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1" r:id="rId2"/>
    <p:sldId id="262" r:id="rId3"/>
    <p:sldId id="263" r:id="rId4"/>
    <p:sldId id="256" r:id="rId5"/>
    <p:sldId id="270" r:id="rId6"/>
    <p:sldId id="267" r:id="rId7"/>
    <p:sldId id="259" r:id="rId8"/>
    <p:sldId id="257" r:id="rId9"/>
    <p:sldId id="272" r:id="rId10"/>
    <p:sldId id="271" r:id="rId11"/>
    <p:sldId id="273" r:id="rId12"/>
    <p:sldId id="274"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5" autoAdjust="0"/>
    <p:restoredTop sz="94660"/>
  </p:normalViewPr>
  <p:slideViewPr>
    <p:cSldViewPr snapToGrid="0">
      <p:cViewPr varScale="1">
        <p:scale>
          <a:sx n="101" d="100"/>
          <a:sy n="101" d="100"/>
        </p:scale>
        <p:origin x="150" y="16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takada\Downloads\traffic-simulation-de\prodata.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Ytakada\Downloads\traffic-simulation-debig\allFrambda20flow_700.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Ytakada\Downloads\traffic-simulation-debig\allFrambda20flow_700.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Ytakada\Downloads\traffic-simulation-debig\allFrambda20flow_700.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Ytakada\Downloads\traffic-simulation-de\prodata.csv"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Ytakada\Downloads\traffic-simulation-de\prodata.csv"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100plusF2.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1000.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1000.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1000.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1000.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600.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600.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600.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takada\Downloads\traffic-simulation-de\052.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600.xlsx" TargetMode="External"/><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700.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700.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700.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700.xlsx" TargetMode="External"/><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800.xlsx" TargetMode="External"/><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800.xlsx" TargetMode="External"/><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800.xlsx" TargetMode="External"/><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800.xlsx" TargetMode="External"/><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900.xlsx" TargetMode="External"/><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takada\Downloads\traffic-simulation-debig\allFrambda_1000.xlsx" TargetMode="External"/><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900.xlsx" TargetMode="External"/><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900.xlsx" TargetMode="External"/><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900.xlsx" TargetMode="External"/><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600.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600.xlsx" TargetMode="External"/><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600.xlsx" TargetMode="External"/><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600.xlsx" TargetMode="External"/><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700.xlsx" TargetMode="External"/><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700.xlsx" TargetMode="External"/><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700.xlsx" TargetMode="External"/><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takada\Downloads\traffic-simulation-debig\allFrambda_1000.xlsx" TargetMode="External"/><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700.xlsx" TargetMode="External"/><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800.xlsx" TargetMode="External"/><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800.xlsx" TargetMode="External"/><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800.xlsx" TargetMode="External"/><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800.xlsx" TargetMode="External"/><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900.xlsx" TargetMode="External"/><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900.xlsx" TargetMode="External"/><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900.xlsx" TargetMode="External"/><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oleObject" Target="https://d.docs.live.net/0ba3ab8c13100321/&#12487;&#12473;&#12463;&#12488;&#12483;&#12503;/traffic-simulation-de/&#955;rank2_900.xlsx" TargetMode="External"/><Relationship Id="rId2" Type="http://schemas.microsoft.com/office/2011/relationships/chartColorStyle" Target="colors68.xml"/><Relationship Id="rId1" Type="http://schemas.microsoft.com/office/2011/relationships/chartStyle" Target="style68.xml"/></Relationships>
</file>

<file path=ppt/charts/_rels/chart7.xml.rels><?xml version="1.0" encoding="UTF-8" standalone="yes"?>
<Relationships xmlns="http://schemas.openxmlformats.org/package/2006/relationships"><Relationship Id="rId3" Type="http://schemas.openxmlformats.org/officeDocument/2006/relationships/oleObject" Target="file:///C:\Users\Ytakada\Downloads\traffic-simulation-debig\allFrambda_100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Ytakada\Downloads\traffic-simulation-debig\allFrambda_1000.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Ytakada\Downloads\traffic-simulation-debig\allFrambda20flow_700.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2374066125626733"/>
          <c:y val="0.1270014287660736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prodata!$G$1</c:f>
              <c:strCache>
                <c:ptCount val="1"/>
                <c:pt idx="0">
                  <c:v>flowΔt=8</c:v>
                </c:pt>
              </c:strCache>
            </c:strRef>
          </c:tx>
          <c:spPr>
            <a:ln w="38100" cap="rnd">
              <a:noFill/>
              <a:round/>
            </a:ln>
            <a:effectLst/>
          </c:spPr>
          <c:marker>
            <c:symbol val="circle"/>
            <c:size val="5"/>
            <c:spPr>
              <a:solidFill>
                <a:schemeClr val="accent1"/>
              </a:solidFill>
              <a:ln w="9525">
                <a:solidFill>
                  <a:schemeClr val="accent1"/>
                </a:solidFill>
              </a:ln>
              <a:effectLst/>
            </c:spPr>
          </c:marker>
          <c:xVal>
            <c:numRef>
              <c:f>prodata!$C$2:$C$312</c:f>
              <c:numCache>
                <c:formatCode>General</c:formatCode>
                <c:ptCount val="311"/>
                <c:pt idx="0">
                  <c:v>4</c:v>
                </c:pt>
                <c:pt idx="1">
                  <c:v>4</c:v>
                </c:pt>
                <c:pt idx="2">
                  <c:v>4</c:v>
                </c:pt>
                <c:pt idx="3">
                  <c:v>3</c:v>
                </c:pt>
                <c:pt idx="4">
                  <c:v>4</c:v>
                </c:pt>
                <c:pt idx="5">
                  <c:v>4</c:v>
                </c:pt>
                <c:pt idx="6">
                  <c:v>4</c:v>
                </c:pt>
                <c:pt idx="7">
                  <c:v>4</c:v>
                </c:pt>
                <c:pt idx="8">
                  <c:v>4</c:v>
                </c:pt>
                <c:pt idx="9">
                  <c:v>5</c:v>
                </c:pt>
                <c:pt idx="10">
                  <c:v>5</c:v>
                </c:pt>
                <c:pt idx="11">
                  <c:v>5</c:v>
                </c:pt>
                <c:pt idx="12">
                  <c:v>5</c:v>
                </c:pt>
                <c:pt idx="13">
                  <c:v>4</c:v>
                </c:pt>
                <c:pt idx="14">
                  <c:v>4</c:v>
                </c:pt>
                <c:pt idx="15">
                  <c:v>6</c:v>
                </c:pt>
                <c:pt idx="16">
                  <c:v>6</c:v>
                </c:pt>
                <c:pt idx="17">
                  <c:v>6</c:v>
                </c:pt>
                <c:pt idx="18">
                  <c:v>5</c:v>
                </c:pt>
                <c:pt idx="19">
                  <c:v>6</c:v>
                </c:pt>
                <c:pt idx="20">
                  <c:v>7</c:v>
                </c:pt>
                <c:pt idx="21">
                  <c:v>7</c:v>
                </c:pt>
                <c:pt idx="22">
                  <c:v>7</c:v>
                </c:pt>
                <c:pt idx="23">
                  <c:v>7</c:v>
                </c:pt>
                <c:pt idx="24">
                  <c:v>8</c:v>
                </c:pt>
                <c:pt idx="25">
                  <c:v>8</c:v>
                </c:pt>
                <c:pt idx="26">
                  <c:v>8</c:v>
                </c:pt>
                <c:pt idx="27">
                  <c:v>8</c:v>
                </c:pt>
                <c:pt idx="28">
                  <c:v>8</c:v>
                </c:pt>
                <c:pt idx="29">
                  <c:v>9</c:v>
                </c:pt>
                <c:pt idx="30">
                  <c:v>9</c:v>
                </c:pt>
                <c:pt idx="31">
                  <c:v>9</c:v>
                </c:pt>
                <c:pt idx="32">
                  <c:v>9</c:v>
                </c:pt>
                <c:pt idx="33">
                  <c:v>8</c:v>
                </c:pt>
                <c:pt idx="34">
                  <c:v>9</c:v>
                </c:pt>
                <c:pt idx="35">
                  <c:v>9</c:v>
                </c:pt>
                <c:pt idx="36">
                  <c:v>8</c:v>
                </c:pt>
                <c:pt idx="37">
                  <c:v>9</c:v>
                </c:pt>
                <c:pt idx="38">
                  <c:v>9</c:v>
                </c:pt>
                <c:pt idx="39">
                  <c:v>8</c:v>
                </c:pt>
                <c:pt idx="40">
                  <c:v>10</c:v>
                </c:pt>
                <c:pt idx="41">
                  <c:v>11</c:v>
                </c:pt>
                <c:pt idx="42">
                  <c:v>10</c:v>
                </c:pt>
                <c:pt idx="43">
                  <c:v>11</c:v>
                </c:pt>
                <c:pt idx="44">
                  <c:v>10</c:v>
                </c:pt>
                <c:pt idx="45">
                  <c:v>12</c:v>
                </c:pt>
                <c:pt idx="46">
                  <c:v>12</c:v>
                </c:pt>
                <c:pt idx="47">
                  <c:v>13</c:v>
                </c:pt>
                <c:pt idx="48">
                  <c:v>13</c:v>
                </c:pt>
                <c:pt idx="49">
                  <c:v>14</c:v>
                </c:pt>
                <c:pt idx="50">
                  <c:v>15</c:v>
                </c:pt>
                <c:pt idx="51">
                  <c:v>15</c:v>
                </c:pt>
                <c:pt idx="52">
                  <c:v>16</c:v>
                </c:pt>
                <c:pt idx="53">
                  <c:v>15</c:v>
                </c:pt>
                <c:pt idx="54">
                  <c:v>14</c:v>
                </c:pt>
                <c:pt idx="55">
                  <c:v>14</c:v>
                </c:pt>
                <c:pt idx="56">
                  <c:v>15</c:v>
                </c:pt>
                <c:pt idx="57">
                  <c:v>15</c:v>
                </c:pt>
                <c:pt idx="58">
                  <c:v>16</c:v>
                </c:pt>
                <c:pt idx="59">
                  <c:v>15</c:v>
                </c:pt>
                <c:pt idx="60">
                  <c:v>16</c:v>
                </c:pt>
                <c:pt idx="61">
                  <c:v>14</c:v>
                </c:pt>
                <c:pt idx="62">
                  <c:v>16</c:v>
                </c:pt>
                <c:pt idx="63">
                  <c:v>16</c:v>
                </c:pt>
                <c:pt idx="64">
                  <c:v>16</c:v>
                </c:pt>
                <c:pt idx="65">
                  <c:v>15</c:v>
                </c:pt>
                <c:pt idx="66">
                  <c:v>16</c:v>
                </c:pt>
                <c:pt idx="67">
                  <c:v>16</c:v>
                </c:pt>
                <c:pt idx="68">
                  <c:v>16</c:v>
                </c:pt>
                <c:pt idx="69">
                  <c:v>18</c:v>
                </c:pt>
                <c:pt idx="70">
                  <c:v>17</c:v>
                </c:pt>
                <c:pt idx="71">
                  <c:v>18</c:v>
                </c:pt>
                <c:pt idx="72">
                  <c:v>18</c:v>
                </c:pt>
                <c:pt idx="73">
                  <c:v>19</c:v>
                </c:pt>
                <c:pt idx="74">
                  <c:v>19</c:v>
                </c:pt>
                <c:pt idx="75">
                  <c:v>19</c:v>
                </c:pt>
                <c:pt idx="76">
                  <c:v>17</c:v>
                </c:pt>
                <c:pt idx="77">
                  <c:v>17</c:v>
                </c:pt>
                <c:pt idx="78">
                  <c:v>17</c:v>
                </c:pt>
                <c:pt idx="79">
                  <c:v>16</c:v>
                </c:pt>
                <c:pt idx="80">
                  <c:v>17</c:v>
                </c:pt>
                <c:pt idx="81">
                  <c:v>17</c:v>
                </c:pt>
                <c:pt idx="82">
                  <c:v>18</c:v>
                </c:pt>
                <c:pt idx="83">
                  <c:v>18</c:v>
                </c:pt>
                <c:pt idx="84">
                  <c:v>19</c:v>
                </c:pt>
                <c:pt idx="85">
                  <c:v>19</c:v>
                </c:pt>
                <c:pt idx="86">
                  <c:v>19</c:v>
                </c:pt>
                <c:pt idx="87">
                  <c:v>19</c:v>
                </c:pt>
                <c:pt idx="88">
                  <c:v>19</c:v>
                </c:pt>
                <c:pt idx="89">
                  <c:v>18</c:v>
                </c:pt>
                <c:pt idx="90">
                  <c:v>19</c:v>
                </c:pt>
                <c:pt idx="91">
                  <c:v>19</c:v>
                </c:pt>
                <c:pt idx="92">
                  <c:v>20</c:v>
                </c:pt>
                <c:pt idx="93">
                  <c:v>19</c:v>
                </c:pt>
                <c:pt idx="94">
                  <c:v>20</c:v>
                </c:pt>
                <c:pt idx="95">
                  <c:v>20</c:v>
                </c:pt>
                <c:pt idx="96">
                  <c:v>20</c:v>
                </c:pt>
                <c:pt idx="97">
                  <c:v>21</c:v>
                </c:pt>
                <c:pt idx="98">
                  <c:v>20</c:v>
                </c:pt>
                <c:pt idx="99">
                  <c:v>21</c:v>
                </c:pt>
                <c:pt idx="100">
                  <c:v>20</c:v>
                </c:pt>
                <c:pt idx="101">
                  <c:v>22</c:v>
                </c:pt>
                <c:pt idx="102">
                  <c:v>21</c:v>
                </c:pt>
                <c:pt idx="103">
                  <c:v>21</c:v>
                </c:pt>
                <c:pt idx="104">
                  <c:v>21</c:v>
                </c:pt>
                <c:pt idx="105">
                  <c:v>22</c:v>
                </c:pt>
                <c:pt idx="106">
                  <c:v>22</c:v>
                </c:pt>
                <c:pt idx="107">
                  <c:v>23</c:v>
                </c:pt>
                <c:pt idx="108">
                  <c:v>21</c:v>
                </c:pt>
                <c:pt idx="109">
                  <c:v>23</c:v>
                </c:pt>
                <c:pt idx="110">
                  <c:v>22</c:v>
                </c:pt>
                <c:pt idx="111">
                  <c:v>24</c:v>
                </c:pt>
                <c:pt idx="112">
                  <c:v>22</c:v>
                </c:pt>
                <c:pt idx="113">
                  <c:v>24</c:v>
                </c:pt>
                <c:pt idx="114">
                  <c:v>22</c:v>
                </c:pt>
                <c:pt idx="115">
                  <c:v>23</c:v>
                </c:pt>
                <c:pt idx="116">
                  <c:v>23</c:v>
                </c:pt>
                <c:pt idx="117">
                  <c:v>23</c:v>
                </c:pt>
                <c:pt idx="118">
                  <c:v>23</c:v>
                </c:pt>
                <c:pt idx="119">
                  <c:v>23</c:v>
                </c:pt>
                <c:pt idx="120">
                  <c:v>23</c:v>
                </c:pt>
                <c:pt idx="121">
                  <c:v>22</c:v>
                </c:pt>
                <c:pt idx="122">
                  <c:v>23</c:v>
                </c:pt>
                <c:pt idx="123">
                  <c:v>22</c:v>
                </c:pt>
                <c:pt idx="124">
                  <c:v>22</c:v>
                </c:pt>
                <c:pt idx="125">
                  <c:v>22</c:v>
                </c:pt>
                <c:pt idx="126">
                  <c:v>22</c:v>
                </c:pt>
                <c:pt idx="127">
                  <c:v>22</c:v>
                </c:pt>
                <c:pt idx="128">
                  <c:v>21</c:v>
                </c:pt>
                <c:pt idx="129">
                  <c:v>22</c:v>
                </c:pt>
                <c:pt idx="130">
                  <c:v>22</c:v>
                </c:pt>
                <c:pt idx="131">
                  <c:v>22</c:v>
                </c:pt>
                <c:pt idx="132">
                  <c:v>23</c:v>
                </c:pt>
                <c:pt idx="133">
                  <c:v>23</c:v>
                </c:pt>
                <c:pt idx="134">
                  <c:v>23</c:v>
                </c:pt>
                <c:pt idx="135">
                  <c:v>21</c:v>
                </c:pt>
                <c:pt idx="136">
                  <c:v>22</c:v>
                </c:pt>
                <c:pt idx="137">
                  <c:v>21</c:v>
                </c:pt>
                <c:pt idx="138">
                  <c:v>21</c:v>
                </c:pt>
                <c:pt idx="139">
                  <c:v>22</c:v>
                </c:pt>
                <c:pt idx="140">
                  <c:v>22</c:v>
                </c:pt>
                <c:pt idx="141">
                  <c:v>22</c:v>
                </c:pt>
                <c:pt idx="142">
                  <c:v>20</c:v>
                </c:pt>
                <c:pt idx="143">
                  <c:v>22</c:v>
                </c:pt>
                <c:pt idx="144">
                  <c:v>21</c:v>
                </c:pt>
                <c:pt idx="145">
                  <c:v>22</c:v>
                </c:pt>
                <c:pt idx="146">
                  <c:v>21</c:v>
                </c:pt>
                <c:pt idx="147">
                  <c:v>22</c:v>
                </c:pt>
                <c:pt idx="148">
                  <c:v>22</c:v>
                </c:pt>
                <c:pt idx="149">
                  <c:v>21</c:v>
                </c:pt>
                <c:pt idx="150">
                  <c:v>22</c:v>
                </c:pt>
                <c:pt idx="151">
                  <c:v>21</c:v>
                </c:pt>
                <c:pt idx="152">
                  <c:v>21</c:v>
                </c:pt>
                <c:pt idx="153">
                  <c:v>22</c:v>
                </c:pt>
                <c:pt idx="154">
                  <c:v>20</c:v>
                </c:pt>
                <c:pt idx="155">
                  <c:v>21</c:v>
                </c:pt>
                <c:pt idx="156">
                  <c:v>19</c:v>
                </c:pt>
                <c:pt idx="157">
                  <c:v>21</c:v>
                </c:pt>
                <c:pt idx="158">
                  <c:v>19</c:v>
                </c:pt>
                <c:pt idx="159">
                  <c:v>20</c:v>
                </c:pt>
                <c:pt idx="160">
                  <c:v>20</c:v>
                </c:pt>
                <c:pt idx="161">
                  <c:v>19</c:v>
                </c:pt>
                <c:pt idx="162">
                  <c:v>20</c:v>
                </c:pt>
                <c:pt idx="163">
                  <c:v>21</c:v>
                </c:pt>
                <c:pt idx="164">
                  <c:v>20</c:v>
                </c:pt>
                <c:pt idx="165">
                  <c:v>21</c:v>
                </c:pt>
                <c:pt idx="166">
                  <c:v>20</c:v>
                </c:pt>
                <c:pt idx="167">
                  <c:v>20</c:v>
                </c:pt>
                <c:pt idx="168">
                  <c:v>19</c:v>
                </c:pt>
                <c:pt idx="169">
                  <c:v>20</c:v>
                </c:pt>
                <c:pt idx="170">
                  <c:v>20</c:v>
                </c:pt>
                <c:pt idx="171">
                  <c:v>21</c:v>
                </c:pt>
                <c:pt idx="172">
                  <c:v>22</c:v>
                </c:pt>
                <c:pt idx="173">
                  <c:v>21</c:v>
                </c:pt>
                <c:pt idx="174">
                  <c:v>22</c:v>
                </c:pt>
                <c:pt idx="175">
                  <c:v>22</c:v>
                </c:pt>
                <c:pt idx="176">
                  <c:v>22</c:v>
                </c:pt>
                <c:pt idx="177">
                  <c:v>21</c:v>
                </c:pt>
                <c:pt idx="178">
                  <c:v>23</c:v>
                </c:pt>
                <c:pt idx="179">
                  <c:v>22</c:v>
                </c:pt>
                <c:pt idx="180">
                  <c:v>22</c:v>
                </c:pt>
                <c:pt idx="181">
                  <c:v>23</c:v>
                </c:pt>
                <c:pt idx="182">
                  <c:v>23</c:v>
                </c:pt>
                <c:pt idx="183">
                  <c:v>22</c:v>
                </c:pt>
                <c:pt idx="184">
                  <c:v>23</c:v>
                </c:pt>
                <c:pt idx="185">
                  <c:v>23</c:v>
                </c:pt>
                <c:pt idx="186">
                  <c:v>22</c:v>
                </c:pt>
                <c:pt idx="187">
                  <c:v>23</c:v>
                </c:pt>
                <c:pt idx="188">
                  <c:v>22</c:v>
                </c:pt>
                <c:pt idx="189">
                  <c:v>23</c:v>
                </c:pt>
                <c:pt idx="190">
                  <c:v>24</c:v>
                </c:pt>
                <c:pt idx="191">
                  <c:v>22</c:v>
                </c:pt>
                <c:pt idx="192">
                  <c:v>24</c:v>
                </c:pt>
                <c:pt idx="193">
                  <c:v>23</c:v>
                </c:pt>
                <c:pt idx="194">
                  <c:v>23</c:v>
                </c:pt>
                <c:pt idx="195">
                  <c:v>23</c:v>
                </c:pt>
                <c:pt idx="196">
                  <c:v>24</c:v>
                </c:pt>
                <c:pt idx="197">
                  <c:v>24</c:v>
                </c:pt>
                <c:pt idx="198">
                  <c:v>23</c:v>
                </c:pt>
                <c:pt idx="199">
                  <c:v>24</c:v>
                </c:pt>
                <c:pt idx="200">
                  <c:v>22</c:v>
                </c:pt>
                <c:pt idx="201">
                  <c:v>24</c:v>
                </c:pt>
                <c:pt idx="202">
                  <c:v>24</c:v>
                </c:pt>
                <c:pt idx="203">
                  <c:v>24</c:v>
                </c:pt>
                <c:pt idx="204">
                  <c:v>24</c:v>
                </c:pt>
                <c:pt idx="205">
                  <c:v>23</c:v>
                </c:pt>
                <c:pt idx="206">
                  <c:v>23</c:v>
                </c:pt>
                <c:pt idx="207">
                  <c:v>24</c:v>
                </c:pt>
                <c:pt idx="208">
                  <c:v>23</c:v>
                </c:pt>
                <c:pt idx="209">
                  <c:v>23</c:v>
                </c:pt>
                <c:pt idx="210">
                  <c:v>24</c:v>
                </c:pt>
                <c:pt idx="211">
                  <c:v>22</c:v>
                </c:pt>
                <c:pt idx="212">
                  <c:v>23</c:v>
                </c:pt>
                <c:pt idx="213">
                  <c:v>23</c:v>
                </c:pt>
                <c:pt idx="214">
                  <c:v>23</c:v>
                </c:pt>
                <c:pt idx="215">
                  <c:v>24</c:v>
                </c:pt>
                <c:pt idx="216">
                  <c:v>23</c:v>
                </c:pt>
                <c:pt idx="217">
                  <c:v>24</c:v>
                </c:pt>
                <c:pt idx="218">
                  <c:v>23</c:v>
                </c:pt>
                <c:pt idx="219">
                  <c:v>23</c:v>
                </c:pt>
                <c:pt idx="220">
                  <c:v>24</c:v>
                </c:pt>
                <c:pt idx="221">
                  <c:v>24</c:v>
                </c:pt>
                <c:pt idx="222">
                  <c:v>23</c:v>
                </c:pt>
                <c:pt idx="223">
                  <c:v>23</c:v>
                </c:pt>
                <c:pt idx="224">
                  <c:v>24</c:v>
                </c:pt>
                <c:pt idx="225">
                  <c:v>23</c:v>
                </c:pt>
                <c:pt idx="226">
                  <c:v>24</c:v>
                </c:pt>
                <c:pt idx="227">
                  <c:v>23</c:v>
                </c:pt>
                <c:pt idx="228">
                  <c:v>23</c:v>
                </c:pt>
                <c:pt idx="229">
                  <c:v>23</c:v>
                </c:pt>
                <c:pt idx="230">
                  <c:v>23</c:v>
                </c:pt>
                <c:pt idx="231">
                  <c:v>24</c:v>
                </c:pt>
                <c:pt idx="232">
                  <c:v>23</c:v>
                </c:pt>
                <c:pt idx="233">
                  <c:v>23</c:v>
                </c:pt>
                <c:pt idx="234">
                  <c:v>23</c:v>
                </c:pt>
                <c:pt idx="235">
                  <c:v>24</c:v>
                </c:pt>
                <c:pt idx="236">
                  <c:v>23</c:v>
                </c:pt>
                <c:pt idx="237">
                  <c:v>24</c:v>
                </c:pt>
                <c:pt idx="238">
                  <c:v>24</c:v>
                </c:pt>
                <c:pt idx="239">
                  <c:v>24</c:v>
                </c:pt>
                <c:pt idx="240">
                  <c:v>26</c:v>
                </c:pt>
                <c:pt idx="241">
                  <c:v>26</c:v>
                </c:pt>
                <c:pt idx="242">
                  <c:v>26</c:v>
                </c:pt>
                <c:pt idx="243">
                  <c:v>27</c:v>
                </c:pt>
                <c:pt idx="244">
                  <c:v>27</c:v>
                </c:pt>
                <c:pt idx="245">
                  <c:v>28</c:v>
                </c:pt>
                <c:pt idx="246">
                  <c:v>28</c:v>
                </c:pt>
                <c:pt idx="247">
                  <c:v>28</c:v>
                </c:pt>
                <c:pt idx="248">
                  <c:v>29</c:v>
                </c:pt>
                <c:pt idx="249">
                  <c:v>28</c:v>
                </c:pt>
                <c:pt idx="250">
                  <c:v>30</c:v>
                </c:pt>
                <c:pt idx="251">
                  <c:v>29</c:v>
                </c:pt>
                <c:pt idx="252">
                  <c:v>29</c:v>
                </c:pt>
                <c:pt idx="253">
                  <c:v>29</c:v>
                </c:pt>
                <c:pt idx="254">
                  <c:v>29</c:v>
                </c:pt>
                <c:pt idx="255">
                  <c:v>29</c:v>
                </c:pt>
                <c:pt idx="256">
                  <c:v>29</c:v>
                </c:pt>
                <c:pt idx="257">
                  <c:v>29</c:v>
                </c:pt>
                <c:pt idx="258">
                  <c:v>29</c:v>
                </c:pt>
                <c:pt idx="259">
                  <c:v>30</c:v>
                </c:pt>
                <c:pt idx="260">
                  <c:v>29</c:v>
                </c:pt>
                <c:pt idx="261">
                  <c:v>30</c:v>
                </c:pt>
                <c:pt idx="262">
                  <c:v>30</c:v>
                </c:pt>
                <c:pt idx="263">
                  <c:v>30</c:v>
                </c:pt>
                <c:pt idx="264">
                  <c:v>31</c:v>
                </c:pt>
                <c:pt idx="265">
                  <c:v>32</c:v>
                </c:pt>
                <c:pt idx="266">
                  <c:v>31</c:v>
                </c:pt>
                <c:pt idx="267">
                  <c:v>32</c:v>
                </c:pt>
                <c:pt idx="268">
                  <c:v>33</c:v>
                </c:pt>
                <c:pt idx="269">
                  <c:v>32</c:v>
                </c:pt>
                <c:pt idx="270">
                  <c:v>33</c:v>
                </c:pt>
                <c:pt idx="271">
                  <c:v>33</c:v>
                </c:pt>
                <c:pt idx="272">
                  <c:v>32</c:v>
                </c:pt>
                <c:pt idx="273">
                  <c:v>34</c:v>
                </c:pt>
                <c:pt idx="274">
                  <c:v>33</c:v>
                </c:pt>
                <c:pt idx="275">
                  <c:v>34</c:v>
                </c:pt>
                <c:pt idx="276">
                  <c:v>33</c:v>
                </c:pt>
                <c:pt idx="277">
                  <c:v>34</c:v>
                </c:pt>
                <c:pt idx="278">
                  <c:v>33</c:v>
                </c:pt>
                <c:pt idx="279">
                  <c:v>34</c:v>
                </c:pt>
                <c:pt idx="280">
                  <c:v>33</c:v>
                </c:pt>
                <c:pt idx="281">
                  <c:v>34</c:v>
                </c:pt>
                <c:pt idx="282">
                  <c:v>33</c:v>
                </c:pt>
                <c:pt idx="283">
                  <c:v>34</c:v>
                </c:pt>
                <c:pt idx="284">
                  <c:v>34</c:v>
                </c:pt>
                <c:pt idx="285">
                  <c:v>34</c:v>
                </c:pt>
                <c:pt idx="286">
                  <c:v>34</c:v>
                </c:pt>
                <c:pt idx="287">
                  <c:v>33</c:v>
                </c:pt>
                <c:pt idx="288">
                  <c:v>34</c:v>
                </c:pt>
                <c:pt idx="289">
                  <c:v>33</c:v>
                </c:pt>
                <c:pt idx="290">
                  <c:v>33</c:v>
                </c:pt>
                <c:pt idx="291">
                  <c:v>32</c:v>
                </c:pt>
                <c:pt idx="292">
                  <c:v>32</c:v>
                </c:pt>
                <c:pt idx="293">
                  <c:v>32</c:v>
                </c:pt>
                <c:pt idx="294">
                  <c:v>31</c:v>
                </c:pt>
                <c:pt idx="295">
                  <c:v>31</c:v>
                </c:pt>
                <c:pt idx="296">
                  <c:v>31</c:v>
                </c:pt>
                <c:pt idx="297">
                  <c:v>31</c:v>
                </c:pt>
                <c:pt idx="298">
                  <c:v>31</c:v>
                </c:pt>
                <c:pt idx="299">
                  <c:v>31</c:v>
                </c:pt>
                <c:pt idx="300">
                  <c:v>30</c:v>
                </c:pt>
                <c:pt idx="301">
                  <c:v>31</c:v>
                </c:pt>
                <c:pt idx="302">
                  <c:v>31</c:v>
                </c:pt>
                <c:pt idx="303">
                  <c:v>31</c:v>
                </c:pt>
                <c:pt idx="304">
                  <c:v>29</c:v>
                </c:pt>
                <c:pt idx="305">
                  <c:v>30</c:v>
                </c:pt>
                <c:pt idx="306">
                  <c:v>30</c:v>
                </c:pt>
                <c:pt idx="307">
                  <c:v>28</c:v>
                </c:pt>
                <c:pt idx="308">
                  <c:v>29</c:v>
                </c:pt>
                <c:pt idx="309">
                  <c:v>30</c:v>
                </c:pt>
                <c:pt idx="310">
                  <c:v>30</c:v>
                </c:pt>
              </c:numCache>
            </c:numRef>
          </c:xVal>
          <c:yVal>
            <c:numRef>
              <c:f>prodata!$G$2:$G$312</c:f>
              <c:numCache>
                <c:formatCode>General</c:formatCode>
                <c:ptCount val="311"/>
                <c:pt idx="8">
                  <c:v>3</c:v>
                </c:pt>
                <c:pt idx="9">
                  <c:v>3</c:v>
                </c:pt>
                <c:pt idx="10">
                  <c:v>4</c:v>
                </c:pt>
                <c:pt idx="11">
                  <c:v>4</c:v>
                </c:pt>
                <c:pt idx="12">
                  <c:v>5</c:v>
                </c:pt>
                <c:pt idx="13">
                  <c:v>4</c:v>
                </c:pt>
                <c:pt idx="14">
                  <c:v>4</c:v>
                </c:pt>
                <c:pt idx="15">
                  <c:v>4</c:v>
                </c:pt>
                <c:pt idx="16">
                  <c:v>5</c:v>
                </c:pt>
                <c:pt idx="17">
                  <c:v>6</c:v>
                </c:pt>
                <c:pt idx="18">
                  <c:v>5</c:v>
                </c:pt>
                <c:pt idx="19">
                  <c:v>6</c:v>
                </c:pt>
                <c:pt idx="20">
                  <c:v>6</c:v>
                </c:pt>
                <c:pt idx="21">
                  <c:v>7</c:v>
                </c:pt>
                <c:pt idx="22">
                  <c:v>8</c:v>
                </c:pt>
                <c:pt idx="23">
                  <c:v>8</c:v>
                </c:pt>
                <c:pt idx="24">
                  <c:v>8</c:v>
                </c:pt>
                <c:pt idx="25">
                  <c:v>9</c:v>
                </c:pt>
                <c:pt idx="26">
                  <c:v>9</c:v>
                </c:pt>
                <c:pt idx="27">
                  <c:v>9</c:v>
                </c:pt>
                <c:pt idx="28">
                  <c:v>11</c:v>
                </c:pt>
                <c:pt idx="29">
                  <c:v>10</c:v>
                </c:pt>
                <c:pt idx="30">
                  <c:v>10</c:v>
                </c:pt>
                <c:pt idx="31">
                  <c:v>11</c:v>
                </c:pt>
                <c:pt idx="32">
                  <c:v>11</c:v>
                </c:pt>
                <c:pt idx="33">
                  <c:v>11</c:v>
                </c:pt>
                <c:pt idx="34">
                  <c:v>10</c:v>
                </c:pt>
                <c:pt idx="35">
                  <c:v>11</c:v>
                </c:pt>
                <c:pt idx="36">
                  <c:v>10</c:v>
                </c:pt>
                <c:pt idx="37">
                  <c:v>11</c:v>
                </c:pt>
                <c:pt idx="38">
                  <c:v>11</c:v>
                </c:pt>
                <c:pt idx="39">
                  <c:v>9</c:v>
                </c:pt>
                <c:pt idx="40">
                  <c:v>10</c:v>
                </c:pt>
                <c:pt idx="41">
                  <c:v>11</c:v>
                </c:pt>
                <c:pt idx="42">
                  <c:v>11</c:v>
                </c:pt>
                <c:pt idx="43">
                  <c:v>12</c:v>
                </c:pt>
                <c:pt idx="44">
                  <c:v>12</c:v>
                </c:pt>
                <c:pt idx="45">
                  <c:v>12</c:v>
                </c:pt>
                <c:pt idx="46">
                  <c:v>12</c:v>
                </c:pt>
                <c:pt idx="47">
                  <c:v>13</c:v>
                </c:pt>
                <c:pt idx="48">
                  <c:v>13</c:v>
                </c:pt>
                <c:pt idx="49">
                  <c:v>14</c:v>
                </c:pt>
                <c:pt idx="50">
                  <c:v>14</c:v>
                </c:pt>
                <c:pt idx="51">
                  <c:v>16</c:v>
                </c:pt>
                <c:pt idx="52">
                  <c:v>15</c:v>
                </c:pt>
                <c:pt idx="53">
                  <c:v>16</c:v>
                </c:pt>
                <c:pt idx="54">
                  <c:v>15</c:v>
                </c:pt>
                <c:pt idx="55">
                  <c:v>15</c:v>
                </c:pt>
                <c:pt idx="56">
                  <c:v>16</c:v>
                </c:pt>
                <c:pt idx="57">
                  <c:v>15</c:v>
                </c:pt>
                <c:pt idx="58">
                  <c:v>15</c:v>
                </c:pt>
                <c:pt idx="59">
                  <c:v>16</c:v>
                </c:pt>
                <c:pt idx="60">
                  <c:v>15</c:v>
                </c:pt>
                <c:pt idx="61">
                  <c:v>16</c:v>
                </c:pt>
                <c:pt idx="62">
                  <c:v>14</c:v>
                </c:pt>
                <c:pt idx="63">
                  <c:v>16</c:v>
                </c:pt>
                <c:pt idx="64">
                  <c:v>16</c:v>
                </c:pt>
                <c:pt idx="65">
                  <c:v>15</c:v>
                </c:pt>
                <c:pt idx="66">
                  <c:v>16</c:v>
                </c:pt>
                <c:pt idx="67">
                  <c:v>15</c:v>
                </c:pt>
                <c:pt idx="68">
                  <c:v>15</c:v>
                </c:pt>
                <c:pt idx="69">
                  <c:v>16</c:v>
                </c:pt>
                <c:pt idx="70">
                  <c:v>16</c:v>
                </c:pt>
                <c:pt idx="71">
                  <c:v>17</c:v>
                </c:pt>
                <c:pt idx="72">
                  <c:v>17</c:v>
                </c:pt>
                <c:pt idx="73">
                  <c:v>17</c:v>
                </c:pt>
                <c:pt idx="74">
                  <c:v>18</c:v>
                </c:pt>
                <c:pt idx="75">
                  <c:v>19</c:v>
                </c:pt>
                <c:pt idx="76">
                  <c:v>17</c:v>
                </c:pt>
                <c:pt idx="77">
                  <c:v>17</c:v>
                </c:pt>
                <c:pt idx="78">
                  <c:v>16</c:v>
                </c:pt>
                <c:pt idx="79">
                  <c:v>17</c:v>
                </c:pt>
                <c:pt idx="80">
                  <c:v>15</c:v>
                </c:pt>
                <c:pt idx="81">
                  <c:v>16</c:v>
                </c:pt>
                <c:pt idx="82">
                  <c:v>16</c:v>
                </c:pt>
                <c:pt idx="83">
                  <c:v>16</c:v>
                </c:pt>
                <c:pt idx="84">
                  <c:v>16</c:v>
                </c:pt>
                <c:pt idx="85">
                  <c:v>16</c:v>
                </c:pt>
                <c:pt idx="86">
                  <c:v>16</c:v>
                </c:pt>
                <c:pt idx="87">
                  <c:v>16</c:v>
                </c:pt>
                <c:pt idx="88">
                  <c:v>16</c:v>
                </c:pt>
                <c:pt idx="89">
                  <c:v>16</c:v>
                </c:pt>
                <c:pt idx="90">
                  <c:v>16</c:v>
                </c:pt>
                <c:pt idx="91">
                  <c:v>16</c:v>
                </c:pt>
                <c:pt idx="92">
                  <c:v>15</c:v>
                </c:pt>
                <c:pt idx="93">
                  <c:v>17</c:v>
                </c:pt>
                <c:pt idx="94">
                  <c:v>18</c:v>
                </c:pt>
                <c:pt idx="95">
                  <c:v>18</c:v>
                </c:pt>
                <c:pt idx="96">
                  <c:v>18</c:v>
                </c:pt>
                <c:pt idx="97">
                  <c:v>19</c:v>
                </c:pt>
                <c:pt idx="98">
                  <c:v>18</c:v>
                </c:pt>
                <c:pt idx="99">
                  <c:v>20</c:v>
                </c:pt>
                <c:pt idx="100">
                  <c:v>19</c:v>
                </c:pt>
                <c:pt idx="101">
                  <c:v>19</c:v>
                </c:pt>
                <c:pt idx="102">
                  <c:v>19</c:v>
                </c:pt>
                <c:pt idx="103">
                  <c:v>18</c:v>
                </c:pt>
                <c:pt idx="104">
                  <c:v>19</c:v>
                </c:pt>
                <c:pt idx="105">
                  <c:v>20</c:v>
                </c:pt>
                <c:pt idx="106">
                  <c:v>19</c:v>
                </c:pt>
                <c:pt idx="107">
                  <c:v>20</c:v>
                </c:pt>
                <c:pt idx="108">
                  <c:v>19</c:v>
                </c:pt>
                <c:pt idx="109">
                  <c:v>20</c:v>
                </c:pt>
                <c:pt idx="110">
                  <c:v>18</c:v>
                </c:pt>
                <c:pt idx="111">
                  <c:v>19</c:v>
                </c:pt>
                <c:pt idx="112">
                  <c:v>20</c:v>
                </c:pt>
                <c:pt idx="113">
                  <c:v>19</c:v>
                </c:pt>
                <c:pt idx="114">
                  <c:v>20</c:v>
                </c:pt>
                <c:pt idx="115">
                  <c:v>20</c:v>
                </c:pt>
                <c:pt idx="116">
                  <c:v>19</c:v>
                </c:pt>
                <c:pt idx="117">
                  <c:v>20</c:v>
                </c:pt>
                <c:pt idx="118">
                  <c:v>20</c:v>
                </c:pt>
                <c:pt idx="119">
                  <c:v>20</c:v>
                </c:pt>
                <c:pt idx="120">
                  <c:v>21</c:v>
                </c:pt>
                <c:pt idx="121">
                  <c:v>20</c:v>
                </c:pt>
                <c:pt idx="122">
                  <c:v>19</c:v>
                </c:pt>
                <c:pt idx="123">
                  <c:v>20</c:v>
                </c:pt>
                <c:pt idx="124">
                  <c:v>19</c:v>
                </c:pt>
                <c:pt idx="125">
                  <c:v>19</c:v>
                </c:pt>
                <c:pt idx="126">
                  <c:v>19</c:v>
                </c:pt>
                <c:pt idx="127">
                  <c:v>19</c:v>
                </c:pt>
                <c:pt idx="128">
                  <c:v>19</c:v>
                </c:pt>
                <c:pt idx="129">
                  <c:v>18</c:v>
                </c:pt>
                <c:pt idx="130">
                  <c:v>20</c:v>
                </c:pt>
                <c:pt idx="131">
                  <c:v>19</c:v>
                </c:pt>
                <c:pt idx="132">
                  <c:v>18</c:v>
                </c:pt>
                <c:pt idx="133">
                  <c:v>19</c:v>
                </c:pt>
                <c:pt idx="134">
                  <c:v>18</c:v>
                </c:pt>
                <c:pt idx="135">
                  <c:v>19</c:v>
                </c:pt>
                <c:pt idx="136">
                  <c:v>18</c:v>
                </c:pt>
                <c:pt idx="137">
                  <c:v>18</c:v>
                </c:pt>
                <c:pt idx="138">
                  <c:v>18</c:v>
                </c:pt>
                <c:pt idx="139">
                  <c:v>18</c:v>
                </c:pt>
                <c:pt idx="140">
                  <c:v>19</c:v>
                </c:pt>
                <c:pt idx="141">
                  <c:v>18</c:v>
                </c:pt>
                <c:pt idx="142">
                  <c:v>20</c:v>
                </c:pt>
                <c:pt idx="143">
                  <c:v>18</c:v>
                </c:pt>
                <c:pt idx="144">
                  <c:v>20</c:v>
                </c:pt>
                <c:pt idx="145">
                  <c:v>19</c:v>
                </c:pt>
                <c:pt idx="146">
                  <c:v>18</c:v>
                </c:pt>
                <c:pt idx="147">
                  <c:v>18</c:v>
                </c:pt>
                <c:pt idx="148">
                  <c:v>17</c:v>
                </c:pt>
                <c:pt idx="149">
                  <c:v>18</c:v>
                </c:pt>
                <c:pt idx="150">
                  <c:v>17</c:v>
                </c:pt>
                <c:pt idx="151">
                  <c:v>17</c:v>
                </c:pt>
                <c:pt idx="152">
                  <c:v>17</c:v>
                </c:pt>
                <c:pt idx="153">
                  <c:v>17</c:v>
                </c:pt>
                <c:pt idx="154">
                  <c:v>17</c:v>
                </c:pt>
                <c:pt idx="155">
                  <c:v>17</c:v>
                </c:pt>
                <c:pt idx="156">
                  <c:v>17</c:v>
                </c:pt>
                <c:pt idx="157">
                  <c:v>16</c:v>
                </c:pt>
                <c:pt idx="158">
                  <c:v>16</c:v>
                </c:pt>
                <c:pt idx="159">
                  <c:v>16</c:v>
                </c:pt>
                <c:pt idx="160">
                  <c:v>16</c:v>
                </c:pt>
                <c:pt idx="161">
                  <c:v>16</c:v>
                </c:pt>
                <c:pt idx="162">
                  <c:v>16</c:v>
                </c:pt>
                <c:pt idx="163">
                  <c:v>17</c:v>
                </c:pt>
                <c:pt idx="164">
                  <c:v>16</c:v>
                </c:pt>
                <c:pt idx="165">
                  <c:v>17</c:v>
                </c:pt>
                <c:pt idx="166">
                  <c:v>17</c:v>
                </c:pt>
                <c:pt idx="167">
                  <c:v>18</c:v>
                </c:pt>
                <c:pt idx="168">
                  <c:v>17</c:v>
                </c:pt>
                <c:pt idx="169">
                  <c:v>18</c:v>
                </c:pt>
                <c:pt idx="170">
                  <c:v>17</c:v>
                </c:pt>
                <c:pt idx="171">
                  <c:v>17</c:v>
                </c:pt>
                <c:pt idx="172">
                  <c:v>17</c:v>
                </c:pt>
                <c:pt idx="173">
                  <c:v>17</c:v>
                </c:pt>
                <c:pt idx="174">
                  <c:v>17</c:v>
                </c:pt>
                <c:pt idx="175">
                  <c:v>19</c:v>
                </c:pt>
                <c:pt idx="176">
                  <c:v>17</c:v>
                </c:pt>
                <c:pt idx="177">
                  <c:v>20</c:v>
                </c:pt>
                <c:pt idx="178">
                  <c:v>19</c:v>
                </c:pt>
                <c:pt idx="179">
                  <c:v>19</c:v>
                </c:pt>
                <c:pt idx="180">
                  <c:v>19</c:v>
                </c:pt>
                <c:pt idx="181">
                  <c:v>19</c:v>
                </c:pt>
                <c:pt idx="182">
                  <c:v>20</c:v>
                </c:pt>
                <c:pt idx="183">
                  <c:v>19</c:v>
                </c:pt>
                <c:pt idx="184">
                  <c:v>19</c:v>
                </c:pt>
                <c:pt idx="185">
                  <c:v>20</c:v>
                </c:pt>
                <c:pt idx="186">
                  <c:v>19</c:v>
                </c:pt>
                <c:pt idx="187">
                  <c:v>21</c:v>
                </c:pt>
                <c:pt idx="188">
                  <c:v>20</c:v>
                </c:pt>
                <c:pt idx="189">
                  <c:v>21</c:v>
                </c:pt>
                <c:pt idx="190">
                  <c:v>21</c:v>
                </c:pt>
                <c:pt idx="191">
                  <c:v>21</c:v>
                </c:pt>
                <c:pt idx="192">
                  <c:v>20</c:v>
                </c:pt>
                <c:pt idx="193">
                  <c:v>21</c:v>
                </c:pt>
                <c:pt idx="194">
                  <c:v>20</c:v>
                </c:pt>
                <c:pt idx="195">
                  <c:v>20</c:v>
                </c:pt>
                <c:pt idx="196">
                  <c:v>19</c:v>
                </c:pt>
                <c:pt idx="197">
                  <c:v>20</c:v>
                </c:pt>
                <c:pt idx="198">
                  <c:v>20</c:v>
                </c:pt>
                <c:pt idx="199">
                  <c:v>19</c:v>
                </c:pt>
                <c:pt idx="200">
                  <c:v>20</c:v>
                </c:pt>
                <c:pt idx="201">
                  <c:v>19</c:v>
                </c:pt>
                <c:pt idx="202">
                  <c:v>19</c:v>
                </c:pt>
                <c:pt idx="203">
                  <c:v>19</c:v>
                </c:pt>
                <c:pt idx="204">
                  <c:v>19</c:v>
                </c:pt>
                <c:pt idx="205">
                  <c:v>19</c:v>
                </c:pt>
                <c:pt idx="206">
                  <c:v>19</c:v>
                </c:pt>
                <c:pt idx="207">
                  <c:v>18</c:v>
                </c:pt>
                <c:pt idx="208">
                  <c:v>19</c:v>
                </c:pt>
                <c:pt idx="209">
                  <c:v>19</c:v>
                </c:pt>
                <c:pt idx="210">
                  <c:v>20</c:v>
                </c:pt>
                <c:pt idx="211">
                  <c:v>18</c:v>
                </c:pt>
                <c:pt idx="212">
                  <c:v>18</c:v>
                </c:pt>
                <c:pt idx="213">
                  <c:v>19</c:v>
                </c:pt>
                <c:pt idx="214">
                  <c:v>18</c:v>
                </c:pt>
                <c:pt idx="215">
                  <c:v>17</c:v>
                </c:pt>
                <c:pt idx="216">
                  <c:v>18</c:v>
                </c:pt>
                <c:pt idx="217">
                  <c:v>17</c:v>
                </c:pt>
                <c:pt idx="218">
                  <c:v>18</c:v>
                </c:pt>
                <c:pt idx="219">
                  <c:v>18</c:v>
                </c:pt>
                <c:pt idx="220">
                  <c:v>18</c:v>
                </c:pt>
                <c:pt idx="221">
                  <c:v>18</c:v>
                </c:pt>
                <c:pt idx="222">
                  <c:v>18</c:v>
                </c:pt>
                <c:pt idx="223">
                  <c:v>17</c:v>
                </c:pt>
                <c:pt idx="224">
                  <c:v>18</c:v>
                </c:pt>
                <c:pt idx="225">
                  <c:v>17</c:v>
                </c:pt>
                <c:pt idx="226">
                  <c:v>17</c:v>
                </c:pt>
                <c:pt idx="227">
                  <c:v>17</c:v>
                </c:pt>
                <c:pt idx="228">
                  <c:v>17</c:v>
                </c:pt>
                <c:pt idx="229">
                  <c:v>18</c:v>
                </c:pt>
                <c:pt idx="230">
                  <c:v>17</c:v>
                </c:pt>
                <c:pt idx="231">
                  <c:v>18</c:v>
                </c:pt>
                <c:pt idx="232">
                  <c:v>18</c:v>
                </c:pt>
                <c:pt idx="233">
                  <c:v>18</c:v>
                </c:pt>
                <c:pt idx="234">
                  <c:v>19</c:v>
                </c:pt>
                <c:pt idx="235">
                  <c:v>18</c:v>
                </c:pt>
                <c:pt idx="236">
                  <c:v>18</c:v>
                </c:pt>
                <c:pt idx="237">
                  <c:v>18</c:v>
                </c:pt>
                <c:pt idx="238">
                  <c:v>16</c:v>
                </c:pt>
                <c:pt idx="239">
                  <c:v>18</c:v>
                </c:pt>
                <c:pt idx="240">
                  <c:v>17</c:v>
                </c:pt>
                <c:pt idx="241">
                  <c:v>18</c:v>
                </c:pt>
                <c:pt idx="242">
                  <c:v>17</c:v>
                </c:pt>
                <c:pt idx="243">
                  <c:v>17</c:v>
                </c:pt>
                <c:pt idx="244">
                  <c:v>16</c:v>
                </c:pt>
                <c:pt idx="245">
                  <c:v>17</c:v>
                </c:pt>
                <c:pt idx="246">
                  <c:v>16</c:v>
                </c:pt>
                <c:pt idx="247">
                  <c:v>17</c:v>
                </c:pt>
                <c:pt idx="248">
                  <c:v>16</c:v>
                </c:pt>
                <c:pt idx="249">
                  <c:v>17</c:v>
                </c:pt>
                <c:pt idx="250">
                  <c:v>16</c:v>
                </c:pt>
                <c:pt idx="251">
                  <c:v>16</c:v>
                </c:pt>
                <c:pt idx="252">
                  <c:v>16</c:v>
                </c:pt>
                <c:pt idx="253">
                  <c:v>16</c:v>
                </c:pt>
                <c:pt idx="254">
                  <c:v>15</c:v>
                </c:pt>
                <c:pt idx="255">
                  <c:v>16</c:v>
                </c:pt>
                <c:pt idx="256">
                  <c:v>14</c:v>
                </c:pt>
                <c:pt idx="257">
                  <c:v>16</c:v>
                </c:pt>
                <c:pt idx="258">
                  <c:v>14</c:v>
                </c:pt>
                <c:pt idx="259">
                  <c:v>15</c:v>
                </c:pt>
                <c:pt idx="260">
                  <c:v>15</c:v>
                </c:pt>
                <c:pt idx="261">
                  <c:v>15</c:v>
                </c:pt>
                <c:pt idx="262">
                  <c:v>14</c:v>
                </c:pt>
                <c:pt idx="263">
                  <c:v>13</c:v>
                </c:pt>
                <c:pt idx="264">
                  <c:v>14</c:v>
                </c:pt>
                <c:pt idx="265">
                  <c:v>13</c:v>
                </c:pt>
                <c:pt idx="266">
                  <c:v>12</c:v>
                </c:pt>
                <c:pt idx="267">
                  <c:v>12</c:v>
                </c:pt>
                <c:pt idx="268">
                  <c:v>11</c:v>
                </c:pt>
                <c:pt idx="269">
                  <c:v>11</c:v>
                </c:pt>
                <c:pt idx="270">
                  <c:v>10</c:v>
                </c:pt>
                <c:pt idx="271">
                  <c:v>10</c:v>
                </c:pt>
                <c:pt idx="272">
                  <c:v>10</c:v>
                </c:pt>
                <c:pt idx="273">
                  <c:v>10</c:v>
                </c:pt>
                <c:pt idx="274">
                  <c:v>10</c:v>
                </c:pt>
                <c:pt idx="275">
                  <c:v>11</c:v>
                </c:pt>
                <c:pt idx="276">
                  <c:v>10</c:v>
                </c:pt>
                <c:pt idx="277">
                  <c:v>10</c:v>
                </c:pt>
                <c:pt idx="278">
                  <c:v>10</c:v>
                </c:pt>
                <c:pt idx="279">
                  <c:v>10</c:v>
                </c:pt>
                <c:pt idx="280">
                  <c:v>11</c:v>
                </c:pt>
                <c:pt idx="281">
                  <c:v>9</c:v>
                </c:pt>
                <c:pt idx="282">
                  <c:v>10</c:v>
                </c:pt>
                <c:pt idx="283">
                  <c:v>11</c:v>
                </c:pt>
                <c:pt idx="284">
                  <c:v>10</c:v>
                </c:pt>
                <c:pt idx="285">
                  <c:v>11</c:v>
                </c:pt>
                <c:pt idx="286">
                  <c:v>12</c:v>
                </c:pt>
                <c:pt idx="287">
                  <c:v>12</c:v>
                </c:pt>
                <c:pt idx="288">
                  <c:v>12</c:v>
                </c:pt>
                <c:pt idx="289">
                  <c:v>13</c:v>
                </c:pt>
                <c:pt idx="290">
                  <c:v>13</c:v>
                </c:pt>
                <c:pt idx="291">
                  <c:v>12</c:v>
                </c:pt>
                <c:pt idx="292">
                  <c:v>11</c:v>
                </c:pt>
                <c:pt idx="293">
                  <c:v>12</c:v>
                </c:pt>
                <c:pt idx="294">
                  <c:v>11</c:v>
                </c:pt>
                <c:pt idx="295">
                  <c:v>11</c:v>
                </c:pt>
                <c:pt idx="296">
                  <c:v>11</c:v>
                </c:pt>
                <c:pt idx="297">
                  <c:v>11</c:v>
                </c:pt>
                <c:pt idx="298">
                  <c:v>12</c:v>
                </c:pt>
                <c:pt idx="299">
                  <c:v>11</c:v>
                </c:pt>
                <c:pt idx="300">
                  <c:v>10</c:v>
                </c:pt>
                <c:pt idx="301">
                  <c:v>12</c:v>
                </c:pt>
                <c:pt idx="302">
                  <c:v>11</c:v>
                </c:pt>
              </c:numCache>
            </c:numRef>
          </c:yVal>
          <c:smooth val="0"/>
          <c:extLst>
            <c:ext xmlns:c16="http://schemas.microsoft.com/office/drawing/2014/chart" uri="{C3380CC4-5D6E-409C-BE32-E72D297353CC}">
              <c16:uniqueId val="{00000000-4A55-4CF1-A852-C9237999F18F}"/>
            </c:ext>
          </c:extLst>
        </c:ser>
        <c:dLbls>
          <c:showLegendKey val="0"/>
          <c:showVal val="0"/>
          <c:showCatName val="0"/>
          <c:showSerName val="0"/>
          <c:showPercent val="0"/>
          <c:showBubbleSize val="0"/>
        </c:dLbls>
        <c:axId val="1174874576"/>
        <c:axId val="1174879376"/>
      </c:scatterChart>
      <c:valAx>
        <c:axId val="11748745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74879376"/>
        <c:crosses val="autoZero"/>
        <c:crossBetween val="midCat"/>
      </c:valAx>
      <c:valAx>
        <c:axId val="1174879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748745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700-8</a:t>
            </a:r>
            <a:endParaRPr lang="ja-JP"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Sheet1!$O$1</c:f>
              <c:strCache>
                <c:ptCount val="1"/>
                <c:pt idx="0">
                  <c:v>F_lambda11</c:v>
                </c:pt>
              </c:strCache>
            </c:strRef>
          </c:tx>
          <c:spPr>
            <a:ln w="19050" cap="rnd">
              <a:solidFill>
                <a:schemeClr val="accent1"/>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Sheet1!$O$2:$O$173</c:f>
              <c:numCache>
                <c:formatCode>General</c:formatCode>
                <c:ptCount val="172"/>
                <c:pt idx="0">
                  <c:v>-6.0086022648818709</c:v>
                </c:pt>
                <c:pt idx="1">
                  <c:v>23.126879763030409</c:v>
                </c:pt>
                <c:pt idx="2">
                  <c:v>-58.392893432240101</c:v>
                </c:pt>
                <c:pt idx="3">
                  <c:v>25.673291634877121</c:v>
                </c:pt>
                <c:pt idx="4">
                  <c:v>-30.9077568414666</c:v>
                </c:pt>
                <c:pt idx="5">
                  <c:v>15.603179157708979</c:v>
                </c:pt>
                <c:pt idx="6">
                  <c:v>-31.134622691074931</c:v>
                </c:pt>
                <c:pt idx="7">
                  <c:v>-25.354277449095061</c:v>
                </c:pt>
                <c:pt idx="8">
                  <c:v>-12.864973850583249</c:v>
                </c:pt>
                <c:pt idx="9">
                  <c:v>-8.7609938224454869</c:v>
                </c:pt>
                <c:pt idx="10">
                  <c:v>8.506500337180622</c:v>
                </c:pt>
                <c:pt idx="11">
                  <c:v>-77.592326890715967</c:v>
                </c:pt>
                <c:pt idx="12">
                  <c:v>12.193262295886949</c:v>
                </c:pt>
                <c:pt idx="13">
                  <c:v>-38.748583031951263</c:v>
                </c:pt>
                <c:pt idx="14">
                  <c:v>7.3907990672606783</c:v>
                </c:pt>
                <c:pt idx="15">
                  <c:v>-27.109117276969201</c:v>
                </c:pt>
                <c:pt idx="16">
                  <c:v>8.3831826395764999</c:v>
                </c:pt>
                <c:pt idx="17">
                  <c:v>-36.40365719167891</c:v>
                </c:pt>
                <c:pt idx="18">
                  <c:v>38.469540900790093</c:v>
                </c:pt>
                <c:pt idx="19">
                  <c:v>-17.674077851750791</c:v>
                </c:pt>
                <c:pt idx="20">
                  <c:v>-16.057256361662009</c:v>
                </c:pt>
                <c:pt idx="21">
                  <c:v>45.527912397199273</c:v>
                </c:pt>
                <c:pt idx="22">
                  <c:v>-51.164987494515302</c:v>
                </c:pt>
                <c:pt idx="23">
                  <c:v>24.698332920954471</c:v>
                </c:pt>
                <c:pt idx="24">
                  <c:v>-48.582261949369588</c:v>
                </c:pt>
                <c:pt idx="25">
                  <c:v>-17.320603014105391</c:v>
                </c:pt>
                <c:pt idx="26">
                  <c:v>5.0090022855590952</c:v>
                </c:pt>
                <c:pt idx="27">
                  <c:v>-41.08733196923815</c:v>
                </c:pt>
                <c:pt idx="28">
                  <c:v>9.3112892687003423</c:v>
                </c:pt>
                <c:pt idx="29">
                  <c:v>-52.406449750755193</c:v>
                </c:pt>
                <c:pt idx="30">
                  <c:v>26.63181991692224</c:v>
                </c:pt>
                <c:pt idx="31">
                  <c:v>38.889099944308732</c:v>
                </c:pt>
                <c:pt idx="32">
                  <c:v>-37.623055561726169</c:v>
                </c:pt>
                <c:pt idx="33">
                  <c:v>-15.83789931605658</c:v>
                </c:pt>
                <c:pt idx="34">
                  <c:v>-14.702153178344741</c:v>
                </c:pt>
                <c:pt idx="35">
                  <c:v>-52.149698348007313</c:v>
                </c:pt>
                <c:pt idx="36">
                  <c:v>25.611776804560339</c:v>
                </c:pt>
                <c:pt idx="37">
                  <c:v>-3.543676526734111</c:v>
                </c:pt>
                <c:pt idx="38">
                  <c:v>4.0525100566956489</c:v>
                </c:pt>
                <c:pt idx="39">
                  <c:v>-19.87256161664423</c:v>
                </c:pt>
                <c:pt idx="40">
                  <c:v>43.835357112786816</c:v>
                </c:pt>
                <c:pt idx="41">
                  <c:v>-82.47627971358078</c:v>
                </c:pt>
                <c:pt idx="42">
                  <c:v>85.692117316275443</c:v>
                </c:pt>
                <c:pt idx="43">
                  <c:v>107.7448966904126</c:v>
                </c:pt>
                <c:pt idx="44">
                  <c:v>-36.559656971400408</c:v>
                </c:pt>
                <c:pt idx="45">
                  <c:v>-45.919822840531147</c:v>
                </c:pt>
                <c:pt idx="46">
                  <c:v>45.534369978564911</c:v>
                </c:pt>
                <c:pt idx="47">
                  <c:v>-88.386561228745649</c:v>
                </c:pt>
                <c:pt idx="48">
                  <c:v>44.922186919501598</c:v>
                </c:pt>
                <c:pt idx="49">
                  <c:v>16.41344526278279</c:v>
                </c:pt>
                <c:pt idx="50">
                  <c:v>3.8511224170766671</c:v>
                </c:pt>
                <c:pt idx="51">
                  <c:v>-12.52872779345735</c:v>
                </c:pt>
                <c:pt idx="52">
                  <c:v>-11.269570397646261</c:v>
                </c:pt>
                <c:pt idx="53">
                  <c:v>-58.843600721895683</c:v>
                </c:pt>
                <c:pt idx="54">
                  <c:v>25.435811039315439</c:v>
                </c:pt>
                <c:pt idx="55">
                  <c:v>-6.5135575810433268</c:v>
                </c:pt>
                <c:pt idx="56">
                  <c:v>-38.355433924199829</c:v>
                </c:pt>
                <c:pt idx="57">
                  <c:v>-11.96340976970578</c:v>
                </c:pt>
                <c:pt idx="58">
                  <c:v>27.019823706635879</c:v>
                </c:pt>
                <c:pt idx="59">
                  <c:v>-44.948371778182249</c:v>
                </c:pt>
                <c:pt idx="60">
                  <c:v>15.338301070014269</c:v>
                </c:pt>
                <c:pt idx="61">
                  <c:v>29.811647555194629</c:v>
                </c:pt>
                <c:pt idx="62">
                  <c:v>-5.7579046244736087</c:v>
                </c:pt>
                <c:pt idx="63">
                  <c:v>4.8811603534737733</c:v>
                </c:pt>
                <c:pt idx="64">
                  <c:v>-17.958080095068809</c:v>
                </c:pt>
                <c:pt idx="65">
                  <c:v>-23.197843951615368</c:v>
                </c:pt>
                <c:pt idx="66">
                  <c:v>23.184808795879231</c:v>
                </c:pt>
                <c:pt idx="67">
                  <c:v>89.240541480398079</c:v>
                </c:pt>
                <c:pt idx="68">
                  <c:v>-93.296148529227764</c:v>
                </c:pt>
                <c:pt idx="69">
                  <c:v>39.336146462014312</c:v>
                </c:pt>
                <c:pt idx="70">
                  <c:v>-36.553326130396179</c:v>
                </c:pt>
                <c:pt idx="71">
                  <c:v>-12.02802797688067</c:v>
                </c:pt>
                <c:pt idx="72">
                  <c:v>-1.569247291538828</c:v>
                </c:pt>
                <c:pt idx="73">
                  <c:v>-23.04407127489587</c:v>
                </c:pt>
                <c:pt idx="74">
                  <c:v>-9.4125108647342657</c:v>
                </c:pt>
                <c:pt idx="75">
                  <c:v>2.5454879670107249</c:v>
                </c:pt>
                <c:pt idx="76">
                  <c:v>-12.27642305246656</c:v>
                </c:pt>
                <c:pt idx="77">
                  <c:v>6.7176103714422304</c:v>
                </c:pt>
                <c:pt idx="78">
                  <c:v>-48.76965575065833</c:v>
                </c:pt>
                <c:pt idx="79">
                  <c:v>10.985835377172471</c:v>
                </c:pt>
                <c:pt idx="80">
                  <c:v>-65.223791022387488</c:v>
                </c:pt>
                <c:pt idx="81">
                  <c:v>41.717794750682188</c:v>
                </c:pt>
                <c:pt idx="82">
                  <c:v>-18.727847374264741</c:v>
                </c:pt>
                <c:pt idx="83">
                  <c:v>-10.204358884232059</c:v>
                </c:pt>
                <c:pt idx="84">
                  <c:v>-17.58470318156273</c:v>
                </c:pt>
                <c:pt idx="85">
                  <c:v>74.954055543969901</c:v>
                </c:pt>
                <c:pt idx="86">
                  <c:v>-83.646319460257729</c:v>
                </c:pt>
                <c:pt idx="87">
                  <c:v>73.370657359121921</c:v>
                </c:pt>
                <c:pt idx="88">
                  <c:v>-20.719311135604499</c:v>
                </c:pt>
                <c:pt idx="89">
                  <c:v>-21.945157554028832</c:v>
                </c:pt>
                <c:pt idx="90">
                  <c:v>23.916945181451499</c:v>
                </c:pt>
                <c:pt idx="91">
                  <c:v>-41.933670463063173</c:v>
                </c:pt>
                <c:pt idx="92">
                  <c:v>27.153526141491721</c:v>
                </c:pt>
                <c:pt idx="93">
                  <c:v>-36.666882757104922</c:v>
                </c:pt>
                <c:pt idx="94">
                  <c:v>3.9357829197730179</c:v>
                </c:pt>
                <c:pt idx="95">
                  <c:v>6.0619165023492663</c:v>
                </c:pt>
                <c:pt idx="96">
                  <c:v>-59.459363413883793</c:v>
                </c:pt>
                <c:pt idx="97">
                  <c:v>-30.51379691811832</c:v>
                </c:pt>
                <c:pt idx="98">
                  <c:v>26.23133107534909</c:v>
                </c:pt>
                <c:pt idx="99">
                  <c:v>-32.547425268081199</c:v>
                </c:pt>
                <c:pt idx="100">
                  <c:v>-15.15644425597541</c:v>
                </c:pt>
                <c:pt idx="101">
                  <c:v>55.239928253232073</c:v>
                </c:pt>
                <c:pt idx="102">
                  <c:v>-42.704886587469979</c:v>
                </c:pt>
                <c:pt idx="103">
                  <c:v>-40.362721697006947</c:v>
                </c:pt>
                <c:pt idx="104">
                  <c:v>34.263476725290623</c:v>
                </c:pt>
                <c:pt idx="105">
                  <c:v>-57.106749978823359</c:v>
                </c:pt>
                <c:pt idx="106">
                  <c:v>-8.8290545872274144</c:v>
                </c:pt>
                <c:pt idx="107">
                  <c:v>10.54200195101625</c:v>
                </c:pt>
                <c:pt idx="108">
                  <c:v>-22.485983699764411</c:v>
                </c:pt>
                <c:pt idx="109">
                  <c:v>-69.273604269248779</c:v>
                </c:pt>
                <c:pt idx="110">
                  <c:v>48.971611825204988</c:v>
                </c:pt>
                <c:pt idx="111">
                  <c:v>-35.237243493344693</c:v>
                </c:pt>
                <c:pt idx="112">
                  <c:v>-37.52909558570181</c:v>
                </c:pt>
                <c:pt idx="113">
                  <c:v>10.809952558597541</c:v>
                </c:pt>
                <c:pt idx="114">
                  <c:v>-30.82207810820579</c:v>
                </c:pt>
                <c:pt idx="115">
                  <c:v>-35.829067621494907</c:v>
                </c:pt>
                <c:pt idx="116">
                  <c:v>22.454971887914951</c:v>
                </c:pt>
                <c:pt idx="117">
                  <c:v>-38.641825107694117</c:v>
                </c:pt>
                <c:pt idx="118">
                  <c:v>25.125988217760021</c:v>
                </c:pt>
                <c:pt idx="119">
                  <c:v>-48.509442260453703</c:v>
                </c:pt>
                <c:pt idx="120">
                  <c:v>51.454852731500416</c:v>
                </c:pt>
                <c:pt idx="121">
                  <c:v>9.8297966983836815</c:v>
                </c:pt>
                <c:pt idx="122">
                  <c:v>-37.93137416275313</c:v>
                </c:pt>
                <c:pt idx="123">
                  <c:v>-7.6461593957045944</c:v>
                </c:pt>
                <c:pt idx="124">
                  <c:v>2.2824884826244771</c:v>
                </c:pt>
                <c:pt idx="125">
                  <c:v>13.61797835779945</c:v>
                </c:pt>
                <c:pt idx="126">
                  <c:v>-19.162780700536199</c:v>
                </c:pt>
                <c:pt idx="127">
                  <c:v>-90.530800405131927</c:v>
                </c:pt>
                <c:pt idx="128">
                  <c:v>50.528960405345323</c:v>
                </c:pt>
                <c:pt idx="129">
                  <c:v>-56.881189628982227</c:v>
                </c:pt>
                <c:pt idx="130">
                  <c:v>-11.205896601477949</c:v>
                </c:pt>
                <c:pt idx="131">
                  <c:v>7.9369642668415166</c:v>
                </c:pt>
                <c:pt idx="132">
                  <c:v>-57.848890594568587</c:v>
                </c:pt>
                <c:pt idx="133">
                  <c:v>-90.559433965752035</c:v>
                </c:pt>
                <c:pt idx="134">
                  <c:v>24.476675969189849</c:v>
                </c:pt>
                <c:pt idx="135">
                  <c:v>-36.151804344886891</c:v>
                </c:pt>
                <c:pt idx="136">
                  <c:v>-3.3953749365829999</c:v>
                </c:pt>
                <c:pt idx="137">
                  <c:v>-33.429598623014968</c:v>
                </c:pt>
                <c:pt idx="138">
                  <c:v>28.093678529224789</c:v>
                </c:pt>
                <c:pt idx="139">
                  <c:v>40.694960168178639</c:v>
                </c:pt>
                <c:pt idx="140">
                  <c:v>-78.527558628657303</c:v>
                </c:pt>
                <c:pt idx="141">
                  <c:v>59.896132967732399</c:v>
                </c:pt>
                <c:pt idx="142">
                  <c:v>-73.525796443084431</c:v>
                </c:pt>
                <c:pt idx="143">
                  <c:v>34.529705425443673</c:v>
                </c:pt>
                <c:pt idx="144">
                  <c:v>0.72115439798774617</c:v>
                </c:pt>
                <c:pt idx="145">
                  <c:v>28.549777053507839</c:v>
                </c:pt>
                <c:pt idx="146">
                  <c:v>-57.736194107017667</c:v>
                </c:pt>
                <c:pt idx="147">
                  <c:v>16.456654089106522</c:v>
                </c:pt>
                <c:pt idx="148">
                  <c:v>2.098482352255516</c:v>
                </c:pt>
                <c:pt idx="149">
                  <c:v>10.34059802670485</c:v>
                </c:pt>
                <c:pt idx="150">
                  <c:v>-20.099633879162742</c:v>
                </c:pt>
                <c:pt idx="151">
                  <c:v>-12.8017927673875</c:v>
                </c:pt>
                <c:pt idx="152">
                  <c:v>-13.01921743486756</c:v>
                </c:pt>
                <c:pt idx="153">
                  <c:v>-30.0370997174244</c:v>
                </c:pt>
                <c:pt idx="154">
                  <c:v>8.1380746849111105</c:v>
                </c:pt>
                <c:pt idx="155">
                  <c:v>-39.331127102660588</c:v>
                </c:pt>
                <c:pt idx="156">
                  <c:v>11.02465278510441</c:v>
                </c:pt>
                <c:pt idx="157">
                  <c:v>33.375796843885468</c:v>
                </c:pt>
                <c:pt idx="158">
                  <c:v>-20.655861274433889</c:v>
                </c:pt>
                <c:pt idx="159">
                  <c:v>3.8324036492697502</c:v>
                </c:pt>
                <c:pt idx="160">
                  <c:v>5.3977946070006677</c:v>
                </c:pt>
                <c:pt idx="161">
                  <c:v>21.61507115708892</c:v>
                </c:pt>
                <c:pt idx="162">
                  <c:v>-59.185831634060293</c:v>
                </c:pt>
                <c:pt idx="163">
                  <c:v>-31.20129435828381</c:v>
                </c:pt>
                <c:pt idx="164">
                  <c:v>38.959928603743307</c:v>
                </c:pt>
                <c:pt idx="165">
                  <c:v>-59.941339960406268</c:v>
                </c:pt>
                <c:pt idx="166">
                  <c:v>18.734829509935679</c:v>
                </c:pt>
                <c:pt idx="167">
                  <c:v>3.3981712724536659</c:v>
                </c:pt>
                <c:pt idx="168">
                  <c:v>-40.072848465776183</c:v>
                </c:pt>
                <c:pt idx="169">
                  <c:v>-47.855955964988027</c:v>
                </c:pt>
                <c:pt idx="170">
                  <c:v>4.7742499511029024</c:v>
                </c:pt>
                <c:pt idx="171">
                  <c:v>-2.541413170064164</c:v>
                </c:pt>
              </c:numCache>
            </c:numRef>
          </c:val>
          <c:smooth val="0"/>
          <c:extLst>
            <c:ext xmlns:c16="http://schemas.microsoft.com/office/drawing/2014/chart" uri="{C3380CC4-5D6E-409C-BE32-E72D297353CC}">
              <c16:uniqueId val="{00000000-2045-4D0A-91C8-4C23904ACD09}"/>
            </c:ext>
          </c:extLst>
        </c:ser>
        <c:ser>
          <c:idx val="1"/>
          <c:order val="1"/>
          <c:tx>
            <c:strRef>
              <c:f>Sheet1!$P$1</c:f>
              <c:strCache>
                <c:ptCount val="1"/>
                <c:pt idx="0">
                  <c:v>F_lambda12</c:v>
                </c:pt>
              </c:strCache>
            </c:strRef>
          </c:tx>
          <c:spPr>
            <a:ln w="19050" cap="rnd">
              <a:solidFill>
                <a:schemeClr val="accent2"/>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Sheet1!$P$2:$P$173</c:f>
              <c:numCache>
                <c:formatCode>General</c:formatCode>
                <c:ptCount val="172"/>
                <c:pt idx="0">
                  <c:v>-26.156072693142239</c:v>
                </c:pt>
                <c:pt idx="1">
                  <c:v>0.79687909711617166</c:v>
                </c:pt>
                <c:pt idx="2">
                  <c:v>0.51668670324871258</c:v>
                </c:pt>
                <c:pt idx="3">
                  <c:v>-24.513381950027942</c:v>
                </c:pt>
                <c:pt idx="4">
                  <c:v>91.926284615849042</c:v>
                </c:pt>
                <c:pt idx="5">
                  <c:v>-44.867801321256458</c:v>
                </c:pt>
                <c:pt idx="6">
                  <c:v>15.10754971944236</c:v>
                </c:pt>
                <c:pt idx="7">
                  <c:v>-35.953474484256091</c:v>
                </c:pt>
                <c:pt idx="8">
                  <c:v>34.933060104910311</c:v>
                </c:pt>
                <c:pt idx="9">
                  <c:v>-64.567775317023504</c:v>
                </c:pt>
                <c:pt idx="10">
                  <c:v>41.397745961205167</c:v>
                </c:pt>
                <c:pt idx="11">
                  <c:v>-26.935285623954279</c:v>
                </c:pt>
                <c:pt idx="12">
                  <c:v>-12.79837560678078</c:v>
                </c:pt>
                <c:pt idx="13">
                  <c:v>29.99764618390488</c:v>
                </c:pt>
                <c:pt idx="14">
                  <c:v>-16.328523034836859</c:v>
                </c:pt>
                <c:pt idx="15">
                  <c:v>-31.985708433935951</c:v>
                </c:pt>
                <c:pt idx="16">
                  <c:v>26.694823412038549</c:v>
                </c:pt>
                <c:pt idx="17">
                  <c:v>7.8642326633603901</c:v>
                </c:pt>
                <c:pt idx="18">
                  <c:v>-62.051341531643097</c:v>
                </c:pt>
                <c:pt idx="19">
                  <c:v>85.691542619319677</c:v>
                </c:pt>
                <c:pt idx="20">
                  <c:v>-42.099887628255829</c:v>
                </c:pt>
                <c:pt idx="21">
                  <c:v>57.412000150439887</c:v>
                </c:pt>
                <c:pt idx="22">
                  <c:v>-22.980901127669309</c:v>
                </c:pt>
                <c:pt idx="23">
                  <c:v>-22.85242187717261</c:v>
                </c:pt>
                <c:pt idx="24">
                  <c:v>37.690480254439898</c:v>
                </c:pt>
                <c:pt idx="25">
                  <c:v>-16.175047215686849</c:v>
                </c:pt>
                <c:pt idx="26">
                  <c:v>25.010979461629141</c:v>
                </c:pt>
                <c:pt idx="27">
                  <c:v>-54.199256460496173</c:v>
                </c:pt>
                <c:pt idx="28">
                  <c:v>58.213300443604851</c:v>
                </c:pt>
                <c:pt idx="29">
                  <c:v>-28.887959529023171</c:v>
                </c:pt>
                <c:pt idx="30">
                  <c:v>3.741166647883496</c:v>
                </c:pt>
                <c:pt idx="31">
                  <c:v>-51.746876999215218</c:v>
                </c:pt>
                <c:pt idx="32">
                  <c:v>49.010005555106297</c:v>
                </c:pt>
                <c:pt idx="33">
                  <c:v>-49.845653259344367</c:v>
                </c:pt>
                <c:pt idx="34">
                  <c:v>46.337161144063273</c:v>
                </c:pt>
                <c:pt idx="35">
                  <c:v>-2.9082977331913899E-2</c:v>
                </c:pt>
                <c:pt idx="36">
                  <c:v>-17.835788244139898</c:v>
                </c:pt>
                <c:pt idx="37">
                  <c:v>-39.303396889802308</c:v>
                </c:pt>
                <c:pt idx="38">
                  <c:v>7.4356023972151828</c:v>
                </c:pt>
                <c:pt idx="39">
                  <c:v>5.8956871508006863</c:v>
                </c:pt>
                <c:pt idx="40">
                  <c:v>2.4148264915199258</c:v>
                </c:pt>
                <c:pt idx="41">
                  <c:v>-18.446384892967941</c:v>
                </c:pt>
                <c:pt idx="42">
                  <c:v>-14.49226915947993</c:v>
                </c:pt>
                <c:pt idx="43">
                  <c:v>-49.872564429291899</c:v>
                </c:pt>
                <c:pt idx="44">
                  <c:v>65.672996269002496</c:v>
                </c:pt>
                <c:pt idx="45">
                  <c:v>-61.424330570334959</c:v>
                </c:pt>
                <c:pt idx="46">
                  <c:v>65.296558843356479</c:v>
                </c:pt>
                <c:pt idx="47">
                  <c:v>-36.100726240857249</c:v>
                </c:pt>
                <c:pt idx="48">
                  <c:v>0.14679790087597769</c:v>
                </c:pt>
                <c:pt idx="49">
                  <c:v>-38.843618151221008</c:v>
                </c:pt>
                <c:pt idx="50">
                  <c:v>22.32888124059739</c:v>
                </c:pt>
                <c:pt idx="51">
                  <c:v>-37.213174749434472</c:v>
                </c:pt>
                <c:pt idx="52">
                  <c:v>-4.9941205864997116</c:v>
                </c:pt>
                <c:pt idx="53">
                  <c:v>-30.15283942196692</c:v>
                </c:pt>
                <c:pt idx="54">
                  <c:v>-2.4953645399531439</c:v>
                </c:pt>
                <c:pt idx="55">
                  <c:v>-62.080014515622644</c:v>
                </c:pt>
                <c:pt idx="56">
                  <c:v>42.463824356755367</c:v>
                </c:pt>
                <c:pt idx="57">
                  <c:v>-35.8768902141273</c:v>
                </c:pt>
                <c:pt idx="58">
                  <c:v>14.730669331174729</c:v>
                </c:pt>
                <c:pt idx="59">
                  <c:v>-19.541883946177791</c:v>
                </c:pt>
                <c:pt idx="60">
                  <c:v>13.965100804277091</c:v>
                </c:pt>
                <c:pt idx="61">
                  <c:v>-1.2973042625299149</c:v>
                </c:pt>
                <c:pt idx="62">
                  <c:v>12.63518190116498</c:v>
                </c:pt>
                <c:pt idx="63">
                  <c:v>-48.060436704266387</c:v>
                </c:pt>
                <c:pt idx="64">
                  <c:v>-7.8449670137487981</c:v>
                </c:pt>
                <c:pt idx="65">
                  <c:v>-21.475245609136191</c:v>
                </c:pt>
                <c:pt idx="66">
                  <c:v>25.268368727801612</c:v>
                </c:pt>
                <c:pt idx="67">
                  <c:v>-1.243790299779969</c:v>
                </c:pt>
                <c:pt idx="68">
                  <c:v>-26.059479706174539</c:v>
                </c:pt>
                <c:pt idx="69">
                  <c:v>-9.621998739504436</c:v>
                </c:pt>
                <c:pt idx="70">
                  <c:v>-15.577781197424921</c:v>
                </c:pt>
                <c:pt idx="71">
                  <c:v>5.0431707353804889</c:v>
                </c:pt>
                <c:pt idx="72">
                  <c:v>12.32969759893253</c:v>
                </c:pt>
                <c:pt idx="73">
                  <c:v>100.07398461937009</c:v>
                </c:pt>
                <c:pt idx="74">
                  <c:v>-71.383842109337692</c:v>
                </c:pt>
                <c:pt idx="75">
                  <c:v>51.274030104684883</c:v>
                </c:pt>
                <c:pt idx="76">
                  <c:v>-35.178637070372837</c:v>
                </c:pt>
                <c:pt idx="77">
                  <c:v>-35.374774191023363</c:v>
                </c:pt>
                <c:pt idx="78">
                  <c:v>43.569315795093772</c:v>
                </c:pt>
                <c:pt idx="79">
                  <c:v>53.59323212901797</c:v>
                </c:pt>
                <c:pt idx="80">
                  <c:v>-26.148456905492701</c:v>
                </c:pt>
                <c:pt idx="81">
                  <c:v>9.9627977133467791</c:v>
                </c:pt>
                <c:pt idx="82">
                  <c:v>27.955442182932298</c:v>
                </c:pt>
                <c:pt idx="83">
                  <c:v>-67.216599379142821</c:v>
                </c:pt>
                <c:pt idx="84">
                  <c:v>26.639122048857839</c:v>
                </c:pt>
                <c:pt idx="85">
                  <c:v>32.698011649573118</c:v>
                </c:pt>
                <c:pt idx="86">
                  <c:v>-6.1593007635932011</c:v>
                </c:pt>
                <c:pt idx="87">
                  <c:v>-31.91088585287007</c:v>
                </c:pt>
                <c:pt idx="88">
                  <c:v>69.158610415010401</c:v>
                </c:pt>
                <c:pt idx="89">
                  <c:v>-97.619195911093897</c:v>
                </c:pt>
                <c:pt idx="90">
                  <c:v>58.225331217458063</c:v>
                </c:pt>
                <c:pt idx="91">
                  <c:v>-102.82352606101681</c:v>
                </c:pt>
                <c:pt idx="92">
                  <c:v>34.61664572173617</c:v>
                </c:pt>
                <c:pt idx="93">
                  <c:v>33.24161085575696</c:v>
                </c:pt>
                <c:pt idx="94">
                  <c:v>-69.922530063478675</c:v>
                </c:pt>
                <c:pt idx="95">
                  <c:v>86.961815591992433</c:v>
                </c:pt>
                <c:pt idx="96">
                  <c:v>-81.280553554765874</c:v>
                </c:pt>
                <c:pt idx="97">
                  <c:v>7.3995580569831887</c:v>
                </c:pt>
                <c:pt idx="98">
                  <c:v>-63.608342101499552</c:v>
                </c:pt>
                <c:pt idx="99">
                  <c:v>71.690161181544312</c:v>
                </c:pt>
                <c:pt idx="100">
                  <c:v>-85.668446251470414</c:v>
                </c:pt>
                <c:pt idx="101">
                  <c:v>49.802890726297413</c:v>
                </c:pt>
                <c:pt idx="102">
                  <c:v>-19.730404821953879</c:v>
                </c:pt>
                <c:pt idx="103">
                  <c:v>37.613575263319177</c:v>
                </c:pt>
                <c:pt idx="104">
                  <c:v>-7.6661775159197312</c:v>
                </c:pt>
                <c:pt idx="105">
                  <c:v>-16.0191634769286</c:v>
                </c:pt>
                <c:pt idx="106">
                  <c:v>-1.059335540999957</c:v>
                </c:pt>
                <c:pt idx="107">
                  <c:v>11.478323192436561</c:v>
                </c:pt>
                <c:pt idx="108">
                  <c:v>-14.62998872002084</c:v>
                </c:pt>
                <c:pt idx="109">
                  <c:v>1.6645658785496471</c:v>
                </c:pt>
                <c:pt idx="110">
                  <c:v>-23.586921947971319</c:v>
                </c:pt>
                <c:pt idx="111">
                  <c:v>73.726705536422145</c:v>
                </c:pt>
                <c:pt idx="112">
                  <c:v>-51.14173573534238</c:v>
                </c:pt>
                <c:pt idx="113">
                  <c:v>40.735325162928739</c:v>
                </c:pt>
                <c:pt idx="114">
                  <c:v>-1.1901552224511389</c:v>
                </c:pt>
                <c:pt idx="115">
                  <c:v>32.151482054817407</c:v>
                </c:pt>
                <c:pt idx="116">
                  <c:v>-30.096244230891749</c:v>
                </c:pt>
                <c:pt idx="117">
                  <c:v>-14.402659467267901</c:v>
                </c:pt>
                <c:pt idx="118">
                  <c:v>35.264667533523152</c:v>
                </c:pt>
                <c:pt idx="119">
                  <c:v>-19.921756714847199</c:v>
                </c:pt>
                <c:pt idx="120">
                  <c:v>21.363172916720011</c:v>
                </c:pt>
                <c:pt idx="121">
                  <c:v>28.684884293979611</c:v>
                </c:pt>
                <c:pt idx="122">
                  <c:v>-36.692525944562547</c:v>
                </c:pt>
                <c:pt idx="123">
                  <c:v>45.130740636246507</c:v>
                </c:pt>
                <c:pt idx="124">
                  <c:v>1.996052789263683</c:v>
                </c:pt>
                <c:pt idx="125">
                  <c:v>-8.8947289414818229</c:v>
                </c:pt>
                <c:pt idx="126">
                  <c:v>-16.054939952834641</c:v>
                </c:pt>
                <c:pt idx="127">
                  <c:v>-38.550434054739711</c:v>
                </c:pt>
                <c:pt idx="128">
                  <c:v>-7.6004954093423027</c:v>
                </c:pt>
                <c:pt idx="129">
                  <c:v>59.54173371431672</c:v>
                </c:pt>
                <c:pt idx="130">
                  <c:v>-59.499532000479093</c:v>
                </c:pt>
                <c:pt idx="131">
                  <c:v>84.491110591839728</c:v>
                </c:pt>
                <c:pt idx="132">
                  <c:v>-50.182252460262632</c:v>
                </c:pt>
                <c:pt idx="133">
                  <c:v>6.2813881858313216</c:v>
                </c:pt>
                <c:pt idx="134">
                  <c:v>-17.57601533145732</c:v>
                </c:pt>
                <c:pt idx="135">
                  <c:v>26.89081551451477</c:v>
                </c:pt>
                <c:pt idx="136">
                  <c:v>-28.184287106318969</c:v>
                </c:pt>
                <c:pt idx="137">
                  <c:v>38.883159781704229</c:v>
                </c:pt>
                <c:pt idx="138">
                  <c:v>-22.298029691514369</c:v>
                </c:pt>
                <c:pt idx="139">
                  <c:v>82.170268810685982</c:v>
                </c:pt>
                <c:pt idx="140">
                  <c:v>-53.739530833949757</c:v>
                </c:pt>
                <c:pt idx="141">
                  <c:v>-25.946859017093441</c:v>
                </c:pt>
                <c:pt idx="142">
                  <c:v>80.576636111980164</c:v>
                </c:pt>
                <c:pt idx="143">
                  <c:v>-72.36379437154676</c:v>
                </c:pt>
                <c:pt idx="144">
                  <c:v>45.390900957173358</c:v>
                </c:pt>
                <c:pt idx="145">
                  <c:v>-7.7050760777239304</c:v>
                </c:pt>
                <c:pt idx="146">
                  <c:v>62.673661113775474</c:v>
                </c:pt>
                <c:pt idx="147">
                  <c:v>-67.288513689032882</c:v>
                </c:pt>
                <c:pt idx="148">
                  <c:v>21.291391391792299</c:v>
                </c:pt>
                <c:pt idx="149">
                  <c:v>-0.48632867445671829</c:v>
                </c:pt>
                <c:pt idx="150">
                  <c:v>-51.487734335644078</c:v>
                </c:pt>
                <c:pt idx="151">
                  <c:v>-115.5295785167375</c:v>
                </c:pt>
                <c:pt idx="152">
                  <c:v>70.832962228499781</c:v>
                </c:pt>
                <c:pt idx="153">
                  <c:v>-73.330730634480176</c:v>
                </c:pt>
                <c:pt idx="154">
                  <c:v>59.426159298863993</c:v>
                </c:pt>
                <c:pt idx="155">
                  <c:v>-33.520218761844461</c:v>
                </c:pt>
                <c:pt idx="156">
                  <c:v>-37.55887942461554</c:v>
                </c:pt>
                <c:pt idx="157">
                  <c:v>-58.471385471526808</c:v>
                </c:pt>
                <c:pt idx="158">
                  <c:v>-3.8300044463551082</c:v>
                </c:pt>
                <c:pt idx="159">
                  <c:v>39.106025997372839</c:v>
                </c:pt>
                <c:pt idx="160">
                  <c:v>-68.858821276641109</c:v>
                </c:pt>
                <c:pt idx="161">
                  <c:v>14.79587421553166</c:v>
                </c:pt>
                <c:pt idx="162">
                  <c:v>-0.47845340612104081</c:v>
                </c:pt>
                <c:pt idx="163">
                  <c:v>-14.16933595903591</c:v>
                </c:pt>
                <c:pt idx="164">
                  <c:v>-14.403398173208069</c:v>
                </c:pt>
                <c:pt idx="165">
                  <c:v>58.923219208628282</c:v>
                </c:pt>
                <c:pt idx="166">
                  <c:v>-70.988119368453368</c:v>
                </c:pt>
                <c:pt idx="167">
                  <c:v>59.173264789231773</c:v>
                </c:pt>
                <c:pt idx="168">
                  <c:v>-50.841722146414277</c:v>
                </c:pt>
                <c:pt idx="169">
                  <c:v>28.30809495264554</c:v>
                </c:pt>
                <c:pt idx="170">
                  <c:v>-37.88669995524053</c:v>
                </c:pt>
                <c:pt idx="171">
                  <c:v>12.731939654483551</c:v>
                </c:pt>
              </c:numCache>
            </c:numRef>
          </c:val>
          <c:smooth val="0"/>
          <c:extLst>
            <c:ext xmlns:c16="http://schemas.microsoft.com/office/drawing/2014/chart" uri="{C3380CC4-5D6E-409C-BE32-E72D297353CC}">
              <c16:uniqueId val="{00000001-2045-4D0A-91C8-4C23904ACD09}"/>
            </c:ext>
          </c:extLst>
        </c:ser>
        <c:ser>
          <c:idx val="2"/>
          <c:order val="2"/>
          <c:tx>
            <c:strRef>
              <c:f>Sheet1!$Q$1</c:f>
              <c:strCache>
                <c:ptCount val="1"/>
                <c:pt idx="0">
                  <c:v>F_lambda13</c:v>
                </c:pt>
              </c:strCache>
            </c:strRef>
          </c:tx>
          <c:spPr>
            <a:ln w="19050" cap="rnd">
              <a:solidFill>
                <a:schemeClr val="accent3"/>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Sheet1!$Q$2:$Q$173</c:f>
              <c:numCache>
                <c:formatCode>General</c:formatCode>
                <c:ptCount val="172"/>
                <c:pt idx="0">
                  <c:v>47.037179130749017</c:v>
                </c:pt>
                <c:pt idx="1">
                  <c:v>-49.818123665719384</c:v>
                </c:pt>
                <c:pt idx="2">
                  <c:v>16.200537781844499</c:v>
                </c:pt>
                <c:pt idx="3">
                  <c:v>-19.627602670873021</c:v>
                </c:pt>
                <c:pt idx="4">
                  <c:v>-15.87891477476102</c:v>
                </c:pt>
                <c:pt idx="5">
                  <c:v>27.041815939089361</c:v>
                </c:pt>
                <c:pt idx="6">
                  <c:v>-8.6714525142070649</c:v>
                </c:pt>
                <c:pt idx="7">
                  <c:v>-34.913345393544908</c:v>
                </c:pt>
                <c:pt idx="8">
                  <c:v>-44.331934535389991</c:v>
                </c:pt>
                <c:pt idx="9">
                  <c:v>5.1908205814495956</c:v>
                </c:pt>
                <c:pt idx="10">
                  <c:v>-48.83029431867925</c:v>
                </c:pt>
                <c:pt idx="11">
                  <c:v>46.875072683009748</c:v>
                </c:pt>
                <c:pt idx="12">
                  <c:v>-12.6068434626828</c:v>
                </c:pt>
                <c:pt idx="13">
                  <c:v>-69.98617272366063</c:v>
                </c:pt>
                <c:pt idx="14">
                  <c:v>36.899256141622118</c:v>
                </c:pt>
                <c:pt idx="15">
                  <c:v>3.289411189493634</c:v>
                </c:pt>
                <c:pt idx="16">
                  <c:v>-57.371304017036017</c:v>
                </c:pt>
                <c:pt idx="17">
                  <c:v>12.29448298340303</c:v>
                </c:pt>
                <c:pt idx="18">
                  <c:v>-14.6223739193069</c:v>
                </c:pt>
                <c:pt idx="19">
                  <c:v>-5.4195774163384076</c:v>
                </c:pt>
                <c:pt idx="20">
                  <c:v>-5.6939114099340209</c:v>
                </c:pt>
                <c:pt idx="21">
                  <c:v>-11.425184089709861</c:v>
                </c:pt>
                <c:pt idx="22">
                  <c:v>25.692434502030849</c:v>
                </c:pt>
                <c:pt idx="23">
                  <c:v>-33.19710174706556</c:v>
                </c:pt>
                <c:pt idx="24">
                  <c:v>-16.914708071742851</c:v>
                </c:pt>
                <c:pt idx="25">
                  <c:v>10.778670565777309</c:v>
                </c:pt>
                <c:pt idx="26">
                  <c:v>21.200943205525991</c:v>
                </c:pt>
                <c:pt idx="27">
                  <c:v>-35.042518649374991</c:v>
                </c:pt>
                <c:pt idx="28">
                  <c:v>-16.934233212999381</c:v>
                </c:pt>
                <c:pt idx="29">
                  <c:v>30.483603289131601</c:v>
                </c:pt>
                <c:pt idx="30">
                  <c:v>-64.599787462376028</c:v>
                </c:pt>
                <c:pt idx="31">
                  <c:v>-24.154876275992279</c:v>
                </c:pt>
                <c:pt idx="32">
                  <c:v>-19.217929084509969</c:v>
                </c:pt>
                <c:pt idx="33">
                  <c:v>28.505686102081469</c:v>
                </c:pt>
                <c:pt idx="34">
                  <c:v>-18.570281912384399</c:v>
                </c:pt>
                <c:pt idx="35">
                  <c:v>-10.698034935011609</c:v>
                </c:pt>
                <c:pt idx="36">
                  <c:v>-2.2948084114980851</c:v>
                </c:pt>
                <c:pt idx="37">
                  <c:v>33.728929531000219</c:v>
                </c:pt>
                <c:pt idx="38">
                  <c:v>-7.8928540750389926</c:v>
                </c:pt>
                <c:pt idx="39">
                  <c:v>-32.593718849666232</c:v>
                </c:pt>
                <c:pt idx="40">
                  <c:v>-27.297445907703899</c:v>
                </c:pt>
                <c:pt idx="41">
                  <c:v>21.667454534250201</c:v>
                </c:pt>
                <c:pt idx="42">
                  <c:v>-51.821640652964192</c:v>
                </c:pt>
                <c:pt idx="43">
                  <c:v>-9.5844372475630362</c:v>
                </c:pt>
                <c:pt idx="44">
                  <c:v>-6.6952071002300606</c:v>
                </c:pt>
                <c:pt idx="45">
                  <c:v>-35.068938382159423</c:v>
                </c:pt>
                <c:pt idx="46">
                  <c:v>-2.3033490450381069</c:v>
                </c:pt>
                <c:pt idx="47">
                  <c:v>8.8867460174803625</c:v>
                </c:pt>
                <c:pt idx="48">
                  <c:v>-27.78318140270531</c:v>
                </c:pt>
                <c:pt idx="49">
                  <c:v>-67.103837401813792</c:v>
                </c:pt>
                <c:pt idx="50">
                  <c:v>-8.3643777898186968</c:v>
                </c:pt>
                <c:pt idx="51">
                  <c:v>13.47616179952964</c:v>
                </c:pt>
                <c:pt idx="52">
                  <c:v>-14.438835063575921</c:v>
                </c:pt>
                <c:pt idx="53">
                  <c:v>62.800956167222829</c:v>
                </c:pt>
                <c:pt idx="54">
                  <c:v>-55.785357247080803</c:v>
                </c:pt>
                <c:pt idx="55">
                  <c:v>-5.0553132517335833</c:v>
                </c:pt>
                <c:pt idx="56">
                  <c:v>-42.964028994945977</c:v>
                </c:pt>
                <c:pt idx="57">
                  <c:v>44.213526422702969</c:v>
                </c:pt>
                <c:pt idx="58">
                  <c:v>-23.5507710342095</c:v>
                </c:pt>
                <c:pt idx="59">
                  <c:v>7.3616907822178597</c:v>
                </c:pt>
                <c:pt idx="60">
                  <c:v>-11.52096892056087</c:v>
                </c:pt>
                <c:pt idx="61">
                  <c:v>-44.403784965759719</c:v>
                </c:pt>
                <c:pt idx="62">
                  <c:v>12.071616159716481</c:v>
                </c:pt>
                <c:pt idx="63">
                  <c:v>7.2037157154931366</c:v>
                </c:pt>
                <c:pt idx="64">
                  <c:v>-11.83975696529215</c:v>
                </c:pt>
                <c:pt idx="65">
                  <c:v>-8.8009382625312131</c:v>
                </c:pt>
                <c:pt idx="66">
                  <c:v>-12.43138722569579</c:v>
                </c:pt>
                <c:pt idx="67">
                  <c:v>26.752859950112239</c:v>
                </c:pt>
                <c:pt idx="68">
                  <c:v>-17.11610894622078</c:v>
                </c:pt>
                <c:pt idx="69">
                  <c:v>43.570905576028991</c:v>
                </c:pt>
                <c:pt idx="70">
                  <c:v>-12.177884699210679</c:v>
                </c:pt>
                <c:pt idx="71">
                  <c:v>-24.877295886220381</c:v>
                </c:pt>
                <c:pt idx="72">
                  <c:v>13.98558301037869</c:v>
                </c:pt>
                <c:pt idx="73">
                  <c:v>21.208700605732879</c:v>
                </c:pt>
                <c:pt idx="74">
                  <c:v>-37.146276762307359</c:v>
                </c:pt>
                <c:pt idx="75">
                  <c:v>-41.287108267823527</c:v>
                </c:pt>
                <c:pt idx="76">
                  <c:v>18.783905625189369</c:v>
                </c:pt>
                <c:pt idx="77">
                  <c:v>-64.613011746210091</c:v>
                </c:pt>
                <c:pt idx="78">
                  <c:v>19.807497457043951</c:v>
                </c:pt>
                <c:pt idx="79">
                  <c:v>-23.152589865000731</c:v>
                </c:pt>
                <c:pt idx="80">
                  <c:v>-32.23874617995947</c:v>
                </c:pt>
                <c:pt idx="81">
                  <c:v>-2.108435273598118</c:v>
                </c:pt>
                <c:pt idx="82">
                  <c:v>-30.55483263186958</c:v>
                </c:pt>
                <c:pt idx="83">
                  <c:v>31.587065408772151</c:v>
                </c:pt>
                <c:pt idx="84">
                  <c:v>-32.950605271177999</c:v>
                </c:pt>
                <c:pt idx="85">
                  <c:v>-32.152562057057573</c:v>
                </c:pt>
                <c:pt idx="86">
                  <c:v>-36.424923191322989</c:v>
                </c:pt>
                <c:pt idx="87">
                  <c:v>-20.492648241976489</c:v>
                </c:pt>
                <c:pt idx="88">
                  <c:v>41.753083058365362</c:v>
                </c:pt>
                <c:pt idx="89">
                  <c:v>0.81909002530504615</c:v>
                </c:pt>
                <c:pt idx="90">
                  <c:v>-67.926189577223084</c:v>
                </c:pt>
                <c:pt idx="91">
                  <c:v>-1.2763454086452319</c:v>
                </c:pt>
                <c:pt idx="92">
                  <c:v>-84.640476205239835</c:v>
                </c:pt>
                <c:pt idx="93">
                  <c:v>73.377028274366381</c:v>
                </c:pt>
                <c:pt idx="94">
                  <c:v>-4.7905089549496633</c:v>
                </c:pt>
                <c:pt idx="95">
                  <c:v>-53.424011011333057</c:v>
                </c:pt>
                <c:pt idx="96">
                  <c:v>61.54752043476546</c:v>
                </c:pt>
                <c:pt idx="97">
                  <c:v>4.6797569379370607</c:v>
                </c:pt>
                <c:pt idx="98">
                  <c:v>-19.767848937478728</c:v>
                </c:pt>
                <c:pt idx="99">
                  <c:v>-5.9560923977842428</c:v>
                </c:pt>
                <c:pt idx="100">
                  <c:v>11.17290074942488</c:v>
                </c:pt>
                <c:pt idx="101">
                  <c:v>-46.220476075268479</c:v>
                </c:pt>
                <c:pt idx="102">
                  <c:v>12.070742410922509</c:v>
                </c:pt>
                <c:pt idx="103">
                  <c:v>-29.069222597532761</c:v>
                </c:pt>
                <c:pt idx="104">
                  <c:v>62.400026871415129</c:v>
                </c:pt>
                <c:pt idx="105">
                  <c:v>-81.336146427573453</c:v>
                </c:pt>
                <c:pt idx="106">
                  <c:v>-9.6405758720539882</c:v>
                </c:pt>
                <c:pt idx="107">
                  <c:v>-15.802899182494929</c:v>
                </c:pt>
                <c:pt idx="108">
                  <c:v>9.4361314773615419</c:v>
                </c:pt>
                <c:pt idx="109">
                  <c:v>4.3691586848241251</c:v>
                </c:pt>
                <c:pt idx="110">
                  <c:v>-6.1317003380008277</c:v>
                </c:pt>
                <c:pt idx="111">
                  <c:v>-47.359320091882992</c:v>
                </c:pt>
                <c:pt idx="112">
                  <c:v>-26.395831744572771</c:v>
                </c:pt>
                <c:pt idx="113">
                  <c:v>-37.209161684709237</c:v>
                </c:pt>
                <c:pt idx="114">
                  <c:v>10.281924036418021</c:v>
                </c:pt>
                <c:pt idx="115">
                  <c:v>-90.693657935933075</c:v>
                </c:pt>
                <c:pt idx="116">
                  <c:v>31.214809131197409</c:v>
                </c:pt>
                <c:pt idx="117">
                  <c:v>-36.754183162929372</c:v>
                </c:pt>
                <c:pt idx="118">
                  <c:v>-3.004255537827524</c:v>
                </c:pt>
                <c:pt idx="119">
                  <c:v>14.248537010783959</c:v>
                </c:pt>
                <c:pt idx="120">
                  <c:v>-8.5698376736105253</c:v>
                </c:pt>
                <c:pt idx="121">
                  <c:v>33.431467792481591</c:v>
                </c:pt>
                <c:pt idx="122">
                  <c:v>-6.7354968097558316</c:v>
                </c:pt>
                <c:pt idx="123">
                  <c:v>-75.352602538719253</c:v>
                </c:pt>
                <c:pt idx="124">
                  <c:v>16.966413927880922</c:v>
                </c:pt>
                <c:pt idx="125">
                  <c:v>11.73870942483159</c:v>
                </c:pt>
                <c:pt idx="126">
                  <c:v>-67.716414800783298</c:v>
                </c:pt>
                <c:pt idx="127">
                  <c:v>-30.44506197522357</c:v>
                </c:pt>
                <c:pt idx="128">
                  <c:v>-33.356713173877438</c:v>
                </c:pt>
                <c:pt idx="129">
                  <c:v>24.11181629357997</c:v>
                </c:pt>
                <c:pt idx="130">
                  <c:v>-35.93129027995063</c:v>
                </c:pt>
                <c:pt idx="131">
                  <c:v>50.56609852197856</c:v>
                </c:pt>
                <c:pt idx="132">
                  <c:v>2.7264126602620951</c:v>
                </c:pt>
                <c:pt idx="133">
                  <c:v>-11.31570645800258</c:v>
                </c:pt>
                <c:pt idx="134">
                  <c:v>-9.2197773635356288</c:v>
                </c:pt>
                <c:pt idx="135">
                  <c:v>-33.2320835342869</c:v>
                </c:pt>
                <c:pt idx="136">
                  <c:v>-25.35986032004762</c:v>
                </c:pt>
                <c:pt idx="137">
                  <c:v>11.35367593647752</c:v>
                </c:pt>
                <c:pt idx="138">
                  <c:v>27.408833415960611</c:v>
                </c:pt>
                <c:pt idx="139">
                  <c:v>-27.51014409306979</c:v>
                </c:pt>
                <c:pt idx="140">
                  <c:v>37.407932996627643</c:v>
                </c:pt>
                <c:pt idx="141">
                  <c:v>-100.788586285799</c:v>
                </c:pt>
                <c:pt idx="142">
                  <c:v>51.980928602032293</c:v>
                </c:pt>
                <c:pt idx="143">
                  <c:v>-6.7855624292725949</c:v>
                </c:pt>
                <c:pt idx="144">
                  <c:v>-18.88629124952071</c:v>
                </c:pt>
                <c:pt idx="145">
                  <c:v>-106.46950760269431</c:v>
                </c:pt>
                <c:pt idx="146">
                  <c:v>11.17546211186891</c:v>
                </c:pt>
                <c:pt idx="147">
                  <c:v>10.689040983296669</c:v>
                </c:pt>
                <c:pt idx="148">
                  <c:v>-64.125087920170245</c:v>
                </c:pt>
                <c:pt idx="149">
                  <c:v>69.184772231741249</c:v>
                </c:pt>
                <c:pt idx="150">
                  <c:v>-38.677515084762348</c:v>
                </c:pt>
                <c:pt idx="151">
                  <c:v>-6.1741991812988868</c:v>
                </c:pt>
                <c:pt idx="152">
                  <c:v>-5.1361294530603221</c:v>
                </c:pt>
                <c:pt idx="153">
                  <c:v>28.035146059988879</c:v>
                </c:pt>
                <c:pt idx="154">
                  <c:v>-21.89721281177264</c:v>
                </c:pt>
                <c:pt idx="155">
                  <c:v>25.107166961208829</c:v>
                </c:pt>
                <c:pt idx="156">
                  <c:v>-63.189113530625278</c:v>
                </c:pt>
                <c:pt idx="157">
                  <c:v>56.17368965739346</c:v>
                </c:pt>
                <c:pt idx="158">
                  <c:v>-98.783865958578446</c:v>
                </c:pt>
                <c:pt idx="159">
                  <c:v>1.5619801612614059</c:v>
                </c:pt>
                <c:pt idx="160">
                  <c:v>60.884350523910442</c:v>
                </c:pt>
                <c:pt idx="161">
                  <c:v>-67.433003817924188</c:v>
                </c:pt>
                <c:pt idx="162">
                  <c:v>16.31112642919895</c:v>
                </c:pt>
                <c:pt idx="163">
                  <c:v>0.33338081190268909</c:v>
                </c:pt>
                <c:pt idx="164">
                  <c:v>-88.91052219019096</c:v>
                </c:pt>
                <c:pt idx="165">
                  <c:v>40.26504813508658</c:v>
                </c:pt>
                <c:pt idx="166">
                  <c:v>6.117239488946943</c:v>
                </c:pt>
                <c:pt idx="167">
                  <c:v>-6.9077566903078207</c:v>
                </c:pt>
                <c:pt idx="168">
                  <c:v>-0.87332957440085934</c:v>
                </c:pt>
                <c:pt idx="169">
                  <c:v>35.395604349503081</c:v>
                </c:pt>
                <c:pt idx="170">
                  <c:v>-25.936729641527531</c:v>
                </c:pt>
                <c:pt idx="171">
                  <c:v>-20.563972117856341</c:v>
                </c:pt>
              </c:numCache>
            </c:numRef>
          </c:val>
          <c:smooth val="0"/>
          <c:extLst>
            <c:ext xmlns:c16="http://schemas.microsoft.com/office/drawing/2014/chart" uri="{C3380CC4-5D6E-409C-BE32-E72D297353CC}">
              <c16:uniqueId val="{00000002-2045-4D0A-91C8-4C23904ACD09}"/>
            </c:ext>
          </c:extLst>
        </c:ser>
        <c:ser>
          <c:idx val="3"/>
          <c:order val="3"/>
          <c:tx>
            <c:strRef>
              <c:f>Sheet1!$R$1</c:f>
              <c:strCache>
                <c:ptCount val="1"/>
                <c:pt idx="0">
                  <c:v>F_lambda14</c:v>
                </c:pt>
              </c:strCache>
            </c:strRef>
          </c:tx>
          <c:spPr>
            <a:ln w="19050" cap="rnd">
              <a:solidFill>
                <a:schemeClr val="accent4"/>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Sheet1!$R$2:$R$173</c:f>
              <c:numCache>
                <c:formatCode>General</c:formatCode>
                <c:ptCount val="172"/>
                <c:pt idx="0">
                  <c:v>-26.84457601634702</c:v>
                </c:pt>
                <c:pt idx="1">
                  <c:v>-2.0296224093472941</c:v>
                </c:pt>
                <c:pt idx="2">
                  <c:v>7.5029172693930803</c:v>
                </c:pt>
                <c:pt idx="3">
                  <c:v>-30.892606351824799</c:v>
                </c:pt>
                <c:pt idx="4">
                  <c:v>-21.970747792680982</c:v>
                </c:pt>
                <c:pt idx="5">
                  <c:v>44.622182742478778</c:v>
                </c:pt>
                <c:pt idx="6">
                  <c:v>-32.653503729658652</c:v>
                </c:pt>
                <c:pt idx="7">
                  <c:v>4.7066632870702421</c:v>
                </c:pt>
                <c:pt idx="8">
                  <c:v>-10.78223613156654</c:v>
                </c:pt>
                <c:pt idx="9">
                  <c:v>6.3650082744922676</c:v>
                </c:pt>
                <c:pt idx="10">
                  <c:v>-9.8845206513703783</c:v>
                </c:pt>
                <c:pt idx="11">
                  <c:v>-21.71923959302179</c:v>
                </c:pt>
                <c:pt idx="12">
                  <c:v>14.08256832307196</c:v>
                </c:pt>
                <c:pt idx="13">
                  <c:v>-15.501497230468869</c:v>
                </c:pt>
                <c:pt idx="14">
                  <c:v>64.802235684289101</c:v>
                </c:pt>
                <c:pt idx="15">
                  <c:v>-53.876248207754969</c:v>
                </c:pt>
                <c:pt idx="16">
                  <c:v>-5.7566360928813509</c:v>
                </c:pt>
                <c:pt idx="17">
                  <c:v>18.210011769223179</c:v>
                </c:pt>
                <c:pt idx="18">
                  <c:v>-16.484779344351381</c:v>
                </c:pt>
                <c:pt idx="19">
                  <c:v>-54.78632841153739</c:v>
                </c:pt>
                <c:pt idx="20">
                  <c:v>26.51711678860655</c:v>
                </c:pt>
                <c:pt idx="21">
                  <c:v>18.056505661431039</c:v>
                </c:pt>
                <c:pt idx="22">
                  <c:v>-42.022847966662717</c:v>
                </c:pt>
                <c:pt idx="23">
                  <c:v>-15.259811865145799</c:v>
                </c:pt>
                <c:pt idx="24">
                  <c:v>13.481336758143611</c:v>
                </c:pt>
                <c:pt idx="25">
                  <c:v>-38.154046042694823</c:v>
                </c:pt>
                <c:pt idx="26">
                  <c:v>18.645578687389371</c:v>
                </c:pt>
                <c:pt idx="27">
                  <c:v>-6.8025654462952971</c:v>
                </c:pt>
                <c:pt idx="28">
                  <c:v>41.97003437712236</c:v>
                </c:pt>
                <c:pt idx="29">
                  <c:v>3.9253686784215218</c:v>
                </c:pt>
                <c:pt idx="30">
                  <c:v>-21.077318895350441</c:v>
                </c:pt>
                <c:pt idx="31">
                  <c:v>-15.8910746992709</c:v>
                </c:pt>
                <c:pt idx="32">
                  <c:v>12.713121270229831</c:v>
                </c:pt>
                <c:pt idx="33">
                  <c:v>-3.3999132270371111</c:v>
                </c:pt>
                <c:pt idx="34">
                  <c:v>-43.403953292047063</c:v>
                </c:pt>
                <c:pt idx="35">
                  <c:v>41.012874388996352</c:v>
                </c:pt>
                <c:pt idx="36">
                  <c:v>18.680085697911782</c:v>
                </c:pt>
                <c:pt idx="37">
                  <c:v>65.415498686226556</c:v>
                </c:pt>
                <c:pt idx="38">
                  <c:v>-25.968991987946321</c:v>
                </c:pt>
                <c:pt idx="39">
                  <c:v>-10.30270691249833</c:v>
                </c:pt>
                <c:pt idx="40">
                  <c:v>24.289502263932999</c:v>
                </c:pt>
                <c:pt idx="41">
                  <c:v>35.132934228286153</c:v>
                </c:pt>
                <c:pt idx="42">
                  <c:v>-15.54262771599775</c:v>
                </c:pt>
                <c:pt idx="43">
                  <c:v>22.179782185476601</c:v>
                </c:pt>
                <c:pt idx="44">
                  <c:v>-22.551608849009309</c:v>
                </c:pt>
                <c:pt idx="45">
                  <c:v>10.188096244548181</c:v>
                </c:pt>
                <c:pt idx="46">
                  <c:v>14.980566743422919</c:v>
                </c:pt>
                <c:pt idx="47">
                  <c:v>-18.973746763948689</c:v>
                </c:pt>
                <c:pt idx="48">
                  <c:v>46.204968874227589</c:v>
                </c:pt>
                <c:pt idx="49">
                  <c:v>-24.39122223208172</c:v>
                </c:pt>
                <c:pt idx="50">
                  <c:v>24.01156341300905</c:v>
                </c:pt>
                <c:pt idx="51">
                  <c:v>-43.559122378851569</c:v>
                </c:pt>
                <c:pt idx="52">
                  <c:v>0.1992169771999244</c:v>
                </c:pt>
                <c:pt idx="53">
                  <c:v>4.5336928701175978</c:v>
                </c:pt>
                <c:pt idx="54">
                  <c:v>-0.15296935731194949</c:v>
                </c:pt>
                <c:pt idx="55">
                  <c:v>10.693774457178529</c:v>
                </c:pt>
                <c:pt idx="56">
                  <c:v>-15.82560061618941</c:v>
                </c:pt>
                <c:pt idx="57">
                  <c:v>17.7428373190515</c:v>
                </c:pt>
                <c:pt idx="58">
                  <c:v>-27.075261507878579</c:v>
                </c:pt>
                <c:pt idx="59">
                  <c:v>50.27692218161279</c:v>
                </c:pt>
                <c:pt idx="60">
                  <c:v>16.529747616950822</c:v>
                </c:pt>
                <c:pt idx="61">
                  <c:v>31.94689914708076</c:v>
                </c:pt>
                <c:pt idx="62">
                  <c:v>-21.513559834686099</c:v>
                </c:pt>
                <c:pt idx="63">
                  <c:v>39.833142636732717</c:v>
                </c:pt>
                <c:pt idx="64">
                  <c:v>1.553374442983253</c:v>
                </c:pt>
                <c:pt idx="65">
                  <c:v>-6.0785750068340008</c:v>
                </c:pt>
                <c:pt idx="66">
                  <c:v>-16.7289576335649</c:v>
                </c:pt>
                <c:pt idx="67">
                  <c:v>3.0323727713788649</c:v>
                </c:pt>
                <c:pt idx="68">
                  <c:v>-26.488059803942559</c:v>
                </c:pt>
                <c:pt idx="69">
                  <c:v>51.693791913395494</c:v>
                </c:pt>
                <c:pt idx="70">
                  <c:v>-22.15308490733111</c:v>
                </c:pt>
                <c:pt idx="71">
                  <c:v>-16.462325578323011</c:v>
                </c:pt>
                <c:pt idx="72">
                  <c:v>-20.057811874911469</c:v>
                </c:pt>
                <c:pt idx="73">
                  <c:v>-14.85532110375317</c:v>
                </c:pt>
                <c:pt idx="74">
                  <c:v>15.67099274049731</c:v>
                </c:pt>
                <c:pt idx="75">
                  <c:v>11.1354770805683</c:v>
                </c:pt>
                <c:pt idx="76">
                  <c:v>-6.6542577662996116</c:v>
                </c:pt>
                <c:pt idx="77">
                  <c:v>9.2772225232781089</c:v>
                </c:pt>
                <c:pt idx="78">
                  <c:v>-12.387950788832621</c:v>
                </c:pt>
                <c:pt idx="79">
                  <c:v>-63.599943805888373</c:v>
                </c:pt>
                <c:pt idx="80">
                  <c:v>41.347659779965262</c:v>
                </c:pt>
                <c:pt idx="81">
                  <c:v>16.54151312346125</c:v>
                </c:pt>
                <c:pt idx="82">
                  <c:v>-7.8409630628010252</c:v>
                </c:pt>
                <c:pt idx="83">
                  <c:v>-14.95966888740452</c:v>
                </c:pt>
                <c:pt idx="84">
                  <c:v>-6.4871000013246416</c:v>
                </c:pt>
                <c:pt idx="85">
                  <c:v>-34.413468577989747</c:v>
                </c:pt>
                <c:pt idx="86">
                  <c:v>-11.99993828895075</c:v>
                </c:pt>
                <c:pt idx="87">
                  <c:v>23.143086596597641</c:v>
                </c:pt>
                <c:pt idx="88">
                  <c:v>-16.03173120889063</c:v>
                </c:pt>
                <c:pt idx="89">
                  <c:v>12.2912449669998</c:v>
                </c:pt>
                <c:pt idx="90">
                  <c:v>18.222762287031092</c:v>
                </c:pt>
                <c:pt idx="91">
                  <c:v>-32.912449918793683</c:v>
                </c:pt>
                <c:pt idx="92">
                  <c:v>8.6477611301070532</c:v>
                </c:pt>
                <c:pt idx="93">
                  <c:v>59.625788521092431</c:v>
                </c:pt>
                <c:pt idx="94">
                  <c:v>-45.138066562497087</c:v>
                </c:pt>
                <c:pt idx="95">
                  <c:v>-30.279146112619038</c:v>
                </c:pt>
                <c:pt idx="96">
                  <c:v>28.348891724976369</c:v>
                </c:pt>
                <c:pt idx="97">
                  <c:v>-39.936177372253887</c:v>
                </c:pt>
                <c:pt idx="98">
                  <c:v>17.20359219687186</c:v>
                </c:pt>
                <c:pt idx="99">
                  <c:v>-19.674683028604271</c:v>
                </c:pt>
                <c:pt idx="100">
                  <c:v>-10.422114636518049</c:v>
                </c:pt>
                <c:pt idx="101">
                  <c:v>-10.406851616701941</c:v>
                </c:pt>
                <c:pt idx="102">
                  <c:v>55.332619296580077</c:v>
                </c:pt>
                <c:pt idx="103">
                  <c:v>31.928105479257422</c:v>
                </c:pt>
                <c:pt idx="104">
                  <c:v>-37.12647427667973</c:v>
                </c:pt>
                <c:pt idx="105">
                  <c:v>-4.4205284002937493</c:v>
                </c:pt>
                <c:pt idx="106">
                  <c:v>3.246123606862398</c:v>
                </c:pt>
                <c:pt idx="107">
                  <c:v>18.88691093228298</c:v>
                </c:pt>
                <c:pt idx="108">
                  <c:v>-26.73776036914516</c:v>
                </c:pt>
                <c:pt idx="109">
                  <c:v>59.511180483978848</c:v>
                </c:pt>
                <c:pt idx="110">
                  <c:v>-20.245457379291381</c:v>
                </c:pt>
                <c:pt idx="111">
                  <c:v>-20.191164739206791</c:v>
                </c:pt>
                <c:pt idx="112">
                  <c:v>10.67295502040411</c:v>
                </c:pt>
                <c:pt idx="113">
                  <c:v>-16.929042335101659</c:v>
                </c:pt>
                <c:pt idx="114">
                  <c:v>24.214714726922431</c:v>
                </c:pt>
                <c:pt idx="115">
                  <c:v>-20.910844928279481</c:v>
                </c:pt>
                <c:pt idx="116">
                  <c:v>41.102139170615843</c:v>
                </c:pt>
                <c:pt idx="117">
                  <c:v>-1.409072311253919</c:v>
                </c:pt>
                <c:pt idx="118">
                  <c:v>32.443130946641247</c:v>
                </c:pt>
                <c:pt idx="119">
                  <c:v>8.6272605076750963</c:v>
                </c:pt>
                <c:pt idx="120">
                  <c:v>-38.402897554162116</c:v>
                </c:pt>
                <c:pt idx="121">
                  <c:v>44.109258516945069</c:v>
                </c:pt>
                <c:pt idx="122">
                  <c:v>-47.456444278091581</c:v>
                </c:pt>
                <c:pt idx="123">
                  <c:v>4.4936042519190327</c:v>
                </c:pt>
                <c:pt idx="124">
                  <c:v>42.893870005267758</c:v>
                </c:pt>
                <c:pt idx="125">
                  <c:v>-80.246812510833138</c:v>
                </c:pt>
                <c:pt idx="126">
                  <c:v>15.57634547125906</c:v>
                </c:pt>
                <c:pt idx="127">
                  <c:v>-11.784528094257</c:v>
                </c:pt>
                <c:pt idx="128">
                  <c:v>24.31021729701818</c:v>
                </c:pt>
                <c:pt idx="129">
                  <c:v>-29.762914477932501</c:v>
                </c:pt>
                <c:pt idx="130">
                  <c:v>-0.80113822670317347</c:v>
                </c:pt>
                <c:pt idx="131">
                  <c:v>-4.3002846913873469</c:v>
                </c:pt>
                <c:pt idx="132">
                  <c:v>-38.327856966739333</c:v>
                </c:pt>
                <c:pt idx="133">
                  <c:v>-2.6911399059342962</c:v>
                </c:pt>
                <c:pt idx="134">
                  <c:v>-5.459444626894971</c:v>
                </c:pt>
                <c:pt idx="135">
                  <c:v>-52.5985619507953</c:v>
                </c:pt>
                <c:pt idx="136">
                  <c:v>35.900821308442509</c:v>
                </c:pt>
                <c:pt idx="137">
                  <c:v>45.274234874234011</c:v>
                </c:pt>
                <c:pt idx="138">
                  <c:v>-75.943376774996892</c:v>
                </c:pt>
                <c:pt idx="139">
                  <c:v>5.3480097357230916</c:v>
                </c:pt>
                <c:pt idx="140">
                  <c:v>4.1275900949985243</c:v>
                </c:pt>
                <c:pt idx="141">
                  <c:v>7.7862789278965838</c:v>
                </c:pt>
                <c:pt idx="142">
                  <c:v>6.1343051230260102</c:v>
                </c:pt>
                <c:pt idx="143">
                  <c:v>-13.742252321963001</c:v>
                </c:pt>
                <c:pt idx="144">
                  <c:v>41.687205893956531</c:v>
                </c:pt>
                <c:pt idx="145">
                  <c:v>-30.57497893742881</c:v>
                </c:pt>
                <c:pt idx="146">
                  <c:v>51.365661466955657</c:v>
                </c:pt>
                <c:pt idx="147">
                  <c:v>-43.80050207897056</c:v>
                </c:pt>
                <c:pt idx="148">
                  <c:v>-3.972282087155655</c:v>
                </c:pt>
                <c:pt idx="149">
                  <c:v>46.173471861343728</c:v>
                </c:pt>
                <c:pt idx="150">
                  <c:v>6.4934036758857694</c:v>
                </c:pt>
                <c:pt idx="151">
                  <c:v>-38.720706974186363</c:v>
                </c:pt>
                <c:pt idx="152">
                  <c:v>40.674909725612103</c:v>
                </c:pt>
                <c:pt idx="153">
                  <c:v>11.15988843134663</c:v>
                </c:pt>
                <c:pt idx="154">
                  <c:v>-39.173196863639177</c:v>
                </c:pt>
                <c:pt idx="155">
                  <c:v>12.34290225366307</c:v>
                </c:pt>
                <c:pt idx="156">
                  <c:v>-30.24342359786279</c:v>
                </c:pt>
                <c:pt idx="157">
                  <c:v>-58.067284763692747</c:v>
                </c:pt>
                <c:pt idx="158">
                  <c:v>0.23546551397198809</c:v>
                </c:pt>
                <c:pt idx="159">
                  <c:v>37.214947547163717</c:v>
                </c:pt>
                <c:pt idx="160">
                  <c:v>3.6528998671543551</c:v>
                </c:pt>
                <c:pt idx="161">
                  <c:v>-41.548410933030439</c:v>
                </c:pt>
                <c:pt idx="162">
                  <c:v>39.203579492706318</c:v>
                </c:pt>
                <c:pt idx="163">
                  <c:v>-66.305948284340147</c:v>
                </c:pt>
                <c:pt idx="164">
                  <c:v>38.25611505542652</c:v>
                </c:pt>
                <c:pt idx="165">
                  <c:v>-19.974691371181422</c:v>
                </c:pt>
                <c:pt idx="166">
                  <c:v>38.634242925729772</c:v>
                </c:pt>
                <c:pt idx="167">
                  <c:v>-11.390068125114199</c:v>
                </c:pt>
                <c:pt idx="168">
                  <c:v>10.625383492474359</c:v>
                </c:pt>
                <c:pt idx="169">
                  <c:v>-43.96353583295091</c:v>
                </c:pt>
                <c:pt idx="170">
                  <c:v>10.567310406815229</c:v>
                </c:pt>
                <c:pt idx="171">
                  <c:v>27.248384719463839</c:v>
                </c:pt>
              </c:numCache>
            </c:numRef>
          </c:val>
          <c:smooth val="0"/>
          <c:extLst>
            <c:ext xmlns:c16="http://schemas.microsoft.com/office/drawing/2014/chart" uri="{C3380CC4-5D6E-409C-BE32-E72D297353CC}">
              <c16:uniqueId val="{00000003-2045-4D0A-91C8-4C23904ACD09}"/>
            </c:ext>
          </c:extLst>
        </c:ser>
        <c:ser>
          <c:idx val="4"/>
          <c:order val="4"/>
          <c:tx>
            <c:strRef>
              <c:f>Sheet1!$S$1</c:f>
              <c:strCache>
                <c:ptCount val="1"/>
                <c:pt idx="0">
                  <c:v>F_lambda15</c:v>
                </c:pt>
              </c:strCache>
            </c:strRef>
          </c:tx>
          <c:spPr>
            <a:ln w="19050" cap="rnd">
              <a:solidFill>
                <a:schemeClr val="accent5"/>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Sheet1!$S$2:$S$173</c:f>
              <c:numCache>
                <c:formatCode>General</c:formatCode>
                <c:ptCount val="172"/>
                <c:pt idx="0">
                  <c:v>-15.43001676406411</c:v>
                </c:pt>
                <c:pt idx="1">
                  <c:v>-23.834849398075189</c:v>
                </c:pt>
                <c:pt idx="2">
                  <c:v>-13.32225050968106</c:v>
                </c:pt>
                <c:pt idx="3">
                  <c:v>-0.37386905588659403</c:v>
                </c:pt>
                <c:pt idx="4">
                  <c:v>-2.5459867298683641</c:v>
                </c:pt>
                <c:pt idx="5">
                  <c:v>-23.969970528185058</c:v>
                </c:pt>
                <c:pt idx="6">
                  <c:v>8.5931010351615562</c:v>
                </c:pt>
                <c:pt idx="7">
                  <c:v>-9.3161885409468965</c:v>
                </c:pt>
                <c:pt idx="8">
                  <c:v>22.08398043672997</c:v>
                </c:pt>
                <c:pt idx="9">
                  <c:v>3.1231874524892622</c:v>
                </c:pt>
                <c:pt idx="10">
                  <c:v>33.910204202724238</c:v>
                </c:pt>
                <c:pt idx="11">
                  <c:v>28.818018570658261</c:v>
                </c:pt>
                <c:pt idx="12">
                  <c:v>25.7867693365849</c:v>
                </c:pt>
                <c:pt idx="13">
                  <c:v>-22.093835613987739</c:v>
                </c:pt>
                <c:pt idx="14">
                  <c:v>-16.080599057644509</c:v>
                </c:pt>
                <c:pt idx="15">
                  <c:v>54.632389366356513</c:v>
                </c:pt>
                <c:pt idx="16">
                  <c:v>-23.887996923837228</c:v>
                </c:pt>
                <c:pt idx="17">
                  <c:v>5.3705542060317342</c:v>
                </c:pt>
                <c:pt idx="18">
                  <c:v>68.041969897444105</c:v>
                </c:pt>
                <c:pt idx="19">
                  <c:v>-39.373085285314211</c:v>
                </c:pt>
                <c:pt idx="20">
                  <c:v>-20.18327446611352</c:v>
                </c:pt>
                <c:pt idx="21">
                  <c:v>71.617984702602968</c:v>
                </c:pt>
                <c:pt idx="22">
                  <c:v>16.387041335686629</c:v>
                </c:pt>
                <c:pt idx="23">
                  <c:v>17.069376532493472</c:v>
                </c:pt>
                <c:pt idx="24">
                  <c:v>32.85226556421194</c:v>
                </c:pt>
                <c:pt idx="25">
                  <c:v>-21.52685052136593</c:v>
                </c:pt>
                <c:pt idx="26">
                  <c:v>-17.883450848410941</c:v>
                </c:pt>
                <c:pt idx="27">
                  <c:v>-7.4841211047705389</c:v>
                </c:pt>
                <c:pt idx="28">
                  <c:v>21.692483509139869</c:v>
                </c:pt>
                <c:pt idx="29">
                  <c:v>21.55342178197904</c:v>
                </c:pt>
                <c:pt idx="30">
                  <c:v>-7.6157582346688244</c:v>
                </c:pt>
                <c:pt idx="31">
                  <c:v>11.33844759653828</c:v>
                </c:pt>
                <c:pt idx="32">
                  <c:v>8.8906420510277844</c:v>
                </c:pt>
                <c:pt idx="33">
                  <c:v>25.38014868760262</c:v>
                </c:pt>
                <c:pt idx="34">
                  <c:v>-5.7829932623130524</c:v>
                </c:pt>
                <c:pt idx="35">
                  <c:v>-12.017951242417899</c:v>
                </c:pt>
                <c:pt idx="36">
                  <c:v>67.823590274521905</c:v>
                </c:pt>
                <c:pt idx="37">
                  <c:v>-45.663187663739798</c:v>
                </c:pt>
                <c:pt idx="38">
                  <c:v>53.236177256665393</c:v>
                </c:pt>
                <c:pt idx="39">
                  <c:v>34.355600213819713</c:v>
                </c:pt>
                <c:pt idx="40">
                  <c:v>-52.026747183313127</c:v>
                </c:pt>
                <c:pt idx="41">
                  <c:v>48.30503430931806</c:v>
                </c:pt>
                <c:pt idx="42">
                  <c:v>29.903712182398689</c:v>
                </c:pt>
                <c:pt idx="43">
                  <c:v>-7.3092295072970526</c:v>
                </c:pt>
                <c:pt idx="44">
                  <c:v>5.7115385849511267</c:v>
                </c:pt>
                <c:pt idx="45">
                  <c:v>2.2192114558596678</c:v>
                </c:pt>
                <c:pt idx="46">
                  <c:v>21.793578178620351</c:v>
                </c:pt>
                <c:pt idx="47">
                  <c:v>-1.684409856913764</c:v>
                </c:pt>
                <c:pt idx="48">
                  <c:v>10.77294920490843</c:v>
                </c:pt>
                <c:pt idx="49">
                  <c:v>12.539603295323561</c:v>
                </c:pt>
                <c:pt idx="50">
                  <c:v>35.561342963821858</c:v>
                </c:pt>
                <c:pt idx="51">
                  <c:v>38.925152577926411</c:v>
                </c:pt>
                <c:pt idx="52">
                  <c:v>7.0653556749479627</c:v>
                </c:pt>
                <c:pt idx="53">
                  <c:v>-10.08824957199676</c:v>
                </c:pt>
                <c:pt idx="54">
                  <c:v>-32.009197331007037</c:v>
                </c:pt>
                <c:pt idx="55">
                  <c:v>16.751109289613691</c:v>
                </c:pt>
                <c:pt idx="56">
                  <c:v>-1.598955901616808</c:v>
                </c:pt>
                <c:pt idx="57">
                  <c:v>-28.910210868777469</c:v>
                </c:pt>
                <c:pt idx="58">
                  <c:v>-12.500055932627889</c:v>
                </c:pt>
                <c:pt idx="59">
                  <c:v>2.179534846426272</c:v>
                </c:pt>
                <c:pt idx="60">
                  <c:v>32.048975797207717</c:v>
                </c:pt>
                <c:pt idx="61">
                  <c:v>26.494387971018501</c:v>
                </c:pt>
                <c:pt idx="62">
                  <c:v>-7.2131527355783707</c:v>
                </c:pt>
                <c:pt idx="63">
                  <c:v>-36.612113125129888</c:v>
                </c:pt>
                <c:pt idx="64">
                  <c:v>6.0291553423481989</c:v>
                </c:pt>
                <c:pt idx="65">
                  <c:v>37.002135952945508</c:v>
                </c:pt>
                <c:pt idx="66">
                  <c:v>-29.509377560357091</c:v>
                </c:pt>
                <c:pt idx="67">
                  <c:v>64.509904217965001</c:v>
                </c:pt>
                <c:pt idx="68">
                  <c:v>33.968058761072193</c:v>
                </c:pt>
                <c:pt idx="69">
                  <c:v>-50.515608866699168</c:v>
                </c:pt>
                <c:pt idx="70">
                  <c:v>37.035878287752347</c:v>
                </c:pt>
                <c:pt idx="71">
                  <c:v>40.651180952951847</c:v>
                </c:pt>
                <c:pt idx="72">
                  <c:v>-11.670175094205071</c:v>
                </c:pt>
                <c:pt idx="73">
                  <c:v>-25.5849071854622</c:v>
                </c:pt>
                <c:pt idx="74">
                  <c:v>5.506032639237981</c:v>
                </c:pt>
                <c:pt idx="75">
                  <c:v>10.678061412813239</c:v>
                </c:pt>
                <c:pt idx="76">
                  <c:v>5.8983780072362979</c:v>
                </c:pt>
                <c:pt idx="77">
                  <c:v>29.514127300428861</c:v>
                </c:pt>
                <c:pt idx="78">
                  <c:v>-15.90712703103193</c:v>
                </c:pt>
                <c:pt idx="79">
                  <c:v>-33.99478823849288</c:v>
                </c:pt>
                <c:pt idx="80">
                  <c:v>8.9792567483547874</c:v>
                </c:pt>
                <c:pt idx="81">
                  <c:v>82.628171855746729</c:v>
                </c:pt>
                <c:pt idx="82">
                  <c:v>-5.7135188206522507</c:v>
                </c:pt>
                <c:pt idx="83">
                  <c:v>22.910496453633989</c:v>
                </c:pt>
                <c:pt idx="84">
                  <c:v>-3.2188956859617508</c:v>
                </c:pt>
                <c:pt idx="85">
                  <c:v>34.840882813338091</c:v>
                </c:pt>
                <c:pt idx="86">
                  <c:v>24.838363807930492</c:v>
                </c:pt>
                <c:pt idx="87">
                  <c:v>19.686285102321069</c:v>
                </c:pt>
                <c:pt idx="88">
                  <c:v>33.23067828465971</c:v>
                </c:pt>
                <c:pt idx="89">
                  <c:v>-6.2679334273465912</c:v>
                </c:pt>
                <c:pt idx="90">
                  <c:v>70.428632216740013</c:v>
                </c:pt>
                <c:pt idx="91">
                  <c:v>11.678623421870659</c:v>
                </c:pt>
                <c:pt idx="92">
                  <c:v>-7.9577258217716036</c:v>
                </c:pt>
                <c:pt idx="93">
                  <c:v>11.474766469639849</c:v>
                </c:pt>
                <c:pt idx="94">
                  <c:v>87.135051713745241</c:v>
                </c:pt>
                <c:pt idx="95">
                  <c:v>-25.07581950012176</c:v>
                </c:pt>
                <c:pt idx="96">
                  <c:v>-43.632457429047889</c:v>
                </c:pt>
                <c:pt idx="97">
                  <c:v>18.836972897763729</c:v>
                </c:pt>
                <c:pt idx="98">
                  <c:v>3.9327707442991251</c:v>
                </c:pt>
                <c:pt idx="99">
                  <c:v>5.6310805086085658</c:v>
                </c:pt>
                <c:pt idx="100">
                  <c:v>6.3506724289002214</c:v>
                </c:pt>
                <c:pt idx="101">
                  <c:v>-15.27911196082357</c:v>
                </c:pt>
                <c:pt idx="102">
                  <c:v>2.275176459142493</c:v>
                </c:pt>
                <c:pt idx="103">
                  <c:v>22.986463474283241</c:v>
                </c:pt>
                <c:pt idx="104">
                  <c:v>-25.086376383388529</c:v>
                </c:pt>
                <c:pt idx="105">
                  <c:v>1.426074206300576</c:v>
                </c:pt>
                <c:pt idx="106">
                  <c:v>10.401936816464559</c:v>
                </c:pt>
                <c:pt idx="107">
                  <c:v>39.467430895587597</c:v>
                </c:pt>
                <c:pt idx="108">
                  <c:v>17.086757075384501</c:v>
                </c:pt>
                <c:pt idx="109">
                  <c:v>18.31877121042713</c:v>
                </c:pt>
                <c:pt idx="110">
                  <c:v>82.321608429375004</c:v>
                </c:pt>
                <c:pt idx="111">
                  <c:v>-8.397109298335085</c:v>
                </c:pt>
                <c:pt idx="112">
                  <c:v>-23.914617815900531</c:v>
                </c:pt>
                <c:pt idx="113">
                  <c:v>60.489422308934593</c:v>
                </c:pt>
                <c:pt idx="114">
                  <c:v>7.4751300989694016</c:v>
                </c:pt>
                <c:pt idx="115">
                  <c:v>-4.2050682029472028</c:v>
                </c:pt>
                <c:pt idx="116">
                  <c:v>-26.128882968084788</c:v>
                </c:pt>
                <c:pt idx="117">
                  <c:v>31.210098108444772</c:v>
                </c:pt>
                <c:pt idx="118">
                  <c:v>53.073069674475917</c:v>
                </c:pt>
                <c:pt idx="119">
                  <c:v>16.766851498300529</c:v>
                </c:pt>
                <c:pt idx="120">
                  <c:v>-6.0662841950854576</c:v>
                </c:pt>
                <c:pt idx="121">
                  <c:v>10.3576795673743</c:v>
                </c:pt>
                <c:pt idx="122">
                  <c:v>33.825023211911017</c:v>
                </c:pt>
                <c:pt idx="123">
                  <c:v>1.20566770094711</c:v>
                </c:pt>
                <c:pt idx="124">
                  <c:v>12.6999964310914</c:v>
                </c:pt>
                <c:pt idx="125">
                  <c:v>50.565382217847841</c:v>
                </c:pt>
                <c:pt idx="126">
                  <c:v>-10.784016335174419</c:v>
                </c:pt>
                <c:pt idx="127">
                  <c:v>-8.5581378911902135</c:v>
                </c:pt>
                <c:pt idx="128">
                  <c:v>9.9273395712827153</c:v>
                </c:pt>
                <c:pt idx="129">
                  <c:v>-19.79723591051625</c:v>
                </c:pt>
                <c:pt idx="130">
                  <c:v>38.324237457457777</c:v>
                </c:pt>
                <c:pt idx="131">
                  <c:v>4.3206105236994006</c:v>
                </c:pt>
                <c:pt idx="132">
                  <c:v>-0.65413933286755821</c:v>
                </c:pt>
                <c:pt idx="133">
                  <c:v>32.269505252797337</c:v>
                </c:pt>
                <c:pt idx="134">
                  <c:v>56.820308079661153</c:v>
                </c:pt>
                <c:pt idx="135">
                  <c:v>-25.331427009835618</c:v>
                </c:pt>
                <c:pt idx="136">
                  <c:v>-31.609660161032249</c:v>
                </c:pt>
                <c:pt idx="137">
                  <c:v>55.437897191404502</c:v>
                </c:pt>
                <c:pt idx="138">
                  <c:v>32.24246636893745</c:v>
                </c:pt>
                <c:pt idx="139">
                  <c:v>17.06899707699899</c:v>
                </c:pt>
                <c:pt idx="140">
                  <c:v>-4.7162929578003681</c:v>
                </c:pt>
                <c:pt idx="141">
                  <c:v>32.059553717467622</c:v>
                </c:pt>
                <c:pt idx="142">
                  <c:v>12.066966253569809</c:v>
                </c:pt>
                <c:pt idx="143">
                  <c:v>21.559389055858201</c:v>
                </c:pt>
                <c:pt idx="144">
                  <c:v>19.834356466940729</c:v>
                </c:pt>
                <c:pt idx="145">
                  <c:v>-23.379482029607939</c:v>
                </c:pt>
                <c:pt idx="146">
                  <c:v>34.632681307096377</c:v>
                </c:pt>
                <c:pt idx="147">
                  <c:v>74.711350229072011</c:v>
                </c:pt>
                <c:pt idx="148">
                  <c:v>-25.281696094673539</c:v>
                </c:pt>
                <c:pt idx="149">
                  <c:v>-42.837357742751422</c:v>
                </c:pt>
                <c:pt idx="150">
                  <c:v>50.134755252320197</c:v>
                </c:pt>
                <c:pt idx="151">
                  <c:v>3.482661409958185</c:v>
                </c:pt>
                <c:pt idx="152">
                  <c:v>33.216562821205123</c:v>
                </c:pt>
                <c:pt idx="153">
                  <c:v>42.057783627172363</c:v>
                </c:pt>
                <c:pt idx="154">
                  <c:v>-15.190338273355231</c:v>
                </c:pt>
                <c:pt idx="155">
                  <c:v>-31.66977168455697</c:v>
                </c:pt>
                <c:pt idx="156">
                  <c:v>11.068935517763761</c:v>
                </c:pt>
                <c:pt idx="157">
                  <c:v>26.993855895386851</c:v>
                </c:pt>
                <c:pt idx="158">
                  <c:v>-35.291814205634751</c:v>
                </c:pt>
                <c:pt idx="159">
                  <c:v>50.663365396135667</c:v>
                </c:pt>
                <c:pt idx="160">
                  <c:v>-7.390357146932887</c:v>
                </c:pt>
                <c:pt idx="161">
                  <c:v>13.303048353518721</c:v>
                </c:pt>
                <c:pt idx="162">
                  <c:v>-18.271745858144079</c:v>
                </c:pt>
                <c:pt idx="163">
                  <c:v>27.442849539977981</c:v>
                </c:pt>
                <c:pt idx="164">
                  <c:v>-3.5604088269474201</c:v>
                </c:pt>
                <c:pt idx="165">
                  <c:v>3.7303279164441321</c:v>
                </c:pt>
                <c:pt idx="166">
                  <c:v>-24.984598977783101</c:v>
                </c:pt>
                <c:pt idx="167">
                  <c:v>-5.0889472848171984</c:v>
                </c:pt>
                <c:pt idx="168">
                  <c:v>27.880477984722809</c:v>
                </c:pt>
                <c:pt idx="169">
                  <c:v>-20.846795991927081</c:v>
                </c:pt>
                <c:pt idx="170">
                  <c:v>2.4489000542398558</c:v>
                </c:pt>
                <c:pt idx="171">
                  <c:v>45.962720186979283</c:v>
                </c:pt>
              </c:numCache>
            </c:numRef>
          </c:val>
          <c:smooth val="0"/>
          <c:extLst>
            <c:ext xmlns:c16="http://schemas.microsoft.com/office/drawing/2014/chart" uri="{C3380CC4-5D6E-409C-BE32-E72D297353CC}">
              <c16:uniqueId val="{00000004-2045-4D0A-91C8-4C23904ACD09}"/>
            </c:ext>
          </c:extLst>
        </c:ser>
        <c:dLbls>
          <c:showLegendKey val="0"/>
          <c:showVal val="0"/>
          <c:showCatName val="0"/>
          <c:showSerName val="0"/>
          <c:showPercent val="0"/>
          <c:showBubbleSize val="0"/>
        </c:dLbls>
        <c:smooth val="0"/>
        <c:axId val="1322333167"/>
        <c:axId val="1322333647"/>
      </c:lineChart>
      <c:catAx>
        <c:axId val="13223331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2333647"/>
        <c:crosses val="autoZero"/>
        <c:auto val="1"/>
        <c:lblAlgn val="ctr"/>
        <c:lblOffset val="100"/>
        <c:noMultiLvlLbl val="0"/>
      </c:catAx>
      <c:valAx>
        <c:axId val="1322333647"/>
        <c:scaling>
          <c:orientation val="minMax"/>
          <c:max val="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23331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700-8</a:t>
            </a:r>
            <a:endParaRPr lang="ja-JP"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Sheet1!$J$1</c:f>
              <c:strCache>
                <c:ptCount val="1"/>
                <c:pt idx="0">
                  <c:v>F_lambda6</c:v>
                </c:pt>
              </c:strCache>
            </c:strRef>
          </c:tx>
          <c:spPr>
            <a:ln w="19050" cap="rnd">
              <a:solidFill>
                <a:schemeClr val="accent1"/>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Sheet1!$J$2:$J$173</c:f>
              <c:numCache>
                <c:formatCode>General</c:formatCode>
                <c:ptCount val="172"/>
                <c:pt idx="0">
                  <c:v>28.994943730078351</c:v>
                </c:pt>
                <c:pt idx="1">
                  <c:v>6.3234397009915071</c:v>
                </c:pt>
                <c:pt idx="2">
                  <c:v>17.138285349423249</c:v>
                </c:pt>
                <c:pt idx="3">
                  <c:v>-24.985079600235579</c:v>
                </c:pt>
                <c:pt idx="4">
                  <c:v>-16.176033619734241</c:v>
                </c:pt>
                <c:pt idx="5">
                  <c:v>4.6507968524374412</c:v>
                </c:pt>
                <c:pt idx="6">
                  <c:v>25.665058925753659</c:v>
                </c:pt>
                <c:pt idx="7">
                  <c:v>21.481584900108821</c:v>
                </c:pt>
                <c:pt idx="8">
                  <c:v>17.971376110573271</c:v>
                </c:pt>
                <c:pt idx="9">
                  <c:v>0.1859408784062602</c:v>
                </c:pt>
                <c:pt idx="10">
                  <c:v>26.794553653074331</c:v>
                </c:pt>
                <c:pt idx="11">
                  <c:v>0.83121685191279937</c:v>
                </c:pt>
                <c:pt idx="12">
                  <c:v>16.864307837150289</c:v>
                </c:pt>
                <c:pt idx="13">
                  <c:v>-30.444841811533049</c:v>
                </c:pt>
                <c:pt idx="14">
                  <c:v>1.844437842004822</c:v>
                </c:pt>
                <c:pt idx="15">
                  <c:v>28.080440639781369</c:v>
                </c:pt>
                <c:pt idx="16">
                  <c:v>8.8929338481692195</c:v>
                </c:pt>
                <c:pt idx="17">
                  <c:v>-1.5612252398128561</c:v>
                </c:pt>
                <c:pt idx="18">
                  <c:v>14.939176390674801</c:v>
                </c:pt>
                <c:pt idx="19">
                  <c:v>-6.4985943549150864</c:v>
                </c:pt>
                <c:pt idx="20">
                  <c:v>-14.43366831348022</c:v>
                </c:pt>
                <c:pt idx="21">
                  <c:v>-19.106281551400269</c:v>
                </c:pt>
                <c:pt idx="22">
                  <c:v>-9.0150058347144899</c:v>
                </c:pt>
                <c:pt idx="23">
                  <c:v>-43.282416985238108</c:v>
                </c:pt>
                <c:pt idx="24">
                  <c:v>-23.242944701109309</c:v>
                </c:pt>
                <c:pt idx="25">
                  <c:v>44.828585295131653</c:v>
                </c:pt>
                <c:pt idx="26">
                  <c:v>-15.65931397024826</c:v>
                </c:pt>
                <c:pt idx="27">
                  <c:v>4.9975745044476252</c:v>
                </c:pt>
                <c:pt idx="28">
                  <c:v>4.0696074858303604</c:v>
                </c:pt>
                <c:pt idx="29">
                  <c:v>14.22950775752417</c:v>
                </c:pt>
                <c:pt idx="30">
                  <c:v>-58.975006531335929</c:v>
                </c:pt>
                <c:pt idx="31">
                  <c:v>37.022305541151937</c:v>
                </c:pt>
                <c:pt idx="32">
                  <c:v>-6.6661466384235197</c:v>
                </c:pt>
                <c:pt idx="33">
                  <c:v>-20.170642671501451</c:v>
                </c:pt>
                <c:pt idx="34">
                  <c:v>19.021188859533751</c:v>
                </c:pt>
                <c:pt idx="35">
                  <c:v>4.0826927063118568</c:v>
                </c:pt>
                <c:pt idx="36">
                  <c:v>22.324744613555879</c:v>
                </c:pt>
                <c:pt idx="37">
                  <c:v>-21.117366642326768</c:v>
                </c:pt>
                <c:pt idx="38">
                  <c:v>-7.5787207098053404</c:v>
                </c:pt>
                <c:pt idx="39">
                  <c:v>-5.9800832956002541</c:v>
                </c:pt>
                <c:pt idx="40">
                  <c:v>11.747745802410449</c:v>
                </c:pt>
                <c:pt idx="41">
                  <c:v>25.857929241699711</c:v>
                </c:pt>
                <c:pt idx="42">
                  <c:v>-28.775006016152862</c:v>
                </c:pt>
                <c:pt idx="43">
                  <c:v>-24.879101935728311</c:v>
                </c:pt>
                <c:pt idx="44">
                  <c:v>25.371317019295908</c:v>
                </c:pt>
                <c:pt idx="45">
                  <c:v>18.285323377786359</c:v>
                </c:pt>
                <c:pt idx="46">
                  <c:v>12.569487531113539</c:v>
                </c:pt>
                <c:pt idx="47">
                  <c:v>-38.424328428343379</c:v>
                </c:pt>
                <c:pt idx="48">
                  <c:v>45.608590941549878</c:v>
                </c:pt>
                <c:pt idx="49">
                  <c:v>-15.64852394980629</c:v>
                </c:pt>
                <c:pt idx="50">
                  <c:v>-18.85240381337584</c:v>
                </c:pt>
                <c:pt idx="51">
                  <c:v>10.17141456425974</c:v>
                </c:pt>
                <c:pt idx="52">
                  <c:v>-2.6501656695218512</c:v>
                </c:pt>
                <c:pt idx="53">
                  <c:v>-26.031992101043521</c:v>
                </c:pt>
                <c:pt idx="54">
                  <c:v>1.314240386497602</c:v>
                </c:pt>
                <c:pt idx="55">
                  <c:v>39.773712419876013</c:v>
                </c:pt>
                <c:pt idx="56">
                  <c:v>-15.000494746919459</c:v>
                </c:pt>
                <c:pt idx="57">
                  <c:v>-9.7575606072687133</c:v>
                </c:pt>
                <c:pt idx="58">
                  <c:v>-21.16971453568009</c:v>
                </c:pt>
                <c:pt idx="59">
                  <c:v>-4.5515531750701754</c:v>
                </c:pt>
                <c:pt idx="60">
                  <c:v>19.923071495629571</c:v>
                </c:pt>
                <c:pt idx="61">
                  <c:v>-11.906777977247531</c:v>
                </c:pt>
                <c:pt idx="62">
                  <c:v>20.245372410715198</c:v>
                </c:pt>
                <c:pt idx="63">
                  <c:v>9.1072393194362018</c:v>
                </c:pt>
                <c:pt idx="64">
                  <c:v>5.6890619246203578</c:v>
                </c:pt>
                <c:pt idx="65">
                  <c:v>-27.316280917088829</c:v>
                </c:pt>
                <c:pt idx="66">
                  <c:v>6.5433885268987444</c:v>
                </c:pt>
                <c:pt idx="67">
                  <c:v>-5.0217747185675554</c:v>
                </c:pt>
                <c:pt idx="68">
                  <c:v>-22.94093924732061</c:v>
                </c:pt>
                <c:pt idx="69">
                  <c:v>24.561254067125741</c:v>
                </c:pt>
                <c:pt idx="70">
                  <c:v>4.3311758012489001</c:v>
                </c:pt>
                <c:pt idx="71">
                  <c:v>-46.562179594937852</c:v>
                </c:pt>
                <c:pt idx="72">
                  <c:v>15.79688510818888</c:v>
                </c:pt>
                <c:pt idx="73">
                  <c:v>-23.39386730163681</c:v>
                </c:pt>
                <c:pt idx="74">
                  <c:v>8.2146947989326993</c:v>
                </c:pt>
                <c:pt idx="75">
                  <c:v>-4.2701964406074993</c:v>
                </c:pt>
                <c:pt idx="76">
                  <c:v>12.11174118582052</c:v>
                </c:pt>
                <c:pt idx="77">
                  <c:v>-11.416550117096451</c:v>
                </c:pt>
                <c:pt idx="78">
                  <c:v>20.91731366418669</c:v>
                </c:pt>
                <c:pt idx="79">
                  <c:v>-3.5065861093641222</c:v>
                </c:pt>
                <c:pt idx="80">
                  <c:v>26.722508240082291</c:v>
                </c:pt>
                <c:pt idx="81">
                  <c:v>24.786717558738051</c:v>
                </c:pt>
                <c:pt idx="82">
                  <c:v>-15.98541251711004</c:v>
                </c:pt>
                <c:pt idx="83">
                  <c:v>-6.2059171437685086</c:v>
                </c:pt>
                <c:pt idx="84">
                  <c:v>-11.862093406382771</c:v>
                </c:pt>
                <c:pt idx="85">
                  <c:v>22.697783735680009</c:v>
                </c:pt>
                <c:pt idx="86">
                  <c:v>-28.351907109912499</c:v>
                </c:pt>
                <c:pt idx="87">
                  <c:v>-4.1472591082859953</c:v>
                </c:pt>
                <c:pt idx="88">
                  <c:v>-23.44825318503548</c:v>
                </c:pt>
                <c:pt idx="89">
                  <c:v>20.280966058029609</c:v>
                </c:pt>
                <c:pt idx="90">
                  <c:v>23.469858217345951</c:v>
                </c:pt>
                <c:pt idx="91">
                  <c:v>-5.7143346714716987</c:v>
                </c:pt>
                <c:pt idx="92">
                  <c:v>26.327264479847159</c:v>
                </c:pt>
                <c:pt idx="93">
                  <c:v>4.4244000390614246</c:v>
                </c:pt>
                <c:pt idx="94">
                  <c:v>-30.011641917106271</c:v>
                </c:pt>
                <c:pt idx="95">
                  <c:v>52.967628865249488</c:v>
                </c:pt>
                <c:pt idx="96">
                  <c:v>0.82492457850025502</c:v>
                </c:pt>
                <c:pt idx="97">
                  <c:v>15.54677429478175</c:v>
                </c:pt>
                <c:pt idx="98">
                  <c:v>-37.224054057175849</c:v>
                </c:pt>
                <c:pt idx="99">
                  <c:v>34.363618049005233</c:v>
                </c:pt>
                <c:pt idx="100">
                  <c:v>8.8218482383332066</c:v>
                </c:pt>
                <c:pt idx="101">
                  <c:v>-19.517165822780669</c:v>
                </c:pt>
                <c:pt idx="102">
                  <c:v>-10.452277858958031</c:v>
                </c:pt>
                <c:pt idx="103">
                  <c:v>-19.26148027944603</c:v>
                </c:pt>
                <c:pt idx="104">
                  <c:v>3.8185709141945949</c:v>
                </c:pt>
                <c:pt idx="105">
                  <c:v>17.151681757655719</c:v>
                </c:pt>
                <c:pt idx="106">
                  <c:v>5.6758852267000073</c:v>
                </c:pt>
                <c:pt idx="107">
                  <c:v>25.256905789540241</c:v>
                </c:pt>
                <c:pt idx="108">
                  <c:v>-10.64937882382851</c:v>
                </c:pt>
                <c:pt idx="109">
                  <c:v>23.399374557688631</c:v>
                </c:pt>
                <c:pt idx="110">
                  <c:v>22.74572203527056</c:v>
                </c:pt>
                <c:pt idx="111">
                  <c:v>-26.184058779953169</c:v>
                </c:pt>
                <c:pt idx="112">
                  <c:v>-11.642135249489041</c:v>
                </c:pt>
                <c:pt idx="113">
                  <c:v>-46.170900402562488</c:v>
                </c:pt>
                <c:pt idx="114">
                  <c:v>10.38903587968001</c:v>
                </c:pt>
                <c:pt idx="115">
                  <c:v>-27.503159800988449</c:v>
                </c:pt>
                <c:pt idx="116">
                  <c:v>8.4784950604828744</c:v>
                </c:pt>
                <c:pt idx="117">
                  <c:v>19.499034238826098</c:v>
                </c:pt>
                <c:pt idx="118">
                  <c:v>4.9524854611469031</c:v>
                </c:pt>
                <c:pt idx="119">
                  <c:v>-7.8666632788438733</c:v>
                </c:pt>
                <c:pt idx="120">
                  <c:v>-16.043904602743499</c:v>
                </c:pt>
                <c:pt idx="121">
                  <c:v>-4.328372622399602</c:v>
                </c:pt>
                <c:pt idx="122">
                  <c:v>97.862533887340263</c:v>
                </c:pt>
                <c:pt idx="123">
                  <c:v>-27.386147748740729</c:v>
                </c:pt>
                <c:pt idx="124">
                  <c:v>-34.364522084213348</c:v>
                </c:pt>
                <c:pt idx="125">
                  <c:v>57.196267597728223</c:v>
                </c:pt>
                <c:pt idx="126">
                  <c:v>43.342471578972471</c:v>
                </c:pt>
                <c:pt idx="127">
                  <c:v>6.8662695879362872</c:v>
                </c:pt>
                <c:pt idx="128">
                  <c:v>37.891053678085818</c:v>
                </c:pt>
                <c:pt idx="129">
                  <c:v>8.3649048501993697</c:v>
                </c:pt>
                <c:pt idx="130">
                  <c:v>19.13839637775077</c:v>
                </c:pt>
                <c:pt idx="131">
                  <c:v>-10.514893630396861</c:v>
                </c:pt>
                <c:pt idx="132">
                  <c:v>9.9408459272677163E-2</c:v>
                </c:pt>
                <c:pt idx="133">
                  <c:v>8.2053544585882747</c:v>
                </c:pt>
                <c:pt idx="134">
                  <c:v>43.535521238045227</c:v>
                </c:pt>
                <c:pt idx="135">
                  <c:v>-16.672436305606571</c:v>
                </c:pt>
                <c:pt idx="136">
                  <c:v>10.88138135587619</c:v>
                </c:pt>
                <c:pt idx="137">
                  <c:v>50.525302308158047</c:v>
                </c:pt>
                <c:pt idx="138">
                  <c:v>-22.038155906488189</c:v>
                </c:pt>
                <c:pt idx="139">
                  <c:v>-2.033087979762719</c:v>
                </c:pt>
                <c:pt idx="140">
                  <c:v>12.272823015499229</c:v>
                </c:pt>
                <c:pt idx="141">
                  <c:v>17.09890533983037</c:v>
                </c:pt>
                <c:pt idx="142">
                  <c:v>3.3635841301328071</c:v>
                </c:pt>
                <c:pt idx="143">
                  <c:v>27.19043452433921</c:v>
                </c:pt>
                <c:pt idx="144">
                  <c:v>8.3368363540092538</c:v>
                </c:pt>
                <c:pt idx="145">
                  <c:v>-16.848001762677342</c:v>
                </c:pt>
                <c:pt idx="146">
                  <c:v>-1.21969821370708</c:v>
                </c:pt>
                <c:pt idx="147">
                  <c:v>-1.48629718355512</c:v>
                </c:pt>
                <c:pt idx="148">
                  <c:v>16.289237825253601</c:v>
                </c:pt>
                <c:pt idx="149">
                  <c:v>-9.3486465682992321</c:v>
                </c:pt>
                <c:pt idx="150">
                  <c:v>-43.789247154408827</c:v>
                </c:pt>
                <c:pt idx="151">
                  <c:v>-78.851332551912719</c:v>
                </c:pt>
                <c:pt idx="152">
                  <c:v>24.52654078017558</c:v>
                </c:pt>
                <c:pt idx="153">
                  <c:v>49.612012775207859</c:v>
                </c:pt>
                <c:pt idx="154">
                  <c:v>-68.883170650523311</c:v>
                </c:pt>
                <c:pt idx="155">
                  <c:v>-15.85255795201663</c:v>
                </c:pt>
                <c:pt idx="156">
                  <c:v>73.95680944910147</c:v>
                </c:pt>
                <c:pt idx="157">
                  <c:v>-48.986390038946681</c:v>
                </c:pt>
                <c:pt idx="158">
                  <c:v>0.68242134561617718</c:v>
                </c:pt>
                <c:pt idx="159">
                  <c:v>33.897979374572067</c:v>
                </c:pt>
                <c:pt idx="160">
                  <c:v>9.2795812648240705</c:v>
                </c:pt>
                <c:pt idx="161">
                  <c:v>-47.102467078563649</c:v>
                </c:pt>
                <c:pt idx="162">
                  <c:v>-9.8086746558648095</c:v>
                </c:pt>
                <c:pt idx="163">
                  <c:v>7.9112726808316971</c:v>
                </c:pt>
                <c:pt idx="164">
                  <c:v>17.201808899876919</c:v>
                </c:pt>
                <c:pt idx="165">
                  <c:v>2.696757936367923</c:v>
                </c:pt>
                <c:pt idx="166">
                  <c:v>-53.915572524506423</c:v>
                </c:pt>
                <c:pt idx="167">
                  <c:v>30.22552467000903</c:v>
                </c:pt>
                <c:pt idx="168">
                  <c:v>27.947822272046999</c:v>
                </c:pt>
                <c:pt idx="169">
                  <c:v>12.5682931459115</c:v>
                </c:pt>
                <c:pt idx="170">
                  <c:v>48.121767216831948</c:v>
                </c:pt>
                <c:pt idx="171">
                  <c:v>13.01059363748414</c:v>
                </c:pt>
              </c:numCache>
            </c:numRef>
          </c:val>
          <c:smooth val="0"/>
          <c:extLst>
            <c:ext xmlns:c16="http://schemas.microsoft.com/office/drawing/2014/chart" uri="{C3380CC4-5D6E-409C-BE32-E72D297353CC}">
              <c16:uniqueId val="{00000000-FE32-44AA-B626-A7AB72BC0079}"/>
            </c:ext>
          </c:extLst>
        </c:ser>
        <c:ser>
          <c:idx val="1"/>
          <c:order val="1"/>
          <c:tx>
            <c:strRef>
              <c:f>Sheet1!$K$1</c:f>
              <c:strCache>
                <c:ptCount val="1"/>
                <c:pt idx="0">
                  <c:v>F_lambda7</c:v>
                </c:pt>
              </c:strCache>
            </c:strRef>
          </c:tx>
          <c:spPr>
            <a:ln w="19050" cap="rnd">
              <a:solidFill>
                <a:schemeClr val="accent2"/>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Sheet1!$K$2:$K$173</c:f>
              <c:numCache>
                <c:formatCode>General</c:formatCode>
                <c:ptCount val="172"/>
                <c:pt idx="0">
                  <c:v>45.131222563981048</c:v>
                </c:pt>
                <c:pt idx="1">
                  <c:v>-30.433435187747989</c:v>
                </c:pt>
                <c:pt idx="2">
                  <c:v>20.429069584764601</c:v>
                </c:pt>
                <c:pt idx="3">
                  <c:v>12.92329999901207</c:v>
                </c:pt>
                <c:pt idx="4">
                  <c:v>13.922996061999919</c:v>
                </c:pt>
                <c:pt idx="5">
                  <c:v>22.792032297021589</c:v>
                </c:pt>
                <c:pt idx="6">
                  <c:v>25.8436000356017</c:v>
                </c:pt>
                <c:pt idx="7">
                  <c:v>15.399459035996051</c:v>
                </c:pt>
                <c:pt idx="8">
                  <c:v>-8.9518464859778284</c:v>
                </c:pt>
                <c:pt idx="9">
                  <c:v>-9.1043790919392684</c:v>
                </c:pt>
                <c:pt idx="10">
                  <c:v>19.05025369585768</c:v>
                </c:pt>
                <c:pt idx="11">
                  <c:v>44.181619447097702</c:v>
                </c:pt>
                <c:pt idx="12">
                  <c:v>-32.087195590343107</c:v>
                </c:pt>
                <c:pt idx="13">
                  <c:v>14.91054423822222</c:v>
                </c:pt>
                <c:pt idx="14">
                  <c:v>40.665681159039877</c:v>
                </c:pt>
                <c:pt idx="15">
                  <c:v>1.18044238571192</c:v>
                </c:pt>
                <c:pt idx="16">
                  <c:v>-3.555541117521138</c:v>
                </c:pt>
                <c:pt idx="17">
                  <c:v>-13.209733462286421</c:v>
                </c:pt>
                <c:pt idx="18">
                  <c:v>-25.510051148468879</c:v>
                </c:pt>
                <c:pt idx="19">
                  <c:v>14.3808613767862</c:v>
                </c:pt>
                <c:pt idx="20">
                  <c:v>19.97260805852736</c:v>
                </c:pt>
                <c:pt idx="21">
                  <c:v>-26.460213642160401</c:v>
                </c:pt>
                <c:pt idx="22">
                  <c:v>11.042356875140911</c:v>
                </c:pt>
                <c:pt idx="23">
                  <c:v>-15.227715114593281</c:v>
                </c:pt>
                <c:pt idx="24">
                  <c:v>21.369080496645719</c:v>
                </c:pt>
                <c:pt idx="25">
                  <c:v>25.71789044637605</c:v>
                </c:pt>
                <c:pt idx="26">
                  <c:v>-9.2736535730152632</c:v>
                </c:pt>
                <c:pt idx="27">
                  <c:v>-14.272229692780019</c:v>
                </c:pt>
                <c:pt idx="28">
                  <c:v>14.05368899608993</c:v>
                </c:pt>
                <c:pt idx="29">
                  <c:v>-76.461572873048993</c:v>
                </c:pt>
                <c:pt idx="30">
                  <c:v>34.10314295557238</c:v>
                </c:pt>
                <c:pt idx="31">
                  <c:v>-37.413442610847177</c:v>
                </c:pt>
                <c:pt idx="32">
                  <c:v>30.83110853416748</c:v>
                </c:pt>
                <c:pt idx="33">
                  <c:v>-24.029556652016399</c:v>
                </c:pt>
                <c:pt idx="34">
                  <c:v>17.670896770131581</c:v>
                </c:pt>
                <c:pt idx="35">
                  <c:v>56.905206956498127</c:v>
                </c:pt>
                <c:pt idx="36">
                  <c:v>-70.813198908384038</c:v>
                </c:pt>
                <c:pt idx="37">
                  <c:v>-48.312386031759438</c:v>
                </c:pt>
                <c:pt idx="38">
                  <c:v>31.284095681569891</c:v>
                </c:pt>
                <c:pt idx="39">
                  <c:v>21.43502768795344</c:v>
                </c:pt>
                <c:pt idx="40">
                  <c:v>9.8136903416865167</c:v>
                </c:pt>
                <c:pt idx="41">
                  <c:v>8.7999097038768817</c:v>
                </c:pt>
                <c:pt idx="42">
                  <c:v>-11.562142352609751</c:v>
                </c:pt>
                <c:pt idx="43">
                  <c:v>-4.6196822471890906</c:v>
                </c:pt>
                <c:pt idx="44">
                  <c:v>34.538414200552168</c:v>
                </c:pt>
                <c:pt idx="45">
                  <c:v>35.719746421429448</c:v>
                </c:pt>
                <c:pt idx="46">
                  <c:v>-52.138189071307067</c:v>
                </c:pt>
                <c:pt idx="47">
                  <c:v>54.411802045527637</c:v>
                </c:pt>
                <c:pt idx="48">
                  <c:v>0.44999363220794031</c:v>
                </c:pt>
                <c:pt idx="49">
                  <c:v>11.168530918021091</c:v>
                </c:pt>
                <c:pt idx="50">
                  <c:v>-5.8919742963623314</c:v>
                </c:pt>
                <c:pt idx="51">
                  <c:v>9.3649497036092058</c:v>
                </c:pt>
                <c:pt idx="52">
                  <c:v>11.2285225002391</c:v>
                </c:pt>
                <c:pt idx="53">
                  <c:v>12.002669088874629</c:v>
                </c:pt>
                <c:pt idx="54">
                  <c:v>11.726963417093881</c:v>
                </c:pt>
                <c:pt idx="55">
                  <c:v>-14.003735107078519</c:v>
                </c:pt>
                <c:pt idx="56">
                  <c:v>13.72579685743977</c:v>
                </c:pt>
                <c:pt idx="57">
                  <c:v>-7.2882891024052192</c:v>
                </c:pt>
                <c:pt idx="58">
                  <c:v>-15.40464348238703</c:v>
                </c:pt>
                <c:pt idx="59">
                  <c:v>59.275252480056572</c:v>
                </c:pt>
                <c:pt idx="60">
                  <c:v>21.424979720697682</c:v>
                </c:pt>
                <c:pt idx="61">
                  <c:v>14.04451209974073</c:v>
                </c:pt>
                <c:pt idx="62">
                  <c:v>31.022341073903039</c:v>
                </c:pt>
                <c:pt idx="63">
                  <c:v>9.0762536636365336</c:v>
                </c:pt>
                <c:pt idx="64">
                  <c:v>10.28567693353647</c:v>
                </c:pt>
                <c:pt idx="65">
                  <c:v>16.569452475451381</c:v>
                </c:pt>
                <c:pt idx="66">
                  <c:v>-2.9500931856653199</c:v>
                </c:pt>
                <c:pt idx="67">
                  <c:v>-30.753891633359501</c:v>
                </c:pt>
                <c:pt idx="68">
                  <c:v>21.817480505663511</c:v>
                </c:pt>
                <c:pt idx="69">
                  <c:v>33.874505377864082</c:v>
                </c:pt>
                <c:pt idx="70">
                  <c:v>2.3088300359684659</c:v>
                </c:pt>
                <c:pt idx="71">
                  <c:v>-53.613766732440787</c:v>
                </c:pt>
                <c:pt idx="72">
                  <c:v>33.210114784600037</c:v>
                </c:pt>
                <c:pt idx="73">
                  <c:v>-23.805062849308818</c:v>
                </c:pt>
                <c:pt idx="74">
                  <c:v>7.9812998917449356</c:v>
                </c:pt>
                <c:pt idx="75">
                  <c:v>4.4770122942416517</c:v>
                </c:pt>
                <c:pt idx="76">
                  <c:v>17.531589435867492</c:v>
                </c:pt>
                <c:pt idx="77">
                  <c:v>21.856952841891879</c:v>
                </c:pt>
                <c:pt idx="78">
                  <c:v>21.13578778320554</c:v>
                </c:pt>
                <c:pt idx="79">
                  <c:v>16.011628953789469</c:v>
                </c:pt>
                <c:pt idx="80">
                  <c:v>37.017807987198097</c:v>
                </c:pt>
                <c:pt idx="81">
                  <c:v>-12.73842704494303</c:v>
                </c:pt>
                <c:pt idx="82">
                  <c:v>5.9308392631821469</c:v>
                </c:pt>
                <c:pt idx="83">
                  <c:v>34.938916265363638</c:v>
                </c:pt>
                <c:pt idx="84">
                  <c:v>4.1588364030802349</c:v>
                </c:pt>
                <c:pt idx="85">
                  <c:v>12.2756548674868</c:v>
                </c:pt>
                <c:pt idx="86">
                  <c:v>-10.81129009747074</c:v>
                </c:pt>
                <c:pt idx="87">
                  <c:v>35.488036226870157</c:v>
                </c:pt>
                <c:pt idx="88">
                  <c:v>-47.717070043820037</c:v>
                </c:pt>
                <c:pt idx="89">
                  <c:v>-8.5093226714093593</c:v>
                </c:pt>
                <c:pt idx="90">
                  <c:v>32.233493151703193</c:v>
                </c:pt>
                <c:pt idx="91">
                  <c:v>12.59985429749047</c:v>
                </c:pt>
                <c:pt idx="92">
                  <c:v>39.796800816665552</c:v>
                </c:pt>
                <c:pt idx="93">
                  <c:v>-52.210100890600643</c:v>
                </c:pt>
                <c:pt idx="94">
                  <c:v>16.01229170550522</c:v>
                </c:pt>
                <c:pt idx="95">
                  <c:v>59.289322184589608</c:v>
                </c:pt>
                <c:pt idx="96">
                  <c:v>-14.61190531169424</c:v>
                </c:pt>
                <c:pt idx="97">
                  <c:v>-31.034615290343581</c:v>
                </c:pt>
                <c:pt idx="98">
                  <c:v>10.16155139879085</c:v>
                </c:pt>
                <c:pt idx="99">
                  <c:v>33.997750085912671</c:v>
                </c:pt>
                <c:pt idx="100">
                  <c:v>30.740939076120011</c:v>
                </c:pt>
                <c:pt idx="101">
                  <c:v>-37.809843925794397</c:v>
                </c:pt>
                <c:pt idx="102">
                  <c:v>67.120313336945713</c:v>
                </c:pt>
                <c:pt idx="103">
                  <c:v>13.83447625401957</c:v>
                </c:pt>
                <c:pt idx="104">
                  <c:v>19.236250551065201</c:v>
                </c:pt>
                <c:pt idx="105">
                  <c:v>-3.7223234348070799</c:v>
                </c:pt>
                <c:pt idx="106">
                  <c:v>14.162163241761199</c:v>
                </c:pt>
                <c:pt idx="107">
                  <c:v>22.79403448003038</c:v>
                </c:pt>
                <c:pt idx="108">
                  <c:v>33.749435450233797</c:v>
                </c:pt>
                <c:pt idx="109">
                  <c:v>20.425650028217859</c:v>
                </c:pt>
                <c:pt idx="110">
                  <c:v>21.7797541961741</c:v>
                </c:pt>
                <c:pt idx="111">
                  <c:v>-30.63751914779639</c:v>
                </c:pt>
                <c:pt idx="112">
                  <c:v>8.144949484030791</c:v>
                </c:pt>
                <c:pt idx="113">
                  <c:v>-10.937326409825429</c:v>
                </c:pt>
                <c:pt idx="114">
                  <c:v>-16.393415534888909</c:v>
                </c:pt>
                <c:pt idx="115">
                  <c:v>0.39386257982086548</c:v>
                </c:pt>
                <c:pt idx="116">
                  <c:v>25.87517265545462</c:v>
                </c:pt>
                <c:pt idx="117">
                  <c:v>8.0879529019938481</c:v>
                </c:pt>
                <c:pt idx="118">
                  <c:v>2.8046597236526458</c:v>
                </c:pt>
                <c:pt idx="119">
                  <c:v>8.5566622627284321</c:v>
                </c:pt>
                <c:pt idx="120">
                  <c:v>17.37739469123342</c:v>
                </c:pt>
                <c:pt idx="121">
                  <c:v>80.7946219224728</c:v>
                </c:pt>
                <c:pt idx="122">
                  <c:v>7.1474017691043343</c:v>
                </c:pt>
                <c:pt idx="123">
                  <c:v>-26.224507453713169</c:v>
                </c:pt>
                <c:pt idx="124">
                  <c:v>20.500769513280058</c:v>
                </c:pt>
                <c:pt idx="125">
                  <c:v>70.970236857814754</c:v>
                </c:pt>
                <c:pt idx="126">
                  <c:v>-63.181580885879058</c:v>
                </c:pt>
                <c:pt idx="127">
                  <c:v>15.09817804171303</c:v>
                </c:pt>
                <c:pt idx="128">
                  <c:v>-3.0877467567527379</c:v>
                </c:pt>
                <c:pt idx="129">
                  <c:v>26.342859569833632</c:v>
                </c:pt>
                <c:pt idx="130">
                  <c:v>-29.058997705676301</c:v>
                </c:pt>
                <c:pt idx="131">
                  <c:v>21.090836312918022</c:v>
                </c:pt>
                <c:pt idx="132">
                  <c:v>4.0420724344803887</c:v>
                </c:pt>
                <c:pt idx="133">
                  <c:v>88.906604100086724</c:v>
                </c:pt>
                <c:pt idx="134">
                  <c:v>-4.3295453097103396</c:v>
                </c:pt>
                <c:pt idx="135">
                  <c:v>-56.197365991338842</c:v>
                </c:pt>
                <c:pt idx="136">
                  <c:v>41.682586736879927</c:v>
                </c:pt>
                <c:pt idx="137">
                  <c:v>15.82416351832739</c:v>
                </c:pt>
                <c:pt idx="138">
                  <c:v>-26.902494467225551</c:v>
                </c:pt>
                <c:pt idx="139">
                  <c:v>10.679920155089681</c:v>
                </c:pt>
                <c:pt idx="140">
                  <c:v>-24.10776003932569</c:v>
                </c:pt>
                <c:pt idx="141">
                  <c:v>12.593066856337339</c:v>
                </c:pt>
                <c:pt idx="142">
                  <c:v>2.5251501684473152</c:v>
                </c:pt>
                <c:pt idx="143">
                  <c:v>-14.988915316857639</c:v>
                </c:pt>
                <c:pt idx="144">
                  <c:v>13.76241058272597</c:v>
                </c:pt>
                <c:pt idx="145">
                  <c:v>-5.311738613423703</c:v>
                </c:pt>
                <c:pt idx="146">
                  <c:v>9.4593850390408765</c:v>
                </c:pt>
                <c:pt idx="147">
                  <c:v>-17.139219231059759</c:v>
                </c:pt>
                <c:pt idx="148">
                  <c:v>13.84305645741939</c:v>
                </c:pt>
                <c:pt idx="149">
                  <c:v>-24.100448377053191</c:v>
                </c:pt>
                <c:pt idx="150">
                  <c:v>23.037934232220131</c:v>
                </c:pt>
                <c:pt idx="151">
                  <c:v>-0.39109383416725407</c:v>
                </c:pt>
                <c:pt idx="152">
                  <c:v>61.340070160158639</c:v>
                </c:pt>
                <c:pt idx="153">
                  <c:v>-55.907598345569163</c:v>
                </c:pt>
                <c:pt idx="154">
                  <c:v>-65.815572298356415</c:v>
                </c:pt>
                <c:pt idx="155">
                  <c:v>115.3055534811586</c:v>
                </c:pt>
                <c:pt idx="156">
                  <c:v>-26.710758772183979</c:v>
                </c:pt>
                <c:pt idx="157">
                  <c:v>33.726007788065331</c:v>
                </c:pt>
                <c:pt idx="158">
                  <c:v>34.894556444117327</c:v>
                </c:pt>
                <c:pt idx="159">
                  <c:v>39.753218320453229</c:v>
                </c:pt>
                <c:pt idx="160">
                  <c:v>-30.353109066314879</c:v>
                </c:pt>
                <c:pt idx="161">
                  <c:v>19.443433983523239</c:v>
                </c:pt>
                <c:pt idx="162">
                  <c:v>19.68112180576956</c:v>
                </c:pt>
                <c:pt idx="163">
                  <c:v>27.116155078755561</c:v>
                </c:pt>
                <c:pt idx="164">
                  <c:v>17.514074551815359</c:v>
                </c:pt>
                <c:pt idx="165">
                  <c:v>-25.785315065629671</c:v>
                </c:pt>
                <c:pt idx="166">
                  <c:v>31.996979804792119</c:v>
                </c:pt>
                <c:pt idx="167">
                  <c:v>2.5922586070249429</c:v>
                </c:pt>
                <c:pt idx="168">
                  <c:v>-28.610033621445108</c:v>
                </c:pt>
                <c:pt idx="169">
                  <c:v>30.89060695602064</c:v>
                </c:pt>
                <c:pt idx="170">
                  <c:v>-33.204466723638092</c:v>
                </c:pt>
                <c:pt idx="171">
                  <c:v>13.305365251859801</c:v>
                </c:pt>
              </c:numCache>
            </c:numRef>
          </c:val>
          <c:smooth val="0"/>
          <c:extLst>
            <c:ext xmlns:c16="http://schemas.microsoft.com/office/drawing/2014/chart" uri="{C3380CC4-5D6E-409C-BE32-E72D297353CC}">
              <c16:uniqueId val="{00000001-FE32-44AA-B626-A7AB72BC0079}"/>
            </c:ext>
          </c:extLst>
        </c:ser>
        <c:ser>
          <c:idx val="2"/>
          <c:order val="2"/>
          <c:tx>
            <c:strRef>
              <c:f>Sheet1!$L$1</c:f>
              <c:strCache>
                <c:ptCount val="1"/>
                <c:pt idx="0">
                  <c:v>F_lambda8</c:v>
                </c:pt>
              </c:strCache>
            </c:strRef>
          </c:tx>
          <c:spPr>
            <a:ln w="19050" cap="rnd">
              <a:solidFill>
                <a:schemeClr val="accent3"/>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Sheet1!$L$2:$L$173</c:f>
              <c:numCache>
                <c:formatCode>General</c:formatCode>
                <c:ptCount val="172"/>
                <c:pt idx="0">
                  <c:v>50.302662937708668</c:v>
                </c:pt>
                <c:pt idx="1">
                  <c:v>-72.621439060602057</c:v>
                </c:pt>
                <c:pt idx="2">
                  <c:v>56.696687977649773</c:v>
                </c:pt>
                <c:pt idx="3">
                  <c:v>-39.080083616675623</c:v>
                </c:pt>
                <c:pt idx="4">
                  <c:v>27.914685589983531</c:v>
                </c:pt>
                <c:pt idx="5">
                  <c:v>6.7133076418715643</c:v>
                </c:pt>
                <c:pt idx="6">
                  <c:v>44.36275458783129</c:v>
                </c:pt>
                <c:pt idx="7">
                  <c:v>-7.6124216303330101</c:v>
                </c:pt>
                <c:pt idx="8">
                  <c:v>19.435707456123861</c:v>
                </c:pt>
                <c:pt idx="9">
                  <c:v>-51.672683947301188</c:v>
                </c:pt>
                <c:pt idx="10">
                  <c:v>39.608821237200722</c:v>
                </c:pt>
                <c:pt idx="11">
                  <c:v>-63.307980232048173</c:v>
                </c:pt>
                <c:pt idx="12">
                  <c:v>14.03268624612673</c:v>
                </c:pt>
                <c:pt idx="13">
                  <c:v>35.986822401796282</c:v>
                </c:pt>
                <c:pt idx="14">
                  <c:v>-21.949680962889641</c:v>
                </c:pt>
                <c:pt idx="15">
                  <c:v>13.07907103880861</c:v>
                </c:pt>
                <c:pt idx="16">
                  <c:v>-3.914196173356645</c:v>
                </c:pt>
                <c:pt idx="17">
                  <c:v>22.855271548894809</c:v>
                </c:pt>
                <c:pt idx="18">
                  <c:v>8.7691299401232783</c:v>
                </c:pt>
                <c:pt idx="19">
                  <c:v>7.6493205059757798</c:v>
                </c:pt>
                <c:pt idx="20">
                  <c:v>-42.293389794237306</c:v>
                </c:pt>
                <c:pt idx="21">
                  <c:v>-4.3536948470578416</c:v>
                </c:pt>
                <c:pt idx="22">
                  <c:v>-15.98721409234196</c:v>
                </c:pt>
                <c:pt idx="23">
                  <c:v>-51.294738639835842</c:v>
                </c:pt>
                <c:pt idx="24">
                  <c:v>22.14991130720939</c:v>
                </c:pt>
                <c:pt idx="25">
                  <c:v>35.164938914430977</c:v>
                </c:pt>
                <c:pt idx="26">
                  <c:v>-64.9035094523</c:v>
                </c:pt>
                <c:pt idx="27">
                  <c:v>47.237896341836191</c:v>
                </c:pt>
                <c:pt idx="28">
                  <c:v>-30.925921012072099</c:v>
                </c:pt>
                <c:pt idx="29">
                  <c:v>-10.972851109122001</c:v>
                </c:pt>
                <c:pt idx="30">
                  <c:v>37.020511195671233</c:v>
                </c:pt>
                <c:pt idx="31">
                  <c:v>61.650088958130873</c:v>
                </c:pt>
                <c:pt idx="32">
                  <c:v>-3.373869971661708</c:v>
                </c:pt>
                <c:pt idx="33">
                  <c:v>-54.28146599021558</c:v>
                </c:pt>
                <c:pt idx="34">
                  <c:v>52.542397050761409</c:v>
                </c:pt>
                <c:pt idx="35">
                  <c:v>-75.185800160645741</c:v>
                </c:pt>
                <c:pt idx="36">
                  <c:v>22.05252098057203</c:v>
                </c:pt>
                <c:pt idx="37">
                  <c:v>-42.293010549389408</c:v>
                </c:pt>
                <c:pt idx="38">
                  <c:v>60.666988461870318</c:v>
                </c:pt>
                <c:pt idx="39">
                  <c:v>-53.82071029766977</c:v>
                </c:pt>
                <c:pt idx="40">
                  <c:v>64.307528395065731</c:v>
                </c:pt>
                <c:pt idx="41">
                  <c:v>-25.93667902888469</c:v>
                </c:pt>
                <c:pt idx="42">
                  <c:v>-8.8523905088891333</c:v>
                </c:pt>
                <c:pt idx="43">
                  <c:v>-14.641496513667899</c:v>
                </c:pt>
                <c:pt idx="44">
                  <c:v>45.280284206736127</c:v>
                </c:pt>
                <c:pt idx="45">
                  <c:v>-55.358035626697891</c:v>
                </c:pt>
                <c:pt idx="46">
                  <c:v>42.112929806000658</c:v>
                </c:pt>
                <c:pt idx="47">
                  <c:v>-29.515480691792721</c:v>
                </c:pt>
                <c:pt idx="48">
                  <c:v>-13.51693673642473</c:v>
                </c:pt>
                <c:pt idx="49">
                  <c:v>13.330911355632839</c:v>
                </c:pt>
                <c:pt idx="50">
                  <c:v>3.7037124063849198</c:v>
                </c:pt>
                <c:pt idx="51">
                  <c:v>6.0204866503093726</c:v>
                </c:pt>
                <c:pt idx="52">
                  <c:v>1.6374710499229439</c:v>
                </c:pt>
                <c:pt idx="53">
                  <c:v>-9.7270005413719911</c:v>
                </c:pt>
                <c:pt idx="54">
                  <c:v>-1.5279948979496629</c:v>
                </c:pt>
                <c:pt idx="55">
                  <c:v>26.666949025347371</c:v>
                </c:pt>
                <c:pt idx="56">
                  <c:v>4.2380219940619446</c:v>
                </c:pt>
                <c:pt idx="57">
                  <c:v>-23.14367091986054</c:v>
                </c:pt>
                <c:pt idx="58">
                  <c:v>16.045044272213691</c:v>
                </c:pt>
                <c:pt idx="59">
                  <c:v>-19.133147399920311</c:v>
                </c:pt>
                <c:pt idx="60">
                  <c:v>2.504245713763904</c:v>
                </c:pt>
                <c:pt idx="61">
                  <c:v>12.7760317690094</c:v>
                </c:pt>
                <c:pt idx="62">
                  <c:v>25.05104442586504</c:v>
                </c:pt>
                <c:pt idx="63">
                  <c:v>-26.425745479100819</c:v>
                </c:pt>
                <c:pt idx="64">
                  <c:v>-0.40728104373349078</c:v>
                </c:pt>
                <c:pt idx="65">
                  <c:v>8.0003795866071652</c:v>
                </c:pt>
                <c:pt idx="66">
                  <c:v>-42.145586268053123</c:v>
                </c:pt>
                <c:pt idx="67">
                  <c:v>3.8231771451840859</c:v>
                </c:pt>
                <c:pt idx="68">
                  <c:v>-11.38104566732353</c:v>
                </c:pt>
                <c:pt idx="69">
                  <c:v>56.591721094161969</c:v>
                </c:pt>
                <c:pt idx="70">
                  <c:v>-47.695962884555613</c:v>
                </c:pt>
                <c:pt idx="71">
                  <c:v>-15.00161004364579</c:v>
                </c:pt>
                <c:pt idx="72">
                  <c:v>25.479075069866461</c:v>
                </c:pt>
                <c:pt idx="73">
                  <c:v>34.601162851304323</c:v>
                </c:pt>
                <c:pt idx="74">
                  <c:v>12.40211061626165</c:v>
                </c:pt>
                <c:pt idx="75">
                  <c:v>-32.929495618455753</c:v>
                </c:pt>
                <c:pt idx="76">
                  <c:v>30.121748859098211</c:v>
                </c:pt>
                <c:pt idx="77">
                  <c:v>-16.970788109029542</c:v>
                </c:pt>
                <c:pt idx="78">
                  <c:v>28.98434283935724</c:v>
                </c:pt>
                <c:pt idx="79">
                  <c:v>25.19603206478903</c:v>
                </c:pt>
                <c:pt idx="80">
                  <c:v>-18.855598916376909</c:v>
                </c:pt>
                <c:pt idx="81">
                  <c:v>2.8311729898924232</c:v>
                </c:pt>
                <c:pt idx="82">
                  <c:v>22.19594483275527</c:v>
                </c:pt>
                <c:pt idx="83">
                  <c:v>-17.499750303799299</c:v>
                </c:pt>
                <c:pt idx="84">
                  <c:v>26.1797361865884</c:v>
                </c:pt>
                <c:pt idx="85">
                  <c:v>-37.957524821381107</c:v>
                </c:pt>
                <c:pt idx="86">
                  <c:v>-27.20825131007496</c:v>
                </c:pt>
                <c:pt idx="87">
                  <c:v>44.693534289847697</c:v>
                </c:pt>
                <c:pt idx="88">
                  <c:v>-32.956682189717903</c:v>
                </c:pt>
                <c:pt idx="89">
                  <c:v>90.436801589962187</c:v>
                </c:pt>
                <c:pt idx="90">
                  <c:v>-24.279402155420559</c:v>
                </c:pt>
                <c:pt idx="91">
                  <c:v>-2.4950836679744062</c:v>
                </c:pt>
                <c:pt idx="92">
                  <c:v>-9.5838337655184187</c:v>
                </c:pt>
                <c:pt idx="93">
                  <c:v>9.5536776326317465</c:v>
                </c:pt>
                <c:pt idx="94">
                  <c:v>-3.4046480005813682</c:v>
                </c:pt>
                <c:pt idx="95">
                  <c:v>2.0013282561631911</c:v>
                </c:pt>
                <c:pt idx="96">
                  <c:v>-10.601672820995031</c:v>
                </c:pt>
                <c:pt idx="97">
                  <c:v>-5.6764323245742077</c:v>
                </c:pt>
                <c:pt idx="98">
                  <c:v>-20.84640133363904</c:v>
                </c:pt>
                <c:pt idx="99">
                  <c:v>41.938139182771678</c:v>
                </c:pt>
                <c:pt idx="100">
                  <c:v>-37.409873043430622</c:v>
                </c:pt>
                <c:pt idx="101">
                  <c:v>-5.576729281666335</c:v>
                </c:pt>
                <c:pt idx="102">
                  <c:v>-19.494653387599609</c:v>
                </c:pt>
                <c:pt idx="103">
                  <c:v>-4.0317198864022954</c:v>
                </c:pt>
                <c:pt idx="104">
                  <c:v>-22.45094358891496</c:v>
                </c:pt>
                <c:pt idx="105">
                  <c:v>26.89121560577999</c:v>
                </c:pt>
                <c:pt idx="106">
                  <c:v>1.1974727799941429</c:v>
                </c:pt>
                <c:pt idx="107">
                  <c:v>-1.4941880050936189</c:v>
                </c:pt>
                <c:pt idx="108">
                  <c:v>18.579812922899951</c:v>
                </c:pt>
                <c:pt idx="109">
                  <c:v>28.835778353950229</c:v>
                </c:pt>
                <c:pt idx="110">
                  <c:v>-8.803323208669287</c:v>
                </c:pt>
                <c:pt idx="111">
                  <c:v>-30.906838823027879</c:v>
                </c:pt>
                <c:pt idx="112">
                  <c:v>38.916245312783339</c:v>
                </c:pt>
                <c:pt idx="113">
                  <c:v>34.197461797080578</c:v>
                </c:pt>
                <c:pt idx="114">
                  <c:v>20.502049278904341</c:v>
                </c:pt>
                <c:pt idx="115">
                  <c:v>42.171307415903023</c:v>
                </c:pt>
                <c:pt idx="116">
                  <c:v>-2.0538307645310341</c:v>
                </c:pt>
                <c:pt idx="117">
                  <c:v>25.934294594202552</c:v>
                </c:pt>
                <c:pt idx="118">
                  <c:v>4.7038293610969752</c:v>
                </c:pt>
                <c:pt idx="119">
                  <c:v>39.836664406802527</c:v>
                </c:pt>
                <c:pt idx="120">
                  <c:v>-45.942726078954692</c:v>
                </c:pt>
                <c:pt idx="121">
                  <c:v>-16.10202380044954</c:v>
                </c:pt>
                <c:pt idx="122">
                  <c:v>0.99827659653642087</c:v>
                </c:pt>
                <c:pt idx="123">
                  <c:v>-6.7158953053764527</c:v>
                </c:pt>
                <c:pt idx="124">
                  <c:v>57.09074589016317</c:v>
                </c:pt>
                <c:pt idx="125">
                  <c:v>-7.867973024684213</c:v>
                </c:pt>
                <c:pt idx="126">
                  <c:v>-15.848930679284919</c:v>
                </c:pt>
                <c:pt idx="127">
                  <c:v>-55.069080393567759</c:v>
                </c:pt>
                <c:pt idx="128">
                  <c:v>54.172533154094268</c:v>
                </c:pt>
                <c:pt idx="129">
                  <c:v>13.154533992199649</c:v>
                </c:pt>
                <c:pt idx="130">
                  <c:v>-42.284972192294532</c:v>
                </c:pt>
                <c:pt idx="131">
                  <c:v>5.3667723384276513</c:v>
                </c:pt>
                <c:pt idx="132">
                  <c:v>-35.195733249130562</c:v>
                </c:pt>
                <c:pt idx="133">
                  <c:v>2.0388815386110761</c:v>
                </c:pt>
                <c:pt idx="134">
                  <c:v>-10.946473559003181</c:v>
                </c:pt>
                <c:pt idx="135">
                  <c:v>-23.79500739360812</c:v>
                </c:pt>
                <c:pt idx="136">
                  <c:v>-32.448776339320219</c:v>
                </c:pt>
                <c:pt idx="137">
                  <c:v>24.484465181739111</c:v>
                </c:pt>
                <c:pt idx="138">
                  <c:v>-52.819723515989239</c:v>
                </c:pt>
                <c:pt idx="139">
                  <c:v>-54.407143288887923</c:v>
                </c:pt>
                <c:pt idx="140">
                  <c:v>45.253822457358858</c:v>
                </c:pt>
                <c:pt idx="141">
                  <c:v>-17.09775133026859</c:v>
                </c:pt>
                <c:pt idx="142">
                  <c:v>-1.267697968839403</c:v>
                </c:pt>
                <c:pt idx="143">
                  <c:v>-14.097754120435059</c:v>
                </c:pt>
                <c:pt idx="144">
                  <c:v>-30.553445859570939</c:v>
                </c:pt>
                <c:pt idx="145">
                  <c:v>0.21093152030368861</c:v>
                </c:pt>
                <c:pt idx="146">
                  <c:v>7.1871946485124951</c:v>
                </c:pt>
                <c:pt idx="147">
                  <c:v>21.761586322427998</c:v>
                </c:pt>
                <c:pt idx="148">
                  <c:v>0.33362206760810759</c:v>
                </c:pt>
                <c:pt idx="149">
                  <c:v>-7.8863102708447714</c:v>
                </c:pt>
                <c:pt idx="150">
                  <c:v>7.951649324789372</c:v>
                </c:pt>
                <c:pt idx="151">
                  <c:v>-43.810749128426643</c:v>
                </c:pt>
                <c:pt idx="152">
                  <c:v>55.867985190638002</c:v>
                </c:pt>
                <c:pt idx="153">
                  <c:v>-8.4936188806696666</c:v>
                </c:pt>
                <c:pt idx="154">
                  <c:v>20.49131109015881</c:v>
                </c:pt>
                <c:pt idx="155">
                  <c:v>50.851250394303442</c:v>
                </c:pt>
                <c:pt idx="156">
                  <c:v>-44.374911053909933</c:v>
                </c:pt>
                <c:pt idx="157">
                  <c:v>-32.443511250954337</c:v>
                </c:pt>
                <c:pt idx="158">
                  <c:v>-3.0317753487609651</c:v>
                </c:pt>
                <c:pt idx="159">
                  <c:v>-19.254894460584691</c:v>
                </c:pt>
                <c:pt idx="160">
                  <c:v>-31.887366308207419</c:v>
                </c:pt>
                <c:pt idx="161">
                  <c:v>58.953040846404107</c:v>
                </c:pt>
                <c:pt idx="162">
                  <c:v>-28.305376066037649</c:v>
                </c:pt>
                <c:pt idx="163">
                  <c:v>34.801103091903691</c:v>
                </c:pt>
                <c:pt idx="164">
                  <c:v>-40.394812044360293</c:v>
                </c:pt>
                <c:pt idx="165">
                  <c:v>16.803582984137361</c:v>
                </c:pt>
                <c:pt idx="166">
                  <c:v>24.274662000897429</c:v>
                </c:pt>
                <c:pt idx="167">
                  <c:v>-54.122480384658367</c:v>
                </c:pt>
                <c:pt idx="168">
                  <c:v>35.364463976952628</c:v>
                </c:pt>
                <c:pt idx="169">
                  <c:v>-31.062836171191119</c:v>
                </c:pt>
                <c:pt idx="170">
                  <c:v>3.8919333403591132</c:v>
                </c:pt>
                <c:pt idx="171">
                  <c:v>-6.4757131869535716</c:v>
                </c:pt>
              </c:numCache>
            </c:numRef>
          </c:val>
          <c:smooth val="0"/>
          <c:extLst>
            <c:ext xmlns:c16="http://schemas.microsoft.com/office/drawing/2014/chart" uri="{C3380CC4-5D6E-409C-BE32-E72D297353CC}">
              <c16:uniqueId val="{00000002-FE32-44AA-B626-A7AB72BC0079}"/>
            </c:ext>
          </c:extLst>
        </c:ser>
        <c:ser>
          <c:idx val="3"/>
          <c:order val="3"/>
          <c:tx>
            <c:strRef>
              <c:f>Sheet1!$M$1</c:f>
              <c:strCache>
                <c:ptCount val="1"/>
                <c:pt idx="0">
                  <c:v>F_lambda9</c:v>
                </c:pt>
              </c:strCache>
            </c:strRef>
          </c:tx>
          <c:spPr>
            <a:ln w="19050" cap="rnd">
              <a:solidFill>
                <a:schemeClr val="accent4"/>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Sheet1!$M$2:$M$173</c:f>
              <c:numCache>
                <c:formatCode>General</c:formatCode>
                <c:ptCount val="172"/>
                <c:pt idx="0">
                  <c:v>4.6620204592859116</c:v>
                </c:pt>
                <c:pt idx="1">
                  <c:v>33.385054308070451</c:v>
                </c:pt>
                <c:pt idx="2">
                  <c:v>-57.168090001499507</c:v>
                </c:pt>
                <c:pt idx="3">
                  <c:v>48.992755056373447</c:v>
                </c:pt>
                <c:pt idx="4">
                  <c:v>-55.041375851958833</c:v>
                </c:pt>
                <c:pt idx="5">
                  <c:v>-11.79625342819782</c:v>
                </c:pt>
                <c:pt idx="6">
                  <c:v>-46.142855601672302</c:v>
                </c:pt>
                <c:pt idx="7">
                  <c:v>6.2597899205181804</c:v>
                </c:pt>
                <c:pt idx="8">
                  <c:v>28.554377195361901</c:v>
                </c:pt>
                <c:pt idx="9">
                  <c:v>-37.758853269842547</c:v>
                </c:pt>
                <c:pt idx="10">
                  <c:v>35.940458392222212</c:v>
                </c:pt>
                <c:pt idx="11">
                  <c:v>-37.545840674087103</c:v>
                </c:pt>
                <c:pt idx="12">
                  <c:v>20.990252346608649</c:v>
                </c:pt>
                <c:pt idx="13">
                  <c:v>-23.13598281868973</c:v>
                </c:pt>
                <c:pt idx="14">
                  <c:v>20.56978061066151</c:v>
                </c:pt>
                <c:pt idx="15">
                  <c:v>-20.32354857219168</c:v>
                </c:pt>
                <c:pt idx="16">
                  <c:v>12.94628490264355</c:v>
                </c:pt>
                <c:pt idx="17">
                  <c:v>-19.742629122203009</c:v>
                </c:pt>
                <c:pt idx="18">
                  <c:v>10.197972726806441</c:v>
                </c:pt>
                <c:pt idx="19">
                  <c:v>-8.9499951044590453</c:v>
                </c:pt>
                <c:pt idx="20">
                  <c:v>-5.1039985527734606</c:v>
                </c:pt>
                <c:pt idx="21">
                  <c:v>10.945295851227</c:v>
                </c:pt>
                <c:pt idx="22">
                  <c:v>7.6107583262305738</c:v>
                </c:pt>
                <c:pt idx="23">
                  <c:v>45.540799690618208</c:v>
                </c:pt>
                <c:pt idx="24">
                  <c:v>-80.272603480669034</c:v>
                </c:pt>
                <c:pt idx="25">
                  <c:v>59.495608390996999</c:v>
                </c:pt>
                <c:pt idx="26">
                  <c:v>-57.762077677764893</c:v>
                </c:pt>
                <c:pt idx="27">
                  <c:v>20.579476173844359</c:v>
                </c:pt>
                <c:pt idx="28">
                  <c:v>-17.899929911232579</c:v>
                </c:pt>
                <c:pt idx="29">
                  <c:v>-46.002623964662583</c:v>
                </c:pt>
                <c:pt idx="30">
                  <c:v>30.388112498900551</c:v>
                </c:pt>
                <c:pt idx="31">
                  <c:v>-9.5588075073225838</c:v>
                </c:pt>
                <c:pt idx="32">
                  <c:v>25.58387290956632</c:v>
                </c:pt>
                <c:pt idx="33">
                  <c:v>-46.086119139367419</c:v>
                </c:pt>
                <c:pt idx="34">
                  <c:v>4.2655708479492596</c:v>
                </c:pt>
                <c:pt idx="35">
                  <c:v>-7.2137840699742632</c:v>
                </c:pt>
                <c:pt idx="36">
                  <c:v>-29.46604385951073</c:v>
                </c:pt>
                <c:pt idx="37">
                  <c:v>37.992519414448687</c:v>
                </c:pt>
                <c:pt idx="38">
                  <c:v>-61.625681333522373</c:v>
                </c:pt>
                <c:pt idx="39">
                  <c:v>58.39273009906664</c:v>
                </c:pt>
                <c:pt idx="40">
                  <c:v>-83.914715268308825</c:v>
                </c:pt>
                <c:pt idx="41">
                  <c:v>72.443220263312838</c:v>
                </c:pt>
                <c:pt idx="42">
                  <c:v>-69.19664761562484</c:v>
                </c:pt>
                <c:pt idx="43">
                  <c:v>-66.83537550203522</c:v>
                </c:pt>
                <c:pt idx="44">
                  <c:v>25.255281072563179</c:v>
                </c:pt>
                <c:pt idx="45">
                  <c:v>-74.38214669214679</c:v>
                </c:pt>
                <c:pt idx="46">
                  <c:v>43.959495253065711</c:v>
                </c:pt>
                <c:pt idx="47">
                  <c:v>-53.370922857105278</c:v>
                </c:pt>
                <c:pt idx="48">
                  <c:v>15.07442487620022</c:v>
                </c:pt>
                <c:pt idx="49">
                  <c:v>18.227421391099259</c:v>
                </c:pt>
                <c:pt idx="50">
                  <c:v>-30.358882745089939</c:v>
                </c:pt>
                <c:pt idx="51">
                  <c:v>-16.27288450975232</c:v>
                </c:pt>
                <c:pt idx="52">
                  <c:v>-9.8061001482181602</c:v>
                </c:pt>
                <c:pt idx="53">
                  <c:v>-10.26450151419043</c:v>
                </c:pt>
                <c:pt idx="54">
                  <c:v>-28.942699527889609</c:v>
                </c:pt>
                <c:pt idx="55">
                  <c:v>-35.675213309676543</c:v>
                </c:pt>
                <c:pt idx="56">
                  <c:v>-9.7332087431750409</c:v>
                </c:pt>
                <c:pt idx="57">
                  <c:v>-11.01437967068178</c:v>
                </c:pt>
                <c:pt idx="58">
                  <c:v>3.591100612893722</c:v>
                </c:pt>
                <c:pt idx="59">
                  <c:v>-27.842533637837381</c:v>
                </c:pt>
                <c:pt idx="60">
                  <c:v>4.7165724715695347</c:v>
                </c:pt>
                <c:pt idx="61">
                  <c:v>1.359889837957065</c:v>
                </c:pt>
                <c:pt idx="62">
                  <c:v>-28.118403445742249</c:v>
                </c:pt>
                <c:pt idx="63">
                  <c:v>16.750656773104438</c:v>
                </c:pt>
                <c:pt idx="64">
                  <c:v>-14.941549843482729</c:v>
                </c:pt>
                <c:pt idx="65">
                  <c:v>14.250475355183379</c:v>
                </c:pt>
                <c:pt idx="66">
                  <c:v>2.906404191145306</c:v>
                </c:pt>
                <c:pt idx="67">
                  <c:v>5.5433192372485562</c:v>
                </c:pt>
                <c:pt idx="68">
                  <c:v>-32.651685978185967</c:v>
                </c:pt>
                <c:pt idx="69">
                  <c:v>-16.890267601022821</c:v>
                </c:pt>
                <c:pt idx="70">
                  <c:v>39.588507758833323</c:v>
                </c:pt>
                <c:pt idx="71">
                  <c:v>-76.07615909601779</c:v>
                </c:pt>
                <c:pt idx="72">
                  <c:v>-26.081255239071378</c:v>
                </c:pt>
                <c:pt idx="73">
                  <c:v>-33.995116615301121</c:v>
                </c:pt>
                <c:pt idx="74">
                  <c:v>23.42939965820155</c:v>
                </c:pt>
                <c:pt idx="75">
                  <c:v>-66.789599755370816</c:v>
                </c:pt>
                <c:pt idx="76">
                  <c:v>28.014905314371951</c:v>
                </c:pt>
                <c:pt idx="77">
                  <c:v>-25.674586201801169</c:v>
                </c:pt>
                <c:pt idx="78">
                  <c:v>-46.400417061656682</c:v>
                </c:pt>
                <c:pt idx="79">
                  <c:v>-33.524610160139297</c:v>
                </c:pt>
                <c:pt idx="80">
                  <c:v>8.4418273649988365</c:v>
                </c:pt>
                <c:pt idx="81">
                  <c:v>-44.115146897195316</c:v>
                </c:pt>
                <c:pt idx="82">
                  <c:v>11.58585857427772</c:v>
                </c:pt>
                <c:pt idx="83">
                  <c:v>-30.24930057251488</c:v>
                </c:pt>
                <c:pt idx="84">
                  <c:v>8.1715812103637724</c:v>
                </c:pt>
                <c:pt idx="85">
                  <c:v>28.050060409771469</c:v>
                </c:pt>
                <c:pt idx="86">
                  <c:v>-46.682034757804871</c:v>
                </c:pt>
                <c:pt idx="87">
                  <c:v>19.924368271826449</c:v>
                </c:pt>
                <c:pt idx="88">
                  <c:v>3.006707222744804</c:v>
                </c:pt>
                <c:pt idx="89">
                  <c:v>-28.537368729046289</c:v>
                </c:pt>
                <c:pt idx="90">
                  <c:v>61.038565991965577</c:v>
                </c:pt>
                <c:pt idx="91">
                  <c:v>40.033400093116441</c:v>
                </c:pt>
                <c:pt idx="92">
                  <c:v>-40.639812464999409</c:v>
                </c:pt>
                <c:pt idx="93">
                  <c:v>-9.0658116648612008E-2</c:v>
                </c:pt>
                <c:pt idx="94">
                  <c:v>2.2876030967708938</c:v>
                </c:pt>
                <c:pt idx="95">
                  <c:v>-16.278793952902529</c:v>
                </c:pt>
                <c:pt idx="96">
                  <c:v>23.31671637589022</c:v>
                </c:pt>
                <c:pt idx="97">
                  <c:v>-11.410774892322539</c:v>
                </c:pt>
                <c:pt idx="98">
                  <c:v>-51.797971566565387</c:v>
                </c:pt>
                <c:pt idx="99">
                  <c:v>17.220773550229421</c:v>
                </c:pt>
                <c:pt idx="100">
                  <c:v>-6.4388944058477477</c:v>
                </c:pt>
                <c:pt idx="101">
                  <c:v>-35.265936817948152</c:v>
                </c:pt>
                <c:pt idx="102">
                  <c:v>-27.38711062931656</c:v>
                </c:pt>
                <c:pt idx="103">
                  <c:v>36.578175324627473</c:v>
                </c:pt>
                <c:pt idx="104">
                  <c:v>-48.962729870188411</c:v>
                </c:pt>
                <c:pt idx="105">
                  <c:v>19.57350156207114</c:v>
                </c:pt>
                <c:pt idx="106">
                  <c:v>-11.078538982263289</c:v>
                </c:pt>
                <c:pt idx="107">
                  <c:v>3.264618828931233</c:v>
                </c:pt>
                <c:pt idx="108">
                  <c:v>8.0458261190300675</c:v>
                </c:pt>
                <c:pt idx="109">
                  <c:v>-24.16955019410376</c:v>
                </c:pt>
                <c:pt idx="110">
                  <c:v>1.7192400426473851</c:v>
                </c:pt>
                <c:pt idx="111">
                  <c:v>-51.994617740618722</c:v>
                </c:pt>
                <c:pt idx="112">
                  <c:v>28.700746997208221</c:v>
                </c:pt>
                <c:pt idx="113">
                  <c:v>2.158289351820954</c:v>
                </c:pt>
                <c:pt idx="114">
                  <c:v>-12.32763727186075</c:v>
                </c:pt>
                <c:pt idx="115">
                  <c:v>-14.571459270688431</c:v>
                </c:pt>
                <c:pt idx="116">
                  <c:v>-9.4152514269663961</c:v>
                </c:pt>
                <c:pt idx="117">
                  <c:v>-24.218564940260251</c:v>
                </c:pt>
                <c:pt idx="118">
                  <c:v>-22.826934532965971</c:v>
                </c:pt>
                <c:pt idx="119">
                  <c:v>5.1795707054905087</c:v>
                </c:pt>
                <c:pt idx="120">
                  <c:v>15.495641235643699</c:v>
                </c:pt>
                <c:pt idx="121">
                  <c:v>-10.356319324843209</c:v>
                </c:pt>
                <c:pt idx="122">
                  <c:v>-32.378732259788272</c:v>
                </c:pt>
                <c:pt idx="123">
                  <c:v>-7.5733667884500973</c:v>
                </c:pt>
                <c:pt idx="124">
                  <c:v>16.262333879234181</c:v>
                </c:pt>
                <c:pt idx="125">
                  <c:v>-9.0147328429764588</c:v>
                </c:pt>
                <c:pt idx="126">
                  <c:v>6.7471317978709173</c:v>
                </c:pt>
                <c:pt idx="127">
                  <c:v>-45.251064711250919</c:v>
                </c:pt>
                <c:pt idx="128">
                  <c:v>16.820892971760859</c:v>
                </c:pt>
                <c:pt idx="129">
                  <c:v>16.31083229834098</c:v>
                </c:pt>
                <c:pt idx="130">
                  <c:v>-8.6015325449327467</c:v>
                </c:pt>
                <c:pt idx="131">
                  <c:v>-13.83869943416809</c:v>
                </c:pt>
                <c:pt idx="132">
                  <c:v>31.312560665061</c:v>
                </c:pt>
                <c:pt idx="133">
                  <c:v>-14.864824331240429</c:v>
                </c:pt>
                <c:pt idx="134">
                  <c:v>-13.03197408887671</c:v>
                </c:pt>
                <c:pt idx="135">
                  <c:v>48.587353836486812</c:v>
                </c:pt>
                <c:pt idx="136">
                  <c:v>-59.933172707004729</c:v>
                </c:pt>
                <c:pt idx="137">
                  <c:v>30.647371484616819</c:v>
                </c:pt>
                <c:pt idx="138">
                  <c:v>-8.5198540731711372</c:v>
                </c:pt>
                <c:pt idx="139">
                  <c:v>-36.628594813749771</c:v>
                </c:pt>
                <c:pt idx="140">
                  <c:v>-0.34810883713451529</c:v>
                </c:pt>
                <c:pt idx="141">
                  <c:v>32.713346182875043</c:v>
                </c:pt>
                <c:pt idx="142">
                  <c:v>-56.179305584098998</c:v>
                </c:pt>
                <c:pt idx="143">
                  <c:v>20.19182919584339</c:v>
                </c:pt>
                <c:pt idx="144">
                  <c:v>-25.638592221074919</c:v>
                </c:pt>
                <c:pt idx="145">
                  <c:v>38.786056584709158</c:v>
                </c:pt>
                <c:pt idx="146">
                  <c:v>-46.006254322810143</c:v>
                </c:pt>
                <c:pt idx="147">
                  <c:v>22.682554397714512</c:v>
                </c:pt>
                <c:pt idx="148">
                  <c:v>7.5696457201365668</c:v>
                </c:pt>
                <c:pt idx="149">
                  <c:v>4.5582117282546237</c:v>
                </c:pt>
                <c:pt idx="150">
                  <c:v>-11.54013534654473</c:v>
                </c:pt>
                <c:pt idx="151">
                  <c:v>-2.8186565230236549</c:v>
                </c:pt>
                <c:pt idx="152">
                  <c:v>-22.208396347153169</c:v>
                </c:pt>
                <c:pt idx="153">
                  <c:v>45.292030544010863</c:v>
                </c:pt>
                <c:pt idx="154">
                  <c:v>-5.2023014280751543</c:v>
                </c:pt>
                <c:pt idx="155">
                  <c:v>-34.107333629108112</c:v>
                </c:pt>
                <c:pt idx="156">
                  <c:v>-17.17817405889253</c:v>
                </c:pt>
                <c:pt idx="157">
                  <c:v>-2.508720135726545</c:v>
                </c:pt>
                <c:pt idx="158">
                  <c:v>-71.601230055898199</c:v>
                </c:pt>
                <c:pt idx="159">
                  <c:v>22.300713310266548</c:v>
                </c:pt>
                <c:pt idx="160">
                  <c:v>-27.878437470750178</c:v>
                </c:pt>
                <c:pt idx="161">
                  <c:v>12.00290853565744</c:v>
                </c:pt>
                <c:pt idx="162">
                  <c:v>-42.668102156831019</c:v>
                </c:pt>
                <c:pt idx="163">
                  <c:v>-28.580376521039732</c:v>
                </c:pt>
                <c:pt idx="164">
                  <c:v>17.7312115196566</c:v>
                </c:pt>
                <c:pt idx="165">
                  <c:v>-87.802733309346294</c:v>
                </c:pt>
                <c:pt idx="166">
                  <c:v>18.266092419721211</c:v>
                </c:pt>
                <c:pt idx="167">
                  <c:v>10.48072584465843</c:v>
                </c:pt>
                <c:pt idx="168">
                  <c:v>-48.444750790149669</c:v>
                </c:pt>
                <c:pt idx="169">
                  <c:v>-47.561913547368881</c:v>
                </c:pt>
                <c:pt idx="170">
                  <c:v>30.10339512089142</c:v>
                </c:pt>
                <c:pt idx="171">
                  <c:v>14.09550562848387</c:v>
                </c:pt>
              </c:numCache>
            </c:numRef>
          </c:val>
          <c:smooth val="0"/>
          <c:extLst>
            <c:ext xmlns:c16="http://schemas.microsoft.com/office/drawing/2014/chart" uri="{C3380CC4-5D6E-409C-BE32-E72D297353CC}">
              <c16:uniqueId val="{00000003-FE32-44AA-B626-A7AB72BC0079}"/>
            </c:ext>
          </c:extLst>
        </c:ser>
        <c:ser>
          <c:idx val="4"/>
          <c:order val="4"/>
          <c:tx>
            <c:strRef>
              <c:f>Sheet1!$N$1</c:f>
              <c:strCache>
                <c:ptCount val="1"/>
                <c:pt idx="0">
                  <c:v>F_lambda10</c:v>
                </c:pt>
              </c:strCache>
            </c:strRef>
          </c:tx>
          <c:spPr>
            <a:ln w="19050" cap="rnd">
              <a:solidFill>
                <a:schemeClr val="accent5"/>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Sheet1!$N$2:$N$173</c:f>
              <c:numCache>
                <c:formatCode>General</c:formatCode>
                <c:ptCount val="172"/>
                <c:pt idx="0">
                  <c:v>-19.240670047250209</c:v>
                </c:pt>
                <c:pt idx="1">
                  <c:v>21.156830807304239</c:v>
                </c:pt>
                <c:pt idx="2">
                  <c:v>-19.289148276412451</c:v>
                </c:pt>
                <c:pt idx="3">
                  <c:v>19.214938602422318</c:v>
                </c:pt>
                <c:pt idx="4">
                  <c:v>-21.44339974833564</c:v>
                </c:pt>
                <c:pt idx="5">
                  <c:v>2.793864286104236</c:v>
                </c:pt>
                <c:pt idx="6">
                  <c:v>-54.625019111618172</c:v>
                </c:pt>
                <c:pt idx="7">
                  <c:v>28.102230705963478</c:v>
                </c:pt>
                <c:pt idx="8">
                  <c:v>-23.742765553981521</c:v>
                </c:pt>
                <c:pt idx="9">
                  <c:v>38.762833685401411</c:v>
                </c:pt>
                <c:pt idx="10">
                  <c:v>5.9494945003057751</c:v>
                </c:pt>
                <c:pt idx="11">
                  <c:v>31.281671656947331</c:v>
                </c:pt>
                <c:pt idx="12">
                  <c:v>-23.66555852281186</c:v>
                </c:pt>
                <c:pt idx="13">
                  <c:v>37.524796821243157</c:v>
                </c:pt>
                <c:pt idx="14">
                  <c:v>-30.21871599324864</c:v>
                </c:pt>
                <c:pt idx="15">
                  <c:v>28.137590567912589</c:v>
                </c:pt>
                <c:pt idx="16">
                  <c:v>-26.157791146923731</c:v>
                </c:pt>
                <c:pt idx="17">
                  <c:v>13.374104509744329</c:v>
                </c:pt>
                <c:pt idx="18">
                  <c:v>-16.072437806025089</c:v>
                </c:pt>
                <c:pt idx="19">
                  <c:v>17.228237652987112</c:v>
                </c:pt>
                <c:pt idx="20">
                  <c:v>24.14506941284499</c:v>
                </c:pt>
                <c:pt idx="21">
                  <c:v>22.63709220006027</c:v>
                </c:pt>
                <c:pt idx="22">
                  <c:v>-4.2824364043712606</c:v>
                </c:pt>
                <c:pt idx="23">
                  <c:v>12.9831174455968</c:v>
                </c:pt>
                <c:pt idx="24">
                  <c:v>-23.071422907323491</c:v>
                </c:pt>
                <c:pt idx="25">
                  <c:v>-7.3626998787552136</c:v>
                </c:pt>
                <c:pt idx="26">
                  <c:v>-42.008216871995593</c:v>
                </c:pt>
                <c:pt idx="27">
                  <c:v>55.960477808660769</c:v>
                </c:pt>
                <c:pt idx="28">
                  <c:v>-42.586839552606072</c:v>
                </c:pt>
                <c:pt idx="29">
                  <c:v>16.452627242737719</c:v>
                </c:pt>
                <c:pt idx="30">
                  <c:v>-10.720579083029509</c:v>
                </c:pt>
                <c:pt idx="31">
                  <c:v>13.027540025475149</c:v>
                </c:pt>
                <c:pt idx="32">
                  <c:v>-30.18251639209511</c:v>
                </c:pt>
                <c:pt idx="33">
                  <c:v>5.6281206853160644</c:v>
                </c:pt>
                <c:pt idx="34">
                  <c:v>-22.808582621364781</c:v>
                </c:pt>
                <c:pt idx="35">
                  <c:v>27.597098519003762</c:v>
                </c:pt>
                <c:pt idx="36">
                  <c:v>-23.540272113916309</c:v>
                </c:pt>
                <c:pt idx="37">
                  <c:v>35.865201574830323</c:v>
                </c:pt>
                <c:pt idx="38">
                  <c:v>-68.297252352813032</c:v>
                </c:pt>
                <c:pt idx="39">
                  <c:v>94.006099620796846</c:v>
                </c:pt>
                <c:pt idx="40">
                  <c:v>-58.710867667195103</c:v>
                </c:pt>
                <c:pt idx="41">
                  <c:v>29.768842481625931</c:v>
                </c:pt>
                <c:pt idx="42">
                  <c:v>-19.756232697123099</c:v>
                </c:pt>
                <c:pt idx="43">
                  <c:v>-34.593565482353569</c:v>
                </c:pt>
                <c:pt idx="44">
                  <c:v>-35.114011032099128</c:v>
                </c:pt>
                <c:pt idx="45">
                  <c:v>32.337266185204832</c:v>
                </c:pt>
                <c:pt idx="46">
                  <c:v>-4.3577397224010781</c:v>
                </c:pt>
                <c:pt idx="47">
                  <c:v>4.2662089296484709</c:v>
                </c:pt>
                <c:pt idx="48">
                  <c:v>-12.84307263192624</c:v>
                </c:pt>
                <c:pt idx="49">
                  <c:v>-1.0901006218988241</c:v>
                </c:pt>
                <c:pt idx="50">
                  <c:v>-6.9076438051423139</c:v>
                </c:pt>
                <c:pt idx="51">
                  <c:v>24.13041624733987</c:v>
                </c:pt>
                <c:pt idx="52">
                  <c:v>3.185752530087981</c:v>
                </c:pt>
                <c:pt idx="53">
                  <c:v>18.131552414327729</c:v>
                </c:pt>
                <c:pt idx="54">
                  <c:v>1.822698464414954</c:v>
                </c:pt>
                <c:pt idx="55">
                  <c:v>-26.80350721176724</c:v>
                </c:pt>
                <c:pt idx="56">
                  <c:v>12.346049032575429</c:v>
                </c:pt>
                <c:pt idx="57">
                  <c:v>-30.293033321647769</c:v>
                </c:pt>
                <c:pt idx="58">
                  <c:v>30.928625503182008</c:v>
                </c:pt>
                <c:pt idx="59">
                  <c:v>-32.952908076674483</c:v>
                </c:pt>
                <c:pt idx="60">
                  <c:v>22.156112325980601</c:v>
                </c:pt>
                <c:pt idx="61">
                  <c:v>41.339817943538861</c:v>
                </c:pt>
                <c:pt idx="62">
                  <c:v>-6.1319407695625081</c:v>
                </c:pt>
                <c:pt idx="63">
                  <c:v>-3.5368986055648088E-2</c:v>
                </c:pt>
                <c:pt idx="64">
                  <c:v>-5.5845422541359433</c:v>
                </c:pt>
                <c:pt idx="65">
                  <c:v>21.849474432558949</c:v>
                </c:pt>
                <c:pt idx="66">
                  <c:v>-4.0049542820500559</c:v>
                </c:pt>
                <c:pt idx="67">
                  <c:v>2.568918185899562</c:v>
                </c:pt>
                <c:pt idx="68">
                  <c:v>-8.6130688638161264</c:v>
                </c:pt>
                <c:pt idx="69">
                  <c:v>46.539844416043813</c:v>
                </c:pt>
                <c:pt idx="70">
                  <c:v>-53.132989844888357</c:v>
                </c:pt>
                <c:pt idx="71">
                  <c:v>21.072412001710401</c:v>
                </c:pt>
                <c:pt idx="72">
                  <c:v>-3.5547137671054791</c:v>
                </c:pt>
                <c:pt idx="73">
                  <c:v>36.480230345433696</c:v>
                </c:pt>
                <c:pt idx="74">
                  <c:v>-57.175185214193853</c:v>
                </c:pt>
                <c:pt idx="75">
                  <c:v>-6.9199866550454976</c:v>
                </c:pt>
                <c:pt idx="76">
                  <c:v>-2.1900996902871679</c:v>
                </c:pt>
                <c:pt idx="77">
                  <c:v>-64.468630260427645</c:v>
                </c:pt>
                <c:pt idx="78">
                  <c:v>38.387785512425907</c:v>
                </c:pt>
                <c:pt idx="79">
                  <c:v>51.38187974416882</c:v>
                </c:pt>
                <c:pt idx="80">
                  <c:v>-30.313695429607979</c:v>
                </c:pt>
                <c:pt idx="81">
                  <c:v>19.391488563855258</c:v>
                </c:pt>
                <c:pt idx="82">
                  <c:v>-4.8395261021748652</c:v>
                </c:pt>
                <c:pt idx="83">
                  <c:v>31.01101041205921</c:v>
                </c:pt>
                <c:pt idx="84">
                  <c:v>-7.471582684305897</c:v>
                </c:pt>
                <c:pt idx="85">
                  <c:v>1.0937074684000869</c:v>
                </c:pt>
                <c:pt idx="86">
                  <c:v>-23.988453224352391</c:v>
                </c:pt>
                <c:pt idx="87">
                  <c:v>1.7035081121791871</c:v>
                </c:pt>
                <c:pt idx="88">
                  <c:v>-44.448347131261933</c:v>
                </c:pt>
                <c:pt idx="89">
                  <c:v>37.307677480045669</c:v>
                </c:pt>
                <c:pt idx="90">
                  <c:v>-52.684093865939452</c:v>
                </c:pt>
                <c:pt idx="91">
                  <c:v>-64.210285419523984</c:v>
                </c:pt>
                <c:pt idx="92">
                  <c:v>50.320309890873418</c:v>
                </c:pt>
                <c:pt idx="93">
                  <c:v>-49.250398112504378</c:v>
                </c:pt>
                <c:pt idx="94">
                  <c:v>9.2243413957927025</c:v>
                </c:pt>
                <c:pt idx="95">
                  <c:v>11.987128877903871</c:v>
                </c:pt>
                <c:pt idx="96">
                  <c:v>17.486507018646549</c:v>
                </c:pt>
                <c:pt idx="97">
                  <c:v>-23.425754059966639</c:v>
                </c:pt>
                <c:pt idx="98">
                  <c:v>38.579444180252217</c:v>
                </c:pt>
                <c:pt idx="99">
                  <c:v>-31.0741498774888</c:v>
                </c:pt>
                <c:pt idx="100">
                  <c:v>41.412306662896853</c:v>
                </c:pt>
                <c:pt idx="101">
                  <c:v>6.5356654158924972</c:v>
                </c:pt>
                <c:pt idx="102">
                  <c:v>-36.928466182552953</c:v>
                </c:pt>
                <c:pt idx="103">
                  <c:v>-19.62188306382583</c:v>
                </c:pt>
                <c:pt idx="104">
                  <c:v>26.378246823197269</c:v>
                </c:pt>
                <c:pt idx="105">
                  <c:v>-23.508693946421289</c:v>
                </c:pt>
                <c:pt idx="106">
                  <c:v>-3.6395819339976039</c:v>
                </c:pt>
                <c:pt idx="107">
                  <c:v>25.256327638900149</c:v>
                </c:pt>
                <c:pt idx="108">
                  <c:v>16.12328853081873</c:v>
                </c:pt>
                <c:pt idx="109">
                  <c:v>-23.3838293631709</c:v>
                </c:pt>
                <c:pt idx="110">
                  <c:v>17.40745131180012</c:v>
                </c:pt>
                <c:pt idx="111">
                  <c:v>-43.350324905821218</c:v>
                </c:pt>
                <c:pt idx="112">
                  <c:v>70.842601695130597</c:v>
                </c:pt>
                <c:pt idx="113">
                  <c:v>-50.41660493959877</c:v>
                </c:pt>
                <c:pt idx="114">
                  <c:v>25.691251627506691</c:v>
                </c:pt>
                <c:pt idx="115">
                  <c:v>28.544346006014329</c:v>
                </c:pt>
                <c:pt idx="116">
                  <c:v>-7.393623634193947</c:v>
                </c:pt>
                <c:pt idx="117">
                  <c:v>-24.24470697727352</c:v>
                </c:pt>
                <c:pt idx="118">
                  <c:v>4.4069915314625554</c:v>
                </c:pt>
                <c:pt idx="119">
                  <c:v>41.910145046398448</c:v>
                </c:pt>
                <c:pt idx="120">
                  <c:v>-28.259089468095461</c:v>
                </c:pt>
                <c:pt idx="121">
                  <c:v>-3.5244004828646922</c:v>
                </c:pt>
                <c:pt idx="122">
                  <c:v>-2.592879885801938</c:v>
                </c:pt>
                <c:pt idx="123">
                  <c:v>29.051314747778999</c:v>
                </c:pt>
                <c:pt idx="124">
                  <c:v>-9.7648986832775257</c:v>
                </c:pt>
                <c:pt idx="125">
                  <c:v>-39.544506743695649</c:v>
                </c:pt>
                <c:pt idx="126">
                  <c:v>21.788590719432928</c:v>
                </c:pt>
                <c:pt idx="127">
                  <c:v>-0.65520348067318679</c:v>
                </c:pt>
                <c:pt idx="128">
                  <c:v>17.061832528699359</c:v>
                </c:pt>
                <c:pt idx="129">
                  <c:v>-49.313497441417987</c:v>
                </c:pt>
                <c:pt idx="130">
                  <c:v>16.64398155634732</c:v>
                </c:pt>
                <c:pt idx="131">
                  <c:v>-11.2483936152606</c:v>
                </c:pt>
                <c:pt idx="132">
                  <c:v>0.58620948713949872</c:v>
                </c:pt>
                <c:pt idx="133">
                  <c:v>2.3944946975892338</c:v>
                </c:pt>
                <c:pt idx="134">
                  <c:v>35.165910391240018</c:v>
                </c:pt>
                <c:pt idx="135">
                  <c:v>-5.0409177364388142</c:v>
                </c:pt>
                <c:pt idx="136">
                  <c:v>-38.191762936614957</c:v>
                </c:pt>
                <c:pt idx="137">
                  <c:v>29.125218710657599</c:v>
                </c:pt>
                <c:pt idx="138">
                  <c:v>-16.434969244573409</c:v>
                </c:pt>
                <c:pt idx="139">
                  <c:v>34.478481143370367</c:v>
                </c:pt>
                <c:pt idx="140">
                  <c:v>-24.19100928030576</c:v>
                </c:pt>
                <c:pt idx="141">
                  <c:v>8.7183604978835643</c:v>
                </c:pt>
                <c:pt idx="142">
                  <c:v>-13.069276281964781</c:v>
                </c:pt>
                <c:pt idx="143">
                  <c:v>-13.41817947979427</c:v>
                </c:pt>
                <c:pt idx="144">
                  <c:v>-52.306221144894792</c:v>
                </c:pt>
                <c:pt idx="145">
                  <c:v>-22.15626051120741</c:v>
                </c:pt>
                <c:pt idx="146">
                  <c:v>8.2057244153276212</c:v>
                </c:pt>
                <c:pt idx="147">
                  <c:v>-16.158357017386301</c:v>
                </c:pt>
                <c:pt idx="148">
                  <c:v>-22.161454317756871</c:v>
                </c:pt>
                <c:pt idx="149">
                  <c:v>20.125173917247128</c:v>
                </c:pt>
                <c:pt idx="150">
                  <c:v>-40.051916096490132</c:v>
                </c:pt>
                <c:pt idx="151">
                  <c:v>16.46382103726279</c:v>
                </c:pt>
                <c:pt idx="152">
                  <c:v>-50.597365750664963</c:v>
                </c:pt>
                <c:pt idx="153">
                  <c:v>50.365579515479297</c:v>
                </c:pt>
                <c:pt idx="154">
                  <c:v>-11.53723566234704</c:v>
                </c:pt>
                <c:pt idx="155">
                  <c:v>-3.1562005185194248</c:v>
                </c:pt>
                <c:pt idx="156">
                  <c:v>-5.9472619050557256</c:v>
                </c:pt>
                <c:pt idx="157">
                  <c:v>23.136485807151359</c:v>
                </c:pt>
                <c:pt idx="158">
                  <c:v>3.7538338974390602</c:v>
                </c:pt>
                <c:pt idx="159">
                  <c:v>8.6083865320220649</c:v>
                </c:pt>
                <c:pt idx="160">
                  <c:v>-15.643966087278789</c:v>
                </c:pt>
                <c:pt idx="161">
                  <c:v>-19.750252784179519</c:v>
                </c:pt>
                <c:pt idx="162">
                  <c:v>57.063494308995189</c:v>
                </c:pt>
                <c:pt idx="163">
                  <c:v>-77.518836058168674</c:v>
                </c:pt>
                <c:pt idx="164">
                  <c:v>35.021595830047872</c:v>
                </c:pt>
                <c:pt idx="165">
                  <c:v>4.2762023938991423</c:v>
                </c:pt>
                <c:pt idx="166">
                  <c:v>25.16248738500985</c:v>
                </c:pt>
                <c:pt idx="167">
                  <c:v>-19.496081658683231</c:v>
                </c:pt>
                <c:pt idx="168">
                  <c:v>14.72914835204185</c:v>
                </c:pt>
                <c:pt idx="169">
                  <c:v>12.624352427146849</c:v>
                </c:pt>
                <c:pt idx="170">
                  <c:v>-17.121084554905249</c:v>
                </c:pt>
                <c:pt idx="171">
                  <c:v>25.492225453296012</c:v>
                </c:pt>
              </c:numCache>
            </c:numRef>
          </c:val>
          <c:smooth val="0"/>
          <c:extLst>
            <c:ext xmlns:c16="http://schemas.microsoft.com/office/drawing/2014/chart" uri="{C3380CC4-5D6E-409C-BE32-E72D297353CC}">
              <c16:uniqueId val="{00000004-FE32-44AA-B626-A7AB72BC0079}"/>
            </c:ext>
          </c:extLst>
        </c:ser>
        <c:dLbls>
          <c:showLegendKey val="0"/>
          <c:showVal val="0"/>
          <c:showCatName val="0"/>
          <c:showSerName val="0"/>
          <c:showPercent val="0"/>
          <c:showBubbleSize val="0"/>
        </c:dLbls>
        <c:smooth val="0"/>
        <c:axId val="1316121983"/>
        <c:axId val="1316130143"/>
      </c:lineChart>
      <c:catAx>
        <c:axId val="13161219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16130143"/>
        <c:crosses val="autoZero"/>
        <c:auto val="1"/>
        <c:lblAlgn val="ctr"/>
        <c:lblOffset val="100"/>
        <c:noMultiLvlLbl val="0"/>
      </c:catAx>
      <c:valAx>
        <c:axId val="1316130143"/>
        <c:scaling>
          <c:orientation val="minMax"/>
          <c:max val="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161219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700-8</a:t>
            </a:r>
            <a:endParaRPr lang="ja-JP"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Sheet1!$T$1</c:f>
              <c:strCache>
                <c:ptCount val="1"/>
                <c:pt idx="0">
                  <c:v>F_lambda16</c:v>
                </c:pt>
              </c:strCache>
            </c:strRef>
          </c:tx>
          <c:spPr>
            <a:ln w="19050" cap="rnd">
              <a:solidFill>
                <a:schemeClr val="accent1"/>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Sheet1!$T$2:$T$173</c:f>
              <c:numCache>
                <c:formatCode>General</c:formatCode>
                <c:ptCount val="172"/>
                <c:pt idx="0">
                  <c:v>32.949317941712167</c:v>
                </c:pt>
                <c:pt idx="1">
                  <c:v>-7.3498122612490766</c:v>
                </c:pt>
                <c:pt idx="2">
                  <c:v>-33.45340099842231</c:v>
                </c:pt>
                <c:pt idx="3">
                  <c:v>-66.768045965968682</c:v>
                </c:pt>
                <c:pt idx="4">
                  <c:v>15.04990353105131</c:v>
                </c:pt>
                <c:pt idx="5">
                  <c:v>27.039706138696829</c:v>
                </c:pt>
                <c:pt idx="6">
                  <c:v>-35.285282417324893</c:v>
                </c:pt>
                <c:pt idx="7">
                  <c:v>-27.404176450027091</c:v>
                </c:pt>
                <c:pt idx="8">
                  <c:v>7.0661438693183172</c:v>
                </c:pt>
                <c:pt idx="9">
                  <c:v>-7.45185276937978</c:v>
                </c:pt>
                <c:pt idx="10">
                  <c:v>28.79154998256686</c:v>
                </c:pt>
                <c:pt idx="11">
                  <c:v>35.366912629850212</c:v>
                </c:pt>
                <c:pt idx="12">
                  <c:v>19.257548191658351</c:v>
                </c:pt>
                <c:pt idx="13">
                  <c:v>15.12537909529296</c:v>
                </c:pt>
                <c:pt idx="14">
                  <c:v>9.2000528889225812</c:v>
                </c:pt>
                <c:pt idx="15">
                  <c:v>4.2373006357858287</c:v>
                </c:pt>
                <c:pt idx="16">
                  <c:v>36.59986218729177</c:v>
                </c:pt>
                <c:pt idx="17">
                  <c:v>-16.238288071371901</c:v>
                </c:pt>
                <c:pt idx="18">
                  <c:v>-1.08460152318577</c:v>
                </c:pt>
                <c:pt idx="19">
                  <c:v>-0.6126791814560999</c:v>
                </c:pt>
                <c:pt idx="20">
                  <c:v>-18.85102828776963</c:v>
                </c:pt>
                <c:pt idx="21">
                  <c:v>5.302272048806568</c:v>
                </c:pt>
                <c:pt idx="22">
                  <c:v>42.636770462697967</c:v>
                </c:pt>
                <c:pt idx="23">
                  <c:v>-43.055578285008018</c:v>
                </c:pt>
                <c:pt idx="24">
                  <c:v>3.4689011119187652</c:v>
                </c:pt>
                <c:pt idx="25">
                  <c:v>72.195837729251309</c:v>
                </c:pt>
                <c:pt idx="26">
                  <c:v>35.526912972482052</c:v>
                </c:pt>
                <c:pt idx="27">
                  <c:v>-50.563545251395148</c:v>
                </c:pt>
                <c:pt idx="28">
                  <c:v>-6.918634989206808</c:v>
                </c:pt>
                <c:pt idx="29">
                  <c:v>43.058335292175187</c:v>
                </c:pt>
                <c:pt idx="30">
                  <c:v>-10.58919188893182</c:v>
                </c:pt>
                <c:pt idx="31">
                  <c:v>-18.205488110154409</c:v>
                </c:pt>
                <c:pt idx="32">
                  <c:v>-1.949171695721986</c:v>
                </c:pt>
                <c:pt idx="33">
                  <c:v>47.218810600004559</c:v>
                </c:pt>
                <c:pt idx="34">
                  <c:v>-3.2212851420925368</c:v>
                </c:pt>
                <c:pt idx="35">
                  <c:v>-28.799513785019151</c:v>
                </c:pt>
                <c:pt idx="36">
                  <c:v>18.029191436298529</c:v>
                </c:pt>
                <c:pt idx="37">
                  <c:v>-12.043234914450849</c:v>
                </c:pt>
                <c:pt idx="38">
                  <c:v>-58.918388937453862</c:v>
                </c:pt>
                <c:pt idx="39">
                  <c:v>29.80050417870768</c:v>
                </c:pt>
                <c:pt idx="40">
                  <c:v>-1.7723156891168981</c:v>
                </c:pt>
                <c:pt idx="41">
                  <c:v>18.2201940270953</c:v>
                </c:pt>
                <c:pt idx="42">
                  <c:v>-23.451954366530181</c:v>
                </c:pt>
                <c:pt idx="43">
                  <c:v>4.181243101488171</c:v>
                </c:pt>
                <c:pt idx="44">
                  <c:v>-26.844029524833061</c:v>
                </c:pt>
                <c:pt idx="45">
                  <c:v>-8.6754561193341715</c:v>
                </c:pt>
                <c:pt idx="46">
                  <c:v>23.32236772583386</c:v>
                </c:pt>
                <c:pt idx="47">
                  <c:v>47.723503911188963</c:v>
                </c:pt>
                <c:pt idx="48">
                  <c:v>71.025020803946191</c:v>
                </c:pt>
                <c:pt idx="49">
                  <c:v>-81.585220508706158</c:v>
                </c:pt>
                <c:pt idx="50">
                  <c:v>1.329548344447659</c:v>
                </c:pt>
                <c:pt idx="51">
                  <c:v>26.008245437351139</c:v>
                </c:pt>
                <c:pt idx="52">
                  <c:v>-2.664306662014226E-2</c:v>
                </c:pt>
                <c:pt idx="53">
                  <c:v>30.443506220032951</c:v>
                </c:pt>
                <c:pt idx="54">
                  <c:v>-0.78892778401068497</c:v>
                </c:pt>
                <c:pt idx="55">
                  <c:v>13.73099078607811</c:v>
                </c:pt>
                <c:pt idx="56">
                  <c:v>27.661438075071139</c:v>
                </c:pt>
                <c:pt idx="57">
                  <c:v>39.857750104394803</c:v>
                </c:pt>
                <c:pt idx="58">
                  <c:v>-45.460837498898591</c:v>
                </c:pt>
                <c:pt idx="59">
                  <c:v>-17.23156446126092</c:v>
                </c:pt>
                <c:pt idx="60">
                  <c:v>20.89091878257614</c:v>
                </c:pt>
                <c:pt idx="61">
                  <c:v>26.062465847949049</c:v>
                </c:pt>
                <c:pt idx="62">
                  <c:v>-7.1619771555440632</c:v>
                </c:pt>
                <c:pt idx="63">
                  <c:v>1.730918168323218</c:v>
                </c:pt>
                <c:pt idx="64">
                  <c:v>-1.4793942037287431</c:v>
                </c:pt>
                <c:pt idx="65">
                  <c:v>41.272990632580111</c:v>
                </c:pt>
                <c:pt idx="66">
                  <c:v>-0.76935687810867215</c:v>
                </c:pt>
                <c:pt idx="67">
                  <c:v>3.593564712930597</c:v>
                </c:pt>
                <c:pt idx="68">
                  <c:v>57.380033685333778</c:v>
                </c:pt>
                <c:pt idx="69">
                  <c:v>5.6099443244154283</c:v>
                </c:pt>
                <c:pt idx="70">
                  <c:v>-67.783068903514035</c:v>
                </c:pt>
                <c:pt idx="71">
                  <c:v>31.79600724941622</c:v>
                </c:pt>
                <c:pt idx="72">
                  <c:v>-11.118165992076531</c:v>
                </c:pt>
                <c:pt idx="73">
                  <c:v>-12.647570577318071</c:v>
                </c:pt>
                <c:pt idx="74">
                  <c:v>-36.575423661147703</c:v>
                </c:pt>
                <c:pt idx="75">
                  <c:v>18.608049275462719</c:v>
                </c:pt>
                <c:pt idx="76">
                  <c:v>40.486315622535237</c:v>
                </c:pt>
                <c:pt idx="77">
                  <c:v>8.9402874359508751</c:v>
                </c:pt>
                <c:pt idx="78">
                  <c:v>-23.00154988682268</c:v>
                </c:pt>
                <c:pt idx="79">
                  <c:v>-54.315947852828323</c:v>
                </c:pt>
                <c:pt idx="80">
                  <c:v>-55.256552823608537</c:v>
                </c:pt>
                <c:pt idx="81">
                  <c:v>23.82223413187927</c:v>
                </c:pt>
                <c:pt idx="82">
                  <c:v>24.79490575394955</c:v>
                </c:pt>
                <c:pt idx="83">
                  <c:v>37.507666834844358</c:v>
                </c:pt>
                <c:pt idx="84">
                  <c:v>25.28647320582543</c:v>
                </c:pt>
                <c:pt idx="85">
                  <c:v>-23.62641605654413</c:v>
                </c:pt>
                <c:pt idx="86">
                  <c:v>37.972933467651899</c:v>
                </c:pt>
                <c:pt idx="87">
                  <c:v>4.9704397584825628</c:v>
                </c:pt>
                <c:pt idx="88">
                  <c:v>-46.331581357333057</c:v>
                </c:pt>
                <c:pt idx="89">
                  <c:v>4.7355376233729984</c:v>
                </c:pt>
                <c:pt idx="90">
                  <c:v>15.19090027471205</c:v>
                </c:pt>
                <c:pt idx="91">
                  <c:v>2.8505527819381018</c:v>
                </c:pt>
                <c:pt idx="92">
                  <c:v>32.433266924060803</c:v>
                </c:pt>
                <c:pt idx="93">
                  <c:v>-8.0373576195663219</c:v>
                </c:pt>
                <c:pt idx="94">
                  <c:v>24.29007288586115</c:v>
                </c:pt>
                <c:pt idx="95">
                  <c:v>57.329604606796273</c:v>
                </c:pt>
                <c:pt idx="96">
                  <c:v>25.87711840662352</c:v>
                </c:pt>
                <c:pt idx="97">
                  <c:v>-3.31552829103039</c:v>
                </c:pt>
                <c:pt idx="98">
                  <c:v>16.032453701095751</c:v>
                </c:pt>
                <c:pt idx="99">
                  <c:v>-27.86557959390224</c:v>
                </c:pt>
                <c:pt idx="100">
                  <c:v>12.430076984118051</c:v>
                </c:pt>
                <c:pt idx="101">
                  <c:v>-40.666843539000602</c:v>
                </c:pt>
                <c:pt idx="102">
                  <c:v>-19.610857990490221</c:v>
                </c:pt>
                <c:pt idx="103">
                  <c:v>22.781211745593669</c:v>
                </c:pt>
                <c:pt idx="104">
                  <c:v>-14.155999112878069</c:v>
                </c:pt>
                <c:pt idx="105">
                  <c:v>-25.792244024848369</c:v>
                </c:pt>
                <c:pt idx="106">
                  <c:v>-5.5106735813339469E-3</c:v>
                </c:pt>
                <c:pt idx="107">
                  <c:v>23.136346093191179</c:v>
                </c:pt>
                <c:pt idx="108">
                  <c:v>25.20269338140886</c:v>
                </c:pt>
                <c:pt idx="109">
                  <c:v>-46.584178157371888</c:v>
                </c:pt>
                <c:pt idx="110">
                  <c:v>5.0619663755748761</c:v>
                </c:pt>
                <c:pt idx="111">
                  <c:v>59.591409805708302</c:v>
                </c:pt>
                <c:pt idx="112">
                  <c:v>-32.036372775694772</c:v>
                </c:pt>
                <c:pt idx="113">
                  <c:v>-17.160352117678229</c:v>
                </c:pt>
                <c:pt idx="114">
                  <c:v>-17.100904922696639</c:v>
                </c:pt>
                <c:pt idx="115">
                  <c:v>-1.182496405841921</c:v>
                </c:pt>
                <c:pt idx="116">
                  <c:v>27.345522197248979</c:v>
                </c:pt>
                <c:pt idx="117">
                  <c:v>-22.731743576843531</c:v>
                </c:pt>
                <c:pt idx="118">
                  <c:v>20.23476522823567</c:v>
                </c:pt>
                <c:pt idx="119">
                  <c:v>7.0883198233419549</c:v>
                </c:pt>
                <c:pt idx="120">
                  <c:v>-27.638523313567759</c:v>
                </c:pt>
                <c:pt idx="121">
                  <c:v>-3.660646131612733</c:v>
                </c:pt>
                <c:pt idx="122">
                  <c:v>-14.851663164274621</c:v>
                </c:pt>
                <c:pt idx="123">
                  <c:v>29.131120012781292</c:v>
                </c:pt>
                <c:pt idx="124">
                  <c:v>-0.53680286242311936</c:v>
                </c:pt>
                <c:pt idx="125">
                  <c:v>-34.781458256437283</c:v>
                </c:pt>
                <c:pt idx="126">
                  <c:v>18.682317818302931</c:v>
                </c:pt>
                <c:pt idx="127">
                  <c:v>-17.831552779236951</c:v>
                </c:pt>
                <c:pt idx="128">
                  <c:v>5.3426041076345143</c:v>
                </c:pt>
                <c:pt idx="129">
                  <c:v>6.265774466120952</c:v>
                </c:pt>
                <c:pt idx="130">
                  <c:v>2.2669433914035468</c:v>
                </c:pt>
                <c:pt idx="131">
                  <c:v>-55.943733575919453</c:v>
                </c:pt>
                <c:pt idx="132">
                  <c:v>16.80135842784216</c:v>
                </c:pt>
                <c:pt idx="133">
                  <c:v>3.8659409004901448</c:v>
                </c:pt>
                <c:pt idx="134">
                  <c:v>22.21600319205309</c:v>
                </c:pt>
                <c:pt idx="135">
                  <c:v>-22.810491048400081</c:v>
                </c:pt>
                <c:pt idx="136">
                  <c:v>18.681788796782332</c:v>
                </c:pt>
                <c:pt idx="137">
                  <c:v>-39.733404470706667</c:v>
                </c:pt>
                <c:pt idx="138">
                  <c:v>-21.642348691022072</c:v>
                </c:pt>
                <c:pt idx="139">
                  <c:v>18.588212296527839</c:v>
                </c:pt>
                <c:pt idx="140">
                  <c:v>32.527015992889297</c:v>
                </c:pt>
                <c:pt idx="141">
                  <c:v>-21.702097384065642</c:v>
                </c:pt>
                <c:pt idx="142">
                  <c:v>-26.771873782304141</c:v>
                </c:pt>
                <c:pt idx="143">
                  <c:v>-26.71857590487825</c:v>
                </c:pt>
                <c:pt idx="144">
                  <c:v>-8.7490756043414315</c:v>
                </c:pt>
                <c:pt idx="145">
                  <c:v>-39.758425232757183</c:v>
                </c:pt>
                <c:pt idx="146">
                  <c:v>-37.833935235030253</c:v>
                </c:pt>
                <c:pt idx="147">
                  <c:v>22.168314105403699</c:v>
                </c:pt>
                <c:pt idx="148">
                  <c:v>33.195439516603066</c:v>
                </c:pt>
                <c:pt idx="149">
                  <c:v>-9.9026141022670906</c:v>
                </c:pt>
                <c:pt idx="150">
                  <c:v>-5.5637912295261387</c:v>
                </c:pt>
                <c:pt idx="151">
                  <c:v>-14.57671681152739</c:v>
                </c:pt>
                <c:pt idx="152">
                  <c:v>5.7546993241193647</c:v>
                </c:pt>
                <c:pt idx="153">
                  <c:v>61.759928790614637</c:v>
                </c:pt>
                <c:pt idx="154">
                  <c:v>-9.0363063791756986</c:v>
                </c:pt>
                <c:pt idx="155">
                  <c:v>-23.99873161605003</c:v>
                </c:pt>
                <c:pt idx="156">
                  <c:v>-27.247126558364741</c:v>
                </c:pt>
                <c:pt idx="157">
                  <c:v>-4.0365479769612156</c:v>
                </c:pt>
                <c:pt idx="158">
                  <c:v>-0.8037782591732956</c:v>
                </c:pt>
                <c:pt idx="159">
                  <c:v>-4.5001554361090843</c:v>
                </c:pt>
                <c:pt idx="160">
                  <c:v>51.4170227192444</c:v>
                </c:pt>
                <c:pt idx="161">
                  <c:v>-29.813077185472231</c:v>
                </c:pt>
                <c:pt idx="162">
                  <c:v>-5.1751826878737646</c:v>
                </c:pt>
                <c:pt idx="163">
                  <c:v>-44.234430705111834</c:v>
                </c:pt>
                <c:pt idx="164">
                  <c:v>15.71432758470651</c:v>
                </c:pt>
                <c:pt idx="165">
                  <c:v>-3.524991128479094</c:v>
                </c:pt>
                <c:pt idx="166">
                  <c:v>57.402359119008523</c:v>
                </c:pt>
                <c:pt idx="167">
                  <c:v>-47.407438012147971</c:v>
                </c:pt>
                <c:pt idx="168">
                  <c:v>-22.472225439302079</c:v>
                </c:pt>
                <c:pt idx="169">
                  <c:v>2.145039232646305</c:v>
                </c:pt>
                <c:pt idx="170">
                  <c:v>-24.404803390386821</c:v>
                </c:pt>
                <c:pt idx="171">
                  <c:v>37.958743388473003</c:v>
                </c:pt>
              </c:numCache>
            </c:numRef>
          </c:val>
          <c:smooth val="0"/>
          <c:extLst>
            <c:ext xmlns:c16="http://schemas.microsoft.com/office/drawing/2014/chart" uri="{C3380CC4-5D6E-409C-BE32-E72D297353CC}">
              <c16:uniqueId val="{00000000-D601-4CC2-B83F-EDA82FD0F628}"/>
            </c:ext>
          </c:extLst>
        </c:ser>
        <c:ser>
          <c:idx val="1"/>
          <c:order val="1"/>
          <c:tx>
            <c:strRef>
              <c:f>Sheet1!$U$1</c:f>
              <c:strCache>
                <c:ptCount val="1"/>
                <c:pt idx="0">
                  <c:v>F_lambda17</c:v>
                </c:pt>
              </c:strCache>
            </c:strRef>
          </c:tx>
          <c:spPr>
            <a:ln w="19050" cap="rnd">
              <a:solidFill>
                <a:schemeClr val="accent2"/>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Sheet1!$U$2:$U$173</c:f>
              <c:numCache>
                <c:formatCode>General</c:formatCode>
                <c:ptCount val="172"/>
                <c:pt idx="0">
                  <c:v>12.734242802107371</c:v>
                </c:pt>
                <c:pt idx="1">
                  <c:v>-17.581097783623921</c:v>
                </c:pt>
                <c:pt idx="2">
                  <c:v>-23.77963512449185</c:v>
                </c:pt>
                <c:pt idx="3">
                  <c:v>21.36545796769963</c:v>
                </c:pt>
                <c:pt idx="4">
                  <c:v>44.779643522694627</c:v>
                </c:pt>
                <c:pt idx="5">
                  <c:v>8.6072526880188356</c:v>
                </c:pt>
                <c:pt idx="6">
                  <c:v>-21.938239525403379</c:v>
                </c:pt>
                <c:pt idx="7">
                  <c:v>13.15259599894706</c:v>
                </c:pt>
                <c:pt idx="8">
                  <c:v>-9.716281532975426</c:v>
                </c:pt>
                <c:pt idx="9">
                  <c:v>30.62720927428456</c:v>
                </c:pt>
                <c:pt idx="10">
                  <c:v>-20.5471072225406</c:v>
                </c:pt>
                <c:pt idx="11">
                  <c:v>8.8527932492265116</c:v>
                </c:pt>
                <c:pt idx="12">
                  <c:v>-43.727647019754087</c:v>
                </c:pt>
                <c:pt idx="13">
                  <c:v>8.1453856980452635</c:v>
                </c:pt>
                <c:pt idx="14">
                  <c:v>15.11792255075615</c:v>
                </c:pt>
                <c:pt idx="15">
                  <c:v>-1.9095617220813921</c:v>
                </c:pt>
                <c:pt idx="16">
                  <c:v>-11.58449512957216</c:v>
                </c:pt>
                <c:pt idx="17">
                  <c:v>-34.635980189182263</c:v>
                </c:pt>
                <c:pt idx="18">
                  <c:v>-22.882670715870901</c:v>
                </c:pt>
                <c:pt idx="19">
                  <c:v>36.693408084142547</c:v>
                </c:pt>
                <c:pt idx="20">
                  <c:v>8.2774766549504193</c:v>
                </c:pt>
                <c:pt idx="21">
                  <c:v>-19.583215640074311</c:v>
                </c:pt>
                <c:pt idx="22">
                  <c:v>-30.130923452634391</c:v>
                </c:pt>
                <c:pt idx="23">
                  <c:v>-9.0637532497739866</c:v>
                </c:pt>
                <c:pt idx="24">
                  <c:v>17.07881844503758</c:v>
                </c:pt>
                <c:pt idx="25">
                  <c:v>13.16561736008777</c:v>
                </c:pt>
                <c:pt idx="26">
                  <c:v>-27.756804226000298</c:v>
                </c:pt>
                <c:pt idx="27">
                  <c:v>-41.287242049019127</c:v>
                </c:pt>
                <c:pt idx="28">
                  <c:v>0.9138030865453608</c:v>
                </c:pt>
                <c:pt idx="29">
                  <c:v>-28.865357338115921</c:v>
                </c:pt>
                <c:pt idx="30">
                  <c:v>-15.196279146052399</c:v>
                </c:pt>
                <c:pt idx="31">
                  <c:v>-9.2783348618838701</c:v>
                </c:pt>
                <c:pt idx="32">
                  <c:v>15.276164595583881</c:v>
                </c:pt>
                <c:pt idx="33">
                  <c:v>-32.336505099840579</c:v>
                </c:pt>
                <c:pt idx="34">
                  <c:v>-12.486449305058819</c:v>
                </c:pt>
                <c:pt idx="35">
                  <c:v>25.538930994113041</c:v>
                </c:pt>
                <c:pt idx="36">
                  <c:v>7.0274938052932194</c:v>
                </c:pt>
                <c:pt idx="37">
                  <c:v>-5.0457255709636826</c:v>
                </c:pt>
                <c:pt idx="38">
                  <c:v>-4.224054899360107</c:v>
                </c:pt>
                <c:pt idx="39">
                  <c:v>15.52568280318418</c:v>
                </c:pt>
                <c:pt idx="40">
                  <c:v>9.8588742955277233</c:v>
                </c:pt>
                <c:pt idx="41">
                  <c:v>-61.940024353212443</c:v>
                </c:pt>
                <c:pt idx="42">
                  <c:v>-3.4401864037182261</c:v>
                </c:pt>
                <c:pt idx="43">
                  <c:v>8.7252230033831175</c:v>
                </c:pt>
                <c:pt idx="44">
                  <c:v>-7.589497601639188</c:v>
                </c:pt>
                <c:pt idx="45">
                  <c:v>55.896833072125062</c:v>
                </c:pt>
                <c:pt idx="46">
                  <c:v>34.574394725008588</c:v>
                </c:pt>
                <c:pt idx="47">
                  <c:v>-1.3842555533022001</c:v>
                </c:pt>
                <c:pt idx="48">
                  <c:v>-40.283696522877477</c:v>
                </c:pt>
                <c:pt idx="49">
                  <c:v>-35.039221484636663</c:v>
                </c:pt>
                <c:pt idx="50">
                  <c:v>11.120804975588291</c:v>
                </c:pt>
                <c:pt idx="51">
                  <c:v>16.193289750591731</c:v>
                </c:pt>
                <c:pt idx="52">
                  <c:v>-10.93657443425473</c:v>
                </c:pt>
                <c:pt idx="53">
                  <c:v>-52.040675536388477</c:v>
                </c:pt>
                <c:pt idx="54">
                  <c:v>-41.074100859415523</c:v>
                </c:pt>
                <c:pt idx="55">
                  <c:v>40.039014812764137</c:v>
                </c:pt>
                <c:pt idx="56">
                  <c:v>21.7362471550225</c:v>
                </c:pt>
                <c:pt idx="57">
                  <c:v>-18.061553374569328</c:v>
                </c:pt>
                <c:pt idx="58">
                  <c:v>-28.227408350915969</c:v>
                </c:pt>
                <c:pt idx="59">
                  <c:v>7.3216230117312016</c:v>
                </c:pt>
                <c:pt idx="60">
                  <c:v>-19.88993751582311</c:v>
                </c:pt>
                <c:pt idx="61">
                  <c:v>-54.62415018790189</c:v>
                </c:pt>
                <c:pt idx="62">
                  <c:v>-12.260333487362979</c:v>
                </c:pt>
                <c:pt idx="63">
                  <c:v>22.821292571293931</c:v>
                </c:pt>
                <c:pt idx="64">
                  <c:v>-9.6541844936904937</c:v>
                </c:pt>
                <c:pt idx="65">
                  <c:v>-22.984639394955149</c:v>
                </c:pt>
                <c:pt idx="66">
                  <c:v>-6.7521622494399232</c:v>
                </c:pt>
                <c:pt idx="67">
                  <c:v>44.074424656705943</c:v>
                </c:pt>
                <c:pt idx="68">
                  <c:v>-27.8888428941579</c:v>
                </c:pt>
                <c:pt idx="69">
                  <c:v>-44.771080928165652</c:v>
                </c:pt>
                <c:pt idx="70">
                  <c:v>-33.742375363799241</c:v>
                </c:pt>
                <c:pt idx="71">
                  <c:v>-12.870004798203739</c:v>
                </c:pt>
                <c:pt idx="72">
                  <c:v>-12.05812478915502</c:v>
                </c:pt>
                <c:pt idx="73">
                  <c:v>38.43858903878025</c:v>
                </c:pt>
                <c:pt idx="74">
                  <c:v>29.70073554628264</c:v>
                </c:pt>
                <c:pt idx="75">
                  <c:v>10.015336116370751</c:v>
                </c:pt>
                <c:pt idx="76">
                  <c:v>11.20629339852522</c:v>
                </c:pt>
                <c:pt idx="77">
                  <c:v>-45.283148887691397</c:v>
                </c:pt>
                <c:pt idx="78">
                  <c:v>-22.164854394832101</c:v>
                </c:pt>
                <c:pt idx="79">
                  <c:v>-19.363522314368051</c:v>
                </c:pt>
                <c:pt idx="80">
                  <c:v>29.52259386613115</c:v>
                </c:pt>
                <c:pt idx="81">
                  <c:v>25.94114882905863</c:v>
                </c:pt>
                <c:pt idx="82">
                  <c:v>12.41160922077373</c:v>
                </c:pt>
                <c:pt idx="83">
                  <c:v>17.648966906346999</c:v>
                </c:pt>
                <c:pt idx="84">
                  <c:v>9.1056199704024046</c:v>
                </c:pt>
                <c:pt idx="85">
                  <c:v>-52.473251601975377</c:v>
                </c:pt>
                <c:pt idx="86">
                  <c:v>-28.328056882952879</c:v>
                </c:pt>
                <c:pt idx="87">
                  <c:v>-34.129116631731087</c:v>
                </c:pt>
                <c:pt idx="88">
                  <c:v>-9.5784114125942033</c:v>
                </c:pt>
                <c:pt idx="89">
                  <c:v>10.832314931674761</c:v>
                </c:pt>
                <c:pt idx="90">
                  <c:v>-65.0037201752681</c:v>
                </c:pt>
                <c:pt idx="91">
                  <c:v>14.242805415860451</c:v>
                </c:pt>
                <c:pt idx="92">
                  <c:v>-43.567460533052142</c:v>
                </c:pt>
                <c:pt idx="93">
                  <c:v>-11.780498653719709</c:v>
                </c:pt>
                <c:pt idx="94">
                  <c:v>-10.73617979349434</c:v>
                </c:pt>
                <c:pt idx="95">
                  <c:v>-8.1556593754213047</c:v>
                </c:pt>
                <c:pt idx="96">
                  <c:v>-18.449869119228911</c:v>
                </c:pt>
                <c:pt idx="97">
                  <c:v>-62.287783509719787</c:v>
                </c:pt>
                <c:pt idx="98">
                  <c:v>-27.058256724230041</c:v>
                </c:pt>
                <c:pt idx="99">
                  <c:v>-5.7167177512159366</c:v>
                </c:pt>
                <c:pt idx="100">
                  <c:v>35.096209355568391</c:v>
                </c:pt>
                <c:pt idx="101">
                  <c:v>-27.131353492150019</c:v>
                </c:pt>
                <c:pt idx="102">
                  <c:v>7.4744909451420796</c:v>
                </c:pt>
                <c:pt idx="103">
                  <c:v>-5.0605920659420596</c:v>
                </c:pt>
                <c:pt idx="104">
                  <c:v>26.299133944323799</c:v>
                </c:pt>
                <c:pt idx="105">
                  <c:v>19.579890325852102</c:v>
                </c:pt>
                <c:pt idx="106">
                  <c:v>-10.199170018297311</c:v>
                </c:pt>
                <c:pt idx="107">
                  <c:v>-21.93267361988369</c:v>
                </c:pt>
                <c:pt idx="108">
                  <c:v>-4.3789846572593767</c:v>
                </c:pt>
                <c:pt idx="109">
                  <c:v>-12.361620809652001</c:v>
                </c:pt>
                <c:pt idx="110">
                  <c:v>-5.7174122570430761</c:v>
                </c:pt>
                <c:pt idx="111">
                  <c:v>1.2480793506406691</c:v>
                </c:pt>
                <c:pt idx="112">
                  <c:v>-26.202902092404099</c:v>
                </c:pt>
                <c:pt idx="113">
                  <c:v>3.0179219482203341</c:v>
                </c:pt>
                <c:pt idx="114">
                  <c:v>-35.525060101513112</c:v>
                </c:pt>
                <c:pt idx="115">
                  <c:v>-17.90757497946457</c:v>
                </c:pt>
                <c:pt idx="116">
                  <c:v>5.5869363858019554</c:v>
                </c:pt>
                <c:pt idx="117">
                  <c:v>-18.851233451584861</c:v>
                </c:pt>
                <c:pt idx="118">
                  <c:v>2.4046526799088781</c:v>
                </c:pt>
                <c:pt idx="119">
                  <c:v>-32.997344442983582</c:v>
                </c:pt>
                <c:pt idx="120">
                  <c:v>-17.649139819361331</c:v>
                </c:pt>
                <c:pt idx="121">
                  <c:v>-6.2970704265099542</c:v>
                </c:pt>
                <c:pt idx="122">
                  <c:v>-11.54425747406993</c:v>
                </c:pt>
                <c:pt idx="123">
                  <c:v>10.683263317568089</c:v>
                </c:pt>
                <c:pt idx="124">
                  <c:v>24.5311122916644</c:v>
                </c:pt>
                <c:pt idx="125">
                  <c:v>-24.253985795379549</c:v>
                </c:pt>
                <c:pt idx="126">
                  <c:v>-8.3853325459982226</c:v>
                </c:pt>
                <c:pt idx="127">
                  <c:v>-12.71301541080247</c:v>
                </c:pt>
                <c:pt idx="128">
                  <c:v>-44.777330789573</c:v>
                </c:pt>
                <c:pt idx="129">
                  <c:v>-9.0009584799091247</c:v>
                </c:pt>
                <c:pt idx="130">
                  <c:v>8.55175729649579</c:v>
                </c:pt>
                <c:pt idx="131">
                  <c:v>36.095161120433367</c:v>
                </c:pt>
                <c:pt idx="132">
                  <c:v>-7.421025679398241</c:v>
                </c:pt>
                <c:pt idx="133">
                  <c:v>30.19601180485672</c:v>
                </c:pt>
                <c:pt idx="134">
                  <c:v>2.39441053461691</c:v>
                </c:pt>
                <c:pt idx="135">
                  <c:v>1.4439169691175839</c:v>
                </c:pt>
                <c:pt idx="136">
                  <c:v>-13.590093093281309</c:v>
                </c:pt>
                <c:pt idx="137">
                  <c:v>-62.647489990014464</c:v>
                </c:pt>
                <c:pt idx="138">
                  <c:v>-3.9249244338481688</c:v>
                </c:pt>
                <c:pt idx="139">
                  <c:v>16.33629315775503</c:v>
                </c:pt>
                <c:pt idx="140">
                  <c:v>-21.619730903622031</c:v>
                </c:pt>
                <c:pt idx="141">
                  <c:v>-84.592112223492308</c:v>
                </c:pt>
                <c:pt idx="142">
                  <c:v>-16.420034897653242</c:v>
                </c:pt>
                <c:pt idx="143">
                  <c:v>40.891653652010959</c:v>
                </c:pt>
                <c:pt idx="144">
                  <c:v>0.99735001142826007</c:v>
                </c:pt>
                <c:pt idx="145">
                  <c:v>-34.975074393179867</c:v>
                </c:pt>
                <c:pt idx="146">
                  <c:v>12.000709364508859</c:v>
                </c:pt>
                <c:pt idx="147">
                  <c:v>-15.014624944293571</c:v>
                </c:pt>
                <c:pt idx="148">
                  <c:v>-8.0993324239912567</c:v>
                </c:pt>
                <c:pt idx="149">
                  <c:v>-0.25103902879366657</c:v>
                </c:pt>
                <c:pt idx="150">
                  <c:v>-26.55410097352576</c:v>
                </c:pt>
                <c:pt idx="151">
                  <c:v>-6.9227257840993364</c:v>
                </c:pt>
                <c:pt idx="152">
                  <c:v>37.892529448377744</c:v>
                </c:pt>
                <c:pt idx="153">
                  <c:v>-25.159172445740889</c:v>
                </c:pt>
                <c:pt idx="154">
                  <c:v>-12.00336810239804</c:v>
                </c:pt>
                <c:pt idx="155">
                  <c:v>-2.425875976843558</c:v>
                </c:pt>
                <c:pt idx="156">
                  <c:v>-3.441697972790239</c:v>
                </c:pt>
                <c:pt idx="157">
                  <c:v>22.903174878983791</c:v>
                </c:pt>
                <c:pt idx="158">
                  <c:v>-18.07298937958776</c:v>
                </c:pt>
                <c:pt idx="159">
                  <c:v>-11.356645579165409</c:v>
                </c:pt>
                <c:pt idx="160">
                  <c:v>3.1365179159083318</c:v>
                </c:pt>
                <c:pt idx="161">
                  <c:v>-43.625665733716843</c:v>
                </c:pt>
                <c:pt idx="162">
                  <c:v>-23.2792688325341</c:v>
                </c:pt>
                <c:pt idx="163">
                  <c:v>-58.340981428226208</c:v>
                </c:pt>
                <c:pt idx="164">
                  <c:v>-56.781402770373269</c:v>
                </c:pt>
                <c:pt idx="165">
                  <c:v>-23.94017450393978</c:v>
                </c:pt>
                <c:pt idx="166">
                  <c:v>-28.491585888231139</c:v>
                </c:pt>
                <c:pt idx="167">
                  <c:v>-24.536158581563381</c:v>
                </c:pt>
                <c:pt idx="168">
                  <c:v>6.8079635879139069</c:v>
                </c:pt>
                <c:pt idx="169">
                  <c:v>-46.934158379298793</c:v>
                </c:pt>
                <c:pt idx="170">
                  <c:v>2.684627968596434</c:v>
                </c:pt>
                <c:pt idx="171">
                  <c:v>-39.187636061378257</c:v>
                </c:pt>
              </c:numCache>
            </c:numRef>
          </c:val>
          <c:smooth val="0"/>
          <c:extLst>
            <c:ext xmlns:c16="http://schemas.microsoft.com/office/drawing/2014/chart" uri="{C3380CC4-5D6E-409C-BE32-E72D297353CC}">
              <c16:uniqueId val="{00000001-D601-4CC2-B83F-EDA82FD0F628}"/>
            </c:ext>
          </c:extLst>
        </c:ser>
        <c:ser>
          <c:idx val="2"/>
          <c:order val="2"/>
          <c:tx>
            <c:strRef>
              <c:f>Sheet1!$V$1</c:f>
              <c:strCache>
                <c:ptCount val="1"/>
                <c:pt idx="0">
                  <c:v>F_lambda18</c:v>
                </c:pt>
              </c:strCache>
            </c:strRef>
          </c:tx>
          <c:spPr>
            <a:ln w="19050" cap="rnd">
              <a:solidFill>
                <a:schemeClr val="accent3"/>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Sheet1!$V$2:$V$173</c:f>
              <c:numCache>
                <c:formatCode>General</c:formatCode>
                <c:ptCount val="172"/>
                <c:pt idx="0">
                  <c:v>-9.3606319321148703</c:v>
                </c:pt>
                <c:pt idx="1">
                  <c:v>15.61523482543039</c:v>
                </c:pt>
                <c:pt idx="2">
                  <c:v>11.719195409545341</c:v>
                </c:pt>
                <c:pt idx="3">
                  <c:v>16.335208479927289</c:v>
                </c:pt>
                <c:pt idx="4">
                  <c:v>-20.169524813523498</c:v>
                </c:pt>
                <c:pt idx="5">
                  <c:v>-3.469265526163444</c:v>
                </c:pt>
                <c:pt idx="6">
                  <c:v>27.729344348774148</c:v>
                </c:pt>
                <c:pt idx="7">
                  <c:v>3.7632778144779109</c:v>
                </c:pt>
                <c:pt idx="8">
                  <c:v>22.234739573481701</c:v>
                </c:pt>
                <c:pt idx="9">
                  <c:v>0.70399629155198795</c:v>
                </c:pt>
                <c:pt idx="10">
                  <c:v>28.454373609158289</c:v>
                </c:pt>
                <c:pt idx="11">
                  <c:v>-34.651278937417018</c:v>
                </c:pt>
                <c:pt idx="12">
                  <c:v>-15.56129876575959</c:v>
                </c:pt>
                <c:pt idx="13">
                  <c:v>-49.31778534215227</c:v>
                </c:pt>
                <c:pt idx="14">
                  <c:v>-28.218635757668519</c:v>
                </c:pt>
                <c:pt idx="15">
                  <c:v>36.337965067582353</c:v>
                </c:pt>
                <c:pt idx="16">
                  <c:v>19.922491650867752</c:v>
                </c:pt>
                <c:pt idx="17">
                  <c:v>6.2690642803170569</c:v>
                </c:pt>
                <c:pt idx="18">
                  <c:v>-42.45167395100443</c:v>
                </c:pt>
                <c:pt idx="19">
                  <c:v>-18.087752151830749</c:v>
                </c:pt>
                <c:pt idx="20">
                  <c:v>14.04324178865825</c:v>
                </c:pt>
                <c:pt idx="21">
                  <c:v>38.431345853594372</c:v>
                </c:pt>
                <c:pt idx="22">
                  <c:v>12.09892900578148</c:v>
                </c:pt>
                <c:pt idx="23">
                  <c:v>-9.9831628019472838</c:v>
                </c:pt>
                <c:pt idx="24">
                  <c:v>-19.11072181397849</c:v>
                </c:pt>
                <c:pt idx="25">
                  <c:v>-13.264823942934401</c:v>
                </c:pt>
                <c:pt idx="26">
                  <c:v>38.534989067094067</c:v>
                </c:pt>
                <c:pt idx="27">
                  <c:v>37.059302606924383</c:v>
                </c:pt>
                <c:pt idx="28">
                  <c:v>14.20579232367249</c:v>
                </c:pt>
                <c:pt idx="29">
                  <c:v>-82.936687108766762</c:v>
                </c:pt>
                <c:pt idx="30">
                  <c:v>-24.820437325659078</c:v>
                </c:pt>
                <c:pt idx="31">
                  <c:v>-31.71944568142181</c:v>
                </c:pt>
                <c:pt idx="32">
                  <c:v>-26.17648779788647</c:v>
                </c:pt>
                <c:pt idx="33">
                  <c:v>-37.064387015075297</c:v>
                </c:pt>
                <c:pt idx="34">
                  <c:v>6.566316317202137</c:v>
                </c:pt>
                <c:pt idx="35">
                  <c:v>-27.178649415911551</c:v>
                </c:pt>
                <c:pt idx="36">
                  <c:v>-18.31340714733826</c:v>
                </c:pt>
                <c:pt idx="37">
                  <c:v>0.65345750187168861</c:v>
                </c:pt>
                <c:pt idx="38">
                  <c:v>38.376082026485967</c:v>
                </c:pt>
                <c:pt idx="39">
                  <c:v>7.3403260808667206</c:v>
                </c:pt>
                <c:pt idx="40">
                  <c:v>4.6291895591272798</c:v>
                </c:pt>
                <c:pt idx="41">
                  <c:v>-15.43659939788011</c:v>
                </c:pt>
                <c:pt idx="42">
                  <c:v>-2.80705745746722</c:v>
                </c:pt>
                <c:pt idx="43">
                  <c:v>-8.6199292887441796</c:v>
                </c:pt>
                <c:pt idx="44">
                  <c:v>-14.79970305484054</c:v>
                </c:pt>
                <c:pt idx="45">
                  <c:v>-4.1888909955982356</c:v>
                </c:pt>
                <c:pt idx="46">
                  <c:v>43.102725560503188</c:v>
                </c:pt>
                <c:pt idx="47">
                  <c:v>26.734319463879341</c:v>
                </c:pt>
                <c:pt idx="48">
                  <c:v>-14.09291416040934</c:v>
                </c:pt>
                <c:pt idx="49">
                  <c:v>4.5691542893648958</c:v>
                </c:pt>
                <c:pt idx="50">
                  <c:v>14.997264994954421</c:v>
                </c:pt>
                <c:pt idx="51">
                  <c:v>7.7019945219814758</c:v>
                </c:pt>
                <c:pt idx="52">
                  <c:v>-1.3270047761585531</c:v>
                </c:pt>
                <c:pt idx="53">
                  <c:v>34.276551246021647</c:v>
                </c:pt>
                <c:pt idx="54">
                  <c:v>-2.0961647000383472</c:v>
                </c:pt>
                <c:pt idx="55">
                  <c:v>-12.706534421111501</c:v>
                </c:pt>
                <c:pt idx="56">
                  <c:v>-17.493876053057011</c:v>
                </c:pt>
                <c:pt idx="57">
                  <c:v>-12.610031614521469</c:v>
                </c:pt>
                <c:pt idx="58">
                  <c:v>17.154059766458971</c:v>
                </c:pt>
                <c:pt idx="59">
                  <c:v>7.6481342332149538</c:v>
                </c:pt>
                <c:pt idx="60">
                  <c:v>4.7231616638973009</c:v>
                </c:pt>
                <c:pt idx="61">
                  <c:v>-38.632671355800461</c:v>
                </c:pt>
                <c:pt idx="62">
                  <c:v>-15.04856739663086</c:v>
                </c:pt>
                <c:pt idx="63">
                  <c:v>-3.0420807568409458</c:v>
                </c:pt>
                <c:pt idx="64">
                  <c:v>-2.5841725535588029</c:v>
                </c:pt>
                <c:pt idx="65">
                  <c:v>-0.83622216442224051</c:v>
                </c:pt>
                <c:pt idx="66">
                  <c:v>37.149818031900949</c:v>
                </c:pt>
                <c:pt idx="67">
                  <c:v>-0.19303690567788931</c:v>
                </c:pt>
                <c:pt idx="68">
                  <c:v>-12.410703458577469</c:v>
                </c:pt>
                <c:pt idx="69">
                  <c:v>-23.306417375421411</c:v>
                </c:pt>
                <c:pt idx="70">
                  <c:v>-14.01611303534072</c:v>
                </c:pt>
                <c:pt idx="71">
                  <c:v>-69.329336714073037</c:v>
                </c:pt>
                <c:pt idx="72">
                  <c:v>-14.64535494552371</c:v>
                </c:pt>
                <c:pt idx="73">
                  <c:v>9.7779317487827431</c:v>
                </c:pt>
                <c:pt idx="74">
                  <c:v>0.45955584867573052</c:v>
                </c:pt>
                <c:pt idx="75">
                  <c:v>18.32798528191347</c:v>
                </c:pt>
                <c:pt idx="76">
                  <c:v>6.6116637464049361</c:v>
                </c:pt>
                <c:pt idx="77">
                  <c:v>8.8683366757943052</c:v>
                </c:pt>
                <c:pt idx="78">
                  <c:v>-22.42012981897528</c:v>
                </c:pt>
                <c:pt idx="79">
                  <c:v>-15.86043560615369</c:v>
                </c:pt>
                <c:pt idx="80">
                  <c:v>-2.7519112000961812</c:v>
                </c:pt>
                <c:pt idx="81">
                  <c:v>3.8417352652468799</c:v>
                </c:pt>
                <c:pt idx="82">
                  <c:v>-1.282024075738647</c:v>
                </c:pt>
                <c:pt idx="83">
                  <c:v>20.195828725428711</c:v>
                </c:pt>
                <c:pt idx="84">
                  <c:v>-8.6055319799260843E-2</c:v>
                </c:pt>
                <c:pt idx="85">
                  <c:v>64.677357888855738</c:v>
                </c:pt>
                <c:pt idx="86">
                  <c:v>-33.012256533450298</c:v>
                </c:pt>
                <c:pt idx="87">
                  <c:v>-41.613521694547032</c:v>
                </c:pt>
                <c:pt idx="88">
                  <c:v>24.81983073546041</c:v>
                </c:pt>
                <c:pt idx="89">
                  <c:v>-3.741535163614206</c:v>
                </c:pt>
                <c:pt idx="90">
                  <c:v>-5.3171999240082641</c:v>
                </c:pt>
                <c:pt idx="91">
                  <c:v>13.46745698540045</c:v>
                </c:pt>
                <c:pt idx="92">
                  <c:v>-17.40113782038101</c:v>
                </c:pt>
                <c:pt idx="93">
                  <c:v>-28.769129013884179</c:v>
                </c:pt>
                <c:pt idx="94">
                  <c:v>-21.15527708360948</c:v>
                </c:pt>
                <c:pt idx="95">
                  <c:v>-8.1334042314257466</c:v>
                </c:pt>
                <c:pt idx="96">
                  <c:v>25.084091713624389</c:v>
                </c:pt>
                <c:pt idx="97">
                  <c:v>13.39939161300221</c:v>
                </c:pt>
                <c:pt idx="98">
                  <c:v>-48.950725146062297</c:v>
                </c:pt>
                <c:pt idx="99">
                  <c:v>-14.026874625145989</c:v>
                </c:pt>
                <c:pt idx="100">
                  <c:v>26.973607858492691</c:v>
                </c:pt>
                <c:pt idx="101">
                  <c:v>57.959822788552088</c:v>
                </c:pt>
                <c:pt idx="102">
                  <c:v>10.57770170351225</c:v>
                </c:pt>
                <c:pt idx="103">
                  <c:v>-51.349022530030027</c:v>
                </c:pt>
                <c:pt idx="104">
                  <c:v>0.53562748833739171</c:v>
                </c:pt>
                <c:pt idx="105">
                  <c:v>42.598821210921997</c:v>
                </c:pt>
                <c:pt idx="106">
                  <c:v>-5.1226843214962507E-2</c:v>
                </c:pt>
                <c:pt idx="107">
                  <c:v>3.9032992852904642</c:v>
                </c:pt>
                <c:pt idx="108">
                  <c:v>21.503620519003569</c:v>
                </c:pt>
                <c:pt idx="109">
                  <c:v>7.2803621077262584</c:v>
                </c:pt>
                <c:pt idx="110">
                  <c:v>-11.6305184594731</c:v>
                </c:pt>
                <c:pt idx="111">
                  <c:v>8.2801874759313243</c:v>
                </c:pt>
                <c:pt idx="112">
                  <c:v>11.964694260755641</c:v>
                </c:pt>
                <c:pt idx="113">
                  <c:v>31.989152691327551</c:v>
                </c:pt>
                <c:pt idx="114">
                  <c:v>11.266081292491601</c:v>
                </c:pt>
                <c:pt idx="115">
                  <c:v>-22.638933886588401</c:v>
                </c:pt>
                <c:pt idx="116">
                  <c:v>-4.2828053146113483</c:v>
                </c:pt>
                <c:pt idx="117">
                  <c:v>43.740495780767063</c:v>
                </c:pt>
                <c:pt idx="118">
                  <c:v>23.963898098286599</c:v>
                </c:pt>
                <c:pt idx="119">
                  <c:v>30.60423575057067</c:v>
                </c:pt>
                <c:pt idx="120">
                  <c:v>31.74113134585226</c:v>
                </c:pt>
                <c:pt idx="121">
                  <c:v>-3.147912578793008</c:v>
                </c:pt>
                <c:pt idx="122">
                  <c:v>13.06273240703948</c:v>
                </c:pt>
                <c:pt idx="123">
                  <c:v>-27.186455893544199</c:v>
                </c:pt>
                <c:pt idx="124">
                  <c:v>-21.876696326074029</c:v>
                </c:pt>
                <c:pt idx="125">
                  <c:v>6.8167510871088517</c:v>
                </c:pt>
                <c:pt idx="126">
                  <c:v>-9.7612700509004799</c:v>
                </c:pt>
                <c:pt idx="127">
                  <c:v>32.856465141232817</c:v>
                </c:pt>
                <c:pt idx="128">
                  <c:v>-10.8070606313483</c:v>
                </c:pt>
                <c:pt idx="129">
                  <c:v>-51.755981963640558</c:v>
                </c:pt>
                <c:pt idx="130">
                  <c:v>-40.079245053717301</c:v>
                </c:pt>
                <c:pt idx="131">
                  <c:v>-2.1687942816940762</c:v>
                </c:pt>
                <c:pt idx="132">
                  <c:v>15.81317077532079</c:v>
                </c:pt>
                <c:pt idx="133">
                  <c:v>-0.65468487964817612</c:v>
                </c:pt>
                <c:pt idx="134">
                  <c:v>-14.11531006077826</c:v>
                </c:pt>
                <c:pt idx="135">
                  <c:v>30.368950874373709</c:v>
                </c:pt>
                <c:pt idx="136">
                  <c:v>57.30098979683649</c:v>
                </c:pt>
                <c:pt idx="137">
                  <c:v>17.314442147967391</c:v>
                </c:pt>
                <c:pt idx="138">
                  <c:v>-14.6788601272139</c:v>
                </c:pt>
                <c:pt idx="139">
                  <c:v>41.680085598737072</c:v>
                </c:pt>
                <c:pt idx="140">
                  <c:v>24.830838295875122</c:v>
                </c:pt>
                <c:pt idx="141">
                  <c:v>-0.8639227491269299</c:v>
                </c:pt>
                <c:pt idx="142">
                  <c:v>-39.549835599343247</c:v>
                </c:pt>
                <c:pt idx="143">
                  <c:v>-35.871144286923382</c:v>
                </c:pt>
                <c:pt idx="144">
                  <c:v>12.413924562385811</c:v>
                </c:pt>
                <c:pt idx="145">
                  <c:v>14.21534383523562</c:v>
                </c:pt>
                <c:pt idx="146">
                  <c:v>-14.187933895773851</c:v>
                </c:pt>
                <c:pt idx="147">
                  <c:v>-14.337686144960649</c:v>
                </c:pt>
                <c:pt idx="148">
                  <c:v>18.263830859801331</c:v>
                </c:pt>
                <c:pt idx="149">
                  <c:v>22.69568373674517</c:v>
                </c:pt>
                <c:pt idx="150">
                  <c:v>-15.33068666418079</c:v>
                </c:pt>
                <c:pt idx="151">
                  <c:v>-0.58049559729545663</c:v>
                </c:pt>
                <c:pt idx="152">
                  <c:v>6.271245004629785</c:v>
                </c:pt>
                <c:pt idx="153">
                  <c:v>-25.26041128804286</c:v>
                </c:pt>
                <c:pt idx="154">
                  <c:v>21.841145584266489</c:v>
                </c:pt>
                <c:pt idx="155">
                  <c:v>-3.3464370945439921</c:v>
                </c:pt>
                <c:pt idx="156">
                  <c:v>26.257556517999191</c:v>
                </c:pt>
                <c:pt idx="157">
                  <c:v>33.618957950732408</c:v>
                </c:pt>
                <c:pt idx="158">
                  <c:v>-0.80908485720841838</c:v>
                </c:pt>
                <c:pt idx="159">
                  <c:v>-24.81751293867212</c:v>
                </c:pt>
                <c:pt idx="160">
                  <c:v>-34.454833642609103</c:v>
                </c:pt>
                <c:pt idx="161">
                  <c:v>-5.7669617250472696</c:v>
                </c:pt>
                <c:pt idx="162">
                  <c:v>3.811948519377264</c:v>
                </c:pt>
                <c:pt idx="163">
                  <c:v>14.39911441385004</c:v>
                </c:pt>
                <c:pt idx="164">
                  <c:v>-17.75597482362695</c:v>
                </c:pt>
                <c:pt idx="165">
                  <c:v>-18.536066806618159</c:v>
                </c:pt>
                <c:pt idx="166">
                  <c:v>-28.115341041154231</c:v>
                </c:pt>
                <c:pt idx="167">
                  <c:v>37.821913279466202</c:v>
                </c:pt>
                <c:pt idx="168">
                  <c:v>18.152714211064129</c:v>
                </c:pt>
                <c:pt idx="169">
                  <c:v>-6.4636122248415653</c:v>
                </c:pt>
                <c:pt idx="170">
                  <c:v>11.627089642224121</c:v>
                </c:pt>
                <c:pt idx="171">
                  <c:v>-18.204214784788661</c:v>
                </c:pt>
              </c:numCache>
            </c:numRef>
          </c:val>
          <c:smooth val="0"/>
          <c:extLst>
            <c:ext xmlns:c16="http://schemas.microsoft.com/office/drawing/2014/chart" uri="{C3380CC4-5D6E-409C-BE32-E72D297353CC}">
              <c16:uniqueId val="{00000002-D601-4CC2-B83F-EDA82FD0F628}"/>
            </c:ext>
          </c:extLst>
        </c:ser>
        <c:ser>
          <c:idx val="3"/>
          <c:order val="3"/>
          <c:tx>
            <c:strRef>
              <c:f>Sheet1!$W$1</c:f>
              <c:strCache>
                <c:ptCount val="1"/>
                <c:pt idx="0">
                  <c:v>F_lambda19</c:v>
                </c:pt>
              </c:strCache>
            </c:strRef>
          </c:tx>
          <c:spPr>
            <a:ln w="19050" cap="rnd">
              <a:solidFill>
                <a:schemeClr val="accent4"/>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Sheet1!$W$2:$W$173</c:f>
              <c:numCache>
                <c:formatCode>General</c:formatCode>
                <c:ptCount val="172"/>
                <c:pt idx="0">
                  <c:v>-12.813491065604291</c:v>
                </c:pt>
                <c:pt idx="1">
                  <c:v>-31.69351854097367</c:v>
                </c:pt>
                <c:pt idx="2">
                  <c:v>1.3127891899247111</c:v>
                </c:pt>
                <c:pt idx="3">
                  <c:v>15.448706374137521</c:v>
                </c:pt>
                <c:pt idx="4">
                  <c:v>-37.835807376944743</c:v>
                </c:pt>
                <c:pt idx="5">
                  <c:v>-15.74902607421668</c:v>
                </c:pt>
                <c:pt idx="6">
                  <c:v>-36.165061129524119</c:v>
                </c:pt>
                <c:pt idx="7">
                  <c:v>-29.879342881143181</c:v>
                </c:pt>
                <c:pt idx="8">
                  <c:v>-51.531604941304522</c:v>
                </c:pt>
                <c:pt idx="9">
                  <c:v>-61.982566337315987</c:v>
                </c:pt>
                <c:pt idx="10">
                  <c:v>-28.585542536164329</c:v>
                </c:pt>
                <c:pt idx="11">
                  <c:v>-11.742266295246729</c:v>
                </c:pt>
                <c:pt idx="12">
                  <c:v>-39.121918317681661</c:v>
                </c:pt>
                <c:pt idx="13">
                  <c:v>0.58991101448456007</c:v>
                </c:pt>
                <c:pt idx="14">
                  <c:v>-17.45593581669452</c:v>
                </c:pt>
                <c:pt idx="15">
                  <c:v>-47.315175808208437</c:v>
                </c:pt>
                <c:pt idx="16">
                  <c:v>-22.541064111955279</c:v>
                </c:pt>
                <c:pt idx="17">
                  <c:v>3.8095110901664029</c:v>
                </c:pt>
                <c:pt idx="18">
                  <c:v>-33.878136255765732</c:v>
                </c:pt>
                <c:pt idx="19">
                  <c:v>-7.7429988182868001</c:v>
                </c:pt>
                <c:pt idx="20">
                  <c:v>-50.603387753771258</c:v>
                </c:pt>
                <c:pt idx="21">
                  <c:v>-30.088378657152759</c:v>
                </c:pt>
                <c:pt idx="22">
                  <c:v>2.802400598288898</c:v>
                </c:pt>
                <c:pt idx="23">
                  <c:v>-16.370332907643231</c:v>
                </c:pt>
                <c:pt idx="24">
                  <c:v>-21.9411141860996</c:v>
                </c:pt>
                <c:pt idx="25">
                  <c:v>-20.958595563806629</c:v>
                </c:pt>
                <c:pt idx="26">
                  <c:v>-24.347703689700751</c:v>
                </c:pt>
                <c:pt idx="27">
                  <c:v>-31.626244242323668</c:v>
                </c:pt>
                <c:pt idx="28">
                  <c:v>-14.368017064661739</c:v>
                </c:pt>
                <c:pt idx="29">
                  <c:v>17.31162651449986</c:v>
                </c:pt>
                <c:pt idx="30">
                  <c:v>0.6196125948863056</c:v>
                </c:pt>
                <c:pt idx="31">
                  <c:v>-21.581915347935631</c:v>
                </c:pt>
                <c:pt idx="32">
                  <c:v>-31.108760486503531</c:v>
                </c:pt>
                <c:pt idx="33">
                  <c:v>-51.687175094741598</c:v>
                </c:pt>
                <c:pt idx="34">
                  <c:v>-70.903386189012565</c:v>
                </c:pt>
                <c:pt idx="35">
                  <c:v>-27.99972923227185</c:v>
                </c:pt>
                <c:pt idx="36">
                  <c:v>-62.351390689952417</c:v>
                </c:pt>
                <c:pt idx="37">
                  <c:v>-25.98907131508739</c:v>
                </c:pt>
                <c:pt idx="38">
                  <c:v>-23.391087912823529</c:v>
                </c:pt>
                <c:pt idx="39">
                  <c:v>4.6238750267718842</c:v>
                </c:pt>
                <c:pt idx="40">
                  <c:v>8.773501592071014</c:v>
                </c:pt>
                <c:pt idx="41">
                  <c:v>-11.1386455563767</c:v>
                </c:pt>
                <c:pt idx="42">
                  <c:v>5.6014997383007206</c:v>
                </c:pt>
                <c:pt idx="43">
                  <c:v>1.361320634906271</c:v>
                </c:pt>
                <c:pt idx="44">
                  <c:v>-76.50189698956126</c:v>
                </c:pt>
                <c:pt idx="45">
                  <c:v>-13.310778415948899</c:v>
                </c:pt>
                <c:pt idx="46">
                  <c:v>-9.8741315403536145</c:v>
                </c:pt>
                <c:pt idx="47">
                  <c:v>25.09133181692048</c:v>
                </c:pt>
                <c:pt idx="48">
                  <c:v>6.9061927129245566</c:v>
                </c:pt>
                <c:pt idx="49">
                  <c:v>-22.37384224123991</c:v>
                </c:pt>
                <c:pt idx="50">
                  <c:v>-18.527675032251071</c:v>
                </c:pt>
                <c:pt idx="51">
                  <c:v>-19.348853941603078</c:v>
                </c:pt>
                <c:pt idx="52">
                  <c:v>-9.3758603996882073</c:v>
                </c:pt>
                <c:pt idx="53">
                  <c:v>-6.3098358846204414</c:v>
                </c:pt>
                <c:pt idx="54">
                  <c:v>-0.69978601566686294</c:v>
                </c:pt>
                <c:pt idx="55">
                  <c:v>18.084895863621039</c:v>
                </c:pt>
                <c:pt idx="56">
                  <c:v>-1.8708338966013831</c:v>
                </c:pt>
                <c:pt idx="57">
                  <c:v>-0.39310036331940168</c:v>
                </c:pt>
                <c:pt idx="58">
                  <c:v>-8.9277826006179222</c:v>
                </c:pt>
                <c:pt idx="59">
                  <c:v>-8.3725125352475125</c:v>
                </c:pt>
                <c:pt idx="60">
                  <c:v>8.228408886093824</c:v>
                </c:pt>
                <c:pt idx="61">
                  <c:v>-9.5821554588812194</c:v>
                </c:pt>
                <c:pt idx="62">
                  <c:v>-31.836437374301649</c:v>
                </c:pt>
                <c:pt idx="63">
                  <c:v>-29.93061967990009</c:v>
                </c:pt>
                <c:pt idx="64">
                  <c:v>-9.9760051048031677</c:v>
                </c:pt>
                <c:pt idx="65">
                  <c:v>-34.591444792797923</c:v>
                </c:pt>
                <c:pt idx="66">
                  <c:v>13.3227951549779</c:v>
                </c:pt>
                <c:pt idx="67">
                  <c:v>39.487984386956349</c:v>
                </c:pt>
                <c:pt idx="68">
                  <c:v>18.902490939392081</c:v>
                </c:pt>
                <c:pt idx="69">
                  <c:v>2.4201161312085159E-2</c:v>
                </c:pt>
                <c:pt idx="70">
                  <c:v>-20.454876858792609</c:v>
                </c:pt>
                <c:pt idx="71">
                  <c:v>-11.24117993115205</c:v>
                </c:pt>
                <c:pt idx="72">
                  <c:v>-30.48610177444937</c:v>
                </c:pt>
                <c:pt idx="73">
                  <c:v>-7.0238481846130156</c:v>
                </c:pt>
                <c:pt idx="74">
                  <c:v>32.187052007606681</c:v>
                </c:pt>
                <c:pt idx="75">
                  <c:v>9.3582946736057053</c:v>
                </c:pt>
                <c:pt idx="76">
                  <c:v>2.8544663052621999</c:v>
                </c:pt>
                <c:pt idx="77">
                  <c:v>14.396603132573761</c:v>
                </c:pt>
                <c:pt idx="78">
                  <c:v>2.7393436372298758</c:v>
                </c:pt>
                <c:pt idx="79">
                  <c:v>-7.3884976795351953</c:v>
                </c:pt>
                <c:pt idx="80">
                  <c:v>-5.3198414179405136</c:v>
                </c:pt>
                <c:pt idx="81">
                  <c:v>-11.28525884814178</c:v>
                </c:pt>
                <c:pt idx="82">
                  <c:v>-26.849558399496569</c:v>
                </c:pt>
                <c:pt idx="83">
                  <c:v>-44.902284904029592</c:v>
                </c:pt>
                <c:pt idx="84">
                  <c:v>-26.857496828623479</c:v>
                </c:pt>
                <c:pt idx="85">
                  <c:v>30.16140498167573</c:v>
                </c:pt>
                <c:pt idx="86">
                  <c:v>27.305294375204522</c:v>
                </c:pt>
                <c:pt idx="87">
                  <c:v>51.075685690840743</c:v>
                </c:pt>
                <c:pt idx="88">
                  <c:v>-14.68706707265167</c:v>
                </c:pt>
                <c:pt idx="89">
                  <c:v>38.964607574905223</c:v>
                </c:pt>
                <c:pt idx="90">
                  <c:v>-35.759269853668293</c:v>
                </c:pt>
                <c:pt idx="91">
                  <c:v>46.843019838691269</c:v>
                </c:pt>
                <c:pt idx="92">
                  <c:v>46.65039631833379</c:v>
                </c:pt>
                <c:pt idx="93">
                  <c:v>22.565003190273909</c:v>
                </c:pt>
                <c:pt idx="94">
                  <c:v>-29.8978028903765</c:v>
                </c:pt>
                <c:pt idx="95">
                  <c:v>-7.8961260743820816E-2</c:v>
                </c:pt>
                <c:pt idx="96">
                  <c:v>-4.7177328371448652</c:v>
                </c:pt>
                <c:pt idx="97">
                  <c:v>-20.995778116982532</c:v>
                </c:pt>
                <c:pt idx="98">
                  <c:v>-62.544071597429827</c:v>
                </c:pt>
                <c:pt idx="99">
                  <c:v>-76.670096323555939</c:v>
                </c:pt>
                <c:pt idx="100">
                  <c:v>-59.840924981093018</c:v>
                </c:pt>
                <c:pt idx="101">
                  <c:v>-14.6849710962894</c:v>
                </c:pt>
                <c:pt idx="102">
                  <c:v>-12.12688950835024</c:v>
                </c:pt>
                <c:pt idx="103">
                  <c:v>-51.026174796120358</c:v>
                </c:pt>
                <c:pt idx="104">
                  <c:v>-44.62666267750766</c:v>
                </c:pt>
                <c:pt idx="105">
                  <c:v>-44.405865113472487</c:v>
                </c:pt>
                <c:pt idx="106">
                  <c:v>-9.2381958178386547</c:v>
                </c:pt>
                <c:pt idx="107">
                  <c:v>7.7759413229728054</c:v>
                </c:pt>
                <c:pt idx="108">
                  <c:v>-12.794086112344621</c:v>
                </c:pt>
                <c:pt idx="109">
                  <c:v>25.62932370874098</c:v>
                </c:pt>
                <c:pt idx="110">
                  <c:v>21.11669583638696</c:v>
                </c:pt>
                <c:pt idx="111">
                  <c:v>8.5562139915791526</c:v>
                </c:pt>
                <c:pt idx="112">
                  <c:v>-8.5218720507071168</c:v>
                </c:pt>
                <c:pt idx="113">
                  <c:v>-43.29481288434404</c:v>
                </c:pt>
                <c:pt idx="114">
                  <c:v>3.3377072167654198</c:v>
                </c:pt>
                <c:pt idx="115">
                  <c:v>-21.772928885915292</c:v>
                </c:pt>
                <c:pt idx="116">
                  <c:v>-17.282584771344951</c:v>
                </c:pt>
                <c:pt idx="117">
                  <c:v>-9.1925887193185751</c:v>
                </c:pt>
                <c:pt idx="118">
                  <c:v>1.529527667044928</c:v>
                </c:pt>
                <c:pt idx="119">
                  <c:v>-0.53561594326684414</c:v>
                </c:pt>
                <c:pt idx="120">
                  <c:v>33.078646302695411</c:v>
                </c:pt>
                <c:pt idx="121">
                  <c:v>-19.977025789469799</c:v>
                </c:pt>
                <c:pt idx="122">
                  <c:v>-25.95455884536733</c:v>
                </c:pt>
                <c:pt idx="123">
                  <c:v>9.8031477921805532</c:v>
                </c:pt>
                <c:pt idx="124">
                  <c:v>-0.78343400379446493</c:v>
                </c:pt>
                <c:pt idx="125">
                  <c:v>-44.752584148174563</c:v>
                </c:pt>
                <c:pt idx="126">
                  <c:v>-57.696132814377243</c:v>
                </c:pt>
                <c:pt idx="127">
                  <c:v>-12.719082309175651</c:v>
                </c:pt>
                <c:pt idx="128">
                  <c:v>7.3622841311724514</c:v>
                </c:pt>
                <c:pt idx="129">
                  <c:v>-41.295251764141533</c:v>
                </c:pt>
                <c:pt idx="130">
                  <c:v>-65.473234170188562</c:v>
                </c:pt>
                <c:pt idx="131">
                  <c:v>-26.368960188099479</c:v>
                </c:pt>
                <c:pt idx="132">
                  <c:v>-16.09861038510757</c:v>
                </c:pt>
                <c:pt idx="133">
                  <c:v>33.604700206262699</c:v>
                </c:pt>
                <c:pt idx="134">
                  <c:v>2.4734711845551591</c:v>
                </c:pt>
                <c:pt idx="135">
                  <c:v>-40.067310174021763</c:v>
                </c:pt>
                <c:pt idx="136">
                  <c:v>-4.4812846084086084</c:v>
                </c:pt>
                <c:pt idx="137">
                  <c:v>-4.8221427366277076</c:v>
                </c:pt>
                <c:pt idx="138">
                  <c:v>31.64398475866285</c:v>
                </c:pt>
                <c:pt idx="139">
                  <c:v>47.774757341991887</c:v>
                </c:pt>
                <c:pt idx="140">
                  <c:v>55.68089515637358</c:v>
                </c:pt>
                <c:pt idx="141">
                  <c:v>-25.052293717011342</c:v>
                </c:pt>
                <c:pt idx="142">
                  <c:v>5.3857158641461353</c:v>
                </c:pt>
                <c:pt idx="143">
                  <c:v>-1.1361039879610959</c:v>
                </c:pt>
                <c:pt idx="144">
                  <c:v>-17.671315452375701</c:v>
                </c:pt>
                <c:pt idx="145">
                  <c:v>-36.26746116047569</c:v>
                </c:pt>
                <c:pt idx="146">
                  <c:v>13.773689910726</c:v>
                </c:pt>
                <c:pt idx="147">
                  <c:v>-32.106767313527747</c:v>
                </c:pt>
                <c:pt idx="148">
                  <c:v>-22.330079146454288</c:v>
                </c:pt>
                <c:pt idx="149">
                  <c:v>15.31106164717626</c:v>
                </c:pt>
                <c:pt idx="150">
                  <c:v>5.0741826551213514</c:v>
                </c:pt>
                <c:pt idx="151">
                  <c:v>-3.491023661974836</c:v>
                </c:pt>
                <c:pt idx="152">
                  <c:v>-18.021905830144661</c:v>
                </c:pt>
                <c:pt idx="153">
                  <c:v>-0.98275803812590823</c:v>
                </c:pt>
                <c:pt idx="154">
                  <c:v>-19.244848216799731</c:v>
                </c:pt>
                <c:pt idx="155">
                  <c:v>-23.431425426821619</c:v>
                </c:pt>
                <c:pt idx="156">
                  <c:v>-58.1163192610748</c:v>
                </c:pt>
                <c:pt idx="157">
                  <c:v>-7.2125342180953709</c:v>
                </c:pt>
                <c:pt idx="158">
                  <c:v>50.822154330061473</c:v>
                </c:pt>
                <c:pt idx="159">
                  <c:v>6.8114474004106782</c:v>
                </c:pt>
                <c:pt idx="160">
                  <c:v>-12.96231222804129</c:v>
                </c:pt>
                <c:pt idx="161">
                  <c:v>-27.899825608359411</c:v>
                </c:pt>
                <c:pt idx="162">
                  <c:v>2.878572307012234</c:v>
                </c:pt>
                <c:pt idx="163">
                  <c:v>1.0348326993763171</c:v>
                </c:pt>
                <c:pt idx="164">
                  <c:v>-18.41255264727722</c:v>
                </c:pt>
                <c:pt idx="165">
                  <c:v>8.351191042909381</c:v>
                </c:pt>
                <c:pt idx="166">
                  <c:v>-36.25723655513071</c:v>
                </c:pt>
                <c:pt idx="167">
                  <c:v>-14.42260048044195</c:v>
                </c:pt>
                <c:pt idx="168">
                  <c:v>18.028827117168468</c:v>
                </c:pt>
                <c:pt idx="169">
                  <c:v>-40.340298681407049</c:v>
                </c:pt>
                <c:pt idx="170">
                  <c:v>-29.317599128334539</c:v>
                </c:pt>
                <c:pt idx="171">
                  <c:v>-12.82351846054733</c:v>
                </c:pt>
              </c:numCache>
            </c:numRef>
          </c:val>
          <c:smooth val="0"/>
          <c:extLst>
            <c:ext xmlns:c16="http://schemas.microsoft.com/office/drawing/2014/chart" uri="{C3380CC4-5D6E-409C-BE32-E72D297353CC}">
              <c16:uniqueId val="{00000003-D601-4CC2-B83F-EDA82FD0F628}"/>
            </c:ext>
          </c:extLst>
        </c:ser>
        <c:ser>
          <c:idx val="4"/>
          <c:order val="4"/>
          <c:tx>
            <c:strRef>
              <c:f>Sheet1!$X$1</c:f>
              <c:strCache>
                <c:ptCount val="1"/>
                <c:pt idx="0">
                  <c:v>F_lambda20</c:v>
                </c:pt>
              </c:strCache>
            </c:strRef>
          </c:tx>
          <c:spPr>
            <a:ln w="19050" cap="rnd">
              <a:solidFill>
                <a:schemeClr val="accent5"/>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Sheet1!$X$2:$X$173</c:f>
              <c:numCache>
                <c:formatCode>General</c:formatCode>
                <c:ptCount val="172"/>
                <c:pt idx="0">
                  <c:v>46.433049318474438</c:v>
                </c:pt>
                <c:pt idx="1">
                  <c:v>38.61299363476413</c:v>
                </c:pt>
                <c:pt idx="2">
                  <c:v>21.375024767050899</c:v>
                </c:pt>
                <c:pt idx="3">
                  <c:v>16.5497216661016</c:v>
                </c:pt>
                <c:pt idx="4">
                  <c:v>36.504934481070492</c:v>
                </c:pt>
                <c:pt idx="5">
                  <c:v>-3.5354437954432112</c:v>
                </c:pt>
                <c:pt idx="6">
                  <c:v>-16.99306838063529</c:v>
                </c:pt>
                <c:pt idx="7">
                  <c:v>15.236465543848009</c:v>
                </c:pt>
                <c:pt idx="8">
                  <c:v>-38.525539216040748</c:v>
                </c:pt>
                <c:pt idx="9">
                  <c:v>-15.913184024022289</c:v>
                </c:pt>
                <c:pt idx="10">
                  <c:v>-55.261359067154231</c:v>
                </c:pt>
                <c:pt idx="11">
                  <c:v>-40.388697882656253</c:v>
                </c:pt>
                <c:pt idx="12">
                  <c:v>15.83725832673615</c:v>
                </c:pt>
                <c:pt idx="13">
                  <c:v>-16.529461560117859</c:v>
                </c:pt>
                <c:pt idx="14">
                  <c:v>-21.07084203077309</c:v>
                </c:pt>
                <c:pt idx="15">
                  <c:v>-18.218870084165349</c:v>
                </c:pt>
                <c:pt idx="16">
                  <c:v>0.21788701243306721</c:v>
                </c:pt>
                <c:pt idx="17">
                  <c:v>19.338115957866979</c:v>
                </c:pt>
                <c:pt idx="18">
                  <c:v>14.287013780944569</c:v>
                </c:pt>
                <c:pt idx="19">
                  <c:v>3.0304974419522139</c:v>
                </c:pt>
                <c:pt idx="20">
                  <c:v>-0.1228599040421887</c:v>
                </c:pt>
                <c:pt idx="21">
                  <c:v>-12.20596810189587</c:v>
                </c:pt>
                <c:pt idx="22">
                  <c:v>0.17852549534448409</c:v>
                </c:pt>
                <c:pt idx="23">
                  <c:v>37.952579228803643</c:v>
                </c:pt>
                <c:pt idx="24">
                  <c:v>52.955673007011178</c:v>
                </c:pt>
                <c:pt idx="25">
                  <c:v>11.81910629967077</c:v>
                </c:pt>
                <c:pt idx="26">
                  <c:v>9.5027108390931758E-2</c:v>
                </c:pt>
                <c:pt idx="27">
                  <c:v>18.951254155641809</c:v>
                </c:pt>
                <c:pt idx="28">
                  <c:v>17.17834724464095</c:v>
                </c:pt>
                <c:pt idx="29">
                  <c:v>23.72089166528886</c:v>
                </c:pt>
                <c:pt idx="30">
                  <c:v>-19.175894536736241</c:v>
                </c:pt>
                <c:pt idx="31">
                  <c:v>-38.344216383805033</c:v>
                </c:pt>
                <c:pt idx="32">
                  <c:v>-33.080002547225753</c:v>
                </c:pt>
                <c:pt idx="33">
                  <c:v>-33.992890129931759</c:v>
                </c:pt>
                <c:pt idx="34">
                  <c:v>-17.866594446252709</c:v>
                </c:pt>
                <c:pt idx="35">
                  <c:v>-0.78327431000266223</c:v>
                </c:pt>
                <c:pt idx="36">
                  <c:v>12.54671501837103</c:v>
                </c:pt>
                <c:pt idx="37">
                  <c:v>36.247685951548682</c:v>
                </c:pt>
                <c:pt idx="38">
                  <c:v>17.843537003377669</c:v>
                </c:pt>
                <c:pt idx="39">
                  <c:v>40.00579211220132</c:v>
                </c:pt>
                <c:pt idx="40">
                  <c:v>30.883669653802311</c:v>
                </c:pt>
                <c:pt idx="41">
                  <c:v>17.384705535636609</c:v>
                </c:pt>
                <c:pt idx="42">
                  <c:v>15.15296715689454</c:v>
                </c:pt>
                <c:pt idx="43">
                  <c:v>9.425146499797922</c:v>
                </c:pt>
                <c:pt idx="44">
                  <c:v>-39.151367457688849</c:v>
                </c:pt>
                <c:pt idx="45">
                  <c:v>-18.17950856707666</c:v>
                </c:pt>
                <c:pt idx="46">
                  <c:v>-35.10060728219598</c:v>
                </c:pt>
                <c:pt idx="47">
                  <c:v>-16.114766962241571</c:v>
                </c:pt>
                <c:pt idx="48">
                  <c:v>29.859450888491669</c:v>
                </c:pt>
                <c:pt idx="49">
                  <c:v>-3.6869558161427651</c:v>
                </c:pt>
                <c:pt idx="50">
                  <c:v>16.12629568367911</c:v>
                </c:pt>
                <c:pt idx="51">
                  <c:v>-0.7832743100026196</c:v>
                </c:pt>
                <c:pt idx="52">
                  <c:v>-0.75544151435148343</c:v>
                </c:pt>
                <c:pt idx="53">
                  <c:v>9.502710839096018E-2</c:v>
                </c:pt>
                <c:pt idx="54">
                  <c:v>-5.3290705182007514E-15</c:v>
                </c:pt>
                <c:pt idx="55">
                  <c:v>-20.841426296902469</c:v>
                </c:pt>
                <c:pt idx="56">
                  <c:v>-0.59322009322068858</c:v>
                </c:pt>
                <c:pt idx="57">
                  <c:v>-20.964286200944649</c:v>
                </c:pt>
                <c:pt idx="58">
                  <c:v>-44.066922314252807</c:v>
                </c:pt>
                <c:pt idx="59">
                  <c:v>-48.904912831518267</c:v>
                </c:pt>
                <c:pt idx="60">
                  <c:v>-16.652321464160011</c:v>
                </c:pt>
                <c:pt idx="61">
                  <c:v>-15.382382890765079</c:v>
                </c:pt>
                <c:pt idx="62">
                  <c:v>17.47973264402755</c:v>
                </c:pt>
                <c:pt idx="63">
                  <c:v>12.11094099350483</c:v>
                </c:pt>
                <c:pt idx="64">
                  <c:v>-1.735523409797308</c:v>
                </c:pt>
                <c:pt idx="65">
                  <c:v>34.333637046407013</c:v>
                </c:pt>
                <c:pt idx="66">
                  <c:v>4.9214889042190091</c:v>
                </c:pt>
                <c:pt idx="67">
                  <c:v>4.0856207306205761E-14</c:v>
                </c:pt>
                <c:pt idx="68">
                  <c:v>19.868917091124239</c:v>
                </c:pt>
                <c:pt idx="69">
                  <c:v>-3.0698589590408289</c:v>
                </c:pt>
                <c:pt idx="70">
                  <c:v>-13.77647275367125</c:v>
                </c:pt>
                <c:pt idx="71">
                  <c:v>-0.76697023578889123</c:v>
                </c:pt>
                <c:pt idx="72">
                  <c:v>16.34418269611221</c:v>
                </c:pt>
                <c:pt idx="73">
                  <c:v>36.849637429315742</c:v>
                </c:pt>
                <c:pt idx="74">
                  <c:v>26.944240660914101</c:v>
                </c:pt>
                <c:pt idx="75">
                  <c:v>52.200231492659661</c:v>
                </c:pt>
                <c:pt idx="76">
                  <c:v>28.969620748660571</c:v>
                </c:pt>
                <c:pt idx="77">
                  <c:v>35.469186994322342</c:v>
                </c:pt>
                <c:pt idx="78">
                  <c:v>51.579178603787781</c:v>
                </c:pt>
                <c:pt idx="79">
                  <c:v>-11.45052658754436</c:v>
                </c:pt>
                <c:pt idx="80">
                  <c:v>-17.569984399642301</c:v>
                </c:pt>
                <c:pt idx="81">
                  <c:v>-17.02765454494763</c:v>
                </c:pt>
                <c:pt idx="82">
                  <c:v>-16.909569993681782</c:v>
                </c:pt>
                <c:pt idx="83">
                  <c:v>-16.798238811077091</c:v>
                </c:pt>
                <c:pt idx="84">
                  <c:v>-17.435595774162699</c:v>
                </c:pt>
                <c:pt idx="85">
                  <c:v>-13.503739470941969</c:v>
                </c:pt>
                <c:pt idx="86">
                  <c:v>-2.3613516514453341</c:v>
                </c:pt>
                <c:pt idx="87">
                  <c:v>-4.0384121330491354</c:v>
                </c:pt>
                <c:pt idx="88">
                  <c:v>-50.641255562321831</c:v>
                </c:pt>
                <c:pt idx="89">
                  <c:v>-3.769634882089917</c:v>
                </c:pt>
                <c:pt idx="90">
                  <c:v>-16.490100043029319</c:v>
                </c:pt>
                <c:pt idx="91">
                  <c:v>28.846760844618441</c:v>
                </c:pt>
                <c:pt idx="92">
                  <c:v>0.9733285267846572</c:v>
                </c:pt>
                <c:pt idx="93">
                  <c:v>13.151463833029251</c:v>
                </c:pt>
                <c:pt idx="94">
                  <c:v>36.599961589461479</c:v>
                </c:pt>
                <c:pt idx="95">
                  <c:v>17.206180040292189</c:v>
                </c:pt>
                <c:pt idx="96">
                  <c:v>31.3588051957571</c:v>
                </c:pt>
                <c:pt idx="97">
                  <c:v>-34.277971455104691</c:v>
                </c:pt>
                <c:pt idx="98">
                  <c:v>-35.128440077847117</c:v>
                </c:pt>
                <c:pt idx="99">
                  <c:v>-33.684751361883997</c:v>
                </c:pt>
                <c:pt idx="100">
                  <c:v>1.012690043873183</c:v>
                </c:pt>
                <c:pt idx="101">
                  <c:v>-12.681103643850729</c:v>
                </c:pt>
                <c:pt idx="102">
                  <c:v>-55.479246079587313</c:v>
                </c:pt>
                <c:pt idx="103">
                  <c:v>-16.747348572551001</c:v>
                </c:pt>
                <c:pt idx="104">
                  <c:v>-30.100395343799651</c:v>
                </c:pt>
                <c:pt idx="105">
                  <c:v>-35.195634390586967</c:v>
                </c:pt>
                <c:pt idx="106">
                  <c:v>-2.277853264491922</c:v>
                </c:pt>
                <c:pt idx="107">
                  <c:v>-18.64986875625527</c:v>
                </c:pt>
                <c:pt idx="108">
                  <c:v>17.491261365465039</c:v>
                </c:pt>
                <c:pt idx="109">
                  <c:v>-18.83514762026099</c:v>
                </c:pt>
                <c:pt idx="110">
                  <c:v>-17.732205820773</c:v>
                </c:pt>
                <c:pt idx="111">
                  <c:v>17.32903994433428</c:v>
                </c:pt>
                <c:pt idx="112">
                  <c:v>36.991598744462728</c:v>
                </c:pt>
                <c:pt idx="113">
                  <c:v>-0.17375014256831459</c:v>
                </c:pt>
                <c:pt idx="114">
                  <c:v>19.55600297030006</c:v>
                </c:pt>
                <c:pt idx="115">
                  <c:v>-36.12482604750663</c:v>
                </c:pt>
                <c:pt idx="116">
                  <c:v>-2.5553618999973899</c:v>
                </c:pt>
                <c:pt idx="117">
                  <c:v>-35.559438749937087</c:v>
                </c:pt>
                <c:pt idx="118">
                  <c:v>-1.7402987625735149</c:v>
                </c:pt>
                <c:pt idx="119">
                  <c:v>37.248847273984509</c:v>
                </c:pt>
                <c:pt idx="120">
                  <c:v>22.934000697388701</c:v>
                </c:pt>
                <c:pt idx="121">
                  <c:v>-46.606799461042613</c:v>
                </c:pt>
                <c:pt idx="122">
                  <c:v>-52.18392741844594</c:v>
                </c:pt>
                <c:pt idx="123">
                  <c:v>-16.596655872857689</c:v>
                </c:pt>
                <c:pt idx="124">
                  <c:v>12.81549226933026</c:v>
                </c:pt>
                <c:pt idx="125">
                  <c:v>18.744895864646249</c:v>
                </c:pt>
                <c:pt idx="126">
                  <c:v>36.5327672767216</c:v>
                </c:pt>
                <c:pt idx="127">
                  <c:v>-38.300898834946359</c:v>
                </c:pt>
                <c:pt idx="128">
                  <c:v>-39.625683678637422</c:v>
                </c:pt>
                <c:pt idx="129">
                  <c:v>-33.751945674623727</c:v>
                </c:pt>
                <c:pt idx="130">
                  <c:v>19.125004298210111</c:v>
                </c:pt>
                <c:pt idx="131">
                  <c:v>2.3653076832154318</c:v>
                </c:pt>
                <c:pt idx="132">
                  <c:v>16.6801542598112</c:v>
                </c:pt>
                <c:pt idx="133">
                  <c:v>-1.700937245484804</c:v>
                </c:pt>
                <c:pt idx="134">
                  <c:v>-33.656918566232719</c:v>
                </c:pt>
                <c:pt idx="135">
                  <c:v>-47.485100879436338</c:v>
                </c:pt>
                <c:pt idx="136">
                  <c:v>-14.06155407884407</c:v>
                </c:pt>
                <c:pt idx="137">
                  <c:v>-34.305804250755862</c:v>
                </c:pt>
                <c:pt idx="138">
                  <c:v>-27.565293549785981</c:v>
                </c:pt>
                <c:pt idx="139">
                  <c:v>21.86564506221325</c:v>
                </c:pt>
                <c:pt idx="140">
                  <c:v>10.560696447713321</c:v>
                </c:pt>
                <c:pt idx="141">
                  <c:v>17.910731316117449</c:v>
                </c:pt>
                <c:pt idx="142">
                  <c:v>33.561891457841853</c:v>
                </c:pt>
                <c:pt idx="143">
                  <c:v>27.050796490742549</c:v>
                </c:pt>
                <c:pt idx="144">
                  <c:v>18.140147049988052</c:v>
                </c:pt>
                <c:pt idx="145">
                  <c:v>1.628967579968768</c:v>
                </c:pt>
                <c:pt idx="146">
                  <c:v>33.320947002533813</c:v>
                </c:pt>
                <c:pt idx="147">
                  <c:v>27.319573741701738</c:v>
                </c:pt>
                <c:pt idx="148">
                  <c:v>3.1052644443594102</c:v>
                </c:pt>
                <c:pt idx="149">
                  <c:v>2.294157338705586</c:v>
                </c:pt>
                <c:pt idx="150">
                  <c:v>15.25276961806175</c:v>
                </c:pt>
                <c:pt idx="151">
                  <c:v>-28.589512315096691</c:v>
                </c:pt>
                <c:pt idx="152">
                  <c:v>-35.218691833461833</c:v>
                </c:pt>
                <c:pt idx="153">
                  <c:v>28.550150798008101</c:v>
                </c:pt>
                <c:pt idx="154">
                  <c:v>-60.909297995194791</c:v>
                </c:pt>
                <c:pt idx="155">
                  <c:v>-35.420274771681242</c:v>
                </c:pt>
                <c:pt idx="156">
                  <c:v>4.9568943895375472</c:v>
                </c:pt>
                <c:pt idx="157">
                  <c:v>-14.958956908342589</c:v>
                </c:pt>
                <c:pt idx="158">
                  <c:v>-1.1749114650039041</c:v>
                </c:pt>
                <c:pt idx="159">
                  <c:v>-35.793629836583797</c:v>
                </c:pt>
                <c:pt idx="160">
                  <c:v>-39.463462257506627</c:v>
                </c:pt>
                <c:pt idx="161">
                  <c:v>-38.099315896726999</c:v>
                </c:pt>
                <c:pt idx="162">
                  <c:v>19.10870022399644</c:v>
                </c:pt>
                <c:pt idx="163">
                  <c:v>-19.013673115605481</c:v>
                </c:pt>
                <c:pt idx="164">
                  <c:v>17.474957291251329</c:v>
                </c:pt>
                <c:pt idx="165">
                  <c:v>52.524674334921222</c:v>
                </c:pt>
                <c:pt idx="166">
                  <c:v>15.042455295296079</c:v>
                </c:pt>
                <c:pt idx="167">
                  <c:v>-30.575530885754532</c:v>
                </c:pt>
                <c:pt idx="168">
                  <c:v>-20.026363159478642</c:v>
                </c:pt>
                <c:pt idx="169">
                  <c:v>-18.73336714320881</c:v>
                </c:pt>
                <c:pt idx="170">
                  <c:v>7.5504591117447397</c:v>
                </c:pt>
                <c:pt idx="171">
                  <c:v>7.8723034177306417E-2</c:v>
                </c:pt>
              </c:numCache>
            </c:numRef>
          </c:val>
          <c:smooth val="0"/>
          <c:extLst>
            <c:ext xmlns:c16="http://schemas.microsoft.com/office/drawing/2014/chart" uri="{C3380CC4-5D6E-409C-BE32-E72D297353CC}">
              <c16:uniqueId val="{00000004-D601-4CC2-B83F-EDA82FD0F628}"/>
            </c:ext>
          </c:extLst>
        </c:ser>
        <c:dLbls>
          <c:showLegendKey val="0"/>
          <c:showVal val="0"/>
          <c:showCatName val="0"/>
          <c:showSerName val="0"/>
          <c:showPercent val="0"/>
          <c:showBubbleSize val="0"/>
        </c:dLbls>
        <c:smooth val="0"/>
        <c:axId val="736241792"/>
        <c:axId val="736242272"/>
      </c:lineChart>
      <c:catAx>
        <c:axId val="736241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36242272"/>
        <c:crosses val="autoZero"/>
        <c:auto val="1"/>
        <c:lblAlgn val="ctr"/>
        <c:lblOffset val="100"/>
        <c:noMultiLvlLbl val="0"/>
      </c:catAx>
      <c:valAx>
        <c:axId val="736242272"/>
        <c:scaling>
          <c:orientation val="minMax"/>
          <c:max val="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36241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'600'!$J$1</c:f>
              <c:strCache>
                <c:ptCount val="1"/>
                <c:pt idx="0">
                  <c:v>600-Franbda2_of_df8</c:v>
                </c:pt>
              </c:strCache>
            </c:strRef>
          </c:tx>
          <c:spPr>
            <a:ln w="19050" cap="rnd">
              <a:solidFill>
                <a:schemeClr val="accent1"/>
              </a:solidFill>
              <a:round/>
            </a:ln>
            <a:effectLst/>
          </c:spPr>
          <c:marker>
            <c:symbol val="none"/>
          </c:marker>
          <c:cat>
            <c:numRef>
              <c:f>'600'!$A$2:$A$203</c:f>
              <c:numCache>
                <c:formatCode>General</c:formatCode>
                <c:ptCount val="202"/>
                <c:pt idx="0">
                  <c:v>265</c:v>
                </c:pt>
                <c:pt idx="1">
                  <c:v>266</c:v>
                </c:pt>
                <c:pt idx="2">
                  <c:v>267</c:v>
                </c:pt>
                <c:pt idx="3">
                  <c:v>268</c:v>
                </c:pt>
                <c:pt idx="4">
                  <c:v>269</c:v>
                </c:pt>
                <c:pt idx="5">
                  <c:v>270</c:v>
                </c:pt>
                <c:pt idx="6">
                  <c:v>271</c:v>
                </c:pt>
                <c:pt idx="7">
                  <c:v>272</c:v>
                </c:pt>
                <c:pt idx="8">
                  <c:v>273</c:v>
                </c:pt>
                <c:pt idx="9">
                  <c:v>274</c:v>
                </c:pt>
                <c:pt idx="10">
                  <c:v>275</c:v>
                </c:pt>
                <c:pt idx="11">
                  <c:v>276</c:v>
                </c:pt>
                <c:pt idx="12">
                  <c:v>277</c:v>
                </c:pt>
                <c:pt idx="13">
                  <c:v>278</c:v>
                </c:pt>
                <c:pt idx="14">
                  <c:v>279</c:v>
                </c:pt>
                <c:pt idx="15">
                  <c:v>280</c:v>
                </c:pt>
                <c:pt idx="16">
                  <c:v>281</c:v>
                </c:pt>
                <c:pt idx="17">
                  <c:v>282</c:v>
                </c:pt>
                <c:pt idx="18">
                  <c:v>283</c:v>
                </c:pt>
                <c:pt idx="19">
                  <c:v>284</c:v>
                </c:pt>
                <c:pt idx="20">
                  <c:v>285</c:v>
                </c:pt>
                <c:pt idx="21">
                  <c:v>286</c:v>
                </c:pt>
                <c:pt idx="22">
                  <c:v>287</c:v>
                </c:pt>
                <c:pt idx="23">
                  <c:v>288</c:v>
                </c:pt>
                <c:pt idx="24">
                  <c:v>289</c:v>
                </c:pt>
                <c:pt idx="25">
                  <c:v>290</c:v>
                </c:pt>
                <c:pt idx="26">
                  <c:v>291</c:v>
                </c:pt>
                <c:pt idx="27">
                  <c:v>292</c:v>
                </c:pt>
                <c:pt idx="28">
                  <c:v>293</c:v>
                </c:pt>
                <c:pt idx="29">
                  <c:v>294</c:v>
                </c:pt>
                <c:pt idx="30">
                  <c:v>295</c:v>
                </c:pt>
                <c:pt idx="31">
                  <c:v>296</c:v>
                </c:pt>
                <c:pt idx="32">
                  <c:v>297</c:v>
                </c:pt>
                <c:pt idx="33">
                  <c:v>298</c:v>
                </c:pt>
                <c:pt idx="34">
                  <c:v>299</c:v>
                </c:pt>
                <c:pt idx="35">
                  <c:v>300</c:v>
                </c:pt>
                <c:pt idx="36">
                  <c:v>301</c:v>
                </c:pt>
                <c:pt idx="37">
                  <c:v>302</c:v>
                </c:pt>
                <c:pt idx="38">
                  <c:v>303</c:v>
                </c:pt>
                <c:pt idx="39">
                  <c:v>304</c:v>
                </c:pt>
                <c:pt idx="40">
                  <c:v>305</c:v>
                </c:pt>
                <c:pt idx="41">
                  <c:v>306</c:v>
                </c:pt>
                <c:pt idx="42">
                  <c:v>307</c:v>
                </c:pt>
                <c:pt idx="43">
                  <c:v>308</c:v>
                </c:pt>
                <c:pt idx="44">
                  <c:v>309</c:v>
                </c:pt>
                <c:pt idx="45">
                  <c:v>310</c:v>
                </c:pt>
                <c:pt idx="46">
                  <c:v>311</c:v>
                </c:pt>
                <c:pt idx="47">
                  <c:v>312</c:v>
                </c:pt>
                <c:pt idx="48">
                  <c:v>313</c:v>
                </c:pt>
                <c:pt idx="49">
                  <c:v>314</c:v>
                </c:pt>
                <c:pt idx="50">
                  <c:v>315</c:v>
                </c:pt>
                <c:pt idx="51">
                  <c:v>316</c:v>
                </c:pt>
                <c:pt idx="52">
                  <c:v>317</c:v>
                </c:pt>
                <c:pt idx="53">
                  <c:v>318</c:v>
                </c:pt>
                <c:pt idx="54">
                  <c:v>319</c:v>
                </c:pt>
                <c:pt idx="55">
                  <c:v>320</c:v>
                </c:pt>
                <c:pt idx="56">
                  <c:v>321</c:v>
                </c:pt>
                <c:pt idx="57">
                  <c:v>322</c:v>
                </c:pt>
                <c:pt idx="58">
                  <c:v>323</c:v>
                </c:pt>
                <c:pt idx="59">
                  <c:v>324</c:v>
                </c:pt>
                <c:pt idx="60">
                  <c:v>325</c:v>
                </c:pt>
                <c:pt idx="61">
                  <c:v>326</c:v>
                </c:pt>
                <c:pt idx="62">
                  <c:v>327</c:v>
                </c:pt>
                <c:pt idx="63">
                  <c:v>328</c:v>
                </c:pt>
                <c:pt idx="64">
                  <c:v>329</c:v>
                </c:pt>
                <c:pt idx="65">
                  <c:v>330</c:v>
                </c:pt>
                <c:pt idx="66">
                  <c:v>331</c:v>
                </c:pt>
                <c:pt idx="67">
                  <c:v>332</c:v>
                </c:pt>
                <c:pt idx="68">
                  <c:v>333</c:v>
                </c:pt>
                <c:pt idx="69">
                  <c:v>334</c:v>
                </c:pt>
                <c:pt idx="70">
                  <c:v>335</c:v>
                </c:pt>
                <c:pt idx="71">
                  <c:v>336</c:v>
                </c:pt>
                <c:pt idx="72">
                  <c:v>337</c:v>
                </c:pt>
                <c:pt idx="73">
                  <c:v>338</c:v>
                </c:pt>
                <c:pt idx="74">
                  <c:v>339</c:v>
                </c:pt>
                <c:pt idx="75">
                  <c:v>340</c:v>
                </c:pt>
                <c:pt idx="76">
                  <c:v>341</c:v>
                </c:pt>
                <c:pt idx="77">
                  <c:v>342</c:v>
                </c:pt>
                <c:pt idx="78">
                  <c:v>343</c:v>
                </c:pt>
                <c:pt idx="79">
                  <c:v>344</c:v>
                </c:pt>
                <c:pt idx="80">
                  <c:v>345</c:v>
                </c:pt>
                <c:pt idx="81">
                  <c:v>346</c:v>
                </c:pt>
                <c:pt idx="82">
                  <c:v>347</c:v>
                </c:pt>
                <c:pt idx="83">
                  <c:v>348</c:v>
                </c:pt>
                <c:pt idx="84">
                  <c:v>349</c:v>
                </c:pt>
                <c:pt idx="85">
                  <c:v>350</c:v>
                </c:pt>
                <c:pt idx="86">
                  <c:v>351</c:v>
                </c:pt>
                <c:pt idx="87">
                  <c:v>352</c:v>
                </c:pt>
                <c:pt idx="88">
                  <c:v>353</c:v>
                </c:pt>
                <c:pt idx="89">
                  <c:v>354</c:v>
                </c:pt>
                <c:pt idx="90">
                  <c:v>355</c:v>
                </c:pt>
                <c:pt idx="91">
                  <c:v>356</c:v>
                </c:pt>
                <c:pt idx="92">
                  <c:v>357</c:v>
                </c:pt>
                <c:pt idx="93">
                  <c:v>358</c:v>
                </c:pt>
                <c:pt idx="94">
                  <c:v>359</c:v>
                </c:pt>
                <c:pt idx="95">
                  <c:v>360</c:v>
                </c:pt>
                <c:pt idx="96">
                  <c:v>361</c:v>
                </c:pt>
                <c:pt idx="97">
                  <c:v>362</c:v>
                </c:pt>
                <c:pt idx="98">
                  <c:v>363</c:v>
                </c:pt>
                <c:pt idx="99">
                  <c:v>364</c:v>
                </c:pt>
                <c:pt idx="100">
                  <c:v>365</c:v>
                </c:pt>
                <c:pt idx="101">
                  <c:v>366</c:v>
                </c:pt>
                <c:pt idx="102">
                  <c:v>367</c:v>
                </c:pt>
                <c:pt idx="103">
                  <c:v>368</c:v>
                </c:pt>
                <c:pt idx="104">
                  <c:v>369</c:v>
                </c:pt>
                <c:pt idx="105">
                  <c:v>370</c:v>
                </c:pt>
                <c:pt idx="106">
                  <c:v>371</c:v>
                </c:pt>
                <c:pt idx="107">
                  <c:v>372</c:v>
                </c:pt>
                <c:pt idx="108">
                  <c:v>373</c:v>
                </c:pt>
                <c:pt idx="109">
                  <c:v>374</c:v>
                </c:pt>
                <c:pt idx="110">
                  <c:v>375</c:v>
                </c:pt>
                <c:pt idx="111">
                  <c:v>376</c:v>
                </c:pt>
                <c:pt idx="112">
                  <c:v>377</c:v>
                </c:pt>
                <c:pt idx="113">
                  <c:v>378</c:v>
                </c:pt>
                <c:pt idx="114">
                  <c:v>379</c:v>
                </c:pt>
                <c:pt idx="115">
                  <c:v>380</c:v>
                </c:pt>
                <c:pt idx="116">
                  <c:v>381</c:v>
                </c:pt>
                <c:pt idx="117">
                  <c:v>382</c:v>
                </c:pt>
                <c:pt idx="118">
                  <c:v>383</c:v>
                </c:pt>
                <c:pt idx="119">
                  <c:v>384</c:v>
                </c:pt>
                <c:pt idx="120">
                  <c:v>385</c:v>
                </c:pt>
                <c:pt idx="121">
                  <c:v>386</c:v>
                </c:pt>
                <c:pt idx="122">
                  <c:v>387</c:v>
                </c:pt>
                <c:pt idx="123">
                  <c:v>388</c:v>
                </c:pt>
                <c:pt idx="124">
                  <c:v>389</c:v>
                </c:pt>
                <c:pt idx="125">
                  <c:v>390</c:v>
                </c:pt>
                <c:pt idx="126">
                  <c:v>391</c:v>
                </c:pt>
                <c:pt idx="127">
                  <c:v>392</c:v>
                </c:pt>
                <c:pt idx="128">
                  <c:v>393</c:v>
                </c:pt>
                <c:pt idx="129">
                  <c:v>394</c:v>
                </c:pt>
                <c:pt idx="130">
                  <c:v>395</c:v>
                </c:pt>
                <c:pt idx="131">
                  <c:v>396</c:v>
                </c:pt>
                <c:pt idx="132">
                  <c:v>397</c:v>
                </c:pt>
                <c:pt idx="133">
                  <c:v>398</c:v>
                </c:pt>
                <c:pt idx="134">
                  <c:v>399</c:v>
                </c:pt>
                <c:pt idx="135">
                  <c:v>400</c:v>
                </c:pt>
                <c:pt idx="136">
                  <c:v>401</c:v>
                </c:pt>
                <c:pt idx="137">
                  <c:v>402</c:v>
                </c:pt>
                <c:pt idx="138">
                  <c:v>403</c:v>
                </c:pt>
                <c:pt idx="139">
                  <c:v>404</c:v>
                </c:pt>
                <c:pt idx="140">
                  <c:v>405</c:v>
                </c:pt>
                <c:pt idx="141">
                  <c:v>406</c:v>
                </c:pt>
                <c:pt idx="142">
                  <c:v>407</c:v>
                </c:pt>
                <c:pt idx="143">
                  <c:v>408</c:v>
                </c:pt>
                <c:pt idx="144">
                  <c:v>409</c:v>
                </c:pt>
                <c:pt idx="145">
                  <c:v>410</c:v>
                </c:pt>
                <c:pt idx="146">
                  <c:v>411</c:v>
                </c:pt>
                <c:pt idx="147">
                  <c:v>412</c:v>
                </c:pt>
                <c:pt idx="148">
                  <c:v>413</c:v>
                </c:pt>
                <c:pt idx="149">
                  <c:v>414</c:v>
                </c:pt>
                <c:pt idx="150">
                  <c:v>415</c:v>
                </c:pt>
                <c:pt idx="151">
                  <c:v>416</c:v>
                </c:pt>
                <c:pt idx="152">
                  <c:v>417</c:v>
                </c:pt>
                <c:pt idx="153">
                  <c:v>418</c:v>
                </c:pt>
                <c:pt idx="154">
                  <c:v>419</c:v>
                </c:pt>
                <c:pt idx="155">
                  <c:v>420</c:v>
                </c:pt>
                <c:pt idx="156">
                  <c:v>421</c:v>
                </c:pt>
                <c:pt idx="157">
                  <c:v>422</c:v>
                </c:pt>
                <c:pt idx="158">
                  <c:v>423</c:v>
                </c:pt>
                <c:pt idx="159">
                  <c:v>424</c:v>
                </c:pt>
                <c:pt idx="160">
                  <c:v>425</c:v>
                </c:pt>
                <c:pt idx="161">
                  <c:v>426</c:v>
                </c:pt>
                <c:pt idx="162">
                  <c:v>427</c:v>
                </c:pt>
                <c:pt idx="163">
                  <c:v>428</c:v>
                </c:pt>
                <c:pt idx="164">
                  <c:v>429</c:v>
                </c:pt>
                <c:pt idx="165">
                  <c:v>430</c:v>
                </c:pt>
                <c:pt idx="166">
                  <c:v>431</c:v>
                </c:pt>
                <c:pt idx="167">
                  <c:v>432</c:v>
                </c:pt>
                <c:pt idx="168">
                  <c:v>433</c:v>
                </c:pt>
                <c:pt idx="169">
                  <c:v>434</c:v>
                </c:pt>
                <c:pt idx="170">
                  <c:v>435</c:v>
                </c:pt>
                <c:pt idx="171">
                  <c:v>436</c:v>
                </c:pt>
                <c:pt idx="172">
                  <c:v>437</c:v>
                </c:pt>
                <c:pt idx="173">
                  <c:v>438</c:v>
                </c:pt>
                <c:pt idx="174">
                  <c:v>439</c:v>
                </c:pt>
                <c:pt idx="175">
                  <c:v>440</c:v>
                </c:pt>
                <c:pt idx="176">
                  <c:v>441</c:v>
                </c:pt>
                <c:pt idx="177">
                  <c:v>442</c:v>
                </c:pt>
                <c:pt idx="178">
                  <c:v>443</c:v>
                </c:pt>
                <c:pt idx="179">
                  <c:v>444</c:v>
                </c:pt>
                <c:pt idx="180">
                  <c:v>445</c:v>
                </c:pt>
                <c:pt idx="181">
                  <c:v>446</c:v>
                </c:pt>
                <c:pt idx="182">
                  <c:v>447</c:v>
                </c:pt>
                <c:pt idx="183">
                  <c:v>448</c:v>
                </c:pt>
                <c:pt idx="184">
                  <c:v>449</c:v>
                </c:pt>
                <c:pt idx="185">
                  <c:v>450</c:v>
                </c:pt>
                <c:pt idx="186">
                  <c:v>451</c:v>
                </c:pt>
                <c:pt idx="187">
                  <c:v>452</c:v>
                </c:pt>
                <c:pt idx="188">
                  <c:v>453</c:v>
                </c:pt>
                <c:pt idx="189">
                  <c:v>454</c:v>
                </c:pt>
                <c:pt idx="190">
                  <c:v>455</c:v>
                </c:pt>
                <c:pt idx="191">
                  <c:v>456</c:v>
                </c:pt>
                <c:pt idx="192">
                  <c:v>457</c:v>
                </c:pt>
                <c:pt idx="193">
                  <c:v>458</c:v>
                </c:pt>
                <c:pt idx="194">
                  <c:v>459</c:v>
                </c:pt>
                <c:pt idx="195">
                  <c:v>460</c:v>
                </c:pt>
                <c:pt idx="196">
                  <c:v>461</c:v>
                </c:pt>
                <c:pt idx="197">
                  <c:v>462</c:v>
                </c:pt>
                <c:pt idx="198">
                  <c:v>463</c:v>
                </c:pt>
                <c:pt idx="199">
                  <c:v>464</c:v>
                </c:pt>
                <c:pt idx="200">
                  <c:v>465</c:v>
                </c:pt>
                <c:pt idx="201">
                  <c:v>466</c:v>
                </c:pt>
              </c:numCache>
            </c:numRef>
          </c:cat>
          <c:val>
            <c:numRef>
              <c:f>'600'!$J$2:$J$203</c:f>
              <c:numCache>
                <c:formatCode>General</c:formatCode>
                <c:ptCount val="202"/>
                <c:pt idx="0">
                  <c:v>5.8080609555696778</c:v>
                </c:pt>
                <c:pt idx="1">
                  <c:v>55.579915207212409</c:v>
                </c:pt>
                <c:pt idx="2">
                  <c:v>46.572392675626993</c:v>
                </c:pt>
                <c:pt idx="3">
                  <c:v>6.7162131059501036</c:v>
                </c:pt>
                <c:pt idx="4">
                  <c:v>-29.37088245572879</c:v>
                </c:pt>
                <c:pt idx="5">
                  <c:v>-78.448398254407678</c:v>
                </c:pt>
                <c:pt idx="6">
                  <c:v>-58.425336452470603</c:v>
                </c:pt>
                <c:pt idx="7">
                  <c:v>-62.088132364497369</c:v>
                </c:pt>
                <c:pt idx="8">
                  <c:v>-51.880047618969911</c:v>
                </c:pt>
                <c:pt idx="9">
                  <c:v>-0.77014284259281496</c:v>
                </c:pt>
                <c:pt idx="10">
                  <c:v>-18.127336737468141</c:v>
                </c:pt>
                <c:pt idx="11">
                  <c:v>-3.333585741269431</c:v>
                </c:pt>
                <c:pt idx="12">
                  <c:v>32.148169592356673</c:v>
                </c:pt>
                <c:pt idx="13">
                  <c:v>-27.372658655135709</c:v>
                </c:pt>
                <c:pt idx="14">
                  <c:v>2.6600413792903019</c:v>
                </c:pt>
                <c:pt idx="15">
                  <c:v>-12.421738766170529</c:v>
                </c:pt>
                <c:pt idx="16">
                  <c:v>12.48577238642544</c:v>
                </c:pt>
                <c:pt idx="17">
                  <c:v>44.037771707308551</c:v>
                </c:pt>
                <c:pt idx="18">
                  <c:v>-6.2833302541645644</c:v>
                </c:pt>
                <c:pt idx="19">
                  <c:v>-8.0555362315162569</c:v>
                </c:pt>
                <c:pt idx="20">
                  <c:v>-58.211563984625627</c:v>
                </c:pt>
                <c:pt idx="21">
                  <c:v>-48.651201160885577</c:v>
                </c:pt>
                <c:pt idx="22">
                  <c:v>-29.714038949616079</c:v>
                </c:pt>
                <c:pt idx="23">
                  <c:v>-57.610492072651638</c:v>
                </c:pt>
                <c:pt idx="24">
                  <c:v>18.097556239817241</c:v>
                </c:pt>
                <c:pt idx="25">
                  <c:v>-10.513235452337859</c:v>
                </c:pt>
                <c:pt idx="26">
                  <c:v>-28.8992615120987</c:v>
                </c:pt>
                <c:pt idx="27">
                  <c:v>6.5600073192392374</c:v>
                </c:pt>
                <c:pt idx="28">
                  <c:v>10.917599324690981</c:v>
                </c:pt>
                <c:pt idx="29">
                  <c:v>-36.685526648053141</c:v>
                </c:pt>
                <c:pt idx="30">
                  <c:v>26.690163573954951</c:v>
                </c:pt>
                <c:pt idx="31">
                  <c:v>29.350667943361039</c:v>
                </c:pt>
                <c:pt idx="32">
                  <c:v>-31.1809606110312</c:v>
                </c:pt>
                <c:pt idx="33">
                  <c:v>-36.762429159989537</c:v>
                </c:pt>
                <c:pt idx="34">
                  <c:v>-48.976212102573342</c:v>
                </c:pt>
                <c:pt idx="35">
                  <c:v>-32.09637097212952</c:v>
                </c:pt>
                <c:pt idx="36">
                  <c:v>-21.504199366245569</c:v>
                </c:pt>
                <c:pt idx="37">
                  <c:v>-2.6109135211017498</c:v>
                </c:pt>
                <c:pt idx="38">
                  <c:v>-16.379564142147689</c:v>
                </c:pt>
                <c:pt idx="39">
                  <c:v>-18.874671493832981</c:v>
                </c:pt>
                <c:pt idx="40">
                  <c:v>4.8440201247466277</c:v>
                </c:pt>
                <c:pt idx="41">
                  <c:v>-6.5480764004918619</c:v>
                </c:pt>
                <c:pt idx="42">
                  <c:v>8.0872615178414495</c:v>
                </c:pt>
                <c:pt idx="43">
                  <c:v>40.774926059667543</c:v>
                </c:pt>
                <c:pt idx="44">
                  <c:v>45.968561392375157</c:v>
                </c:pt>
                <c:pt idx="45">
                  <c:v>45.180893130662383</c:v>
                </c:pt>
                <c:pt idx="46">
                  <c:v>22.24457097901993</c:v>
                </c:pt>
                <c:pt idx="47">
                  <c:v>-10.49849015385402</c:v>
                </c:pt>
                <c:pt idx="48">
                  <c:v>-17.17406251755801</c:v>
                </c:pt>
                <c:pt idx="49">
                  <c:v>12.62911583059223</c:v>
                </c:pt>
                <c:pt idx="50">
                  <c:v>-11.750386185502981</c:v>
                </c:pt>
                <c:pt idx="51">
                  <c:v>-30.04493901416209</c:v>
                </c:pt>
                <c:pt idx="52">
                  <c:v>-17.344158002748468</c:v>
                </c:pt>
                <c:pt idx="53">
                  <c:v>14.07519148001241</c:v>
                </c:pt>
                <c:pt idx="54">
                  <c:v>-11.49775263336416</c:v>
                </c:pt>
                <c:pt idx="55">
                  <c:v>15.833600830626141</c:v>
                </c:pt>
                <c:pt idx="56">
                  <c:v>6.3151393907529787</c:v>
                </c:pt>
                <c:pt idx="57">
                  <c:v>3.7241136204858409</c:v>
                </c:pt>
                <c:pt idx="58">
                  <c:v>-25.64969521144171</c:v>
                </c:pt>
                <c:pt idx="59">
                  <c:v>-38.307682937905113</c:v>
                </c:pt>
                <c:pt idx="60">
                  <c:v>-6.2625011214399429</c:v>
                </c:pt>
                <c:pt idx="61">
                  <c:v>-25.00831093109527</c:v>
                </c:pt>
                <c:pt idx="62">
                  <c:v>3.454051049522338</c:v>
                </c:pt>
                <c:pt idx="63">
                  <c:v>-25.838725970870389</c:v>
                </c:pt>
                <c:pt idx="64">
                  <c:v>55.559555668606691</c:v>
                </c:pt>
                <c:pt idx="65">
                  <c:v>60.504841897769793</c:v>
                </c:pt>
                <c:pt idx="66">
                  <c:v>5.5372506208589636</c:v>
                </c:pt>
                <c:pt idx="67">
                  <c:v>16.499409316511009</c:v>
                </c:pt>
                <c:pt idx="68">
                  <c:v>9.7558553993966743</c:v>
                </c:pt>
                <c:pt idx="69">
                  <c:v>18.062568038734241</c:v>
                </c:pt>
                <c:pt idx="70">
                  <c:v>-25.27089262566162</c:v>
                </c:pt>
                <c:pt idx="71">
                  <c:v>-21.557843810968649</c:v>
                </c:pt>
                <c:pt idx="72">
                  <c:v>-13.21780307043149</c:v>
                </c:pt>
                <c:pt idx="73">
                  <c:v>-14.730059878479359</c:v>
                </c:pt>
                <c:pt idx="74">
                  <c:v>-4.5282004284987254</c:v>
                </c:pt>
                <c:pt idx="75">
                  <c:v>9.2339930102177803</c:v>
                </c:pt>
                <c:pt idx="76">
                  <c:v>6.7513159703015724</c:v>
                </c:pt>
                <c:pt idx="77">
                  <c:v>29.702162805850381</c:v>
                </c:pt>
                <c:pt idx="78">
                  <c:v>7.7564319339077024</c:v>
                </c:pt>
                <c:pt idx="79">
                  <c:v>15.200443502786939</c:v>
                </c:pt>
                <c:pt idx="80">
                  <c:v>11.24587050989501</c:v>
                </c:pt>
                <c:pt idx="81">
                  <c:v>15.615248313071939</c:v>
                </c:pt>
                <c:pt idx="82">
                  <c:v>18.043880467886769</c:v>
                </c:pt>
                <c:pt idx="83">
                  <c:v>35.105562625501499</c:v>
                </c:pt>
                <c:pt idx="84">
                  <c:v>8.4276723335341632</c:v>
                </c:pt>
                <c:pt idx="85">
                  <c:v>-6.6649961451161586</c:v>
                </c:pt>
                <c:pt idx="86">
                  <c:v>-1.885466418271337</c:v>
                </c:pt>
                <c:pt idx="87">
                  <c:v>-9.3028502185915425</c:v>
                </c:pt>
                <c:pt idx="88">
                  <c:v>13.02131803168141</c:v>
                </c:pt>
                <c:pt idx="89">
                  <c:v>27.02812303820453</c:v>
                </c:pt>
                <c:pt idx="90">
                  <c:v>29.163456967593401</c:v>
                </c:pt>
                <c:pt idx="91">
                  <c:v>33.125455858653531</c:v>
                </c:pt>
                <c:pt idx="92">
                  <c:v>52.758591993136157</c:v>
                </c:pt>
                <c:pt idx="93">
                  <c:v>26.039615844536019</c:v>
                </c:pt>
                <c:pt idx="94">
                  <c:v>6.5833768113819193</c:v>
                </c:pt>
                <c:pt idx="95">
                  <c:v>19.846594929001039</c:v>
                </c:pt>
                <c:pt idx="96">
                  <c:v>8.8341498212846084</c:v>
                </c:pt>
                <c:pt idx="97">
                  <c:v>-14.897079698970961</c:v>
                </c:pt>
                <c:pt idx="98">
                  <c:v>-23.328656672930968</c:v>
                </c:pt>
                <c:pt idx="99">
                  <c:v>-23.216961363654921</c:v>
                </c:pt>
                <c:pt idx="100">
                  <c:v>-15.10713595772914</c:v>
                </c:pt>
                <c:pt idx="101">
                  <c:v>1.777325369104098</c:v>
                </c:pt>
                <c:pt idx="102">
                  <c:v>41.464591053670603</c:v>
                </c:pt>
                <c:pt idx="103">
                  <c:v>29.813024125022309</c:v>
                </c:pt>
                <c:pt idx="104">
                  <c:v>51.591285253900253</c:v>
                </c:pt>
                <c:pt idx="105">
                  <c:v>-4.8175556717067458</c:v>
                </c:pt>
                <c:pt idx="106">
                  <c:v>-41.350516639673302</c:v>
                </c:pt>
                <c:pt idx="107">
                  <c:v>-44.835944933063438</c:v>
                </c:pt>
                <c:pt idx="108">
                  <c:v>-38.014049308349641</c:v>
                </c:pt>
                <c:pt idx="109">
                  <c:v>-41.406007891875262</c:v>
                </c:pt>
                <c:pt idx="110">
                  <c:v>30.426279022557019</c:v>
                </c:pt>
                <c:pt idx="111">
                  <c:v>-75.235024026770731</c:v>
                </c:pt>
                <c:pt idx="112">
                  <c:v>-71.252343140766783</c:v>
                </c:pt>
                <c:pt idx="113">
                  <c:v>-54.609592386998827</c:v>
                </c:pt>
                <c:pt idx="114">
                  <c:v>-37.558533128355009</c:v>
                </c:pt>
                <c:pt idx="115">
                  <c:v>-65.796466211778267</c:v>
                </c:pt>
                <c:pt idx="116">
                  <c:v>-35.073779240266141</c:v>
                </c:pt>
                <c:pt idx="117">
                  <c:v>-58.597122698432287</c:v>
                </c:pt>
                <c:pt idx="118">
                  <c:v>-64.195433860321984</c:v>
                </c:pt>
                <c:pt idx="119">
                  <c:v>-41.706736933471973</c:v>
                </c:pt>
                <c:pt idx="120">
                  <c:v>-50.453081813276803</c:v>
                </c:pt>
                <c:pt idx="121">
                  <c:v>-4.2249725004879117</c:v>
                </c:pt>
                <c:pt idx="122">
                  <c:v>31.14749137626054</c:v>
                </c:pt>
                <c:pt idx="123">
                  <c:v>1.770666758654807</c:v>
                </c:pt>
                <c:pt idx="124">
                  <c:v>14.61775089396683</c:v>
                </c:pt>
                <c:pt idx="125">
                  <c:v>-7.9790446712166148</c:v>
                </c:pt>
                <c:pt idx="126">
                  <c:v>-0.10959619382839141</c:v>
                </c:pt>
                <c:pt idx="127">
                  <c:v>-23.412063986941529</c:v>
                </c:pt>
                <c:pt idx="128">
                  <c:v>-20.984713296411361</c:v>
                </c:pt>
                <c:pt idx="129">
                  <c:v>-35.284981903318133</c:v>
                </c:pt>
                <c:pt idx="130">
                  <c:v>-40.611869670697999</c:v>
                </c:pt>
                <c:pt idx="131">
                  <c:v>-41.828844695670973</c:v>
                </c:pt>
                <c:pt idx="132">
                  <c:v>-18.435667330682499</c:v>
                </c:pt>
                <c:pt idx="133">
                  <c:v>-23.65034343607039</c:v>
                </c:pt>
                <c:pt idx="134">
                  <c:v>19.59293912901418</c:v>
                </c:pt>
                <c:pt idx="135">
                  <c:v>13.84600716569256</c:v>
                </c:pt>
                <c:pt idx="136">
                  <c:v>31.11550587912242</c:v>
                </c:pt>
                <c:pt idx="137">
                  <c:v>28.488827003829879</c:v>
                </c:pt>
                <c:pt idx="138">
                  <c:v>31.7066891933896</c:v>
                </c:pt>
                <c:pt idx="139">
                  <c:v>18.484046746671879</c:v>
                </c:pt>
                <c:pt idx="140">
                  <c:v>12.136186091295331</c:v>
                </c:pt>
                <c:pt idx="141">
                  <c:v>37.730005849523451</c:v>
                </c:pt>
                <c:pt idx="142">
                  <c:v>48.619733983433349</c:v>
                </c:pt>
                <c:pt idx="143">
                  <c:v>-1.209113545517313</c:v>
                </c:pt>
                <c:pt idx="144">
                  <c:v>11.083181263560309</c:v>
                </c:pt>
                <c:pt idx="145">
                  <c:v>4.540109821360554</c:v>
                </c:pt>
                <c:pt idx="146">
                  <c:v>24.544471338295171</c:v>
                </c:pt>
                <c:pt idx="147">
                  <c:v>-18.491649263729609</c:v>
                </c:pt>
                <c:pt idx="148">
                  <c:v>5.5512434632219954</c:v>
                </c:pt>
                <c:pt idx="149">
                  <c:v>10.14967325465223</c:v>
                </c:pt>
                <c:pt idx="150">
                  <c:v>-4.4910033614697671</c:v>
                </c:pt>
                <c:pt idx="151">
                  <c:v>-15.666243699849421</c:v>
                </c:pt>
                <c:pt idx="152">
                  <c:v>0.50197190880432352</c:v>
                </c:pt>
                <c:pt idx="153">
                  <c:v>-21.378456454321061</c:v>
                </c:pt>
                <c:pt idx="154">
                  <c:v>-22.158887577881838</c:v>
                </c:pt>
                <c:pt idx="155">
                  <c:v>-39.752899944164447</c:v>
                </c:pt>
                <c:pt idx="156">
                  <c:v>-41.442746028526912</c:v>
                </c:pt>
                <c:pt idx="157">
                  <c:v>-18.393937250828859</c:v>
                </c:pt>
                <c:pt idx="158">
                  <c:v>18.059256531943991</c:v>
                </c:pt>
                <c:pt idx="159">
                  <c:v>16.752643818270752</c:v>
                </c:pt>
                <c:pt idx="160">
                  <c:v>-36.312175959955923</c:v>
                </c:pt>
                <c:pt idx="161">
                  <c:v>-2.936798011845561</c:v>
                </c:pt>
                <c:pt idx="162">
                  <c:v>5.4341590572292384</c:v>
                </c:pt>
                <c:pt idx="163">
                  <c:v>20.417967860816059</c:v>
                </c:pt>
                <c:pt idx="164">
                  <c:v>20.838968436208599</c:v>
                </c:pt>
                <c:pt idx="165">
                  <c:v>30.322412133986901</c:v>
                </c:pt>
                <c:pt idx="166">
                  <c:v>-20.940762256671789</c:v>
                </c:pt>
                <c:pt idx="167">
                  <c:v>-7.1148002827012498</c:v>
                </c:pt>
                <c:pt idx="168">
                  <c:v>-8.2165066559410356</c:v>
                </c:pt>
                <c:pt idx="169">
                  <c:v>-18.815015038480059</c:v>
                </c:pt>
                <c:pt idx="170">
                  <c:v>-32.93820093219022</c:v>
                </c:pt>
                <c:pt idx="171">
                  <c:v>-19.855949010051749</c:v>
                </c:pt>
                <c:pt idx="172">
                  <c:v>-25.92528026879824</c:v>
                </c:pt>
                <c:pt idx="173">
                  <c:v>-17.360892795827571</c:v>
                </c:pt>
                <c:pt idx="174">
                  <c:v>-6.5693812278468124</c:v>
                </c:pt>
                <c:pt idx="175">
                  <c:v>-10.529395790858381</c:v>
                </c:pt>
                <c:pt idx="176">
                  <c:v>39.26911517213081</c:v>
                </c:pt>
                <c:pt idx="177">
                  <c:v>16.65869684403296</c:v>
                </c:pt>
                <c:pt idx="178">
                  <c:v>31.76904210042407</c:v>
                </c:pt>
                <c:pt idx="179">
                  <c:v>37.880489312575953</c:v>
                </c:pt>
                <c:pt idx="180">
                  <c:v>-8.9377260836789922</c:v>
                </c:pt>
                <c:pt idx="181">
                  <c:v>1.4642447963416561</c:v>
                </c:pt>
                <c:pt idx="182">
                  <c:v>2.356788875496072</c:v>
                </c:pt>
                <c:pt idx="183">
                  <c:v>-11.582590523972151</c:v>
                </c:pt>
                <c:pt idx="184">
                  <c:v>3.1088479629054468</c:v>
                </c:pt>
                <c:pt idx="185">
                  <c:v>-68.072061086173633</c:v>
                </c:pt>
                <c:pt idx="186">
                  <c:v>-20.438963974384109</c:v>
                </c:pt>
                <c:pt idx="187">
                  <c:v>-4.8765344080516932</c:v>
                </c:pt>
                <c:pt idx="188">
                  <c:v>32.447607445346982</c:v>
                </c:pt>
                <c:pt idx="189">
                  <c:v>32.201393747823808</c:v>
                </c:pt>
                <c:pt idx="190">
                  <c:v>76.63677293562111</c:v>
                </c:pt>
                <c:pt idx="191">
                  <c:v>-6.8238357199912087</c:v>
                </c:pt>
                <c:pt idx="192">
                  <c:v>-11.06997926871678</c:v>
                </c:pt>
                <c:pt idx="193">
                  <c:v>-49.331248212621347</c:v>
                </c:pt>
                <c:pt idx="194">
                  <c:v>-58.463933981187438</c:v>
                </c:pt>
                <c:pt idx="195">
                  <c:v>-49.246295932384889</c:v>
                </c:pt>
                <c:pt idx="196">
                  <c:v>-5.5022562139434834</c:v>
                </c:pt>
                <c:pt idx="197">
                  <c:v>22.174436048971629</c:v>
                </c:pt>
                <c:pt idx="198">
                  <c:v>13.64287111345906</c:v>
                </c:pt>
                <c:pt idx="199">
                  <c:v>-24.76295595464412</c:v>
                </c:pt>
                <c:pt idx="200">
                  <c:v>-49.915028399647809</c:v>
                </c:pt>
                <c:pt idx="201">
                  <c:v>-40.022804119652577</c:v>
                </c:pt>
              </c:numCache>
            </c:numRef>
          </c:val>
          <c:smooth val="0"/>
          <c:extLst>
            <c:ext xmlns:c16="http://schemas.microsoft.com/office/drawing/2014/chart" uri="{C3380CC4-5D6E-409C-BE32-E72D297353CC}">
              <c16:uniqueId val="{00000000-8955-443E-9B62-DCB1789FABE4}"/>
            </c:ext>
          </c:extLst>
        </c:ser>
        <c:dLbls>
          <c:showLegendKey val="0"/>
          <c:showVal val="0"/>
          <c:showCatName val="0"/>
          <c:showSerName val="0"/>
          <c:showPercent val="0"/>
          <c:showBubbleSize val="0"/>
        </c:dLbls>
        <c:smooth val="0"/>
        <c:axId val="963856351"/>
        <c:axId val="963853951"/>
      </c:lineChart>
      <c:catAx>
        <c:axId val="9638563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63853951"/>
        <c:crosses val="autoZero"/>
        <c:auto val="1"/>
        <c:lblAlgn val="ctr"/>
        <c:lblOffset val="100"/>
        <c:noMultiLvlLbl val="0"/>
      </c:catAx>
      <c:valAx>
        <c:axId val="963853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6385635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'600'!$I$1</c:f>
              <c:strCache>
                <c:ptCount val="1"/>
                <c:pt idx="0">
                  <c:v>600-Franbda2_of_df7</c:v>
                </c:pt>
              </c:strCache>
            </c:strRef>
          </c:tx>
          <c:spPr>
            <a:ln w="19050" cap="rnd">
              <a:solidFill>
                <a:schemeClr val="accent1"/>
              </a:solidFill>
              <a:round/>
            </a:ln>
            <a:effectLst/>
          </c:spPr>
          <c:marker>
            <c:symbol val="none"/>
          </c:marker>
          <c:cat>
            <c:numRef>
              <c:f>'600'!$A$2:$A$203</c:f>
              <c:numCache>
                <c:formatCode>General</c:formatCode>
                <c:ptCount val="202"/>
                <c:pt idx="0">
                  <c:v>265</c:v>
                </c:pt>
                <c:pt idx="1">
                  <c:v>266</c:v>
                </c:pt>
                <c:pt idx="2">
                  <c:v>267</c:v>
                </c:pt>
                <c:pt idx="3">
                  <c:v>268</c:v>
                </c:pt>
                <c:pt idx="4">
                  <c:v>269</c:v>
                </c:pt>
                <c:pt idx="5">
                  <c:v>270</c:v>
                </c:pt>
                <c:pt idx="6">
                  <c:v>271</c:v>
                </c:pt>
                <c:pt idx="7">
                  <c:v>272</c:v>
                </c:pt>
                <c:pt idx="8">
                  <c:v>273</c:v>
                </c:pt>
                <c:pt idx="9">
                  <c:v>274</c:v>
                </c:pt>
                <c:pt idx="10">
                  <c:v>275</c:v>
                </c:pt>
                <c:pt idx="11">
                  <c:v>276</c:v>
                </c:pt>
                <c:pt idx="12">
                  <c:v>277</c:v>
                </c:pt>
                <c:pt idx="13">
                  <c:v>278</c:v>
                </c:pt>
                <c:pt idx="14">
                  <c:v>279</c:v>
                </c:pt>
                <c:pt idx="15">
                  <c:v>280</c:v>
                </c:pt>
                <c:pt idx="16">
                  <c:v>281</c:v>
                </c:pt>
                <c:pt idx="17">
                  <c:v>282</c:v>
                </c:pt>
                <c:pt idx="18">
                  <c:v>283</c:v>
                </c:pt>
                <c:pt idx="19">
                  <c:v>284</c:v>
                </c:pt>
                <c:pt idx="20">
                  <c:v>285</c:v>
                </c:pt>
                <c:pt idx="21">
                  <c:v>286</c:v>
                </c:pt>
                <c:pt idx="22">
                  <c:v>287</c:v>
                </c:pt>
                <c:pt idx="23">
                  <c:v>288</c:v>
                </c:pt>
                <c:pt idx="24">
                  <c:v>289</c:v>
                </c:pt>
                <c:pt idx="25">
                  <c:v>290</c:v>
                </c:pt>
                <c:pt idx="26">
                  <c:v>291</c:v>
                </c:pt>
                <c:pt idx="27">
                  <c:v>292</c:v>
                </c:pt>
                <c:pt idx="28">
                  <c:v>293</c:v>
                </c:pt>
                <c:pt idx="29">
                  <c:v>294</c:v>
                </c:pt>
                <c:pt idx="30">
                  <c:v>295</c:v>
                </c:pt>
                <c:pt idx="31">
                  <c:v>296</c:v>
                </c:pt>
                <c:pt idx="32">
                  <c:v>297</c:v>
                </c:pt>
                <c:pt idx="33">
                  <c:v>298</c:v>
                </c:pt>
                <c:pt idx="34">
                  <c:v>299</c:v>
                </c:pt>
                <c:pt idx="35">
                  <c:v>300</c:v>
                </c:pt>
                <c:pt idx="36">
                  <c:v>301</c:v>
                </c:pt>
                <c:pt idx="37">
                  <c:v>302</c:v>
                </c:pt>
                <c:pt idx="38">
                  <c:v>303</c:v>
                </c:pt>
                <c:pt idx="39">
                  <c:v>304</c:v>
                </c:pt>
                <c:pt idx="40">
                  <c:v>305</c:v>
                </c:pt>
                <c:pt idx="41">
                  <c:v>306</c:v>
                </c:pt>
                <c:pt idx="42">
                  <c:v>307</c:v>
                </c:pt>
                <c:pt idx="43">
                  <c:v>308</c:v>
                </c:pt>
                <c:pt idx="44">
                  <c:v>309</c:v>
                </c:pt>
                <c:pt idx="45">
                  <c:v>310</c:v>
                </c:pt>
                <c:pt idx="46">
                  <c:v>311</c:v>
                </c:pt>
                <c:pt idx="47">
                  <c:v>312</c:v>
                </c:pt>
                <c:pt idx="48">
                  <c:v>313</c:v>
                </c:pt>
                <c:pt idx="49">
                  <c:v>314</c:v>
                </c:pt>
                <c:pt idx="50">
                  <c:v>315</c:v>
                </c:pt>
                <c:pt idx="51">
                  <c:v>316</c:v>
                </c:pt>
                <c:pt idx="52">
                  <c:v>317</c:v>
                </c:pt>
                <c:pt idx="53">
                  <c:v>318</c:v>
                </c:pt>
                <c:pt idx="54">
                  <c:v>319</c:v>
                </c:pt>
                <c:pt idx="55">
                  <c:v>320</c:v>
                </c:pt>
                <c:pt idx="56">
                  <c:v>321</c:v>
                </c:pt>
                <c:pt idx="57">
                  <c:v>322</c:v>
                </c:pt>
                <c:pt idx="58">
                  <c:v>323</c:v>
                </c:pt>
                <c:pt idx="59">
                  <c:v>324</c:v>
                </c:pt>
                <c:pt idx="60">
                  <c:v>325</c:v>
                </c:pt>
                <c:pt idx="61">
                  <c:v>326</c:v>
                </c:pt>
                <c:pt idx="62">
                  <c:v>327</c:v>
                </c:pt>
                <c:pt idx="63">
                  <c:v>328</c:v>
                </c:pt>
                <c:pt idx="64">
                  <c:v>329</c:v>
                </c:pt>
                <c:pt idx="65">
                  <c:v>330</c:v>
                </c:pt>
                <c:pt idx="66">
                  <c:v>331</c:v>
                </c:pt>
                <c:pt idx="67">
                  <c:v>332</c:v>
                </c:pt>
                <c:pt idx="68">
                  <c:v>333</c:v>
                </c:pt>
                <c:pt idx="69">
                  <c:v>334</c:v>
                </c:pt>
                <c:pt idx="70">
                  <c:v>335</c:v>
                </c:pt>
                <c:pt idx="71">
                  <c:v>336</c:v>
                </c:pt>
                <c:pt idx="72">
                  <c:v>337</c:v>
                </c:pt>
                <c:pt idx="73">
                  <c:v>338</c:v>
                </c:pt>
                <c:pt idx="74">
                  <c:v>339</c:v>
                </c:pt>
                <c:pt idx="75">
                  <c:v>340</c:v>
                </c:pt>
                <c:pt idx="76">
                  <c:v>341</c:v>
                </c:pt>
                <c:pt idx="77">
                  <c:v>342</c:v>
                </c:pt>
                <c:pt idx="78">
                  <c:v>343</c:v>
                </c:pt>
                <c:pt idx="79">
                  <c:v>344</c:v>
                </c:pt>
                <c:pt idx="80">
                  <c:v>345</c:v>
                </c:pt>
                <c:pt idx="81">
                  <c:v>346</c:v>
                </c:pt>
                <c:pt idx="82">
                  <c:v>347</c:v>
                </c:pt>
                <c:pt idx="83">
                  <c:v>348</c:v>
                </c:pt>
                <c:pt idx="84">
                  <c:v>349</c:v>
                </c:pt>
                <c:pt idx="85">
                  <c:v>350</c:v>
                </c:pt>
                <c:pt idx="86">
                  <c:v>351</c:v>
                </c:pt>
                <c:pt idx="87">
                  <c:v>352</c:v>
                </c:pt>
                <c:pt idx="88">
                  <c:v>353</c:v>
                </c:pt>
                <c:pt idx="89">
                  <c:v>354</c:v>
                </c:pt>
                <c:pt idx="90">
                  <c:v>355</c:v>
                </c:pt>
                <c:pt idx="91">
                  <c:v>356</c:v>
                </c:pt>
                <c:pt idx="92">
                  <c:v>357</c:v>
                </c:pt>
                <c:pt idx="93">
                  <c:v>358</c:v>
                </c:pt>
                <c:pt idx="94">
                  <c:v>359</c:v>
                </c:pt>
                <c:pt idx="95">
                  <c:v>360</c:v>
                </c:pt>
                <c:pt idx="96">
                  <c:v>361</c:v>
                </c:pt>
                <c:pt idx="97">
                  <c:v>362</c:v>
                </c:pt>
                <c:pt idx="98">
                  <c:v>363</c:v>
                </c:pt>
                <c:pt idx="99">
                  <c:v>364</c:v>
                </c:pt>
                <c:pt idx="100">
                  <c:v>365</c:v>
                </c:pt>
                <c:pt idx="101">
                  <c:v>366</c:v>
                </c:pt>
                <c:pt idx="102">
                  <c:v>367</c:v>
                </c:pt>
                <c:pt idx="103">
                  <c:v>368</c:v>
                </c:pt>
                <c:pt idx="104">
                  <c:v>369</c:v>
                </c:pt>
                <c:pt idx="105">
                  <c:v>370</c:v>
                </c:pt>
                <c:pt idx="106">
                  <c:v>371</c:v>
                </c:pt>
                <c:pt idx="107">
                  <c:v>372</c:v>
                </c:pt>
                <c:pt idx="108">
                  <c:v>373</c:v>
                </c:pt>
                <c:pt idx="109">
                  <c:v>374</c:v>
                </c:pt>
                <c:pt idx="110">
                  <c:v>375</c:v>
                </c:pt>
                <c:pt idx="111">
                  <c:v>376</c:v>
                </c:pt>
                <c:pt idx="112">
                  <c:v>377</c:v>
                </c:pt>
                <c:pt idx="113">
                  <c:v>378</c:v>
                </c:pt>
                <c:pt idx="114">
                  <c:v>379</c:v>
                </c:pt>
                <c:pt idx="115">
                  <c:v>380</c:v>
                </c:pt>
                <c:pt idx="116">
                  <c:v>381</c:v>
                </c:pt>
                <c:pt idx="117">
                  <c:v>382</c:v>
                </c:pt>
                <c:pt idx="118">
                  <c:v>383</c:v>
                </c:pt>
                <c:pt idx="119">
                  <c:v>384</c:v>
                </c:pt>
                <c:pt idx="120">
                  <c:v>385</c:v>
                </c:pt>
                <c:pt idx="121">
                  <c:v>386</c:v>
                </c:pt>
                <c:pt idx="122">
                  <c:v>387</c:v>
                </c:pt>
                <c:pt idx="123">
                  <c:v>388</c:v>
                </c:pt>
                <c:pt idx="124">
                  <c:v>389</c:v>
                </c:pt>
                <c:pt idx="125">
                  <c:v>390</c:v>
                </c:pt>
                <c:pt idx="126">
                  <c:v>391</c:v>
                </c:pt>
                <c:pt idx="127">
                  <c:v>392</c:v>
                </c:pt>
                <c:pt idx="128">
                  <c:v>393</c:v>
                </c:pt>
                <c:pt idx="129">
                  <c:v>394</c:v>
                </c:pt>
                <c:pt idx="130">
                  <c:v>395</c:v>
                </c:pt>
                <c:pt idx="131">
                  <c:v>396</c:v>
                </c:pt>
                <c:pt idx="132">
                  <c:v>397</c:v>
                </c:pt>
                <c:pt idx="133">
                  <c:v>398</c:v>
                </c:pt>
                <c:pt idx="134">
                  <c:v>399</c:v>
                </c:pt>
                <c:pt idx="135">
                  <c:v>400</c:v>
                </c:pt>
                <c:pt idx="136">
                  <c:v>401</c:v>
                </c:pt>
                <c:pt idx="137">
                  <c:v>402</c:v>
                </c:pt>
                <c:pt idx="138">
                  <c:v>403</c:v>
                </c:pt>
                <c:pt idx="139">
                  <c:v>404</c:v>
                </c:pt>
                <c:pt idx="140">
                  <c:v>405</c:v>
                </c:pt>
                <c:pt idx="141">
                  <c:v>406</c:v>
                </c:pt>
                <c:pt idx="142">
                  <c:v>407</c:v>
                </c:pt>
                <c:pt idx="143">
                  <c:v>408</c:v>
                </c:pt>
                <c:pt idx="144">
                  <c:v>409</c:v>
                </c:pt>
                <c:pt idx="145">
                  <c:v>410</c:v>
                </c:pt>
                <c:pt idx="146">
                  <c:v>411</c:v>
                </c:pt>
                <c:pt idx="147">
                  <c:v>412</c:v>
                </c:pt>
                <c:pt idx="148">
                  <c:v>413</c:v>
                </c:pt>
                <c:pt idx="149">
                  <c:v>414</c:v>
                </c:pt>
                <c:pt idx="150">
                  <c:v>415</c:v>
                </c:pt>
                <c:pt idx="151">
                  <c:v>416</c:v>
                </c:pt>
                <c:pt idx="152">
                  <c:v>417</c:v>
                </c:pt>
                <c:pt idx="153">
                  <c:v>418</c:v>
                </c:pt>
                <c:pt idx="154">
                  <c:v>419</c:v>
                </c:pt>
                <c:pt idx="155">
                  <c:v>420</c:v>
                </c:pt>
                <c:pt idx="156">
                  <c:v>421</c:v>
                </c:pt>
                <c:pt idx="157">
                  <c:v>422</c:v>
                </c:pt>
                <c:pt idx="158">
                  <c:v>423</c:v>
                </c:pt>
                <c:pt idx="159">
                  <c:v>424</c:v>
                </c:pt>
                <c:pt idx="160">
                  <c:v>425</c:v>
                </c:pt>
                <c:pt idx="161">
                  <c:v>426</c:v>
                </c:pt>
                <c:pt idx="162">
                  <c:v>427</c:v>
                </c:pt>
                <c:pt idx="163">
                  <c:v>428</c:v>
                </c:pt>
                <c:pt idx="164">
                  <c:v>429</c:v>
                </c:pt>
                <c:pt idx="165">
                  <c:v>430</c:v>
                </c:pt>
                <c:pt idx="166">
                  <c:v>431</c:v>
                </c:pt>
                <c:pt idx="167">
                  <c:v>432</c:v>
                </c:pt>
                <c:pt idx="168">
                  <c:v>433</c:v>
                </c:pt>
                <c:pt idx="169">
                  <c:v>434</c:v>
                </c:pt>
                <c:pt idx="170">
                  <c:v>435</c:v>
                </c:pt>
                <c:pt idx="171">
                  <c:v>436</c:v>
                </c:pt>
                <c:pt idx="172">
                  <c:v>437</c:v>
                </c:pt>
                <c:pt idx="173">
                  <c:v>438</c:v>
                </c:pt>
                <c:pt idx="174">
                  <c:v>439</c:v>
                </c:pt>
                <c:pt idx="175">
                  <c:v>440</c:v>
                </c:pt>
                <c:pt idx="176">
                  <c:v>441</c:v>
                </c:pt>
                <c:pt idx="177">
                  <c:v>442</c:v>
                </c:pt>
                <c:pt idx="178">
                  <c:v>443</c:v>
                </c:pt>
                <c:pt idx="179">
                  <c:v>444</c:v>
                </c:pt>
                <c:pt idx="180">
                  <c:v>445</c:v>
                </c:pt>
                <c:pt idx="181">
                  <c:v>446</c:v>
                </c:pt>
                <c:pt idx="182">
                  <c:v>447</c:v>
                </c:pt>
                <c:pt idx="183">
                  <c:v>448</c:v>
                </c:pt>
                <c:pt idx="184">
                  <c:v>449</c:v>
                </c:pt>
                <c:pt idx="185">
                  <c:v>450</c:v>
                </c:pt>
                <c:pt idx="186">
                  <c:v>451</c:v>
                </c:pt>
                <c:pt idx="187">
                  <c:v>452</c:v>
                </c:pt>
                <c:pt idx="188">
                  <c:v>453</c:v>
                </c:pt>
                <c:pt idx="189">
                  <c:v>454</c:v>
                </c:pt>
                <c:pt idx="190">
                  <c:v>455</c:v>
                </c:pt>
                <c:pt idx="191">
                  <c:v>456</c:v>
                </c:pt>
                <c:pt idx="192">
                  <c:v>457</c:v>
                </c:pt>
                <c:pt idx="193">
                  <c:v>458</c:v>
                </c:pt>
                <c:pt idx="194">
                  <c:v>459</c:v>
                </c:pt>
                <c:pt idx="195">
                  <c:v>460</c:v>
                </c:pt>
                <c:pt idx="196">
                  <c:v>461</c:v>
                </c:pt>
                <c:pt idx="197">
                  <c:v>462</c:v>
                </c:pt>
                <c:pt idx="198">
                  <c:v>463</c:v>
                </c:pt>
                <c:pt idx="199">
                  <c:v>464</c:v>
                </c:pt>
                <c:pt idx="200">
                  <c:v>465</c:v>
                </c:pt>
                <c:pt idx="201">
                  <c:v>466</c:v>
                </c:pt>
              </c:numCache>
            </c:numRef>
          </c:cat>
          <c:val>
            <c:numRef>
              <c:f>'600'!$I$2:$I$203</c:f>
              <c:numCache>
                <c:formatCode>General</c:formatCode>
                <c:ptCount val="202"/>
                <c:pt idx="0">
                  <c:v>57.650236344987789</c:v>
                </c:pt>
                <c:pt idx="1">
                  <c:v>40.051130968866786</c:v>
                </c:pt>
                <c:pt idx="2">
                  <c:v>66.860718773836425</c:v>
                </c:pt>
                <c:pt idx="3">
                  <c:v>-18.17055611569323</c:v>
                </c:pt>
                <c:pt idx="4">
                  <c:v>-34.665006874805492</c:v>
                </c:pt>
                <c:pt idx="5">
                  <c:v>-95.315798805508365</c:v>
                </c:pt>
                <c:pt idx="6">
                  <c:v>-41.287523287349053</c:v>
                </c:pt>
                <c:pt idx="7">
                  <c:v>-56.861481952405612</c:v>
                </c:pt>
                <c:pt idx="8">
                  <c:v>-28.752156670318499</c:v>
                </c:pt>
                <c:pt idx="9">
                  <c:v>37.385016213434383</c:v>
                </c:pt>
                <c:pt idx="10">
                  <c:v>-12.316355780183571</c:v>
                </c:pt>
                <c:pt idx="11">
                  <c:v>-3.5452715884667469</c:v>
                </c:pt>
                <c:pt idx="12">
                  <c:v>16.980213097946319</c:v>
                </c:pt>
                <c:pt idx="13">
                  <c:v>-29.406712057511552</c:v>
                </c:pt>
                <c:pt idx="14">
                  <c:v>7.3527791684327362</c:v>
                </c:pt>
                <c:pt idx="15">
                  <c:v>-4.9067128838324301</c:v>
                </c:pt>
                <c:pt idx="16">
                  <c:v>7.631262905104137</c:v>
                </c:pt>
                <c:pt idx="17">
                  <c:v>18.154383402989989</c:v>
                </c:pt>
                <c:pt idx="18">
                  <c:v>-55.694845277962187</c:v>
                </c:pt>
                <c:pt idx="19">
                  <c:v>-11.826942301274389</c:v>
                </c:pt>
                <c:pt idx="20">
                  <c:v>-52.721693481318141</c:v>
                </c:pt>
                <c:pt idx="21">
                  <c:v>-5.657957953628447</c:v>
                </c:pt>
                <c:pt idx="22">
                  <c:v>-6.3025477742675307</c:v>
                </c:pt>
                <c:pt idx="23">
                  <c:v>-32.200320450274063</c:v>
                </c:pt>
                <c:pt idx="24">
                  <c:v>2.5812187377233999</c:v>
                </c:pt>
                <c:pt idx="25">
                  <c:v>8.8684948283946969</c:v>
                </c:pt>
                <c:pt idx="26">
                  <c:v>-0.45441105866260761</c:v>
                </c:pt>
                <c:pt idx="27">
                  <c:v>30.162544605357532</c:v>
                </c:pt>
                <c:pt idx="28">
                  <c:v>-0.73581492248266223</c:v>
                </c:pt>
                <c:pt idx="29">
                  <c:v>-15.72109863362166</c:v>
                </c:pt>
                <c:pt idx="30">
                  <c:v>10.5252057312586</c:v>
                </c:pt>
                <c:pt idx="31">
                  <c:v>-22.906416057551521</c:v>
                </c:pt>
                <c:pt idx="32">
                  <c:v>-35.870585388045903</c:v>
                </c:pt>
                <c:pt idx="33">
                  <c:v>-60.186702405970088</c:v>
                </c:pt>
                <c:pt idx="34">
                  <c:v>-27.053837778659439</c:v>
                </c:pt>
                <c:pt idx="35">
                  <c:v>-11.567332873883201</c:v>
                </c:pt>
                <c:pt idx="36">
                  <c:v>19.470497068018251</c:v>
                </c:pt>
                <c:pt idx="37">
                  <c:v>-17.70427810051579</c:v>
                </c:pt>
                <c:pt idx="38">
                  <c:v>-27.412268801428869</c:v>
                </c:pt>
                <c:pt idx="39">
                  <c:v>-39.669473106237803</c:v>
                </c:pt>
                <c:pt idx="40">
                  <c:v>-5.5754367759439134</c:v>
                </c:pt>
                <c:pt idx="41">
                  <c:v>24.5402729692956</c:v>
                </c:pt>
                <c:pt idx="42">
                  <c:v>16.952962828499309</c:v>
                </c:pt>
                <c:pt idx="43">
                  <c:v>8.749780912164276</c:v>
                </c:pt>
                <c:pt idx="44">
                  <c:v>13.855073868092299</c:v>
                </c:pt>
                <c:pt idx="45">
                  <c:v>13.276803076834989</c:v>
                </c:pt>
                <c:pt idx="46">
                  <c:v>-4.0218780139050487</c:v>
                </c:pt>
                <c:pt idx="47">
                  <c:v>-56.164511464291969</c:v>
                </c:pt>
                <c:pt idx="48">
                  <c:v>-25.20633115405596</c:v>
                </c:pt>
                <c:pt idx="49">
                  <c:v>35.385613362798729</c:v>
                </c:pt>
                <c:pt idx="50">
                  <c:v>-14.843194233322061</c:v>
                </c:pt>
                <c:pt idx="51">
                  <c:v>12.062819361520051</c:v>
                </c:pt>
                <c:pt idx="52">
                  <c:v>-24.976701994034219</c:v>
                </c:pt>
                <c:pt idx="53">
                  <c:v>25.021398831533631</c:v>
                </c:pt>
                <c:pt idx="54">
                  <c:v>28.872476669207209</c:v>
                </c:pt>
                <c:pt idx="55">
                  <c:v>42.20108020208778</c:v>
                </c:pt>
                <c:pt idx="56">
                  <c:v>-3.792266168112072</c:v>
                </c:pt>
                <c:pt idx="57">
                  <c:v>-6.0293994725659878</c:v>
                </c:pt>
                <c:pt idx="58">
                  <c:v>7.8834805346758081</c:v>
                </c:pt>
                <c:pt idx="59">
                  <c:v>-13.17668856893626</c:v>
                </c:pt>
                <c:pt idx="60">
                  <c:v>23.220499303385591</c:v>
                </c:pt>
                <c:pt idx="61">
                  <c:v>30.161833856070899</c:v>
                </c:pt>
                <c:pt idx="62">
                  <c:v>-2.684640397874658</c:v>
                </c:pt>
                <c:pt idx="63">
                  <c:v>16.75815993312246</c:v>
                </c:pt>
                <c:pt idx="64">
                  <c:v>55.643539613057158</c:v>
                </c:pt>
                <c:pt idx="65">
                  <c:v>8.5802336659202645</c:v>
                </c:pt>
                <c:pt idx="66">
                  <c:v>-32.339006017527112</c:v>
                </c:pt>
                <c:pt idx="67">
                  <c:v>43.260551116483207</c:v>
                </c:pt>
                <c:pt idx="68">
                  <c:v>-10.9151463695268</c:v>
                </c:pt>
                <c:pt idx="69">
                  <c:v>-16.35153679285294</c:v>
                </c:pt>
                <c:pt idx="70">
                  <c:v>-27.109715621783501</c:v>
                </c:pt>
                <c:pt idx="71">
                  <c:v>-17.022071111531609</c:v>
                </c:pt>
                <c:pt idx="72">
                  <c:v>-1.4690430265687591</c:v>
                </c:pt>
                <c:pt idx="73">
                  <c:v>-8.9915382319908694</c:v>
                </c:pt>
                <c:pt idx="74">
                  <c:v>-13.15023407041144</c:v>
                </c:pt>
                <c:pt idx="75">
                  <c:v>4.0978270576095248</c:v>
                </c:pt>
                <c:pt idx="76">
                  <c:v>25.398211024260959</c:v>
                </c:pt>
                <c:pt idx="77">
                  <c:v>19.248640497030831</c:v>
                </c:pt>
                <c:pt idx="78">
                  <c:v>21.440709634665641</c:v>
                </c:pt>
                <c:pt idx="79">
                  <c:v>0.83719754584019768</c:v>
                </c:pt>
                <c:pt idx="80">
                  <c:v>12.216578247789419</c:v>
                </c:pt>
                <c:pt idx="81">
                  <c:v>-2.3941914323783191</c:v>
                </c:pt>
                <c:pt idx="82">
                  <c:v>18.42189497887297</c:v>
                </c:pt>
                <c:pt idx="83">
                  <c:v>-2.6187749163804241</c:v>
                </c:pt>
                <c:pt idx="84">
                  <c:v>-7.2085021191644341</c:v>
                </c:pt>
                <c:pt idx="85">
                  <c:v>-25.43729216631478</c:v>
                </c:pt>
                <c:pt idx="86">
                  <c:v>-7.876491802115563</c:v>
                </c:pt>
                <c:pt idx="87">
                  <c:v>10.98262723299745</c:v>
                </c:pt>
                <c:pt idx="88">
                  <c:v>10.386910098377021</c:v>
                </c:pt>
                <c:pt idx="89">
                  <c:v>46.296590295569018</c:v>
                </c:pt>
                <c:pt idx="90">
                  <c:v>53.618373278393598</c:v>
                </c:pt>
                <c:pt idx="91">
                  <c:v>34.08258469434827</c:v>
                </c:pt>
                <c:pt idx="92">
                  <c:v>32.188600751493752</c:v>
                </c:pt>
                <c:pt idx="93">
                  <c:v>31.375763029085689</c:v>
                </c:pt>
                <c:pt idx="94">
                  <c:v>-25.19334080340974</c:v>
                </c:pt>
                <c:pt idx="95">
                  <c:v>2.2764927342131251</c:v>
                </c:pt>
                <c:pt idx="96">
                  <c:v>-20.28160659864756</c:v>
                </c:pt>
                <c:pt idx="97">
                  <c:v>-25.925528031029071</c:v>
                </c:pt>
                <c:pt idx="98">
                  <c:v>-62.979959259284989</c:v>
                </c:pt>
                <c:pt idx="99">
                  <c:v>-9.0126678890825183</c:v>
                </c:pt>
                <c:pt idx="100">
                  <c:v>27.17237657212759</c:v>
                </c:pt>
                <c:pt idx="101">
                  <c:v>8.0621302751478918</c:v>
                </c:pt>
                <c:pt idx="102">
                  <c:v>10.852071940903651</c:v>
                </c:pt>
                <c:pt idx="103">
                  <c:v>-41.472136494834118</c:v>
                </c:pt>
                <c:pt idx="104">
                  <c:v>41.470997271186718</c:v>
                </c:pt>
                <c:pt idx="105">
                  <c:v>13.955843718895959</c:v>
                </c:pt>
                <c:pt idx="106">
                  <c:v>-59.919647421023811</c:v>
                </c:pt>
                <c:pt idx="107">
                  <c:v>-55.735253773584077</c:v>
                </c:pt>
                <c:pt idx="108">
                  <c:v>-53.972359687715979</c:v>
                </c:pt>
                <c:pt idx="109">
                  <c:v>-29.926776273388949</c:v>
                </c:pt>
                <c:pt idx="110">
                  <c:v>1.288855395221848</c:v>
                </c:pt>
                <c:pt idx="111">
                  <c:v>-42.046998170911152</c:v>
                </c:pt>
                <c:pt idx="112">
                  <c:v>-84.165076671806361</c:v>
                </c:pt>
                <c:pt idx="113">
                  <c:v>-23.79401523998682</c:v>
                </c:pt>
                <c:pt idx="114">
                  <c:v>-62.088974369798507</c:v>
                </c:pt>
                <c:pt idx="115">
                  <c:v>-57.621358549347647</c:v>
                </c:pt>
                <c:pt idx="116">
                  <c:v>-48.422237327500817</c:v>
                </c:pt>
                <c:pt idx="117">
                  <c:v>-13.81704617085391</c:v>
                </c:pt>
                <c:pt idx="118">
                  <c:v>-34.042557874628322</c:v>
                </c:pt>
                <c:pt idx="119">
                  <c:v>21.377222604736289</c:v>
                </c:pt>
                <c:pt idx="120">
                  <c:v>-17.996058350422889</c:v>
                </c:pt>
                <c:pt idx="121">
                  <c:v>38.295839897126548</c:v>
                </c:pt>
                <c:pt idx="122">
                  <c:v>46.920715676971469</c:v>
                </c:pt>
                <c:pt idx="123">
                  <c:v>28.331324509609079</c:v>
                </c:pt>
                <c:pt idx="124">
                  <c:v>-4.2123305163320994</c:v>
                </c:pt>
                <c:pt idx="125">
                  <c:v>-30.547713517196371</c:v>
                </c:pt>
                <c:pt idx="126">
                  <c:v>-35.318259371162569</c:v>
                </c:pt>
                <c:pt idx="127">
                  <c:v>-56.072932123149471</c:v>
                </c:pt>
                <c:pt idx="128">
                  <c:v>-50.817017233431258</c:v>
                </c:pt>
                <c:pt idx="129">
                  <c:v>-40.053992259291917</c:v>
                </c:pt>
                <c:pt idx="130">
                  <c:v>-3.3812200273890158</c:v>
                </c:pt>
                <c:pt idx="131">
                  <c:v>-18.89534040494453</c:v>
                </c:pt>
                <c:pt idx="132">
                  <c:v>-6.1648431574935607</c:v>
                </c:pt>
                <c:pt idx="133">
                  <c:v>14.35452581018604</c:v>
                </c:pt>
                <c:pt idx="134">
                  <c:v>32.745748920593847</c:v>
                </c:pt>
                <c:pt idx="135">
                  <c:v>17.343042394961511</c:v>
                </c:pt>
                <c:pt idx="136">
                  <c:v>35.065383633421419</c:v>
                </c:pt>
                <c:pt idx="137">
                  <c:v>25.551215902276319</c:v>
                </c:pt>
                <c:pt idx="138">
                  <c:v>11.316270115288139</c:v>
                </c:pt>
                <c:pt idx="139">
                  <c:v>23.670504383104369</c:v>
                </c:pt>
                <c:pt idx="140">
                  <c:v>-16.622876495232671</c:v>
                </c:pt>
                <c:pt idx="141">
                  <c:v>35.900671542376323</c:v>
                </c:pt>
                <c:pt idx="142">
                  <c:v>22.506862698663639</c:v>
                </c:pt>
                <c:pt idx="143">
                  <c:v>-35.100035810057022</c:v>
                </c:pt>
                <c:pt idx="144">
                  <c:v>-8.4563535927702951</c:v>
                </c:pt>
                <c:pt idx="145">
                  <c:v>-0.86699970227193113</c:v>
                </c:pt>
                <c:pt idx="146">
                  <c:v>13.284210480380439</c:v>
                </c:pt>
                <c:pt idx="147">
                  <c:v>-30.42852830775357</c:v>
                </c:pt>
                <c:pt idx="148">
                  <c:v>-16.903904313981691</c:v>
                </c:pt>
                <c:pt idx="149">
                  <c:v>-11.5335861534844</c:v>
                </c:pt>
                <c:pt idx="150">
                  <c:v>7.9446437063152793</c:v>
                </c:pt>
                <c:pt idx="151">
                  <c:v>-4.5310598979000023</c:v>
                </c:pt>
                <c:pt idx="152">
                  <c:v>-15.089642127145</c:v>
                </c:pt>
                <c:pt idx="153">
                  <c:v>-1.494363340132745</c:v>
                </c:pt>
                <c:pt idx="154">
                  <c:v>4.319673553852704</c:v>
                </c:pt>
                <c:pt idx="155">
                  <c:v>-17.661018751688118</c:v>
                </c:pt>
                <c:pt idx="156">
                  <c:v>-17.50188667712435</c:v>
                </c:pt>
                <c:pt idx="157">
                  <c:v>-2.971942527485723</c:v>
                </c:pt>
                <c:pt idx="158">
                  <c:v>14.27784175608334</c:v>
                </c:pt>
                <c:pt idx="159">
                  <c:v>0.6976946517687157</c:v>
                </c:pt>
                <c:pt idx="160">
                  <c:v>20.92945677636969</c:v>
                </c:pt>
                <c:pt idx="161">
                  <c:v>31.04071736560503</c:v>
                </c:pt>
                <c:pt idx="162">
                  <c:v>29.510791100492089</c:v>
                </c:pt>
                <c:pt idx="163">
                  <c:v>19.013006382121262</c:v>
                </c:pt>
                <c:pt idx="164">
                  <c:v>8.7397224782304761</c:v>
                </c:pt>
                <c:pt idx="165">
                  <c:v>15.359251942947459</c:v>
                </c:pt>
                <c:pt idx="166">
                  <c:v>-16.323614706502369</c:v>
                </c:pt>
                <c:pt idx="167">
                  <c:v>25.884375404729809</c:v>
                </c:pt>
                <c:pt idx="168">
                  <c:v>-25.240899037753952</c:v>
                </c:pt>
                <c:pt idx="169">
                  <c:v>-24.568996624873499</c:v>
                </c:pt>
                <c:pt idx="170">
                  <c:v>-42.805306707254253</c:v>
                </c:pt>
                <c:pt idx="171">
                  <c:v>3.8918913006156219</c:v>
                </c:pt>
                <c:pt idx="172">
                  <c:v>-20.93203116265575</c:v>
                </c:pt>
                <c:pt idx="173">
                  <c:v>-3.1784467938504868</c:v>
                </c:pt>
                <c:pt idx="174">
                  <c:v>33.59626431296882</c:v>
                </c:pt>
                <c:pt idx="175">
                  <c:v>57.98182044854633</c:v>
                </c:pt>
                <c:pt idx="176">
                  <c:v>21.310933831211329</c:v>
                </c:pt>
                <c:pt idx="177">
                  <c:v>47.328121602308322</c:v>
                </c:pt>
                <c:pt idx="178">
                  <c:v>46.220595946161083</c:v>
                </c:pt>
                <c:pt idx="179">
                  <c:v>32.137329607488127</c:v>
                </c:pt>
                <c:pt idx="180">
                  <c:v>-20.406468263750181</c:v>
                </c:pt>
                <c:pt idx="181">
                  <c:v>25.187813688864601</c:v>
                </c:pt>
                <c:pt idx="182">
                  <c:v>-28.5787219234631</c:v>
                </c:pt>
                <c:pt idx="183">
                  <c:v>16.974277757741369</c:v>
                </c:pt>
                <c:pt idx="184">
                  <c:v>22.191714902868071</c:v>
                </c:pt>
                <c:pt idx="185">
                  <c:v>-84.2975919620892</c:v>
                </c:pt>
                <c:pt idx="186">
                  <c:v>-10.640940367531099</c:v>
                </c:pt>
                <c:pt idx="187">
                  <c:v>53.738806992724633</c:v>
                </c:pt>
                <c:pt idx="188">
                  <c:v>39.100847687006507</c:v>
                </c:pt>
                <c:pt idx="189">
                  <c:v>81.795791804817213</c:v>
                </c:pt>
                <c:pt idx="190">
                  <c:v>33.748655660036157</c:v>
                </c:pt>
                <c:pt idx="191">
                  <c:v>13.94289540778326</c:v>
                </c:pt>
                <c:pt idx="192">
                  <c:v>-43.89061079867701</c:v>
                </c:pt>
                <c:pt idx="193">
                  <c:v>-51.647812849755823</c:v>
                </c:pt>
                <c:pt idx="194">
                  <c:v>-39.195417998413959</c:v>
                </c:pt>
                <c:pt idx="195">
                  <c:v>-12.50867434934578</c:v>
                </c:pt>
                <c:pt idx="196">
                  <c:v>10.683032554321811</c:v>
                </c:pt>
                <c:pt idx="197">
                  <c:v>9.1264838485106132</c:v>
                </c:pt>
                <c:pt idx="198">
                  <c:v>-41.380344534446479</c:v>
                </c:pt>
                <c:pt idx="199">
                  <c:v>-31.9776423242768</c:v>
                </c:pt>
                <c:pt idx="200">
                  <c:v>-67.040794215645406</c:v>
                </c:pt>
                <c:pt idx="201">
                  <c:v>-6.7191989263910914</c:v>
                </c:pt>
              </c:numCache>
            </c:numRef>
          </c:val>
          <c:smooth val="0"/>
          <c:extLst>
            <c:ext xmlns:c16="http://schemas.microsoft.com/office/drawing/2014/chart" uri="{C3380CC4-5D6E-409C-BE32-E72D297353CC}">
              <c16:uniqueId val="{00000000-452C-40E2-BDF1-D3A2B594762C}"/>
            </c:ext>
          </c:extLst>
        </c:ser>
        <c:dLbls>
          <c:showLegendKey val="0"/>
          <c:showVal val="0"/>
          <c:showCatName val="0"/>
          <c:showSerName val="0"/>
          <c:showPercent val="0"/>
          <c:showBubbleSize val="0"/>
        </c:dLbls>
        <c:smooth val="0"/>
        <c:axId val="971387119"/>
        <c:axId val="971387599"/>
      </c:lineChart>
      <c:catAx>
        <c:axId val="9713871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71387599"/>
        <c:crosses val="autoZero"/>
        <c:auto val="1"/>
        <c:lblAlgn val="ctr"/>
        <c:lblOffset val="100"/>
        <c:noMultiLvlLbl val="0"/>
      </c:catAx>
      <c:valAx>
        <c:axId val="971387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713871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'600'!$K$1</c:f>
              <c:strCache>
                <c:ptCount val="1"/>
                <c:pt idx="0">
                  <c:v>600-Franbda2_of_df9</c:v>
                </c:pt>
              </c:strCache>
            </c:strRef>
          </c:tx>
          <c:spPr>
            <a:ln w="19050" cap="rnd">
              <a:solidFill>
                <a:schemeClr val="accent1"/>
              </a:solidFill>
              <a:round/>
            </a:ln>
            <a:effectLst/>
          </c:spPr>
          <c:marker>
            <c:symbol val="none"/>
          </c:marker>
          <c:cat>
            <c:numRef>
              <c:f>'600'!$A$2:$A$203</c:f>
              <c:numCache>
                <c:formatCode>General</c:formatCode>
                <c:ptCount val="202"/>
                <c:pt idx="0">
                  <c:v>265</c:v>
                </c:pt>
                <c:pt idx="1">
                  <c:v>266</c:v>
                </c:pt>
                <c:pt idx="2">
                  <c:v>267</c:v>
                </c:pt>
                <c:pt idx="3">
                  <c:v>268</c:v>
                </c:pt>
                <c:pt idx="4">
                  <c:v>269</c:v>
                </c:pt>
                <c:pt idx="5">
                  <c:v>270</c:v>
                </c:pt>
                <c:pt idx="6">
                  <c:v>271</c:v>
                </c:pt>
                <c:pt idx="7">
                  <c:v>272</c:v>
                </c:pt>
                <c:pt idx="8">
                  <c:v>273</c:v>
                </c:pt>
                <c:pt idx="9">
                  <c:v>274</c:v>
                </c:pt>
                <c:pt idx="10">
                  <c:v>275</c:v>
                </c:pt>
                <c:pt idx="11">
                  <c:v>276</c:v>
                </c:pt>
                <c:pt idx="12">
                  <c:v>277</c:v>
                </c:pt>
                <c:pt idx="13">
                  <c:v>278</c:v>
                </c:pt>
                <c:pt idx="14">
                  <c:v>279</c:v>
                </c:pt>
                <c:pt idx="15">
                  <c:v>280</c:v>
                </c:pt>
                <c:pt idx="16">
                  <c:v>281</c:v>
                </c:pt>
                <c:pt idx="17">
                  <c:v>282</c:v>
                </c:pt>
                <c:pt idx="18">
                  <c:v>283</c:v>
                </c:pt>
                <c:pt idx="19">
                  <c:v>284</c:v>
                </c:pt>
                <c:pt idx="20">
                  <c:v>285</c:v>
                </c:pt>
                <c:pt idx="21">
                  <c:v>286</c:v>
                </c:pt>
                <c:pt idx="22">
                  <c:v>287</c:v>
                </c:pt>
                <c:pt idx="23">
                  <c:v>288</c:v>
                </c:pt>
                <c:pt idx="24">
                  <c:v>289</c:v>
                </c:pt>
                <c:pt idx="25">
                  <c:v>290</c:v>
                </c:pt>
                <c:pt idx="26">
                  <c:v>291</c:v>
                </c:pt>
                <c:pt idx="27">
                  <c:v>292</c:v>
                </c:pt>
                <c:pt idx="28">
                  <c:v>293</c:v>
                </c:pt>
                <c:pt idx="29">
                  <c:v>294</c:v>
                </c:pt>
                <c:pt idx="30">
                  <c:v>295</c:v>
                </c:pt>
                <c:pt idx="31">
                  <c:v>296</c:v>
                </c:pt>
                <c:pt idx="32">
                  <c:v>297</c:v>
                </c:pt>
                <c:pt idx="33">
                  <c:v>298</c:v>
                </c:pt>
                <c:pt idx="34">
                  <c:v>299</c:v>
                </c:pt>
                <c:pt idx="35">
                  <c:v>300</c:v>
                </c:pt>
                <c:pt idx="36">
                  <c:v>301</c:v>
                </c:pt>
                <c:pt idx="37">
                  <c:v>302</c:v>
                </c:pt>
                <c:pt idx="38">
                  <c:v>303</c:v>
                </c:pt>
                <c:pt idx="39">
                  <c:v>304</c:v>
                </c:pt>
                <c:pt idx="40">
                  <c:v>305</c:v>
                </c:pt>
                <c:pt idx="41">
                  <c:v>306</c:v>
                </c:pt>
                <c:pt idx="42">
                  <c:v>307</c:v>
                </c:pt>
                <c:pt idx="43">
                  <c:v>308</c:v>
                </c:pt>
                <c:pt idx="44">
                  <c:v>309</c:v>
                </c:pt>
                <c:pt idx="45">
                  <c:v>310</c:v>
                </c:pt>
                <c:pt idx="46">
                  <c:v>311</c:v>
                </c:pt>
                <c:pt idx="47">
                  <c:v>312</c:v>
                </c:pt>
                <c:pt idx="48">
                  <c:v>313</c:v>
                </c:pt>
                <c:pt idx="49">
                  <c:v>314</c:v>
                </c:pt>
                <c:pt idx="50">
                  <c:v>315</c:v>
                </c:pt>
                <c:pt idx="51">
                  <c:v>316</c:v>
                </c:pt>
                <c:pt idx="52">
                  <c:v>317</c:v>
                </c:pt>
                <c:pt idx="53">
                  <c:v>318</c:v>
                </c:pt>
                <c:pt idx="54">
                  <c:v>319</c:v>
                </c:pt>
                <c:pt idx="55">
                  <c:v>320</c:v>
                </c:pt>
                <c:pt idx="56">
                  <c:v>321</c:v>
                </c:pt>
                <c:pt idx="57">
                  <c:v>322</c:v>
                </c:pt>
                <c:pt idx="58">
                  <c:v>323</c:v>
                </c:pt>
                <c:pt idx="59">
                  <c:v>324</c:v>
                </c:pt>
                <c:pt idx="60">
                  <c:v>325</c:v>
                </c:pt>
                <c:pt idx="61">
                  <c:v>326</c:v>
                </c:pt>
                <c:pt idx="62">
                  <c:v>327</c:v>
                </c:pt>
                <c:pt idx="63">
                  <c:v>328</c:v>
                </c:pt>
                <c:pt idx="64">
                  <c:v>329</c:v>
                </c:pt>
                <c:pt idx="65">
                  <c:v>330</c:v>
                </c:pt>
                <c:pt idx="66">
                  <c:v>331</c:v>
                </c:pt>
                <c:pt idx="67">
                  <c:v>332</c:v>
                </c:pt>
                <c:pt idx="68">
                  <c:v>333</c:v>
                </c:pt>
                <c:pt idx="69">
                  <c:v>334</c:v>
                </c:pt>
                <c:pt idx="70">
                  <c:v>335</c:v>
                </c:pt>
                <c:pt idx="71">
                  <c:v>336</c:v>
                </c:pt>
                <c:pt idx="72">
                  <c:v>337</c:v>
                </c:pt>
                <c:pt idx="73">
                  <c:v>338</c:v>
                </c:pt>
                <c:pt idx="74">
                  <c:v>339</c:v>
                </c:pt>
                <c:pt idx="75">
                  <c:v>340</c:v>
                </c:pt>
                <c:pt idx="76">
                  <c:v>341</c:v>
                </c:pt>
                <c:pt idx="77">
                  <c:v>342</c:v>
                </c:pt>
                <c:pt idx="78">
                  <c:v>343</c:v>
                </c:pt>
                <c:pt idx="79">
                  <c:v>344</c:v>
                </c:pt>
                <c:pt idx="80">
                  <c:v>345</c:v>
                </c:pt>
                <c:pt idx="81">
                  <c:v>346</c:v>
                </c:pt>
                <c:pt idx="82">
                  <c:v>347</c:v>
                </c:pt>
                <c:pt idx="83">
                  <c:v>348</c:v>
                </c:pt>
                <c:pt idx="84">
                  <c:v>349</c:v>
                </c:pt>
                <c:pt idx="85">
                  <c:v>350</c:v>
                </c:pt>
                <c:pt idx="86">
                  <c:v>351</c:v>
                </c:pt>
                <c:pt idx="87">
                  <c:v>352</c:v>
                </c:pt>
                <c:pt idx="88">
                  <c:v>353</c:v>
                </c:pt>
                <c:pt idx="89">
                  <c:v>354</c:v>
                </c:pt>
                <c:pt idx="90">
                  <c:v>355</c:v>
                </c:pt>
                <c:pt idx="91">
                  <c:v>356</c:v>
                </c:pt>
                <c:pt idx="92">
                  <c:v>357</c:v>
                </c:pt>
                <c:pt idx="93">
                  <c:v>358</c:v>
                </c:pt>
                <c:pt idx="94">
                  <c:v>359</c:v>
                </c:pt>
                <c:pt idx="95">
                  <c:v>360</c:v>
                </c:pt>
                <c:pt idx="96">
                  <c:v>361</c:v>
                </c:pt>
                <c:pt idx="97">
                  <c:v>362</c:v>
                </c:pt>
                <c:pt idx="98">
                  <c:v>363</c:v>
                </c:pt>
                <c:pt idx="99">
                  <c:v>364</c:v>
                </c:pt>
                <c:pt idx="100">
                  <c:v>365</c:v>
                </c:pt>
                <c:pt idx="101">
                  <c:v>366</c:v>
                </c:pt>
                <c:pt idx="102">
                  <c:v>367</c:v>
                </c:pt>
                <c:pt idx="103">
                  <c:v>368</c:v>
                </c:pt>
                <c:pt idx="104">
                  <c:v>369</c:v>
                </c:pt>
                <c:pt idx="105">
                  <c:v>370</c:v>
                </c:pt>
                <c:pt idx="106">
                  <c:v>371</c:v>
                </c:pt>
                <c:pt idx="107">
                  <c:v>372</c:v>
                </c:pt>
                <c:pt idx="108">
                  <c:v>373</c:v>
                </c:pt>
                <c:pt idx="109">
                  <c:v>374</c:v>
                </c:pt>
                <c:pt idx="110">
                  <c:v>375</c:v>
                </c:pt>
                <c:pt idx="111">
                  <c:v>376</c:v>
                </c:pt>
                <c:pt idx="112">
                  <c:v>377</c:v>
                </c:pt>
                <c:pt idx="113">
                  <c:v>378</c:v>
                </c:pt>
                <c:pt idx="114">
                  <c:v>379</c:v>
                </c:pt>
                <c:pt idx="115">
                  <c:v>380</c:v>
                </c:pt>
                <c:pt idx="116">
                  <c:v>381</c:v>
                </c:pt>
                <c:pt idx="117">
                  <c:v>382</c:v>
                </c:pt>
                <c:pt idx="118">
                  <c:v>383</c:v>
                </c:pt>
                <c:pt idx="119">
                  <c:v>384</c:v>
                </c:pt>
                <c:pt idx="120">
                  <c:v>385</c:v>
                </c:pt>
                <c:pt idx="121">
                  <c:v>386</c:v>
                </c:pt>
                <c:pt idx="122">
                  <c:v>387</c:v>
                </c:pt>
                <c:pt idx="123">
                  <c:v>388</c:v>
                </c:pt>
                <c:pt idx="124">
                  <c:v>389</c:v>
                </c:pt>
                <c:pt idx="125">
                  <c:v>390</c:v>
                </c:pt>
                <c:pt idx="126">
                  <c:v>391</c:v>
                </c:pt>
                <c:pt idx="127">
                  <c:v>392</c:v>
                </c:pt>
                <c:pt idx="128">
                  <c:v>393</c:v>
                </c:pt>
                <c:pt idx="129">
                  <c:v>394</c:v>
                </c:pt>
                <c:pt idx="130">
                  <c:v>395</c:v>
                </c:pt>
                <c:pt idx="131">
                  <c:v>396</c:v>
                </c:pt>
                <c:pt idx="132">
                  <c:v>397</c:v>
                </c:pt>
                <c:pt idx="133">
                  <c:v>398</c:v>
                </c:pt>
                <c:pt idx="134">
                  <c:v>399</c:v>
                </c:pt>
                <c:pt idx="135">
                  <c:v>400</c:v>
                </c:pt>
                <c:pt idx="136">
                  <c:v>401</c:v>
                </c:pt>
                <c:pt idx="137">
                  <c:v>402</c:v>
                </c:pt>
                <c:pt idx="138">
                  <c:v>403</c:v>
                </c:pt>
                <c:pt idx="139">
                  <c:v>404</c:v>
                </c:pt>
                <c:pt idx="140">
                  <c:v>405</c:v>
                </c:pt>
                <c:pt idx="141">
                  <c:v>406</c:v>
                </c:pt>
                <c:pt idx="142">
                  <c:v>407</c:v>
                </c:pt>
                <c:pt idx="143">
                  <c:v>408</c:v>
                </c:pt>
                <c:pt idx="144">
                  <c:v>409</c:v>
                </c:pt>
                <c:pt idx="145">
                  <c:v>410</c:v>
                </c:pt>
                <c:pt idx="146">
                  <c:v>411</c:v>
                </c:pt>
                <c:pt idx="147">
                  <c:v>412</c:v>
                </c:pt>
                <c:pt idx="148">
                  <c:v>413</c:v>
                </c:pt>
                <c:pt idx="149">
                  <c:v>414</c:v>
                </c:pt>
                <c:pt idx="150">
                  <c:v>415</c:v>
                </c:pt>
                <c:pt idx="151">
                  <c:v>416</c:v>
                </c:pt>
                <c:pt idx="152">
                  <c:v>417</c:v>
                </c:pt>
                <c:pt idx="153">
                  <c:v>418</c:v>
                </c:pt>
                <c:pt idx="154">
                  <c:v>419</c:v>
                </c:pt>
                <c:pt idx="155">
                  <c:v>420</c:v>
                </c:pt>
                <c:pt idx="156">
                  <c:v>421</c:v>
                </c:pt>
                <c:pt idx="157">
                  <c:v>422</c:v>
                </c:pt>
                <c:pt idx="158">
                  <c:v>423</c:v>
                </c:pt>
                <c:pt idx="159">
                  <c:v>424</c:v>
                </c:pt>
                <c:pt idx="160">
                  <c:v>425</c:v>
                </c:pt>
                <c:pt idx="161">
                  <c:v>426</c:v>
                </c:pt>
                <c:pt idx="162">
                  <c:v>427</c:v>
                </c:pt>
                <c:pt idx="163">
                  <c:v>428</c:v>
                </c:pt>
                <c:pt idx="164">
                  <c:v>429</c:v>
                </c:pt>
                <c:pt idx="165">
                  <c:v>430</c:v>
                </c:pt>
                <c:pt idx="166">
                  <c:v>431</c:v>
                </c:pt>
                <c:pt idx="167">
                  <c:v>432</c:v>
                </c:pt>
                <c:pt idx="168">
                  <c:v>433</c:v>
                </c:pt>
                <c:pt idx="169">
                  <c:v>434</c:v>
                </c:pt>
                <c:pt idx="170">
                  <c:v>435</c:v>
                </c:pt>
                <c:pt idx="171">
                  <c:v>436</c:v>
                </c:pt>
                <c:pt idx="172">
                  <c:v>437</c:v>
                </c:pt>
                <c:pt idx="173">
                  <c:v>438</c:v>
                </c:pt>
                <c:pt idx="174">
                  <c:v>439</c:v>
                </c:pt>
                <c:pt idx="175">
                  <c:v>440</c:v>
                </c:pt>
                <c:pt idx="176">
                  <c:v>441</c:v>
                </c:pt>
                <c:pt idx="177">
                  <c:v>442</c:v>
                </c:pt>
                <c:pt idx="178">
                  <c:v>443</c:v>
                </c:pt>
                <c:pt idx="179">
                  <c:v>444</c:v>
                </c:pt>
                <c:pt idx="180">
                  <c:v>445</c:v>
                </c:pt>
                <c:pt idx="181">
                  <c:v>446</c:v>
                </c:pt>
                <c:pt idx="182">
                  <c:v>447</c:v>
                </c:pt>
                <c:pt idx="183">
                  <c:v>448</c:v>
                </c:pt>
                <c:pt idx="184">
                  <c:v>449</c:v>
                </c:pt>
                <c:pt idx="185">
                  <c:v>450</c:v>
                </c:pt>
                <c:pt idx="186">
                  <c:v>451</c:v>
                </c:pt>
                <c:pt idx="187">
                  <c:v>452</c:v>
                </c:pt>
                <c:pt idx="188">
                  <c:v>453</c:v>
                </c:pt>
                <c:pt idx="189">
                  <c:v>454</c:v>
                </c:pt>
                <c:pt idx="190">
                  <c:v>455</c:v>
                </c:pt>
                <c:pt idx="191">
                  <c:v>456</c:v>
                </c:pt>
                <c:pt idx="192">
                  <c:v>457</c:v>
                </c:pt>
                <c:pt idx="193">
                  <c:v>458</c:v>
                </c:pt>
                <c:pt idx="194">
                  <c:v>459</c:v>
                </c:pt>
                <c:pt idx="195">
                  <c:v>460</c:v>
                </c:pt>
                <c:pt idx="196">
                  <c:v>461</c:v>
                </c:pt>
                <c:pt idx="197">
                  <c:v>462</c:v>
                </c:pt>
                <c:pt idx="198">
                  <c:v>463</c:v>
                </c:pt>
                <c:pt idx="199">
                  <c:v>464</c:v>
                </c:pt>
                <c:pt idx="200">
                  <c:v>465</c:v>
                </c:pt>
                <c:pt idx="201">
                  <c:v>466</c:v>
                </c:pt>
              </c:numCache>
            </c:numRef>
          </c:cat>
          <c:val>
            <c:numRef>
              <c:f>'600'!$K$2:$K$203</c:f>
              <c:numCache>
                <c:formatCode>General</c:formatCode>
                <c:ptCount val="202"/>
                <c:pt idx="0">
                  <c:v>-24.117939247185031</c:v>
                </c:pt>
                <c:pt idx="1">
                  <c:v>8.8438773864043032</c:v>
                </c:pt>
                <c:pt idx="2">
                  <c:v>27.886342914748571</c:v>
                </c:pt>
                <c:pt idx="3">
                  <c:v>16.68047978873194</c:v>
                </c:pt>
                <c:pt idx="4">
                  <c:v>-27.684423628626931</c:v>
                </c:pt>
                <c:pt idx="5">
                  <c:v>-42.961267028217549</c:v>
                </c:pt>
                <c:pt idx="6">
                  <c:v>-33.431576987152958</c:v>
                </c:pt>
                <c:pt idx="7">
                  <c:v>-40.467803628625482</c:v>
                </c:pt>
                <c:pt idx="8">
                  <c:v>-72.853564133779003</c:v>
                </c:pt>
                <c:pt idx="9">
                  <c:v>-45.214463194751879</c:v>
                </c:pt>
                <c:pt idx="10">
                  <c:v>-38.976399053099968</c:v>
                </c:pt>
                <c:pt idx="11">
                  <c:v>3.9751701036921112</c:v>
                </c:pt>
                <c:pt idx="12">
                  <c:v>4.7220871395453159</c:v>
                </c:pt>
                <c:pt idx="13">
                  <c:v>-24.464850797520239</c:v>
                </c:pt>
                <c:pt idx="14">
                  <c:v>5.0691322662286957</c:v>
                </c:pt>
                <c:pt idx="15">
                  <c:v>-23.626705060149419</c:v>
                </c:pt>
                <c:pt idx="16">
                  <c:v>-3.2759625263089802</c:v>
                </c:pt>
                <c:pt idx="17">
                  <c:v>44.225098447013799</c:v>
                </c:pt>
                <c:pt idx="18">
                  <c:v>28.013703006423679</c:v>
                </c:pt>
                <c:pt idx="19">
                  <c:v>22.20914853033392</c:v>
                </c:pt>
                <c:pt idx="20">
                  <c:v>-36.172821956199947</c:v>
                </c:pt>
                <c:pt idx="21">
                  <c:v>-10.97497220916831</c:v>
                </c:pt>
                <c:pt idx="22">
                  <c:v>-32.81957970946744</c:v>
                </c:pt>
                <c:pt idx="23">
                  <c:v>-37.179514091047928</c:v>
                </c:pt>
                <c:pt idx="24">
                  <c:v>-13.12307125344419</c:v>
                </c:pt>
                <c:pt idx="25">
                  <c:v>-18.52591085961188</c:v>
                </c:pt>
                <c:pt idx="26">
                  <c:v>-27.487988428253431</c:v>
                </c:pt>
                <c:pt idx="27">
                  <c:v>-16.892969885090121</c:v>
                </c:pt>
                <c:pt idx="28">
                  <c:v>-15.233183646472529</c:v>
                </c:pt>
                <c:pt idx="29">
                  <c:v>-24.253893401741699</c:v>
                </c:pt>
                <c:pt idx="30">
                  <c:v>19.66295088847972</c:v>
                </c:pt>
                <c:pt idx="31">
                  <c:v>25.827033804195469</c:v>
                </c:pt>
                <c:pt idx="32">
                  <c:v>23.832956554298772</c:v>
                </c:pt>
                <c:pt idx="33">
                  <c:v>-6.0083793237939194</c:v>
                </c:pt>
                <c:pt idx="34">
                  <c:v>-65.098687073090289</c:v>
                </c:pt>
                <c:pt idx="35">
                  <c:v>-38.274838552638784</c:v>
                </c:pt>
                <c:pt idx="36">
                  <c:v>-31.437690734601471</c:v>
                </c:pt>
                <c:pt idx="37">
                  <c:v>-23.788572513111369</c:v>
                </c:pt>
                <c:pt idx="38">
                  <c:v>-9.6428903104935504</c:v>
                </c:pt>
                <c:pt idx="39">
                  <c:v>5.0199079333567749</c:v>
                </c:pt>
                <c:pt idx="40">
                  <c:v>14.44321061879597</c:v>
                </c:pt>
                <c:pt idx="41">
                  <c:v>-8.5361429435969871</c:v>
                </c:pt>
                <c:pt idx="42">
                  <c:v>-11.864278289753461</c:v>
                </c:pt>
                <c:pt idx="43">
                  <c:v>9.8616225402153646</c:v>
                </c:pt>
                <c:pt idx="44">
                  <c:v>39.028254017025823</c:v>
                </c:pt>
                <c:pt idx="45">
                  <c:v>68.940129439570967</c:v>
                </c:pt>
                <c:pt idx="46">
                  <c:v>52.688266558766543</c:v>
                </c:pt>
                <c:pt idx="47">
                  <c:v>21.12652912975042</c:v>
                </c:pt>
                <c:pt idx="48">
                  <c:v>-6.3207308625060676</c:v>
                </c:pt>
                <c:pt idx="49">
                  <c:v>13.67451619415522</c:v>
                </c:pt>
                <c:pt idx="50">
                  <c:v>-18.84088468406426</c:v>
                </c:pt>
                <c:pt idx="51">
                  <c:v>-49.293779516921198</c:v>
                </c:pt>
                <c:pt idx="52">
                  <c:v>-41.758819520619781</c:v>
                </c:pt>
                <c:pt idx="53">
                  <c:v>-28.994425258682121</c:v>
                </c:pt>
                <c:pt idx="54">
                  <c:v>-5.4151077621792076</c:v>
                </c:pt>
                <c:pt idx="55">
                  <c:v>-8.4379923759543765</c:v>
                </c:pt>
                <c:pt idx="56">
                  <c:v>-12.931412816704089</c:v>
                </c:pt>
                <c:pt idx="57">
                  <c:v>12.27288638271639</c:v>
                </c:pt>
                <c:pt idx="58">
                  <c:v>-9.0947720278498991</c:v>
                </c:pt>
                <c:pt idx="59">
                  <c:v>-26.378405481480929</c:v>
                </c:pt>
                <c:pt idx="60">
                  <c:v>-38.426651556141238</c:v>
                </c:pt>
                <c:pt idx="61">
                  <c:v>-16.835995762153392</c:v>
                </c:pt>
                <c:pt idx="62">
                  <c:v>-23.980184172170841</c:v>
                </c:pt>
                <c:pt idx="63">
                  <c:v>-25.015069630393359</c:v>
                </c:pt>
                <c:pt idx="64">
                  <c:v>-1.097340618124196</c:v>
                </c:pt>
                <c:pt idx="65">
                  <c:v>47.680880988972611</c:v>
                </c:pt>
                <c:pt idx="66">
                  <c:v>49.173923611230279</c:v>
                </c:pt>
                <c:pt idx="67">
                  <c:v>-4.7551964465407544</c:v>
                </c:pt>
                <c:pt idx="68">
                  <c:v>10.1320253589624</c:v>
                </c:pt>
                <c:pt idx="69">
                  <c:v>27.288877713225428</c:v>
                </c:pt>
                <c:pt idx="70">
                  <c:v>6.761926740675392</c:v>
                </c:pt>
                <c:pt idx="71">
                  <c:v>-11.42931762309693</c:v>
                </c:pt>
                <c:pt idx="72">
                  <c:v>-23.91741712261139</c:v>
                </c:pt>
                <c:pt idx="73">
                  <c:v>-11.63952403017244</c:v>
                </c:pt>
                <c:pt idx="74">
                  <c:v>-19.625330616851588</c:v>
                </c:pt>
                <c:pt idx="75">
                  <c:v>9.7609056150920814</c:v>
                </c:pt>
                <c:pt idx="76">
                  <c:v>11.00275056241334</c:v>
                </c:pt>
                <c:pt idx="77">
                  <c:v>8.8552400801849878</c:v>
                </c:pt>
                <c:pt idx="78">
                  <c:v>9.8499546329456216</c:v>
                </c:pt>
                <c:pt idx="79">
                  <c:v>16.064351570441211</c:v>
                </c:pt>
                <c:pt idx="80">
                  <c:v>6.6714170080022299</c:v>
                </c:pt>
                <c:pt idx="81">
                  <c:v>20.64792367244495</c:v>
                </c:pt>
                <c:pt idx="82">
                  <c:v>4.2107798853772458</c:v>
                </c:pt>
                <c:pt idx="83">
                  <c:v>42.119203374026327</c:v>
                </c:pt>
                <c:pt idx="84">
                  <c:v>33.597112364210432</c:v>
                </c:pt>
                <c:pt idx="85">
                  <c:v>21.072816171886551</c:v>
                </c:pt>
                <c:pt idx="86">
                  <c:v>3.4179218572790262</c:v>
                </c:pt>
                <c:pt idx="87">
                  <c:v>-4.0175288149918558</c:v>
                </c:pt>
                <c:pt idx="88">
                  <c:v>-7.3721980307024531</c:v>
                </c:pt>
                <c:pt idx="89">
                  <c:v>6.1509458265400649</c:v>
                </c:pt>
                <c:pt idx="90">
                  <c:v>-3.1217972483545871</c:v>
                </c:pt>
                <c:pt idx="91">
                  <c:v>29.41860157297484</c:v>
                </c:pt>
                <c:pt idx="92">
                  <c:v>59.600576317113259</c:v>
                </c:pt>
                <c:pt idx="93">
                  <c:v>18.807080925726101</c:v>
                </c:pt>
                <c:pt idx="94">
                  <c:v>18.986750539970799</c:v>
                </c:pt>
                <c:pt idx="95">
                  <c:v>32.829601891649517</c:v>
                </c:pt>
                <c:pt idx="96">
                  <c:v>30.064712402936131</c:v>
                </c:pt>
                <c:pt idx="97">
                  <c:v>-7.6456065799298774</c:v>
                </c:pt>
                <c:pt idx="98">
                  <c:v>16.454716919853631</c:v>
                </c:pt>
                <c:pt idx="99">
                  <c:v>-16.79541350639326</c:v>
                </c:pt>
                <c:pt idx="100">
                  <c:v>8.5660341577437507</c:v>
                </c:pt>
                <c:pt idx="101">
                  <c:v>-14.24448271420445</c:v>
                </c:pt>
                <c:pt idx="102">
                  <c:v>32.503716765736023</c:v>
                </c:pt>
                <c:pt idx="103">
                  <c:v>59.004280907900387</c:v>
                </c:pt>
                <c:pt idx="104">
                  <c:v>56.852602741027972</c:v>
                </c:pt>
                <c:pt idx="105">
                  <c:v>15.917158097730621</c:v>
                </c:pt>
                <c:pt idx="106">
                  <c:v>8.5668396293187214</c:v>
                </c:pt>
                <c:pt idx="107">
                  <c:v>-26.420275913098351</c:v>
                </c:pt>
                <c:pt idx="108">
                  <c:v>-17.47213338998845</c:v>
                </c:pt>
                <c:pt idx="109">
                  <c:v>-24.948886292409568</c:v>
                </c:pt>
                <c:pt idx="110">
                  <c:v>14.45850482627948</c:v>
                </c:pt>
                <c:pt idx="111">
                  <c:v>-48.069193695153047</c:v>
                </c:pt>
                <c:pt idx="112">
                  <c:v>-67.260020363677</c:v>
                </c:pt>
                <c:pt idx="113">
                  <c:v>-36.763103990655367</c:v>
                </c:pt>
                <c:pt idx="114">
                  <c:v>-4.1904211958098472</c:v>
                </c:pt>
                <c:pt idx="115">
                  <c:v>-51.07638056008841</c:v>
                </c:pt>
                <c:pt idx="116">
                  <c:v>-11.3277197784924</c:v>
                </c:pt>
                <c:pt idx="117">
                  <c:v>-76.889992361349556</c:v>
                </c:pt>
                <c:pt idx="118">
                  <c:v>-51.076665321017117</c:v>
                </c:pt>
                <c:pt idx="119">
                  <c:v>-18.60800765716985</c:v>
                </c:pt>
                <c:pt idx="120">
                  <c:v>-70.532794235088375</c:v>
                </c:pt>
                <c:pt idx="121">
                  <c:v>-6.0513727895468854</c:v>
                </c:pt>
                <c:pt idx="122">
                  <c:v>-21.867566862837979</c:v>
                </c:pt>
                <c:pt idx="123">
                  <c:v>-3.6560637684263799</c:v>
                </c:pt>
                <c:pt idx="124">
                  <c:v>11.09685483201979</c:v>
                </c:pt>
                <c:pt idx="125">
                  <c:v>27.985517551390199</c:v>
                </c:pt>
                <c:pt idx="126">
                  <c:v>33.666622380787103</c:v>
                </c:pt>
                <c:pt idx="127">
                  <c:v>12.273665911858281</c:v>
                </c:pt>
                <c:pt idx="128">
                  <c:v>8.9687707148163724</c:v>
                </c:pt>
                <c:pt idx="129">
                  <c:v>-39.960181307663021</c:v>
                </c:pt>
                <c:pt idx="130">
                  <c:v>-30.165789718673199</c:v>
                </c:pt>
                <c:pt idx="131">
                  <c:v>-48.216392435259984</c:v>
                </c:pt>
                <c:pt idx="132">
                  <c:v>-65.917607706147777</c:v>
                </c:pt>
                <c:pt idx="133">
                  <c:v>-29.406611488183291</c:v>
                </c:pt>
                <c:pt idx="134">
                  <c:v>-16.907527585718132</c:v>
                </c:pt>
                <c:pt idx="135">
                  <c:v>1.863760758304903</c:v>
                </c:pt>
                <c:pt idx="136">
                  <c:v>21.424302381544251</c:v>
                </c:pt>
                <c:pt idx="137">
                  <c:v>-1.381610173783965</c:v>
                </c:pt>
                <c:pt idx="138">
                  <c:v>17.930816905931099</c:v>
                </c:pt>
                <c:pt idx="139">
                  <c:v>44.110757921071688</c:v>
                </c:pt>
                <c:pt idx="140">
                  <c:v>30.715447839303799</c:v>
                </c:pt>
                <c:pt idx="141">
                  <c:v>9.0506364105083925</c:v>
                </c:pt>
                <c:pt idx="142">
                  <c:v>46.200068905559533</c:v>
                </c:pt>
                <c:pt idx="143">
                  <c:v>27.74932618741574</c:v>
                </c:pt>
                <c:pt idx="144">
                  <c:v>29.178264636239039</c:v>
                </c:pt>
                <c:pt idx="145">
                  <c:v>22.39155958163342</c:v>
                </c:pt>
                <c:pt idx="146">
                  <c:v>27.707557149230251</c:v>
                </c:pt>
                <c:pt idx="147">
                  <c:v>-17.574603430505501</c:v>
                </c:pt>
                <c:pt idx="148">
                  <c:v>-0.25086490228393998</c:v>
                </c:pt>
                <c:pt idx="149">
                  <c:v>28.76746843128106</c:v>
                </c:pt>
                <c:pt idx="150">
                  <c:v>3.273820146810424</c:v>
                </c:pt>
                <c:pt idx="151">
                  <c:v>-15.83612096344663</c:v>
                </c:pt>
                <c:pt idx="152">
                  <c:v>-8.7988658383299025</c:v>
                </c:pt>
                <c:pt idx="153">
                  <c:v>-20.208052607517491</c:v>
                </c:pt>
                <c:pt idx="154">
                  <c:v>-23.454316011942531</c:v>
                </c:pt>
                <c:pt idx="155">
                  <c:v>-35.8126694679449</c:v>
                </c:pt>
                <c:pt idx="156">
                  <c:v>-35.83576654959019</c:v>
                </c:pt>
                <c:pt idx="157">
                  <c:v>-9.3688602936095684</c:v>
                </c:pt>
                <c:pt idx="158">
                  <c:v>3.275128835495634</c:v>
                </c:pt>
                <c:pt idx="159">
                  <c:v>0.1566591721452486</c:v>
                </c:pt>
                <c:pt idx="160">
                  <c:v>-22.643567712648501</c:v>
                </c:pt>
                <c:pt idx="161">
                  <c:v>-23.436486977492319</c:v>
                </c:pt>
                <c:pt idx="162">
                  <c:v>-23.333904000943061</c:v>
                </c:pt>
                <c:pt idx="163">
                  <c:v>2.827892652616768</c:v>
                </c:pt>
                <c:pt idx="164">
                  <c:v>-0.29422127664743591</c:v>
                </c:pt>
                <c:pt idx="165">
                  <c:v>35.178412655097141</c:v>
                </c:pt>
                <c:pt idx="166">
                  <c:v>-4.8212510606108392</c:v>
                </c:pt>
                <c:pt idx="167">
                  <c:v>-20.094127822045071</c:v>
                </c:pt>
                <c:pt idx="168">
                  <c:v>6.1804666846904563</c:v>
                </c:pt>
                <c:pt idx="169">
                  <c:v>8.6668576548343079</c:v>
                </c:pt>
                <c:pt idx="170">
                  <c:v>-10.519150164883399</c:v>
                </c:pt>
                <c:pt idx="171">
                  <c:v>-39.411285788378308</c:v>
                </c:pt>
                <c:pt idx="172">
                  <c:v>-38.361897327505403</c:v>
                </c:pt>
                <c:pt idx="173">
                  <c:v>-31.674424150623249</c:v>
                </c:pt>
                <c:pt idx="174">
                  <c:v>-14.087654069654681</c:v>
                </c:pt>
                <c:pt idx="175">
                  <c:v>-23.963354247800641</c:v>
                </c:pt>
                <c:pt idx="176">
                  <c:v>-11.082958067257159</c:v>
                </c:pt>
                <c:pt idx="177">
                  <c:v>-0.98442430334306863</c:v>
                </c:pt>
                <c:pt idx="178">
                  <c:v>22.170950275422388</c:v>
                </c:pt>
                <c:pt idx="179">
                  <c:v>11.965448107526409</c:v>
                </c:pt>
                <c:pt idx="180">
                  <c:v>-4.8660722706839792</c:v>
                </c:pt>
                <c:pt idx="181">
                  <c:v>-17.011147593282931</c:v>
                </c:pt>
                <c:pt idx="182">
                  <c:v>13.34778702304749</c:v>
                </c:pt>
                <c:pt idx="183">
                  <c:v>-22.61917879850116</c:v>
                </c:pt>
                <c:pt idx="184">
                  <c:v>-30.435239813247239</c:v>
                </c:pt>
                <c:pt idx="185">
                  <c:v>-29.596954440803309</c:v>
                </c:pt>
                <c:pt idx="186">
                  <c:v>-29.53204439023591</c:v>
                </c:pt>
                <c:pt idx="187">
                  <c:v>-37.009417125466328</c:v>
                </c:pt>
                <c:pt idx="188">
                  <c:v>-31.723409840286191</c:v>
                </c:pt>
                <c:pt idx="189">
                  <c:v>-1.8839439221181531</c:v>
                </c:pt>
                <c:pt idx="190">
                  <c:v>12.70093109263844</c:v>
                </c:pt>
                <c:pt idx="191">
                  <c:v>-8.8224055281286304</c:v>
                </c:pt>
                <c:pt idx="192">
                  <c:v>57.177011563806168</c:v>
                </c:pt>
                <c:pt idx="193">
                  <c:v>-9.2944047889643002</c:v>
                </c:pt>
                <c:pt idx="194">
                  <c:v>-40.473441832428961</c:v>
                </c:pt>
                <c:pt idx="195">
                  <c:v>-31.012442687013749</c:v>
                </c:pt>
                <c:pt idx="196">
                  <c:v>-65.37540562173632</c:v>
                </c:pt>
                <c:pt idx="197">
                  <c:v>-33.994496707479463</c:v>
                </c:pt>
                <c:pt idx="198">
                  <c:v>35.018004130331761</c:v>
                </c:pt>
                <c:pt idx="199">
                  <c:v>-22.435378904369308</c:v>
                </c:pt>
                <c:pt idx="200">
                  <c:v>-27.80190368478269</c:v>
                </c:pt>
                <c:pt idx="201">
                  <c:v>4.5052445225463806</c:v>
                </c:pt>
              </c:numCache>
            </c:numRef>
          </c:val>
          <c:smooth val="0"/>
          <c:extLst>
            <c:ext xmlns:c16="http://schemas.microsoft.com/office/drawing/2014/chart" uri="{C3380CC4-5D6E-409C-BE32-E72D297353CC}">
              <c16:uniqueId val="{00000000-D1ED-4F39-B460-BC4B0068F470}"/>
            </c:ext>
          </c:extLst>
        </c:ser>
        <c:dLbls>
          <c:showLegendKey val="0"/>
          <c:showVal val="0"/>
          <c:showCatName val="0"/>
          <c:showSerName val="0"/>
          <c:showPercent val="0"/>
          <c:showBubbleSize val="0"/>
        </c:dLbls>
        <c:smooth val="0"/>
        <c:axId val="966877807"/>
        <c:axId val="966880687"/>
      </c:lineChart>
      <c:catAx>
        <c:axId val="9668778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66880687"/>
        <c:crosses val="autoZero"/>
        <c:auto val="1"/>
        <c:lblAlgn val="ctr"/>
        <c:lblOffset val="100"/>
        <c:noMultiLvlLbl val="0"/>
      </c:catAx>
      <c:valAx>
        <c:axId val="966880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668778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'600'!$L$1</c:f>
              <c:strCache>
                <c:ptCount val="1"/>
                <c:pt idx="0">
                  <c:v>600-Franbda2_of_df10</c:v>
                </c:pt>
              </c:strCache>
            </c:strRef>
          </c:tx>
          <c:spPr>
            <a:ln w="19050" cap="rnd">
              <a:solidFill>
                <a:schemeClr val="accent1"/>
              </a:solidFill>
              <a:round/>
            </a:ln>
            <a:effectLst/>
          </c:spPr>
          <c:marker>
            <c:symbol val="none"/>
          </c:marker>
          <c:cat>
            <c:numRef>
              <c:f>'600'!$A$2:$A$203</c:f>
              <c:numCache>
                <c:formatCode>General</c:formatCode>
                <c:ptCount val="202"/>
                <c:pt idx="0">
                  <c:v>265</c:v>
                </c:pt>
                <c:pt idx="1">
                  <c:v>266</c:v>
                </c:pt>
                <c:pt idx="2">
                  <c:v>267</c:v>
                </c:pt>
                <c:pt idx="3">
                  <c:v>268</c:v>
                </c:pt>
                <c:pt idx="4">
                  <c:v>269</c:v>
                </c:pt>
                <c:pt idx="5">
                  <c:v>270</c:v>
                </c:pt>
                <c:pt idx="6">
                  <c:v>271</c:v>
                </c:pt>
                <c:pt idx="7">
                  <c:v>272</c:v>
                </c:pt>
                <c:pt idx="8">
                  <c:v>273</c:v>
                </c:pt>
                <c:pt idx="9">
                  <c:v>274</c:v>
                </c:pt>
                <c:pt idx="10">
                  <c:v>275</c:v>
                </c:pt>
                <c:pt idx="11">
                  <c:v>276</c:v>
                </c:pt>
                <c:pt idx="12">
                  <c:v>277</c:v>
                </c:pt>
                <c:pt idx="13">
                  <c:v>278</c:v>
                </c:pt>
                <c:pt idx="14">
                  <c:v>279</c:v>
                </c:pt>
                <c:pt idx="15">
                  <c:v>280</c:v>
                </c:pt>
                <c:pt idx="16">
                  <c:v>281</c:v>
                </c:pt>
                <c:pt idx="17">
                  <c:v>282</c:v>
                </c:pt>
                <c:pt idx="18">
                  <c:v>283</c:v>
                </c:pt>
                <c:pt idx="19">
                  <c:v>284</c:v>
                </c:pt>
                <c:pt idx="20">
                  <c:v>285</c:v>
                </c:pt>
                <c:pt idx="21">
                  <c:v>286</c:v>
                </c:pt>
                <c:pt idx="22">
                  <c:v>287</c:v>
                </c:pt>
                <c:pt idx="23">
                  <c:v>288</c:v>
                </c:pt>
                <c:pt idx="24">
                  <c:v>289</c:v>
                </c:pt>
                <c:pt idx="25">
                  <c:v>290</c:v>
                </c:pt>
                <c:pt idx="26">
                  <c:v>291</c:v>
                </c:pt>
                <c:pt idx="27">
                  <c:v>292</c:v>
                </c:pt>
                <c:pt idx="28">
                  <c:v>293</c:v>
                </c:pt>
                <c:pt idx="29">
                  <c:v>294</c:v>
                </c:pt>
                <c:pt idx="30">
                  <c:v>295</c:v>
                </c:pt>
                <c:pt idx="31">
                  <c:v>296</c:v>
                </c:pt>
                <c:pt idx="32">
                  <c:v>297</c:v>
                </c:pt>
                <c:pt idx="33">
                  <c:v>298</c:v>
                </c:pt>
                <c:pt idx="34">
                  <c:v>299</c:v>
                </c:pt>
                <c:pt idx="35">
                  <c:v>300</c:v>
                </c:pt>
                <c:pt idx="36">
                  <c:v>301</c:v>
                </c:pt>
                <c:pt idx="37">
                  <c:v>302</c:v>
                </c:pt>
                <c:pt idx="38">
                  <c:v>303</c:v>
                </c:pt>
                <c:pt idx="39">
                  <c:v>304</c:v>
                </c:pt>
                <c:pt idx="40">
                  <c:v>305</c:v>
                </c:pt>
                <c:pt idx="41">
                  <c:v>306</c:v>
                </c:pt>
                <c:pt idx="42">
                  <c:v>307</c:v>
                </c:pt>
                <c:pt idx="43">
                  <c:v>308</c:v>
                </c:pt>
                <c:pt idx="44">
                  <c:v>309</c:v>
                </c:pt>
                <c:pt idx="45">
                  <c:v>310</c:v>
                </c:pt>
                <c:pt idx="46">
                  <c:v>311</c:v>
                </c:pt>
                <c:pt idx="47">
                  <c:v>312</c:v>
                </c:pt>
                <c:pt idx="48">
                  <c:v>313</c:v>
                </c:pt>
                <c:pt idx="49">
                  <c:v>314</c:v>
                </c:pt>
                <c:pt idx="50">
                  <c:v>315</c:v>
                </c:pt>
                <c:pt idx="51">
                  <c:v>316</c:v>
                </c:pt>
                <c:pt idx="52">
                  <c:v>317</c:v>
                </c:pt>
                <c:pt idx="53">
                  <c:v>318</c:v>
                </c:pt>
                <c:pt idx="54">
                  <c:v>319</c:v>
                </c:pt>
                <c:pt idx="55">
                  <c:v>320</c:v>
                </c:pt>
                <c:pt idx="56">
                  <c:v>321</c:v>
                </c:pt>
                <c:pt idx="57">
                  <c:v>322</c:v>
                </c:pt>
                <c:pt idx="58">
                  <c:v>323</c:v>
                </c:pt>
                <c:pt idx="59">
                  <c:v>324</c:v>
                </c:pt>
                <c:pt idx="60">
                  <c:v>325</c:v>
                </c:pt>
                <c:pt idx="61">
                  <c:v>326</c:v>
                </c:pt>
                <c:pt idx="62">
                  <c:v>327</c:v>
                </c:pt>
                <c:pt idx="63">
                  <c:v>328</c:v>
                </c:pt>
                <c:pt idx="64">
                  <c:v>329</c:v>
                </c:pt>
                <c:pt idx="65">
                  <c:v>330</c:v>
                </c:pt>
                <c:pt idx="66">
                  <c:v>331</c:v>
                </c:pt>
                <c:pt idx="67">
                  <c:v>332</c:v>
                </c:pt>
                <c:pt idx="68">
                  <c:v>333</c:v>
                </c:pt>
                <c:pt idx="69">
                  <c:v>334</c:v>
                </c:pt>
                <c:pt idx="70">
                  <c:v>335</c:v>
                </c:pt>
                <c:pt idx="71">
                  <c:v>336</c:v>
                </c:pt>
                <c:pt idx="72">
                  <c:v>337</c:v>
                </c:pt>
                <c:pt idx="73">
                  <c:v>338</c:v>
                </c:pt>
                <c:pt idx="74">
                  <c:v>339</c:v>
                </c:pt>
                <c:pt idx="75">
                  <c:v>340</c:v>
                </c:pt>
                <c:pt idx="76">
                  <c:v>341</c:v>
                </c:pt>
                <c:pt idx="77">
                  <c:v>342</c:v>
                </c:pt>
                <c:pt idx="78">
                  <c:v>343</c:v>
                </c:pt>
                <c:pt idx="79">
                  <c:v>344</c:v>
                </c:pt>
                <c:pt idx="80">
                  <c:v>345</c:v>
                </c:pt>
                <c:pt idx="81">
                  <c:v>346</c:v>
                </c:pt>
                <c:pt idx="82">
                  <c:v>347</c:v>
                </c:pt>
                <c:pt idx="83">
                  <c:v>348</c:v>
                </c:pt>
                <c:pt idx="84">
                  <c:v>349</c:v>
                </c:pt>
                <c:pt idx="85">
                  <c:v>350</c:v>
                </c:pt>
                <c:pt idx="86">
                  <c:v>351</c:v>
                </c:pt>
                <c:pt idx="87">
                  <c:v>352</c:v>
                </c:pt>
                <c:pt idx="88">
                  <c:v>353</c:v>
                </c:pt>
                <c:pt idx="89">
                  <c:v>354</c:v>
                </c:pt>
                <c:pt idx="90">
                  <c:v>355</c:v>
                </c:pt>
                <c:pt idx="91">
                  <c:v>356</c:v>
                </c:pt>
                <c:pt idx="92">
                  <c:v>357</c:v>
                </c:pt>
                <c:pt idx="93">
                  <c:v>358</c:v>
                </c:pt>
                <c:pt idx="94">
                  <c:v>359</c:v>
                </c:pt>
                <c:pt idx="95">
                  <c:v>360</c:v>
                </c:pt>
                <c:pt idx="96">
                  <c:v>361</c:v>
                </c:pt>
                <c:pt idx="97">
                  <c:v>362</c:v>
                </c:pt>
                <c:pt idx="98">
                  <c:v>363</c:v>
                </c:pt>
                <c:pt idx="99">
                  <c:v>364</c:v>
                </c:pt>
                <c:pt idx="100">
                  <c:v>365</c:v>
                </c:pt>
                <c:pt idx="101">
                  <c:v>366</c:v>
                </c:pt>
                <c:pt idx="102">
                  <c:v>367</c:v>
                </c:pt>
                <c:pt idx="103">
                  <c:v>368</c:v>
                </c:pt>
                <c:pt idx="104">
                  <c:v>369</c:v>
                </c:pt>
                <c:pt idx="105">
                  <c:v>370</c:v>
                </c:pt>
                <c:pt idx="106">
                  <c:v>371</c:v>
                </c:pt>
                <c:pt idx="107">
                  <c:v>372</c:v>
                </c:pt>
                <c:pt idx="108">
                  <c:v>373</c:v>
                </c:pt>
                <c:pt idx="109">
                  <c:v>374</c:v>
                </c:pt>
                <c:pt idx="110">
                  <c:v>375</c:v>
                </c:pt>
                <c:pt idx="111">
                  <c:v>376</c:v>
                </c:pt>
                <c:pt idx="112">
                  <c:v>377</c:v>
                </c:pt>
                <c:pt idx="113">
                  <c:v>378</c:v>
                </c:pt>
                <c:pt idx="114">
                  <c:v>379</c:v>
                </c:pt>
                <c:pt idx="115">
                  <c:v>380</c:v>
                </c:pt>
                <c:pt idx="116">
                  <c:v>381</c:v>
                </c:pt>
                <c:pt idx="117">
                  <c:v>382</c:v>
                </c:pt>
                <c:pt idx="118">
                  <c:v>383</c:v>
                </c:pt>
                <c:pt idx="119">
                  <c:v>384</c:v>
                </c:pt>
                <c:pt idx="120">
                  <c:v>385</c:v>
                </c:pt>
                <c:pt idx="121">
                  <c:v>386</c:v>
                </c:pt>
                <c:pt idx="122">
                  <c:v>387</c:v>
                </c:pt>
                <c:pt idx="123">
                  <c:v>388</c:v>
                </c:pt>
                <c:pt idx="124">
                  <c:v>389</c:v>
                </c:pt>
                <c:pt idx="125">
                  <c:v>390</c:v>
                </c:pt>
                <c:pt idx="126">
                  <c:v>391</c:v>
                </c:pt>
                <c:pt idx="127">
                  <c:v>392</c:v>
                </c:pt>
                <c:pt idx="128">
                  <c:v>393</c:v>
                </c:pt>
                <c:pt idx="129">
                  <c:v>394</c:v>
                </c:pt>
                <c:pt idx="130">
                  <c:v>395</c:v>
                </c:pt>
                <c:pt idx="131">
                  <c:v>396</c:v>
                </c:pt>
                <c:pt idx="132">
                  <c:v>397</c:v>
                </c:pt>
                <c:pt idx="133">
                  <c:v>398</c:v>
                </c:pt>
                <c:pt idx="134">
                  <c:v>399</c:v>
                </c:pt>
                <c:pt idx="135">
                  <c:v>400</c:v>
                </c:pt>
                <c:pt idx="136">
                  <c:v>401</c:v>
                </c:pt>
                <c:pt idx="137">
                  <c:v>402</c:v>
                </c:pt>
                <c:pt idx="138">
                  <c:v>403</c:v>
                </c:pt>
                <c:pt idx="139">
                  <c:v>404</c:v>
                </c:pt>
                <c:pt idx="140">
                  <c:v>405</c:v>
                </c:pt>
                <c:pt idx="141">
                  <c:v>406</c:v>
                </c:pt>
                <c:pt idx="142">
                  <c:v>407</c:v>
                </c:pt>
                <c:pt idx="143">
                  <c:v>408</c:v>
                </c:pt>
                <c:pt idx="144">
                  <c:v>409</c:v>
                </c:pt>
                <c:pt idx="145">
                  <c:v>410</c:v>
                </c:pt>
                <c:pt idx="146">
                  <c:v>411</c:v>
                </c:pt>
                <c:pt idx="147">
                  <c:v>412</c:v>
                </c:pt>
                <c:pt idx="148">
                  <c:v>413</c:v>
                </c:pt>
                <c:pt idx="149">
                  <c:v>414</c:v>
                </c:pt>
                <c:pt idx="150">
                  <c:v>415</c:v>
                </c:pt>
                <c:pt idx="151">
                  <c:v>416</c:v>
                </c:pt>
                <c:pt idx="152">
                  <c:v>417</c:v>
                </c:pt>
                <c:pt idx="153">
                  <c:v>418</c:v>
                </c:pt>
                <c:pt idx="154">
                  <c:v>419</c:v>
                </c:pt>
                <c:pt idx="155">
                  <c:v>420</c:v>
                </c:pt>
                <c:pt idx="156">
                  <c:v>421</c:v>
                </c:pt>
                <c:pt idx="157">
                  <c:v>422</c:v>
                </c:pt>
                <c:pt idx="158">
                  <c:v>423</c:v>
                </c:pt>
                <c:pt idx="159">
                  <c:v>424</c:v>
                </c:pt>
                <c:pt idx="160">
                  <c:v>425</c:v>
                </c:pt>
                <c:pt idx="161">
                  <c:v>426</c:v>
                </c:pt>
                <c:pt idx="162">
                  <c:v>427</c:v>
                </c:pt>
                <c:pt idx="163">
                  <c:v>428</c:v>
                </c:pt>
                <c:pt idx="164">
                  <c:v>429</c:v>
                </c:pt>
                <c:pt idx="165">
                  <c:v>430</c:v>
                </c:pt>
                <c:pt idx="166">
                  <c:v>431</c:v>
                </c:pt>
                <c:pt idx="167">
                  <c:v>432</c:v>
                </c:pt>
                <c:pt idx="168">
                  <c:v>433</c:v>
                </c:pt>
                <c:pt idx="169">
                  <c:v>434</c:v>
                </c:pt>
                <c:pt idx="170">
                  <c:v>435</c:v>
                </c:pt>
                <c:pt idx="171">
                  <c:v>436</c:v>
                </c:pt>
                <c:pt idx="172">
                  <c:v>437</c:v>
                </c:pt>
                <c:pt idx="173">
                  <c:v>438</c:v>
                </c:pt>
                <c:pt idx="174">
                  <c:v>439</c:v>
                </c:pt>
                <c:pt idx="175">
                  <c:v>440</c:v>
                </c:pt>
                <c:pt idx="176">
                  <c:v>441</c:v>
                </c:pt>
                <c:pt idx="177">
                  <c:v>442</c:v>
                </c:pt>
                <c:pt idx="178">
                  <c:v>443</c:v>
                </c:pt>
                <c:pt idx="179">
                  <c:v>444</c:v>
                </c:pt>
                <c:pt idx="180">
                  <c:v>445</c:v>
                </c:pt>
                <c:pt idx="181">
                  <c:v>446</c:v>
                </c:pt>
                <c:pt idx="182">
                  <c:v>447</c:v>
                </c:pt>
                <c:pt idx="183">
                  <c:v>448</c:v>
                </c:pt>
                <c:pt idx="184">
                  <c:v>449</c:v>
                </c:pt>
                <c:pt idx="185">
                  <c:v>450</c:v>
                </c:pt>
                <c:pt idx="186">
                  <c:v>451</c:v>
                </c:pt>
                <c:pt idx="187">
                  <c:v>452</c:v>
                </c:pt>
                <c:pt idx="188">
                  <c:v>453</c:v>
                </c:pt>
                <c:pt idx="189">
                  <c:v>454</c:v>
                </c:pt>
                <c:pt idx="190">
                  <c:v>455</c:v>
                </c:pt>
                <c:pt idx="191">
                  <c:v>456</c:v>
                </c:pt>
                <c:pt idx="192">
                  <c:v>457</c:v>
                </c:pt>
                <c:pt idx="193">
                  <c:v>458</c:v>
                </c:pt>
                <c:pt idx="194">
                  <c:v>459</c:v>
                </c:pt>
                <c:pt idx="195">
                  <c:v>460</c:v>
                </c:pt>
                <c:pt idx="196">
                  <c:v>461</c:v>
                </c:pt>
                <c:pt idx="197">
                  <c:v>462</c:v>
                </c:pt>
                <c:pt idx="198">
                  <c:v>463</c:v>
                </c:pt>
                <c:pt idx="199">
                  <c:v>464</c:v>
                </c:pt>
                <c:pt idx="200">
                  <c:v>465</c:v>
                </c:pt>
                <c:pt idx="201">
                  <c:v>466</c:v>
                </c:pt>
              </c:numCache>
            </c:numRef>
          </c:cat>
          <c:val>
            <c:numRef>
              <c:f>'600'!$L$2:$L$203</c:f>
              <c:numCache>
                <c:formatCode>General</c:formatCode>
                <c:ptCount val="202"/>
                <c:pt idx="0">
                  <c:v>-32.694715870134139</c:v>
                </c:pt>
                <c:pt idx="1">
                  <c:v>-3.1175646353002731</c:v>
                </c:pt>
                <c:pt idx="2">
                  <c:v>-35.032243941251622</c:v>
                </c:pt>
                <c:pt idx="3">
                  <c:v>5.5172276871879689</c:v>
                </c:pt>
                <c:pt idx="4">
                  <c:v>-1.480035328749745</c:v>
                </c:pt>
                <c:pt idx="5">
                  <c:v>18.176700668528252</c:v>
                </c:pt>
                <c:pt idx="6">
                  <c:v>19.03644975490403</c:v>
                </c:pt>
                <c:pt idx="7">
                  <c:v>-31.006500132252651</c:v>
                </c:pt>
                <c:pt idx="8">
                  <c:v>-24.171077742691729</c:v>
                </c:pt>
                <c:pt idx="9">
                  <c:v>-83.074162822246734</c:v>
                </c:pt>
                <c:pt idx="10">
                  <c:v>-20.45653715487024</c:v>
                </c:pt>
                <c:pt idx="11">
                  <c:v>15.951080998940631</c:v>
                </c:pt>
                <c:pt idx="12">
                  <c:v>-31.977075921672249</c:v>
                </c:pt>
                <c:pt idx="13">
                  <c:v>-26.05655132321635</c:v>
                </c:pt>
                <c:pt idx="14">
                  <c:v>-16.810353576058819</c:v>
                </c:pt>
                <c:pt idx="15">
                  <c:v>-3.9175767337423082</c:v>
                </c:pt>
                <c:pt idx="16">
                  <c:v>-2.11899258269337</c:v>
                </c:pt>
                <c:pt idx="17">
                  <c:v>12.139390804908709</c:v>
                </c:pt>
                <c:pt idx="18">
                  <c:v>44.243123219689743</c:v>
                </c:pt>
                <c:pt idx="19">
                  <c:v>22.296511660678789</c:v>
                </c:pt>
                <c:pt idx="20">
                  <c:v>11.891870753343801</c:v>
                </c:pt>
                <c:pt idx="21">
                  <c:v>29.481474796446779</c:v>
                </c:pt>
                <c:pt idx="22">
                  <c:v>-0.79335169960431529</c:v>
                </c:pt>
                <c:pt idx="23">
                  <c:v>2.48591717108236</c:v>
                </c:pt>
                <c:pt idx="24">
                  <c:v>-20.65399007841221</c:v>
                </c:pt>
                <c:pt idx="25">
                  <c:v>-16.732523442634911</c:v>
                </c:pt>
                <c:pt idx="26">
                  <c:v>-22.303612053820778</c:v>
                </c:pt>
                <c:pt idx="27">
                  <c:v>-7.8160033595913534</c:v>
                </c:pt>
                <c:pt idx="28">
                  <c:v>-5.2959644013657119</c:v>
                </c:pt>
                <c:pt idx="29">
                  <c:v>-39.464906861972693</c:v>
                </c:pt>
                <c:pt idx="30">
                  <c:v>-6.3162763175220853</c:v>
                </c:pt>
                <c:pt idx="31">
                  <c:v>17.881704633690909</c:v>
                </c:pt>
                <c:pt idx="32">
                  <c:v>31.878754143990239</c:v>
                </c:pt>
                <c:pt idx="33">
                  <c:v>35.407662234893237</c:v>
                </c:pt>
                <c:pt idx="34">
                  <c:v>-21.523794646621731</c:v>
                </c:pt>
                <c:pt idx="35">
                  <c:v>-47.493705055755058</c:v>
                </c:pt>
                <c:pt idx="36">
                  <c:v>-42.886438829979269</c:v>
                </c:pt>
                <c:pt idx="37">
                  <c:v>-29.5508252580325</c:v>
                </c:pt>
                <c:pt idx="38">
                  <c:v>-28.8718058271823</c:v>
                </c:pt>
                <c:pt idx="39">
                  <c:v>-19.677079212211648</c:v>
                </c:pt>
                <c:pt idx="40">
                  <c:v>-4.9132207574082054</c:v>
                </c:pt>
                <c:pt idx="41">
                  <c:v>-31.25284756401263</c:v>
                </c:pt>
                <c:pt idx="42">
                  <c:v>-10.502169483070629</c:v>
                </c:pt>
                <c:pt idx="43">
                  <c:v>9.554632331869767</c:v>
                </c:pt>
                <c:pt idx="44">
                  <c:v>-12.38764202755206</c:v>
                </c:pt>
                <c:pt idx="45">
                  <c:v>24.545892640351848</c:v>
                </c:pt>
                <c:pt idx="46">
                  <c:v>58.280197701881157</c:v>
                </c:pt>
                <c:pt idx="47">
                  <c:v>46.230427160373978</c:v>
                </c:pt>
                <c:pt idx="48">
                  <c:v>36.87499121860877</c:v>
                </c:pt>
                <c:pt idx="49">
                  <c:v>-8.0323286896091997</c:v>
                </c:pt>
                <c:pt idx="50">
                  <c:v>1.973086735702251</c:v>
                </c:pt>
                <c:pt idx="51">
                  <c:v>-67.462890675699967</c:v>
                </c:pt>
                <c:pt idx="52">
                  <c:v>-5.375458634009032</c:v>
                </c:pt>
                <c:pt idx="53">
                  <c:v>-55.639980523457552</c:v>
                </c:pt>
                <c:pt idx="54">
                  <c:v>-61.034855912894884</c:v>
                </c:pt>
                <c:pt idx="55">
                  <c:v>-21.29822089315099</c:v>
                </c:pt>
                <c:pt idx="56">
                  <c:v>-8.0916369599572135</c:v>
                </c:pt>
                <c:pt idx="57">
                  <c:v>-9.3948261321072941</c:v>
                </c:pt>
                <c:pt idx="58">
                  <c:v>-11.00255177960236</c:v>
                </c:pt>
                <c:pt idx="59">
                  <c:v>0.46123506597721692</c:v>
                </c:pt>
                <c:pt idx="60">
                  <c:v>-15.566113537947389</c:v>
                </c:pt>
                <c:pt idx="61">
                  <c:v>-32.393864302425897</c:v>
                </c:pt>
                <c:pt idx="62">
                  <c:v>-20.11300676419005</c:v>
                </c:pt>
                <c:pt idx="63">
                  <c:v>-38.983807779541152</c:v>
                </c:pt>
                <c:pt idx="64">
                  <c:v>-55.272746500522388</c:v>
                </c:pt>
                <c:pt idx="65">
                  <c:v>12.88757443855647</c:v>
                </c:pt>
                <c:pt idx="66">
                  <c:v>29.99610244580423</c:v>
                </c:pt>
                <c:pt idx="67">
                  <c:v>-14.16674683083162</c:v>
                </c:pt>
                <c:pt idx="68">
                  <c:v>38.065022157924091</c:v>
                </c:pt>
                <c:pt idx="69">
                  <c:v>8.4183781503238233</c:v>
                </c:pt>
                <c:pt idx="70">
                  <c:v>28.78467430051727</c:v>
                </c:pt>
                <c:pt idx="71">
                  <c:v>9.7420976521418137</c:v>
                </c:pt>
                <c:pt idx="72">
                  <c:v>-7.1141162557535509</c:v>
                </c:pt>
                <c:pt idx="73">
                  <c:v>4.2448798345511376</c:v>
                </c:pt>
                <c:pt idx="74">
                  <c:v>-7.8423645608856667</c:v>
                </c:pt>
                <c:pt idx="75">
                  <c:v>-15.069440506289251</c:v>
                </c:pt>
                <c:pt idx="76">
                  <c:v>-8.007925629339784</c:v>
                </c:pt>
                <c:pt idx="77">
                  <c:v>-14.134208912251101</c:v>
                </c:pt>
                <c:pt idx="78">
                  <c:v>10.65383288073107</c:v>
                </c:pt>
                <c:pt idx="79">
                  <c:v>8.8440164097102354</c:v>
                </c:pt>
                <c:pt idx="80">
                  <c:v>19.952734474128121</c:v>
                </c:pt>
                <c:pt idx="81">
                  <c:v>14.26971697985091</c:v>
                </c:pt>
                <c:pt idx="82">
                  <c:v>10.34189255914192</c:v>
                </c:pt>
                <c:pt idx="83">
                  <c:v>41.631140209010567</c:v>
                </c:pt>
                <c:pt idx="84">
                  <c:v>36.149029039852579</c:v>
                </c:pt>
                <c:pt idx="85">
                  <c:v>29.308190159332749</c:v>
                </c:pt>
                <c:pt idx="86">
                  <c:v>26.006892100102242</c:v>
                </c:pt>
                <c:pt idx="87">
                  <c:v>-18.508586583078809</c:v>
                </c:pt>
                <c:pt idx="88">
                  <c:v>-14.812687999586331</c:v>
                </c:pt>
                <c:pt idx="89">
                  <c:v>-4.250309426310567</c:v>
                </c:pt>
                <c:pt idx="90">
                  <c:v>-12.988242918260999</c:v>
                </c:pt>
                <c:pt idx="91">
                  <c:v>3.9943803178769941</c:v>
                </c:pt>
                <c:pt idx="92">
                  <c:v>47.297482713334567</c:v>
                </c:pt>
                <c:pt idx="93">
                  <c:v>10.39723748667878</c:v>
                </c:pt>
                <c:pt idx="94">
                  <c:v>27.638008228978808</c:v>
                </c:pt>
                <c:pt idx="95">
                  <c:v>33.03437280662358</c:v>
                </c:pt>
                <c:pt idx="96">
                  <c:v>40.28915216016668</c:v>
                </c:pt>
                <c:pt idx="97">
                  <c:v>-0.92627141539331959</c:v>
                </c:pt>
                <c:pt idx="98">
                  <c:v>47.856919536216182</c:v>
                </c:pt>
                <c:pt idx="99">
                  <c:v>18.232834083521819</c:v>
                </c:pt>
                <c:pt idx="100">
                  <c:v>-2.03173064870189</c:v>
                </c:pt>
                <c:pt idx="101">
                  <c:v>-11.978737026855629</c:v>
                </c:pt>
                <c:pt idx="102">
                  <c:v>7.81231751986593</c:v>
                </c:pt>
                <c:pt idx="103">
                  <c:v>48.753216171790378</c:v>
                </c:pt>
                <c:pt idx="104">
                  <c:v>7.6665052790917834</c:v>
                </c:pt>
                <c:pt idx="105">
                  <c:v>37.582296963900632</c:v>
                </c:pt>
                <c:pt idx="106">
                  <c:v>59.606000654660562</c:v>
                </c:pt>
                <c:pt idx="107">
                  <c:v>26.320692504181341</c:v>
                </c:pt>
                <c:pt idx="108">
                  <c:v>13.0643435062275</c:v>
                </c:pt>
                <c:pt idx="109">
                  <c:v>0.15290750713223741</c:v>
                </c:pt>
                <c:pt idx="110">
                  <c:v>1.6173743595465491</c:v>
                </c:pt>
                <c:pt idx="111">
                  <c:v>-26.76318241318214</c:v>
                </c:pt>
                <c:pt idx="112">
                  <c:v>5.9233146713258513</c:v>
                </c:pt>
                <c:pt idx="113">
                  <c:v>-17.164392299510869</c:v>
                </c:pt>
                <c:pt idx="114">
                  <c:v>-13.19013944768038</c:v>
                </c:pt>
                <c:pt idx="115">
                  <c:v>-0.25955612016083413</c:v>
                </c:pt>
                <c:pt idx="116">
                  <c:v>-6.5712417510457124</c:v>
                </c:pt>
                <c:pt idx="117">
                  <c:v>-47.30976864264678</c:v>
                </c:pt>
                <c:pt idx="118">
                  <c:v>-40.258333289053382</c:v>
                </c:pt>
                <c:pt idx="119">
                  <c:v>-9.648418457987546</c:v>
                </c:pt>
                <c:pt idx="120">
                  <c:v>-49.684075411806766</c:v>
                </c:pt>
                <c:pt idx="121">
                  <c:v>-44.522621294124598</c:v>
                </c:pt>
                <c:pt idx="122">
                  <c:v>-60.336453176648163</c:v>
                </c:pt>
                <c:pt idx="123">
                  <c:v>-23.465159533099499</c:v>
                </c:pt>
                <c:pt idx="124">
                  <c:v>8.5229734878449293</c:v>
                </c:pt>
                <c:pt idx="125">
                  <c:v>35.953617607377261</c:v>
                </c:pt>
                <c:pt idx="126">
                  <c:v>42.132153770004322</c:v>
                </c:pt>
                <c:pt idx="127">
                  <c:v>43.545931571114053</c:v>
                </c:pt>
                <c:pt idx="128">
                  <c:v>32.492631343089762</c:v>
                </c:pt>
                <c:pt idx="129">
                  <c:v>-37.268343629020229</c:v>
                </c:pt>
                <c:pt idx="130">
                  <c:v>-25.550246449154709</c:v>
                </c:pt>
                <c:pt idx="131">
                  <c:v>-19.76588524097653</c:v>
                </c:pt>
                <c:pt idx="132">
                  <c:v>-48.224640165900041</c:v>
                </c:pt>
                <c:pt idx="133">
                  <c:v>-43.190637331052947</c:v>
                </c:pt>
                <c:pt idx="134">
                  <c:v>-45.171665263097672</c:v>
                </c:pt>
                <c:pt idx="135">
                  <c:v>-10.96964057732627</c:v>
                </c:pt>
                <c:pt idx="136">
                  <c:v>-15.36507659324354</c:v>
                </c:pt>
                <c:pt idx="137">
                  <c:v>-13.778617408194661</c:v>
                </c:pt>
                <c:pt idx="138">
                  <c:v>-18.1833344801457</c:v>
                </c:pt>
                <c:pt idx="139">
                  <c:v>39.309783947479069</c:v>
                </c:pt>
                <c:pt idx="140">
                  <c:v>46.489963630194083</c:v>
                </c:pt>
                <c:pt idx="141">
                  <c:v>22.569764445332719</c:v>
                </c:pt>
                <c:pt idx="142">
                  <c:v>20.88140507195488</c:v>
                </c:pt>
                <c:pt idx="143">
                  <c:v>23.425894733786169</c:v>
                </c:pt>
                <c:pt idx="144">
                  <c:v>39.753922696253262</c:v>
                </c:pt>
                <c:pt idx="145">
                  <c:v>25.30134364334063</c:v>
                </c:pt>
                <c:pt idx="146">
                  <c:v>24.2063716477697</c:v>
                </c:pt>
                <c:pt idx="147">
                  <c:v>-7.5299472726047814</c:v>
                </c:pt>
                <c:pt idx="148">
                  <c:v>-9.3030665433898552</c:v>
                </c:pt>
                <c:pt idx="149">
                  <c:v>11.615700181055891</c:v>
                </c:pt>
                <c:pt idx="150">
                  <c:v>-17.111537493008122</c:v>
                </c:pt>
                <c:pt idx="151">
                  <c:v>2.2131288327672478</c:v>
                </c:pt>
                <c:pt idx="152">
                  <c:v>2.971901438274394</c:v>
                </c:pt>
                <c:pt idx="153">
                  <c:v>-16.061922543849661</c:v>
                </c:pt>
                <c:pt idx="154">
                  <c:v>-19.959215550254509</c:v>
                </c:pt>
                <c:pt idx="155">
                  <c:v>-26.40347998643696</c:v>
                </c:pt>
                <c:pt idx="156">
                  <c:v>-25.890042976953492</c:v>
                </c:pt>
                <c:pt idx="157">
                  <c:v>0.90889033292153165</c:v>
                </c:pt>
                <c:pt idx="158">
                  <c:v>-21.198201459257159</c:v>
                </c:pt>
                <c:pt idx="159">
                  <c:v>-4.7314489087960414</c:v>
                </c:pt>
                <c:pt idx="160">
                  <c:v>-6.8547979469836786</c:v>
                </c:pt>
                <c:pt idx="161">
                  <c:v>-22.31646816000546</c:v>
                </c:pt>
                <c:pt idx="162">
                  <c:v>-24.17892773738744</c:v>
                </c:pt>
                <c:pt idx="163">
                  <c:v>-25.300487048259122</c:v>
                </c:pt>
                <c:pt idx="164">
                  <c:v>-8.0021311637919972</c:v>
                </c:pt>
                <c:pt idx="165">
                  <c:v>21.388042262789721</c:v>
                </c:pt>
                <c:pt idx="166">
                  <c:v>12.12334181829735</c:v>
                </c:pt>
                <c:pt idx="167">
                  <c:v>-1.2372872356095641</c:v>
                </c:pt>
                <c:pt idx="168">
                  <c:v>-6.410639193936456</c:v>
                </c:pt>
                <c:pt idx="169">
                  <c:v>23.150685490811881</c:v>
                </c:pt>
                <c:pt idx="170">
                  <c:v>15.65254908422545</c:v>
                </c:pt>
                <c:pt idx="171">
                  <c:v>-31.87562408771814</c:v>
                </c:pt>
                <c:pt idx="172">
                  <c:v>-50.465447098623493</c:v>
                </c:pt>
                <c:pt idx="173">
                  <c:v>-57.654602794191653</c:v>
                </c:pt>
                <c:pt idx="174">
                  <c:v>-30.11344909916572</c:v>
                </c:pt>
                <c:pt idx="175">
                  <c:v>-20.465895573516239</c:v>
                </c:pt>
                <c:pt idx="176">
                  <c:v>-40.220157642001404</c:v>
                </c:pt>
                <c:pt idx="177">
                  <c:v>-27.065242089713269</c:v>
                </c:pt>
                <c:pt idx="178">
                  <c:v>-15.364081030492899</c:v>
                </c:pt>
                <c:pt idx="179">
                  <c:v>3.4434374840272848</c:v>
                </c:pt>
                <c:pt idx="180">
                  <c:v>-24.18917232386735</c:v>
                </c:pt>
                <c:pt idx="181">
                  <c:v>-17.666125802113012</c:v>
                </c:pt>
                <c:pt idx="182">
                  <c:v>7.2947500996062118</c:v>
                </c:pt>
                <c:pt idx="183">
                  <c:v>-4.6948672406321066</c:v>
                </c:pt>
                <c:pt idx="184">
                  <c:v>-11.26976426425208</c:v>
                </c:pt>
                <c:pt idx="185">
                  <c:v>0.64868365639442871</c:v>
                </c:pt>
                <c:pt idx="186">
                  <c:v>-25.85165080934123</c:v>
                </c:pt>
                <c:pt idx="187">
                  <c:v>-51.192043952622669</c:v>
                </c:pt>
                <c:pt idx="188">
                  <c:v>-67.007377727852571</c:v>
                </c:pt>
                <c:pt idx="189">
                  <c:v>-66.98661122357322</c:v>
                </c:pt>
                <c:pt idx="190">
                  <c:v>-4.967718188985323</c:v>
                </c:pt>
                <c:pt idx="191">
                  <c:v>-45.529768253451273</c:v>
                </c:pt>
                <c:pt idx="192">
                  <c:v>54.838261107440673</c:v>
                </c:pt>
                <c:pt idx="193">
                  <c:v>39.541635023659353</c:v>
                </c:pt>
                <c:pt idx="194">
                  <c:v>-16.869895934500821</c:v>
                </c:pt>
                <c:pt idx="195">
                  <c:v>-23.284348647830381</c:v>
                </c:pt>
                <c:pt idx="196">
                  <c:v>-31.544173956472481</c:v>
                </c:pt>
                <c:pt idx="197">
                  <c:v>-73.08712577373494</c:v>
                </c:pt>
                <c:pt idx="198">
                  <c:v>-9.7970810969158393</c:v>
                </c:pt>
                <c:pt idx="199">
                  <c:v>-28.827440189273119</c:v>
                </c:pt>
                <c:pt idx="200">
                  <c:v>-18.78220097468931</c:v>
                </c:pt>
                <c:pt idx="201">
                  <c:v>37.045453945171403</c:v>
                </c:pt>
              </c:numCache>
            </c:numRef>
          </c:val>
          <c:smooth val="0"/>
          <c:extLst>
            <c:ext xmlns:c16="http://schemas.microsoft.com/office/drawing/2014/chart" uri="{C3380CC4-5D6E-409C-BE32-E72D297353CC}">
              <c16:uniqueId val="{00000000-593B-42E5-B6C4-09E8DC18C77B}"/>
            </c:ext>
          </c:extLst>
        </c:ser>
        <c:dLbls>
          <c:showLegendKey val="0"/>
          <c:showVal val="0"/>
          <c:showCatName val="0"/>
          <c:showSerName val="0"/>
          <c:showPercent val="0"/>
          <c:showBubbleSize val="0"/>
        </c:dLbls>
        <c:smooth val="0"/>
        <c:axId val="1263704239"/>
        <c:axId val="1263708079"/>
      </c:lineChart>
      <c:catAx>
        <c:axId val="12637042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3708079"/>
        <c:crosses val="autoZero"/>
        <c:auto val="1"/>
        <c:lblAlgn val="ctr"/>
        <c:lblOffset val="100"/>
        <c:noMultiLvlLbl val="0"/>
      </c:catAx>
      <c:valAx>
        <c:axId val="12637080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37042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1000-Frambda2_of_df10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'1000'!$L$1</c:f>
              <c:strCache>
                <c:ptCount val="1"/>
                <c:pt idx="0">
                  <c:v>Franbda2_of_df10</c:v>
                </c:pt>
              </c:strCache>
            </c:strRef>
          </c:tx>
          <c:spPr>
            <a:ln w="19050" cap="rnd">
              <a:solidFill>
                <a:schemeClr val="accent1"/>
              </a:solidFill>
              <a:round/>
            </a:ln>
            <a:effectLst/>
          </c:spPr>
          <c:marker>
            <c:symbol val="none"/>
          </c:marker>
          <c:cat>
            <c:numRef>
              <c:f>'1000'!$A$2:$A$173</c:f>
              <c:numCache>
                <c:formatCode>General</c:formatCode>
                <c:ptCount val="172"/>
                <c:pt idx="0">
                  <c:v>222</c:v>
                </c:pt>
                <c:pt idx="1">
                  <c:v>224</c:v>
                </c:pt>
                <c:pt idx="2">
                  <c:v>225</c:v>
                </c:pt>
                <c:pt idx="3">
                  <c:v>226</c:v>
                </c:pt>
                <c:pt idx="4">
                  <c:v>227</c:v>
                </c:pt>
                <c:pt idx="5">
                  <c:v>228</c:v>
                </c:pt>
                <c:pt idx="6">
                  <c:v>229</c:v>
                </c:pt>
                <c:pt idx="7">
                  <c:v>231</c:v>
                </c:pt>
                <c:pt idx="8">
                  <c:v>232</c:v>
                </c:pt>
                <c:pt idx="9">
                  <c:v>233</c:v>
                </c:pt>
                <c:pt idx="10">
                  <c:v>234</c:v>
                </c:pt>
                <c:pt idx="11">
                  <c:v>235</c:v>
                </c:pt>
                <c:pt idx="12">
                  <c:v>236</c:v>
                </c:pt>
                <c:pt idx="13">
                  <c:v>238</c:v>
                </c:pt>
                <c:pt idx="14">
                  <c:v>239</c:v>
                </c:pt>
                <c:pt idx="15">
                  <c:v>240</c:v>
                </c:pt>
                <c:pt idx="16">
                  <c:v>241</c:v>
                </c:pt>
                <c:pt idx="17">
                  <c:v>242</c:v>
                </c:pt>
                <c:pt idx="18">
                  <c:v>243</c:v>
                </c:pt>
                <c:pt idx="19">
                  <c:v>245</c:v>
                </c:pt>
                <c:pt idx="20">
                  <c:v>246</c:v>
                </c:pt>
                <c:pt idx="21">
                  <c:v>247</c:v>
                </c:pt>
                <c:pt idx="22">
                  <c:v>248</c:v>
                </c:pt>
                <c:pt idx="23">
                  <c:v>249</c:v>
                </c:pt>
                <c:pt idx="24">
                  <c:v>250</c:v>
                </c:pt>
                <c:pt idx="25">
                  <c:v>252</c:v>
                </c:pt>
                <c:pt idx="26">
                  <c:v>253</c:v>
                </c:pt>
                <c:pt idx="27">
                  <c:v>254</c:v>
                </c:pt>
                <c:pt idx="28">
                  <c:v>255</c:v>
                </c:pt>
                <c:pt idx="29">
                  <c:v>256</c:v>
                </c:pt>
                <c:pt idx="30">
                  <c:v>257</c:v>
                </c:pt>
                <c:pt idx="31">
                  <c:v>259</c:v>
                </c:pt>
                <c:pt idx="32">
                  <c:v>260</c:v>
                </c:pt>
                <c:pt idx="33">
                  <c:v>261</c:v>
                </c:pt>
                <c:pt idx="34">
                  <c:v>262</c:v>
                </c:pt>
                <c:pt idx="35">
                  <c:v>263</c:v>
                </c:pt>
                <c:pt idx="36">
                  <c:v>264</c:v>
                </c:pt>
                <c:pt idx="37">
                  <c:v>266</c:v>
                </c:pt>
                <c:pt idx="38">
                  <c:v>267</c:v>
                </c:pt>
                <c:pt idx="39">
                  <c:v>268</c:v>
                </c:pt>
                <c:pt idx="40">
                  <c:v>269</c:v>
                </c:pt>
                <c:pt idx="41">
                  <c:v>270</c:v>
                </c:pt>
                <c:pt idx="42">
                  <c:v>271</c:v>
                </c:pt>
                <c:pt idx="43">
                  <c:v>273</c:v>
                </c:pt>
                <c:pt idx="44">
                  <c:v>274</c:v>
                </c:pt>
                <c:pt idx="45">
                  <c:v>275</c:v>
                </c:pt>
                <c:pt idx="46">
                  <c:v>276</c:v>
                </c:pt>
                <c:pt idx="47">
                  <c:v>277</c:v>
                </c:pt>
                <c:pt idx="48">
                  <c:v>278</c:v>
                </c:pt>
                <c:pt idx="49">
                  <c:v>280</c:v>
                </c:pt>
                <c:pt idx="50">
                  <c:v>281</c:v>
                </c:pt>
                <c:pt idx="51">
                  <c:v>282</c:v>
                </c:pt>
                <c:pt idx="52">
                  <c:v>283</c:v>
                </c:pt>
                <c:pt idx="53">
                  <c:v>284</c:v>
                </c:pt>
                <c:pt idx="54">
                  <c:v>285</c:v>
                </c:pt>
                <c:pt idx="55">
                  <c:v>287</c:v>
                </c:pt>
                <c:pt idx="56">
                  <c:v>288</c:v>
                </c:pt>
                <c:pt idx="57">
                  <c:v>289</c:v>
                </c:pt>
                <c:pt idx="58">
                  <c:v>290</c:v>
                </c:pt>
                <c:pt idx="59">
                  <c:v>291</c:v>
                </c:pt>
                <c:pt idx="60">
                  <c:v>292</c:v>
                </c:pt>
                <c:pt idx="61">
                  <c:v>294</c:v>
                </c:pt>
                <c:pt idx="62">
                  <c:v>295</c:v>
                </c:pt>
                <c:pt idx="63">
                  <c:v>296</c:v>
                </c:pt>
                <c:pt idx="64">
                  <c:v>297</c:v>
                </c:pt>
                <c:pt idx="65">
                  <c:v>298</c:v>
                </c:pt>
                <c:pt idx="66">
                  <c:v>299</c:v>
                </c:pt>
                <c:pt idx="67">
                  <c:v>301</c:v>
                </c:pt>
                <c:pt idx="68">
                  <c:v>302</c:v>
                </c:pt>
                <c:pt idx="69">
                  <c:v>303</c:v>
                </c:pt>
                <c:pt idx="70">
                  <c:v>304</c:v>
                </c:pt>
                <c:pt idx="71">
                  <c:v>305</c:v>
                </c:pt>
                <c:pt idx="72">
                  <c:v>306</c:v>
                </c:pt>
                <c:pt idx="73">
                  <c:v>308</c:v>
                </c:pt>
                <c:pt idx="74">
                  <c:v>309</c:v>
                </c:pt>
                <c:pt idx="75">
                  <c:v>310</c:v>
                </c:pt>
                <c:pt idx="76">
                  <c:v>311</c:v>
                </c:pt>
                <c:pt idx="77">
                  <c:v>312</c:v>
                </c:pt>
                <c:pt idx="78">
                  <c:v>313</c:v>
                </c:pt>
                <c:pt idx="79">
                  <c:v>315</c:v>
                </c:pt>
                <c:pt idx="80">
                  <c:v>316</c:v>
                </c:pt>
                <c:pt idx="81">
                  <c:v>317</c:v>
                </c:pt>
                <c:pt idx="82">
                  <c:v>318</c:v>
                </c:pt>
                <c:pt idx="83">
                  <c:v>319</c:v>
                </c:pt>
                <c:pt idx="84">
                  <c:v>320</c:v>
                </c:pt>
                <c:pt idx="85">
                  <c:v>322</c:v>
                </c:pt>
                <c:pt idx="86">
                  <c:v>323</c:v>
                </c:pt>
                <c:pt idx="87">
                  <c:v>324</c:v>
                </c:pt>
                <c:pt idx="88">
                  <c:v>325</c:v>
                </c:pt>
                <c:pt idx="89">
                  <c:v>326</c:v>
                </c:pt>
                <c:pt idx="90">
                  <c:v>327</c:v>
                </c:pt>
                <c:pt idx="91">
                  <c:v>329</c:v>
                </c:pt>
                <c:pt idx="92">
                  <c:v>330</c:v>
                </c:pt>
                <c:pt idx="93">
                  <c:v>331</c:v>
                </c:pt>
                <c:pt idx="94">
                  <c:v>332</c:v>
                </c:pt>
                <c:pt idx="95">
                  <c:v>333</c:v>
                </c:pt>
                <c:pt idx="96">
                  <c:v>334</c:v>
                </c:pt>
                <c:pt idx="97">
                  <c:v>336</c:v>
                </c:pt>
                <c:pt idx="98">
                  <c:v>337</c:v>
                </c:pt>
                <c:pt idx="99">
                  <c:v>338</c:v>
                </c:pt>
                <c:pt idx="100">
                  <c:v>339</c:v>
                </c:pt>
                <c:pt idx="101">
                  <c:v>340</c:v>
                </c:pt>
                <c:pt idx="102">
                  <c:v>341</c:v>
                </c:pt>
                <c:pt idx="103">
                  <c:v>343</c:v>
                </c:pt>
                <c:pt idx="104">
                  <c:v>344</c:v>
                </c:pt>
                <c:pt idx="105">
                  <c:v>345</c:v>
                </c:pt>
                <c:pt idx="106">
                  <c:v>346</c:v>
                </c:pt>
                <c:pt idx="107">
                  <c:v>347</c:v>
                </c:pt>
                <c:pt idx="108">
                  <c:v>348</c:v>
                </c:pt>
                <c:pt idx="109">
                  <c:v>350</c:v>
                </c:pt>
                <c:pt idx="110">
                  <c:v>351</c:v>
                </c:pt>
                <c:pt idx="111">
                  <c:v>352</c:v>
                </c:pt>
                <c:pt idx="112">
                  <c:v>353</c:v>
                </c:pt>
                <c:pt idx="113">
                  <c:v>354</c:v>
                </c:pt>
                <c:pt idx="114">
                  <c:v>355</c:v>
                </c:pt>
                <c:pt idx="115">
                  <c:v>357</c:v>
                </c:pt>
                <c:pt idx="116">
                  <c:v>358</c:v>
                </c:pt>
                <c:pt idx="117">
                  <c:v>359</c:v>
                </c:pt>
                <c:pt idx="118">
                  <c:v>360</c:v>
                </c:pt>
                <c:pt idx="119">
                  <c:v>361</c:v>
                </c:pt>
                <c:pt idx="120">
                  <c:v>362</c:v>
                </c:pt>
                <c:pt idx="121">
                  <c:v>364</c:v>
                </c:pt>
                <c:pt idx="122">
                  <c:v>365</c:v>
                </c:pt>
                <c:pt idx="123">
                  <c:v>366</c:v>
                </c:pt>
                <c:pt idx="124">
                  <c:v>367</c:v>
                </c:pt>
                <c:pt idx="125">
                  <c:v>368</c:v>
                </c:pt>
                <c:pt idx="126">
                  <c:v>369</c:v>
                </c:pt>
                <c:pt idx="127">
                  <c:v>371</c:v>
                </c:pt>
                <c:pt idx="128">
                  <c:v>372</c:v>
                </c:pt>
                <c:pt idx="129">
                  <c:v>373</c:v>
                </c:pt>
                <c:pt idx="130">
                  <c:v>374</c:v>
                </c:pt>
                <c:pt idx="131">
                  <c:v>375</c:v>
                </c:pt>
                <c:pt idx="132">
                  <c:v>376</c:v>
                </c:pt>
                <c:pt idx="133">
                  <c:v>378</c:v>
                </c:pt>
                <c:pt idx="134">
                  <c:v>379</c:v>
                </c:pt>
                <c:pt idx="135">
                  <c:v>380</c:v>
                </c:pt>
                <c:pt idx="136">
                  <c:v>381</c:v>
                </c:pt>
                <c:pt idx="137">
                  <c:v>382</c:v>
                </c:pt>
                <c:pt idx="138">
                  <c:v>383</c:v>
                </c:pt>
                <c:pt idx="139">
                  <c:v>385</c:v>
                </c:pt>
                <c:pt idx="140">
                  <c:v>386</c:v>
                </c:pt>
                <c:pt idx="141">
                  <c:v>387</c:v>
                </c:pt>
                <c:pt idx="142">
                  <c:v>388</c:v>
                </c:pt>
                <c:pt idx="143">
                  <c:v>389</c:v>
                </c:pt>
                <c:pt idx="144">
                  <c:v>390</c:v>
                </c:pt>
                <c:pt idx="145">
                  <c:v>392</c:v>
                </c:pt>
                <c:pt idx="146">
                  <c:v>393</c:v>
                </c:pt>
                <c:pt idx="147">
                  <c:v>394</c:v>
                </c:pt>
                <c:pt idx="148">
                  <c:v>395</c:v>
                </c:pt>
                <c:pt idx="149">
                  <c:v>396</c:v>
                </c:pt>
                <c:pt idx="150">
                  <c:v>397</c:v>
                </c:pt>
                <c:pt idx="151">
                  <c:v>399</c:v>
                </c:pt>
                <c:pt idx="152">
                  <c:v>400</c:v>
                </c:pt>
                <c:pt idx="153">
                  <c:v>401</c:v>
                </c:pt>
                <c:pt idx="154">
                  <c:v>402</c:v>
                </c:pt>
                <c:pt idx="155">
                  <c:v>403</c:v>
                </c:pt>
                <c:pt idx="156">
                  <c:v>404</c:v>
                </c:pt>
                <c:pt idx="157">
                  <c:v>406</c:v>
                </c:pt>
                <c:pt idx="158">
                  <c:v>407</c:v>
                </c:pt>
                <c:pt idx="159">
                  <c:v>408</c:v>
                </c:pt>
                <c:pt idx="160">
                  <c:v>409</c:v>
                </c:pt>
                <c:pt idx="161">
                  <c:v>410</c:v>
                </c:pt>
                <c:pt idx="162">
                  <c:v>411</c:v>
                </c:pt>
                <c:pt idx="163">
                  <c:v>413</c:v>
                </c:pt>
                <c:pt idx="164">
                  <c:v>414</c:v>
                </c:pt>
                <c:pt idx="165">
                  <c:v>415</c:v>
                </c:pt>
                <c:pt idx="166">
                  <c:v>416</c:v>
                </c:pt>
                <c:pt idx="167">
                  <c:v>417</c:v>
                </c:pt>
                <c:pt idx="168">
                  <c:v>418</c:v>
                </c:pt>
                <c:pt idx="169">
                  <c:v>420</c:v>
                </c:pt>
                <c:pt idx="170">
                  <c:v>421</c:v>
                </c:pt>
                <c:pt idx="171">
                  <c:v>422</c:v>
                </c:pt>
              </c:numCache>
            </c:numRef>
          </c:cat>
          <c:val>
            <c:numRef>
              <c:f>'1000'!$L$2:$L$173</c:f>
              <c:numCache>
                <c:formatCode>General</c:formatCode>
                <c:ptCount val="172"/>
                <c:pt idx="0">
                  <c:v>25.722016102682041</c:v>
                </c:pt>
                <c:pt idx="1">
                  <c:v>-21.547934127945709</c:v>
                </c:pt>
                <c:pt idx="2">
                  <c:v>35.226466506393713</c:v>
                </c:pt>
                <c:pt idx="3">
                  <c:v>17.383673897963611</c:v>
                </c:pt>
                <c:pt idx="4">
                  <c:v>-44.968715206507717</c:v>
                </c:pt>
                <c:pt idx="5">
                  <c:v>-87.413949048792475</c:v>
                </c:pt>
                <c:pt idx="6">
                  <c:v>-71.132554007885886</c:v>
                </c:pt>
                <c:pt idx="7">
                  <c:v>12.1204206116298</c:v>
                </c:pt>
                <c:pt idx="8">
                  <c:v>16.257750983378461</c:v>
                </c:pt>
                <c:pt idx="9">
                  <c:v>3.6003482527936161</c:v>
                </c:pt>
                <c:pt idx="10">
                  <c:v>-16.906250523046211</c:v>
                </c:pt>
                <c:pt idx="11">
                  <c:v>15.151316069650949</c:v>
                </c:pt>
                <c:pt idx="12">
                  <c:v>-30.40930472160986</c:v>
                </c:pt>
                <c:pt idx="13">
                  <c:v>-9.5581518627446762</c:v>
                </c:pt>
                <c:pt idx="14">
                  <c:v>-2.2715656704377309</c:v>
                </c:pt>
                <c:pt idx="15">
                  <c:v>0.48662219386591588</c:v>
                </c:pt>
                <c:pt idx="16">
                  <c:v>-34.815412130508783</c:v>
                </c:pt>
                <c:pt idx="17">
                  <c:v>-37.554718598127472</c:v>
                </c:pt>
                <c:pt idx="18">
                  <c:v>-17.239597712104828</c:v>
                </c:pt>
                <c:pt idx="19">
                  <c:v>-30.604980786645051</c:v>
                </c:pt>
                <c:pt idx="20">
                  <c:v>-28.445747530117931</c:v>
                </c:pt>
                <c:pt idx="21">
                  <c:v>15.037456481369009</c:v>
                </c:pt>
                <c:pt idx="22">
                  <c:v>4.1093505608815448</c:v>
                </c:pt>
                <c:pt idx="23">
                  <c:v>1.916651268189959</c:v>
                </c:pt>
                <c:pt idx="24">
                  <c:v>14.29225672292287</c:v>
                </c:pt>
                <c:pt idx="25">
                  <c:v>25.234083604143091</c:v>
                </c:pt>
                <c:pt idx="26">
                  <c:v>36.803834358491898</c:v>
                </c:pt>
                <c:pt idx="27">
                  <c:v>-28.256143625137391</c:v>
                </c:pt>
                <c:pt idx="28">
                  <c:v>-14.71363006477362</c:v>
                </c:pt>
                <c:pt idx="29">
                  <c:v>-48.694870712682913</c:v>
                </c:pt>
                <c:pt idx="30">
                  <c:v>-33.152476749024537</c:v>
                </c:pt>
                <c:pt idx="31">
                  <c:v>-8.2951918669236697</c:v>
                </c:pt>
                <c:pt idx="32">
                  <c:v>26.692797686337929</c:v>
                </c:pt>
                <c:pt idx="33">
                  <c:v>25.77564133703148</c:v>
                </c:pt>
                <c:pt idx="34">
                  <c:v>11.997463143837431</c:v>
                </c:pt>
                <c:pt idx="35">
                  <c:v>3.519715112054961</c:v>
                </c:pt>
                <c:pt idx="36">
                  <c:v>-23.45528296309039</c:v>
                </c:pt>
                <c:pt idx="37">
                  <c:v>12.609731141178649</c:v>
                </c:pt>
                <c:pt idx="38">
                  <c:v>5.9748852094143068</c:v>
                </c:pt>
                <c:pt idx="39">
                  <c:v>-40.84322108873792</c:v>
                </c:pt>
                <c:pt idx="40">
                  <c:v>9.1141247442193141</c:v>
                </c:pt>
                <c:pt idx="41">
                  <c:v>-11.62334130665624</c:v>
                </c:pt>
                <c:pt idx="42">
                  <c:v>-8.0303943207723236</c:v>
                </c:pt>
                <c:pt idx="43">
                  <c:v>-47.678848473264367</c:v>
                </c:pt>
                <c:pt idx="44">
                  <c:v>-2.6283236713725202</c:v>
                </c:pt>
                <c:pt idx="45">
                  <c:v>33.563723145328012</c:v>
                </c:pt>
                <c:pt idx="46">
                  <c:v>-10.59864057162393</c:v>
                </c:pt>
                <c:pt idx="47">
                  <c:v>-8.410037852080622</c:v>
                </c:pt>
                <c:pt idx="48">
                  <c:v>-24.84241911460947</c:v>
                </c:pt>
                <c:pt idx="49">
                  <c:v>-36.844301442166397</c:v>
                </c:pt>
                <c:pt idx="50">
                  <c:v>-41.531365944000342</c:v>
                </c:pt>
                <c:pt idx="51">
                  <c:v>-35.004213977633228</c:v>
                </c:pt>
                <c:pt idx="52">
                  <c:v>4.5000451844440299</c:v>
                </c:pt>
                <c:pt idx="53">
                  <c:v>-14.74427429358442</c:v>
                </c:pt>
                <c:pt idx="54">
                  <c:v>20.648099710423271</c:v>
                </c:pt>
                <c:pt idx="55">
                  <c:v>-16.86314787466727</c:v>
                </c:pt>
                <c:pt idx="56">
                  <c:v>18.434293791301808</c:v>
                </c:pt>
                <c:pt idx="57">
                  <c:v>12.672660610439859</c:v>
                </c:pt>
                <c:pt idx="58">
                  <c:v>-21.596873136748659</c:v>
                </c:pt>
                <c:pt idx="59">
                  <c:v>-19.531477026746089</c:v>
                </c:pt>
                <c:pt idx="60">
                  <c:v>-17.426282362239469</c:v>
                </c:pt>
                <c:pt idx="61">
                  <c:v>-20.376780518318149</c:v>
                </c:pt>
                <c:pt idx="62">
                  <c:v>-21.59592785612633</c:v>
                </c:pt>
                <c:pt idx="63">
                  <c:v>4.4121383286675862</c:v>
                </c:pt>
                <c:pt idx="64">
                  <c:v>-17.297042867063752</c:v>
                </c:pt>
                <c:pt idx="65">
                  <c:v>1.569075967754392</c:v>
                </c:pt>
                <c:pt idx="66">
                  <c:v>-22.39842192367421</c:v>
                </c:pt>
                <c:pt idx="67">
                  <c:v>-4.7267248998425213</c:v>
                </c:pt>
                <c:pt idx="68">
                  <c:v>14.20076811842897</c:v>
                </c:pt>
                <c:pt idx="69">
                  <c:v>-6.6516607055610262</c:v>
                </c:pt>
                <c:pt idx="70">
                  <c:v>-24.63194582964886</c:v>
                </c:pt>
                <c:pt idx="71">
                  <c:v>-2.64933409651707</c:v>
                </c:pt>
                <c:pt idx="72">
                  <c:v>3.5681371358504279</c:v>
                </c:pt>
                <c:pt idx="73">
                  <c:v>-14.169418301208671</c:v>
                </c:pt>
                <c:pt idx="74">
                  <c:v>3.2728694821981752</c:v>
                </c:pt>
                <c:pt idx="75">
                  <c:v>17.422021904428579</c:v>
                </c:pt>
                <c:pt idx="76">
                  <c:v>-2.4823772945121392</c:v>
                </c:pt>
                <c:pt idx="77">
                  <c:v>8.9756691671234776</c:v>
                </c:pt>
                <c:pt idx="78">
                  <c:v>-10.294860579915071</c:v>
                </c:pt>
                <c:pt idx="79">
                  <c:v>-44.429205900418559</c:v>
                </c:pt>
                <c:pt idx="80">
                  <c:v>-19.577737229776812</c:v>
                </c:pt>
                <c:pt idx="81">
                  <c:v>-67.109142408894229</c:v>
                </c:pt>
                <c:pt idx="82">
                  <c:v>-64.624955675458409</c:v>
                </c:pt>
                <c:pt idx="83">
                  <c:v>-13.491795060171279</c:v>
                </c:pt>
                <c:pt idx="84">
                  <c:v>-31.27162919047306</c:v>
                </c:pt>
                <c:pt idx="85">
                  <c:v>-48.52904607125047</c:v>
                </c:pt>
                <c:pt idx="86">
                  <c:v>-44.791305085637049</c:v>
                </c:pt>
                <c:pt idx="87">
                  <c:v>-41.168188184084968</c:v>
                </c:pt>
                <c:pt idx="88">
                  <c:v>-35.787483809030917</c:v>
                </c:pt>
                <c:pt idx="89">
                  <c:v>-62.120111778114527</c:v>
                </c:pt>
                <c:pt idx="90">
                  <c:v>-34.992264523948457</c:v>
                </c:pt>
                <c:pt idx="91">
                  <c:v>-15.865717590398081</c:v>
                </c:pt>
                <c:pt idx="92">
                  <c:v>-58.048131928075279</c:v>
                </c:pt>
                <c:pt idx="93">
                  <c:v>-50.127659788657283</c:v>
                </c:pt>
                <c:pt idx="94">
                  <c:v>-57.958489556833847</c:v>
                </c:pt>
                <c:pt idx="95">
                  <c:v>-80.145560403024191</c:v>
                </c:pt>
                <c:pt idx="96">
                  <c:v>-75.863402763013454</c:v>
                </c:pt>
                <c:pt idx="97">
                  <c:v>-65.210776741209799</c:v>
                </c:pt>
                <c:pt idx="98">
                  <c:v>-74.521658306266559</c:v>
                </c:pt>
                <c:pt idx="99">
                  <c:v>-82.040519325136799</c:v>
                </c:pt>
                <c:pt idx="100">
                  <c:v>-52.216764069113651</c:v>
                </c:pt>
                <c:pt idx="101">
                  <c:v>-33.278688375672303</c:v>
                </c:pt>
                <c:pt idx="102">
                  <c:v>-66.452869236423609</c:v>
                </c:pt>
                <c:pt idx="103">
                  <c:v>-61.14000128015649</c:v>
                </c:pt>
                <c:pt idx="104">
                  <c:v>-71.142602018350459</c:v>
                </c:pt>
                <c:pt idx="105">
                  <c:v>-59.81682691602289</c:v>
                </c:pt>
                <c:pt idx="106">
                  <c:v>-88.100658987085154</c:v>
                </c:pt>
                <c:pt idx="107">
                  <c:v>-60.827927478836571</c:v>
                </c:pt>
                <c:pt idx="108">
                  <c:v>-83.644717678404575</c:v>
                </c:pt>
                <c:pt idx="109">
                  <c:v>-73.484292052507413</c:v>
                </c:pt>
                <c:pt idx="110">
                  <c:v>-87.692756521154152</c:v>
                </c:pt>
                <c:pt idx="111">
                  <c:v>-49.745968220067397</c:v>
                </c:pt>
                <c:pt idx="112">
                  <c:v>-87.531152801328901</c:v>
                </c:pt>
                <c:pt idx="113">
                  <c:v>-79.654097527830956</c:v>
                </c:pt>
                <c:pt idx="114">
                  <c:v>-91.876008579173259</c:v>
                </c:pt>
                <c:pt idx="115">
                  <c:v>-49.893309080707191</c:v>
                </c:pt>
                <c:pt idx="116">
                  <c:v>-93.093582223558315</c:v>
                </c:pt>
                <c:pt idx="117">
                  <c:v>-68.652212074179374</c:v>
                </c:pt>
                <c:pt idx="118">
                  <c:v>-88.481475103818241</c:v>
                </c:pt>
                <c:pt idx="119">
                  <c:v>-90.177345990386641</c:v>
                </c:pt>
                <c:pt idx="120">
                  <c:v>-111.77263734406741</c:v>
                </c:pt>
                <c:pt idx="121">
                  <c:v>-72.3989425954789</c:v>
                </c:pt>
                <c:pt idx="122">
                  <c:v>-71.929288849496956</c:v>
                </c:pt>
                <c:pt idx="123">
                  <c:v>-80.67957250103666</c:v>
                </c:pt>
                <c:pt idx="124">
                  <c:v>-55.439295523395543</c:v>
                </c:pt>
                <c:pt idx="125">
                  <c:v>-57.420170552251022</c:v>
                </c:pt>
                <c:pt idx="126">
                  <c:v>-30.091521552975351</c:v>
                </c:pt>
                <c:pt idx="127">
                  <c:v>-26.04341383631191</c:v>
                </c:pt>
                <c:pt idx="128">
                  <c:v>-29.663216326994561</c:v>
                </c:pt>
                <c:pt idx="129">
                  <c:v>-25.706982477786291</c:v>
                </c:pt>
                <c:pt idx="130">
                  <c:v>-10.025835039121869</c:v>
                </c:pt>
                <c:pt idx="131">
                  <c:v>-6.4464788234416588</c:v>
                </c:pt>
                <c:pt idx="132">
                  <c:v>3.222712758140061</c:v>
                </c:pt>
                <c:pt idx="133">
                  <c:v>1.764272810722765</c:v>
                </c:pt>
                <c:pt idx="134">
                  <c:v>4.4556569213155166</c:v>
                </c:pt>
                <c:pt idx="135">
                  <c:v>17.81247427344551</c:v>
                </c:pt>
                <c:pt idx="136">
                  <c:v>-0.1303272052978619</c:v>
                </c:pt>
                <c:pt idx="137">
                  <c:v>17.68879422412769</c:v>
                </c:pt>
                <c:pt idx="138">
                  <c:v>9.916877290570719</c:v>
                </c:pt>
                <c:pt idx="139">
                  <c:v>8.0960219579791008</c:v>
                </c:pt>
                <c:pt idx="140">
                  <c:v>12.63677342729466</c:v>
                </c:pt>
                <c:pt idx="141">
                  <c:v>3.8849899623860771</c:v>
                </c:pt>
                <c:pt idx="142">
                  <c:v>11.291563047764649</c:v>
                </c:pt>
                <c:pt idx="143">
                  <c:v>13.370751864279271</c:v>
                </c:pt>
                <c:pt idx="144">
                  <c:v>9.5605032108014463</c:v>
                </c:pt>
                <c:pt idx="145">
                  <c:v>6.8174071613264466</c:v>
                </c:pt>
                <c:pt idx="146">
                  <c:v>4.2602782129805599</c:v>
                </c:pt>
                <c:pt idx="147">
                  <c:v>17.50377275059099</c:v>
                </c:pt>
                <c:pt idx="148">
                  <c:v>12.63960537764647</c:v>
                </c:pt>
                <c:pt idx="149">
                  <c:v>11.44122734452314</c:v>
                </c:pt>
                <c:pt idx="150">
                  <c:v>13.66567435084167</c:v>
                </c:pt>
                <c:pt idx="151">
                  <c:v>13.65043171721795</c:v>
                </c:pt>
                <c:pt idx="152">
                  <c:v>11.118467185717311</c:v>
                </c:pt>
                <c:pt idx="153">
                  <c:v>18.043331258804361</c:v>
                </c:pt>
                <c:pt idx="154">
                  <c:v>6.8081831733283931</c:v>
                </c:pt>
                <c:pt idx="155">
                  <c:v>14.035382039001441</c:v>
                </c:pt>
                <c:pt idx="156">
                  <c:v>16.904003379101251</c:v>
                </c:pt>
                <c:pt idx="157">
                  <c:v>16.26266737516956</c:v>
                </c:pt>
                <c:pt idx="158">
                  <c:v>15.05014927427392</c:v>
                </c:pt>
                <c:pt idx="159">
                  <c:v>17.339807556325631</c:v>
                </c:pt>
                <c:pt idx="160">
                  <c:v>7.4203449941316038</c:v>
                </c:pt>
                <c:pt idx="161">
                  <c:v>20.173784340276121</c:v>
                </c:pt>
                <c:pt idx="162">
                  <c:v>13.11626050927023</c:v>
                </c:pt>
                <c:pt idx="163">
                  <c:v>12.240727847432719</c:v>
                </c:pt>
                <c:pt idx="164">
                  <c:v>7.4346782925575789</c:v>
                </c:pt>
                <c:pt idx="165">
                  <c:v>22.810280510348651</c:v>
                </c:pt>
                <c:pt idx="166">
                  <c:v>15.15375781013063</c:v>
                </c:pt>
                <c:pt idx="167">
                  <c:v>13.634846838407061</c:v>
                </c:pt>
                <c:pt idx="168">
                  <c:v>25.503893694205129</c:v>
                </c:pt>
                <c:pt idx="169">
                  <c:v>14.76091533549452</c:v>
                </c:pt>
                <c:pt idx="170">
                  <c:v>15.193328706503531</c:v>
                </c:pt>
                <c:pt idx="171">
                  <c:v>26.178724130929229</c:v>
                </c:pt>
              </c:numCache>
            </c:numRef>
          </c:val>
          <c:smooth val="0"/>
          <c:extLst>
            <c:ext xmlns:c16="http://schemas.microsoft.com/office/drawing/2014/chart" uri="{C3380CC4-5D6E-409C-BE32-E72D297353CC}">
              <c16:uniqueId val="{00000000-1CE4-433D-9628-0F7016ED8675}"/>
            </c:ext>
          </c:extLst>
        </c:ser>
        <c:dLbls>
          <c:showLegendKey val="0"/>
          <c:showVal val="0"/>
          <c:showCatName val="0"/>
          <c:showSerName val="0"/>
          <c:showPercent val="0"/>
          <c:showBubbleSize val="0"/>
        </c:dLbls>
        <c:smooth val="0"/>
        <c:axId val="900412143"/>
        <c:axId val="900406383"/>
      </c:lineChart>
      <c:catAx>
        <c:axId val="9004121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0406383"/>
        <c:crosses val="autoZero"/>
        <c:auto val="1"/>
        <c:lblAlgn val="ctr"/>
        <c:lblOffset val="100"/>
        <c:noMultiLvlLbl val="0"/>
      </c:catAx>
      <c:valAx>
        <c:axId val="900406383"/>
        <c:scaling>
          <c:orientation val="minMax"/>
          <c:max val="100"/>
          <c:min val="-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0412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1000-Frambda2_of_df9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'1000'!$K$1</c:f>
              <c:strCache>
                <c:ptCount val="1"/>
                <c:pt idx="0">
                  <c:v>Franbda2_of_df9</c:v>
                </c:pt>
              </c:strCache>
            </c:strRef>
          </c:tx>
          <c:spPr>
            <a:ln w="19050" cap="rnd">
              <a:solidFill>
                <a:schemeClr val="accent1"/>
              </a:solidFill>
              <a:round/>
            </a:ln>
            <a:effectLst/>
          </c:spPr>
          <c:marker>
            <c:symbol val="none"/>
          </c:marker>
          <c:cat>
            <c:numRef>
              <c:f>'1000'!$A$2:$A$173</c:f>
              <c:numCache>
                <c:formatCode>General</c:formatCode>
                <c:ptCount val="172"/>
                <c:pt idx="0">
                  <c:v>222</c:v>
                </c:pt>
                <c:pt idx="1">
                  <c:v>224</c:v>
                </c:pt>
                <c:pt idx="2">
                  <c:v>225</c:v>
                </c:pt>
                <c:pt idx="3">
                  <c:v>226</c:v>
                </c:pt>
                <c:pt idx="4">
                  <c:v>227</c:v>
                </c:pt>
                <c:pt idx="5">
                  <c:v>228</c:v>
                </c:pt>
                <c:pt idx="6">
                  <c:v>229</c:v>
                </c:pt>
                <c:pt idx="7">
                  <c:v>231</c:v>
                </c:pt>
                <c:pt idx="8">
                  <c:v>232</c:v>
                </c:pt>
                <c:pt idx="9">
                  <c:v>233</c:v>
                </c:pt>
                <c:pt idx="10">
                  <c:v>234</c:v>
                </c:pt>
                <c:pt idx="11">
                  <c:v>235</c:v>
                </c:pt>
                <c:pt idx="12">
                  <c:v>236</c:v>
                </c:pt>
                <c:pt idx="13">
                  <c:v>238</c:v>
                </c:pt>
                <c:pt idx="14">
                  <c:v>239</c:v>
                </c:pt>
                <c:pt idx="15">
                  <c:v>240</c:v>
                </c:pt>
                <c:pt idx="16">
                  <c:v>241</c:v>
                </c:pt>
                <c:pt idx="17">
                  <c:v>242</c:v>
                </c:pt>
                <c:pt idx="18">
                  <c:v>243</c:v>
                </c:pt>
                <c:pt idx="19">
                  <c:v>245</c:v>
                </c:pt>
                <c:pt idx="20">
                  <c:v>246</c:v>
                </c:pt>
                <c:pt idx="21">
                  <c:v>247</c:v>
                </c:pt>
                <c:pt idx="22">
                  <c:v>248</c:v>
                </c:pt>
                <c:pt idx="23">
                  <c:v>249</c:v>
                </c:pt>
                <c:pt idx="24">
                  <c:v>250</c:v>
                </c:pt>
                <c:pt idx="25">
                  <c:v>252</c:v>
                </c:pt>
                <c:pt idx="26">
                  <c:v>253</c:v>
                </c:pt>
                <c:pt idx="27">
                  <c:v>254</c:v>
                </c:pt>
                <c:pt idx="28">
                  <c:v>255</c:v>
                </c:pt>
                <c:pt idx="29">
                  <c:v>256</c:v>
                </c:pt>
                <c:pt idx="30">
                  <c:v>257</c:v>
                </c:pt>
                <c:pt idx="31">
                  <c:v>259</c:v>
                </c:pt>
                <c:pt idx="32">
                  <c:v>260</c:v>
                </c:pt>
                <c:pt idx="33">
                  <c:v>261</c:v>
                </c:pt>
                <c:pt idx="34">
                  <c:v>262</c:v>
                </c:pt>
                <c:pt idx="35">
                  <c:v>263</c:v>
                </c:pt>
                <c:pt idx="36">
                  <c:v>264</c:v>
                </c:pt>
                <c:pt idx="37">
                  <c:v>266</c:v>
                </c:pt>
                <c:pt idx="38">
                  <c:v>267</c:v>
                </c:pt>
                <c:pt idx="39">
                  <c:v>268</c:v>
                </c:pt>
                <c:pt idx="40">
                  <c:v>269</c:v>
                </c:pt>
                <c:pt idx="41">
                  <c:v>270</c:v>
                </c:pt>
                <c:pt idx="42">
                  <c:v>271</c:v>
                </c:pt>
                <c:pt idx="43">
                  <c:v>273</c:v>
                </c:pt>
                <c:pt idx="44">
                  <c:v>274</c:v>
                </c:pt>
                <c:pt idx="45">
                  <c:v>275</c:v>
                </c:pt>
                <c:pt idx="46">
                  <c:v>276</c:v>
                </c:pt>
                <c:pt idx="47">
                  <c:v>277</c:v>
                </c:pt>
                <c:pt idx="48">
                  <c:v>278</c:v>
                </c:pt>
                <c:pt idx="49">
                  <c:v>280</c:v>
                </c:pt>
                <c:pt idx="50">
                  <c:v>281</c:v>
                </c:pt>
                <c:pt idx="51">
                  <c:v>282</c:v>
                </c:pt>
                <c:pt idx="52">
                  <c:v>283</c:v>
                </c:pt>
                <c:pt idx="53">
                  <c:v>284</c:v>
                </c:pt>
                <c:pt idx="54">
                  <c:v>285</c:v>
                </c:pt>
                <c:pt idx="55">
                  <c:v>287</c:v>
                </c:pt>
                <c:pt idx="56">
                  <c:v>288</c:v>
                </c:pt>
                <c:pt idx="57">
                  <c:v>289</c:v>
                </c:pt>
                <c:pt idx="58">
                  <c:v>290</c:v>
                </c:pt>
                <c:pt idx="59">
                  <c:v>291</c:v>
                </c:pt>
                <c:pt idx="60">
                  <c:v>292</c:v>
                </c:pt>
                <c:pt idx="61">
                  <c:v>294</c:v>
                </c:pt>
                <c:pt idx="62">
                  <c:v>295</c:v>
                </c:pt>
                <c:pt idx="63">
                  <c:v>296</c:v>
                </c:pt>
                <c:pt idx="64">
                  <c:v>297</c:v>
                </c:pt>
                <c:pt idx="65">
                  <c:v>298</c:v>
                </c:pt>
                <c:pt idx="66">
                  <c:v>299</c:v>
                </c:pt>
                <c:pt idx="67">
                  <c:v>301</c:v>
                </c:pt>
                <c:pt idx="68">
                  <c:v>302</c:v>
                </c:pt>
                <c:pt idx="69">
                  <c:v>303</c:v>
                </c:pt>
                <c:pt idx="70">
                  <c:v>304</c:v>
                </c:pt>
                <c:pt idx="71">
                  <c:v>305</c:v>
                </c:pt>
                <c:pt idx="72">
                  <c:v>306</c:v>
                </c:pt>
                <c:pt idx="73">
                  <c:v>308</c:v>
                </c:pt>
                <c:pt idx="74">
                  <c:v>309</c:v>
                </c:pt>
                <c:pt idx="75">
                  <c:v>310</c:v>
                </c:pt>
                <c:pt idx="76">
                  <c:v>311</c:v>
                </c:pt>
                <c:pt idx="77">
                  <c:v>312</c:v>
                </c:pt>
                <c:pt idx="78">
                  <c:v>313</c:v>
                </c:pt>
                <c:pt idx="79">
                  <c:v>315</c:v>
                </c:pt>
                <c:pt idx="80">
                  <c:v>316</c:v>
                </c:pt>
                <c:pt idx="81">
                  <c:v>317</c:v>
                </c:pt>
                <c:pt idx="82">
                  <c:v>318</c:v>
                </c:pt>
                <c:pt idx="83">
                  <c:v>319</c:v>
                </c:pt>
                <c:pt idx="84">
                  <c:v>320</c:v>
                </c:pt>
                <c:pt idx="85">
                  <c:v>322</c:v>
                </c:pt>
                <c:pt idx="86">
                  <c:v>323</c:v>
                </c:pt>
                <c:pt idx="87">
                  <c:v>324</c:v>
                </c:pt>
                <c:pt idx="88">
                  <c:v>325</c:v>
                </c:pt>
                <c:pt idx="89">
                  <c:v>326</c:v>
                </c:pt>
                <c:pt idx="90">
                  <c:v>327</c:v>
                </c:pt>
                <c:pt idx="91">
                  <c:v>329</c:v>
                </c:pt>
                <c:pt idx="92">
                  <c:v>330</c:v>
                </c:pt>
                <c:pt idx="93">
                  <c:v>331</c:v>
                </c:pt>
                <c:pt idx="94">
                  <c:v>332</c:v>
                </c:pt>
                <c:pt idx="95">
                  <c:v>333</c:v>
                </c:pt>
                <c:pt idx="96">
                  <c:v>334</c:v>
                </c:pt>
                <c:pt idx="97">
                  <c:v>336</c:v>
                </c:pt>
                <c:pt idx="98">
                  <c:v>337</c:v>
                </c:pt>
                <c:pt idx="99">
                  <c:v>338</c:v>
                </c:pt>
                <c:pt idx="100">
                  <c:v>339</c:v>
                </c:pt>
                <c:pt idx="101">
                  <c:v>340</c:v>
                </c:pt>
                <c:pt idx="102">
                  <c:v>341</c:v>
                </c:pt>
                <c:pt idx="103">
                  <c:v>343</c:v>
                </c:pt>
                <c:pt idx="104">
                  <c:v>344</c:v>
                </c:pt>
                <c:pt idx="105">
                  <c:v>345</c:v>
                </c:pt>
                <c:pt idx="106">
                  <c:v>346</c:v>
                </c:pt>
                <c:pt idx="107">
                  <c:v>347</c:v>
                </c:pt>
                <c:pt idx="108">
                  <c:v>348</c:v>
                </c:pt>
                <c:pt idx="109">
                  <c:v>350</c:v>
                </c:pt>
                <c:pt idx="110">
                  <c:v>351</c:v>
                </c:pt>
                <c:pt idx="111">
                  <c:v>352</c:v>
                </c:pt>
                <c:pt idx="112">
                  <c:v>353</c:v>
                </c:pt>
                <c:pt idx="113">
                  <c:v>354</c:v>
                </c:pt>
                <c:pt idx="114">
                  <c:v>355</c:v>
                </c:pt>
                <c:pt idx="115">
                  <c:v>357</c:v>
                </c:pt>
                <c:pt idx="116">
                  <c:v>358</c:v>
                </c:pt>
                <c:pt idx="117">
                  <c:v>359</c:v>
                </c:pt>
                <c:pt idx="118">
                  <c:v>360</c:v>
                </c:pt>
                <c:pt idx="119">
                  <c:v>361</c:v>
                </c:pt>
                <c:pt idx="120">
                  <c:v>362</c:v>
                </c:pt>
                <c:pt idx="121">
                  <c:v>364</c:v>
                </c:pt>
                <c:pt idx="122">
                  <c:v>365</c:v>
                </c:pt>
                <c:pt idx="123">
                  <c:v>366</c:v>
                </c:pt>
                <c:pt idx="124">
                  <c:v>367</c:v>
                </c:pt>
                <c:pt idx="125">
                  <c:v>368</c:v>
                </c:pt>
                <c:pt idx="126">
                  <c:v>369</c:v>
                </c:pt>
                <c:pt idx="127">
                  <c:v>371</c:v>
                </c:pt>
                <c:pt idx="128">
                  <c:v>372</c:v>
                </c:pt>
                <c:pt idx="129">
                  <c:v>373</c:v>
                </c:pt>
                <c:pt idx="130">
                  <c:v>374</c:v>
                </c:pt>
                <c:pt idx="131">
                  <c:v>375</c:v>
                </c:pt>
                <c:pt idx="132">
                  <c:v>376</c:v>
                </c:pt>
                <c:pt idx="133">
                  <c:v>378</c:v>
                </c:pt>
                <c:pt idx="134">
                  <c:v>379</c:v>
                </c:pt>
                <c:pt idx="135">
                  <c:v>380</c:v>
                </c:pt>
                <c:pt idx="136">
                  <c:v>381</c:v>
                </c:pt>
                <c:pt idx="137">
                  <c:v>382</c:v>
                </c:pt>
                <c:pt idx="138">
                  <c:v>383</c:v>
                </c:pt>
                <c:pt idx="139">
                  <c:v>385</c:v>
                </c:pt>
                <c:pt idx="140">
                  <c:v>386</c:v>
                </c:pt>
                <c:pt idx="141">
                  <c:v>387</c:v>
                </c:pt>
                <c:pt idx="142">
                  <c:v>388</c:v>
                </c:pt>
                <c:pt idx="143">
                  <c:v>389</c:v>
                </c:pt>
                <c:pt idx="144">
                  <c:v>390</c:v>
                </c:pt>
                <c:pt idx="145">
                  <c:v>392</c:v>
                </c:pt>
                <c:pt idx="146">
                  <c:v>393</c:v>
                </c:pt>
                <c:pt idx="147">
                  <c:v>394</c:v>
                </c:pt>
                <c:pt idx="148">
                  <c:v>395</c:v>
                </c:pt>
                <c:pt idx="149">
                  <c:v>396</c:v>
                </c:pt>
                <c:pt idx="150">
                  <c:v>397</c:v>
                </c:pt>
                <c:pt idx="151">
                  <c:v>399</c:v>
                </c:pt>
                <c:pt idx="152">
                  <c:v>400</c:v>
                </c:pt>
                <c:pt idx="153">
                  <c:v>401</c:v>
                </c:pt>
                <c:pt idx="154">
                  <c:v>402</c:v>
                </c:pt>
                <c:pt idx="155">
                  <c:v>403</c:v>
                </c:pt>
                <c:pt idx="156">
                  <c:v>404</c:v>
                </c:pt>
                <c:pt idx="157">
                  <c:v>406</c:v>
                </c:pt>
                <c:pt idx="158">
                  <c:v>407</c:v>
                </c:pt>
                <c:pt idx="159">
                  <c:v>408</c:v>
                </c:pt>
                <c:pt idx="160">
                  <c:v>409</c:v>
                </c:pt>
                <c:pt idx="161">
                  <c:v>410</c:v>
                </c:pt>
                <c:pt idx="162">
                  <c:v>411</c:v>
                </c:pt>
                <c:pt idx="163">
                  <c:v>413</c:v>
                </c:pt>
                <c:pt idx="164">
                  <c:v>414</c:v>
                </c:pt>
                <c:pt idx="165">
                  <c:v>415</c:v>
                </c:pt>
                <c:pt idx="166">
                  <c:v>416</c:v>
                </c:pt>
                <c:pt idx="167">
                  <c:v>417</c:v>
                </c:pt>
                <c:pt idx="168">
                  <c:v>418</c:v>
                </c:pt>
                <c:pt idx="169">
                  <c:v>420</c:v>
                </c:pt>
                <c:pt idx="170">
                  <c:v>421</c:v>
                </c:pt>
                <c:pt idx="171">
                  <c:v>422</c:v>
                </c:pt>
              </c:numCache>
            </c:numRef>
          </c:cat>
          <c:val>
            <c:numRef>
              <c:f>'1000'!$K$2:$K$173</c:f>
              <c:numCache>
                <c:formatCode>General</c:formatCode>
                <c:ptCount val="172"/>
                <c:pt idx="0">
                  <c:v>22.67106713028387</c:v>
                </c:pt>
                <c:pt idx="1">
                  <c:v>10.131559705410631</c:v>
                </c:pt>
                <c:pt idx="2">
                  <c:v>-26.530991635596418</c:v>
                </c:pt>
                <c:pt idx="3">
                  <c:v>-27.571522607687751</c:v>
                </c:pt>
                <c:pt idx="4">
                  <c:v>-91.824167499073781</c:v>
                </c:pt>
                <c:pt idx="5">
                  <c:v>-92.31856182965646</c:v>
                </c:pt>
                <c:pt idx="6">
                  <c:v>-28.126447935843959</c:v>
                </c:pt>
                <c:pt idx="7">
                  <c:v>-4.7477930549689233</c:v>
                </c:pt>
                <c:pt idx="8">
                  <c:v>9.0424772518371803</c:v>
                </c:pt>
                <c:pt idx="9">
                  <c:v>22.91258179668646</c:v>
                </c:pt>
                <c:pt idx="10">
                  <c:v>-37.039508062320387</c:v>
                </c:pt>
                <c:pt idx="11">
                  <c:v>6.5712442078450231</c:v>
                </c:pt>
                <c:pt idx="12">
                  <c:v>-20.33415965393506</c:v>
                </c:pt>
                <c:pt idx="13">
                  <c:v>-7.1880949995337033</c:v>
                </c:pt>
                <c:pt idx="14">
                  <c:v>25.93416824546296</c:v>
                </c:pt>
                <c:pt idx="15">
                  <c:v>5.5114827212646667</c:v>
                </c:pt>
                <c:pt idx="16">
                  <c:v>-30.011492756856281</c:v>
                </c:pt>
                <c:pt idx="17">
                  <c:v>-59.854152050120859</c:v>
                </c:pt>
                <c:pt idx="18">
                  <c:v>0.29490574165615507</c:v>
                </c:pt>
                <c:pt idx="19">
                  <c:v>-26.121051964665831</c:v>
                </c:pt>
                <c:pt idx="20">
                  <c:v>15.77459522149255</c:v>
                </c:pt>
                <c:pt idx="21">
                  <c:v>-7.7788143302333559</c:v>
                </c:pt>
                <c:pt idx="22">
                  <c:v>17.248464514399679</c:v>
                </c:pt>
                <c:pt idx="23">
                  <c:v>28.263790330825529</c:v>
                </c:pt>
                <c:pt idx="24">
                  <c:v>21.139980226868978</c:v>
                </c:pt>
                <c:pt idx="25">
                  <c:v>-2.6100757312119849</c:v>
                </c:pt>
                <c:pt idx="26">
                  <c:v>6.2101640390331667</c:v>
                </c:pt>
                <c:pt idx="27">
                  <c:v>-48.836801771799671</c:v>
                </c:pt>
                <c:pt idx="28">
                  <c:v>-37.646183748527292</c:v>
                </c:pt>
                <c:pt idx="29">
                  <c:v>-37.492477509711712</c:v>
                </c:pt>
                <c:pt idx="30">
                  <c:v>-36.011901551894617</c:v>
                </c:pt>
                <c:pt idx="31">
                  <c:v>27.585532373145849</c:v>
                </c:pt>
                <c:pt idx="32">
                  <c:v>20.775349634027329</c:v>
                </c:pt>
                <c:pt idx="33">
                  <c:v>31.18508753082773</c:v>
                </c:pt>
                <c:pt idx="34">
                  <c:v>-3.6611130900830839</c:v>
                </c:pt>
                <c:pt idx="35">
                  <c:v>19.130842467983179</c:v>
                </c:pt>
                <c:pt idx="36">
                  <c:v>-44.694941821421132</c:v>
                </c:pt>
                <c:pt idx="37">
                  <c:v>-2.4922136841187239</c:v>
                </c:pt>
                <c:pt idx="38">
                  <c:v>11.021086019339529</c:v>
                </c:pt>
                <c:pt idx="39">
                  <c:v>-43.258715297210699</c:v>
                </c:pt>
                <c:pt idx="40">
                  <c:v>-8.1560295851568831</c:v>
                </c:pt>
                <c:pt idx="41">
                  <c:v>-30.339216980822709</c:v>
                </c:pt>
                <c:pt idx="42">
                  <c:v>9.278315356453966</c:v>
                </c:pt>
                <c:pt idx="43">
                  <c:v>-63.121575690085827</c:v>
                </c:pt>
                <c:pt idx="44">
                  <c:v>-9.108149212174208</c:v>
                </c:pt>
                <c:pt idx="45">
                  <c:v>-7.6800279324085103</c:v>
                </c:pt>
                <c:pt idx="46">
                  <c:v>-22.623304730751059</c:v>
                </c:pt>
                <c:pt idx="47">
                  <c:v>-32.451644068183683</c:v>
                </c:pt>
                <c:pt idx="48">
                  <c:v>-3.4975819955314229</c:v>
                </c:pt>
                <c:pt idx="49">
                  <c:v>-45.526427820457798</c:v>
                </c:pt>
                <c:pt idx="50">
                  <c:v>-42.220455884436177</c:v>
                </c:pt>
                <c:pt idx="51">
                  <c:v>-45.699553683314072</c:v>
                </c:pt>
                <c:pt idx="52">
                  <c:v>-18.461376214024149</c:v>
                </c:pt>
                <c:pt idx="53">
                  <c:v>-4.8847306166883051</c:v>
                </c:pt>
                <c:pt idx="54">
                  <c:v>-15.014427965775599</c:v>
                </c:pt>
                <c:pt idx="55">
                  <c:v>-13.571699948806639</c:v>
                </c:pt>
                <c:pt idx="56">
                  <c:v>-6.7685282678727319</c:v>
                </c:pt>
                <c:pt idx="57">
                  <c:v>-32.862838123079378</c:v>
                </c:pt>
                <c:pt idx="58">
                  <c:v>-4.1594711465220531</c:v>
                </c:pt>
                <c:pt idx="59">
                  <c:v>-52.256741141782392</c:v>
                </c:pt>
                <c:pt idx="60">
                  <c:v>-42.738828795145821</c:v>
                </c:pt>
                <c:pt idx="61">
                  <c:v>-35.649897705187911</c:v>
                </c:pt>
                <c:pt idx="62">
                  <c:v>-15.811223291030901</c:v>
                </c:pt>
                <c:pt idx="63">
                  <c:v>10.590952616199001</c:v>
                </c:pt>
                <c:pt idx="64">
                  <c:v>-18.939877294774352</c:v>
                </c:pt>
                <c:pt idx="65">
                  <c:v>-15.25083154334034</c:v>
                </c:pt>
                <c:pt idx="66">
                  <c:v>-42.119998680997803</c:v>
                </c:pt>
                <c:pt idx="67">
                  <c:v>-0.33498169108773368</c:v>
                </c:pt>
                <c:pt idx="68">
                  <c:v>21.451767648740091</c:v>
                </c:pt>
                <c:pt idx="69">
                  <c:v>7.2327531181083309</c:v>
                </c:pt>
                <c:pt idx="70">
                  <c:v>-36.366120261513693</c:v>
                </c:pt>
                <c:pt idx="71">
                  <c:v>-8.2016484093947</c:v>
                </c:pt>
                <c:pt idx="72">
                  <c:v>6.1700550900695026</c:v>
                </c:pt>
                <c:pt idx="73">
                  <c:v>-13.62411083776443</c:v>
                </c:pt>
                <c:pt idx="74">
                  <c:v>3.1540928895003102</c:v>
                </c:pt>
                <c:pt idx="75">
                  <c:v>-2.3838933437811778</c:v>
                </c:pt>
                <c:pt idx="76">
                  <c:v>-13.87862114854169</c:v>
                </c:pt>
                <c:pt idx="77">
                  <c:v>-9.7890249537475</c:v>
                </c:pt>
                <c:pt idx="78">
                  <c:v>-37.712278984617747</c:v>
                </c:pt>
                <c:pt idx="79">
                  <c:v>-61.742949464267937</c:v>
                </c:pt>
                <c:pt idx="80">
                  <c:v>-34.645537668938289</c:v>
                </c:pt>
                <c:pt idx="81">
                  <c:v>-52.634166287217091</c:v>
                </c:pt>
                <c:pt idx="82">
                  <c:v>-38.894973436990867</c:v>
                </c:pt>
                <c:pt idx="83">
                  <c:v>-31.40360987953698</c:v>
                </c:pt>
                <c:pt idx="84">
                  <c:v>-42.53714489781791</c:v>
                </c:pt>
                <c:pt idx="85">
                  <c:v>-18.969818376884842</c:v>
                </c:pt>
                <c:pt idx="86">
                  <c:v>-34.964260628988491</c:v>
                </c:pt>
                <c:pt idx="87">
                  <c:v>-32.717135918147278</c:v>
                </c:pt>
                <c:pt idx="88">
                  <c:v>-14.42405371632081</c:v>
                </c:pt>
                <c:pt idx="89">
                  <c:v>-36.909962806477573</c:v>
                </c:pt>
                <c:pt idx="90">
                  <c:v>-44.489926947598391</c:v>
                </c:pt>
                <c:pt idx="91">
                  <c:v>-35.720516690542361</c:v>
                </c:pt>
                <c:pt idx="92">
                  <c:v>-67.5714020072285</c:v>
                </c:pt>
                <c:pt idx="93">
                  <c:v>-66.566613702804545</c:v>
                </c:pt>
                <c:pt idx="94">
                  <c:v>-53.911095578483113</c:v>
                </c:pt>
                <c:pt idx="95">
                  <c:v>-86.996865236509365</c:v>
                </c:pt>
                <c:pt idx="96">
                  <c:v>-50.396926828387421</c:v>
                </c:pt>
                <c:pt idx="97">
                  <c:v>-63.897489312297409</c:v>
                </c:pt>
                <c:pt idx="98">
                  <c:v>-55.724704717448503</c:v>
                </c:pt>
                <c:pt idx="99">
                  <c:v>-49.66886488899712</c:v>
                </c:pt>
                <c:pt idx="100">
                  <c:v>-59.942047610153068</c:v>
                </c:pt>
                <c:pt idx="101">
                  <c:v>-36.365581234793368</c:v>
                </c:pt>
                <c:pt idx="102">
                  <c:v>-59.018505312805686</c:v>
                </c:pt>
                <c:pt idx="103">
                  <c:v>-62.882534732570967</c:v>
                </c:pt>
                <c:pt idx="104">
                  <c:v>-54.446782490646918</c:v>
                </c:pt>
                <c:pt idx="105">
                  <c:v>-41.93351147044153</c:v>
                </c:pt>
                <c:pt idx="106">
                  <c:v>-63.698128703628697</c:v>
                </c:pt>
                <c:pt idx="107">
                  <c:v>-52.777869235453181</c:v>
                </c:pt>
                <c:pt idx="108">
                  <c:v>-77.841128018129453</c:v>
                </c:pt>
                <c:pt idx="109">
                  <c:v>-47.092374195077582</c:v>
                </c:pt>
                <c:pt idx="110">
                  <c:v>-66.607659577795062</c:v>
                </c:pt>
                <c:pt idx="111">
                  <c:v>-49.190355858682032</c:v>
                </c:pt>
                <c:pt idx="112">
                  <c:v>-63.63097112372926</c:v>
                </c:pt>
                <c:pt idx="113">
                  <c:v>-78.903273209187745</c:v>
                </c:pt>
                <c:pt idx="114">
                  <c:v>-81.316279616861792</c:v>
                </c:pt>
                <c:pt idx="115">
                  <c:v>-61.428265073211278</c:v>
                </c:pt>
                <c:pt idx="116">
                  <c:v>-106.4282816642734</c:v>
                </c:pt>
                <c:pt idx="117">
                  <c:v>-75.935849395755454</c:v>
                </c:pt>
                <c:pt idx="118">
                  <c:v>-106.2956644798717</c:v>
                </c:pt>
                <c:pt idx="119">
                  <c:v>-103.7844412324894</c:v>
                </c:pt>
                <c:pt idx="120">
                  <c:v>-129.04479796958839</c:v>
                </c:pt>
                <c:pt idx="121">
                  <c:v>-82.681924407627406</c:v>
                </c:pt>
                <c:pt idx="122">
                  <c:v>-71.90137323597682</c:v>
                </c:pt>
                <c:pt idx="123">
                  <c:v>-98.125610303759132</c:v>
                </c:pt>
                <c:pt idx="124">
                  <c:v>-79.291189647231107</c:v>
                </c:pt>
                <c:pt idx="125">
                  <c:v>-82.573497952835723</c:v>
                </c:pt>
                <c:pt idx="126">
                  <c:v>-86.033265320100639</c:v>
                </c:pt>
                <c:pt idx="127">
                  <c:v>-74.643719570413708</c:v>
                </c:pt>
                <c:pt idx="128">
                  <c:v>-79.457142807688783</c:v>
                </c:pt>
                <c:pt idx="129">
                  <c:v>-77.986754813010549</c:v>
                </c:pt>
                <c:pt idx="130">
                  <c:v>-52.611873586310367</c:v>
                </c:pt>
                <c:pt idx="131">
                  <c:v>-46.629949488490183</c:v>
                </c:pt>
                <c:pt idx="132">
                  <c:v>-16.27680947515061</c:v>
                </c:pt>
                <c:pt idx="133">
                  <c:v>-5.958474033752621</c:v>
                </c:pt>
                <c:pt idx="134">
                  <c:v>-12.649497704962309</c:v>
                </c:pt>
                <c:pt idx="135">
                  <c:v>-1.2888669451777619</c:v>
                </c:pt>
                <c:pt idx="136">
                  <c:v>-4.4534578292616027</c:v>
                </c:pt>
                <c:pt idx="137">
                  <c:v>3.7247129392071621</c:v>
                </c:pt>
                <c:pt idx="138">
                  <c:v>12.824331432613111</c:v>
                </c:pt>
                <c:pt idx="139">
                  <c:v>4.8784801527282182</c:v>
                </c:pt>
                <c:pt idx="140">
                  <c:v>14.47860933897555</c:v>
                </c:pt>
                <c:pt idx="141">
                  <c:v>1.419627319927506</c:v>
                </c:pt>
                <c:pt idx="142">
                  <c:v>8.3411365433744145</c:v>
                </c:pt>
                <c:pt idx="143">
                  <c:v>11.893544913293701</c:v>
                </c:pt>
                <c:pt idx="144">
                  <c:v>1.419627319927506</c:v>
                </c:pt>
                <c:pt idx="145">
                  <c:v>3.9655709410147679</c:v>
                </c:pt>
                <c:pt idx="146">
                  <c:v>6.7766995776221091</c:v>
                </c:pt>
                <c:pt idx="147">
                  <c:v>12.32948439288378</c:v>
                </c:pt>
                <c:pt idx="148">
                  <c:v>6.1856710819476977</c:v>
                </c:pt>
                <c:pt idx="149">
                  <c:v>18.878642410827851</c:v>
                </c:pt>
                <c:pt idx="150">
                  <c:v>6.6313911124356881</c:v>
                </c:pt>
                <c:pt idx="151">
                  <c:v>16.09247431925899</c:v>
                </c:pt>
                <c:pt idx="152">
                  <c:v>5.5029915805525391</c:v>
                </c:pt>
                <c:pt idx="153">
                  <c:v>20.321045936316349</c:v>
                </c:pt>
                <c:pt idx="154">
                  <c:v>8.7864198685252841</c:v>
                </c:pt>
                <c:pt idx="155">
                  <c:v>14.498410415737091</c:v>
                </c:pt>
                <c:pt idx="156">
                  <c:v>16.349058702132581</c:v>
                </c:pt>
                <c:pt idx="157">
                  <c:v>23.45770968989325</c:v>
                </c:pt>
                <c:pt idx="158">
                  <c:v>3.9914949814876848</c:v>
                </c:pt>
                <c:pt idx="159">
                  <c:v>23.058860840624991</c:v>
                </c:pt>
                <c:pt idx="160">
                  <c:v>8.284932373759279</c:v>
                </c:pt>
                <c:pt idx="161">
                  <c:v>25.66379678666841</c:v>
                </c:pt>
                <c:pt idx="162">
                  <c:v>7.678211816778223</c:v>
                </c:pt>
                <c:pt idx="163">
                  <c:v>4.858012899515125</c:v>
                </c:pt>
                <c:pt idx="164">
                  <c:v>25.627625353023891</c:v>
                </c:pt>
                <c:pt idx="165">
                  <c:v>13.69595678627083</c:v>
                </c:pt>
                <c:pt idx="166">
                  <c:v>19.007620807919469</c:v>
                </c:pt>
                <c:pt idx="167">
                  <c:v>13.185496179552599</c:v>
                </c:pt>
                <c:pt idx="168">
                  <c:v>14.61777779573254</c:v>
                </c:pt>
                <c:pt idx="169">
                  <c:v>8.7242656281076254</c:v>
                </c:pt>
                <c:pt idx="170">
                  <c:v>24.073283962143819</c:v>
                </c:pt>
                <c:pt idx="171">
                  <c:v>18.991557468996781</c:v>
                </c:pt>
              </c:numCache>
            </c:numRef>
          </c:val>
          <c:smooth val="0"/>
          <c:extLst>
            <c:ext xmlns:c16="http://schemas.microsoft.com/office/drawing/2014/chart" uri="{C3380CC4-5D6E-409C-BE32-E72D297353CC}">
              <c16:uniqueId val="{00000000-2B25-4620-B45A-D9BCA9732164}"/>
            </c:ext>
          </c:extLst>
        </c:ser>
        <c:dLbls>
          <c:showLegendKey val="0"/>
          <c:showVal val="0"/>
          <c:showCatName val="0"/>
          <c:showSerName val="0"/>
          <c:showPercent val="0"/>
          <c:showBubbleSize val="0"/>
        </c:dLbls>
        <c:smooth val="0"/>
        <c:axId val="900401103"/>
        <c:axId val="900383823"/>
      </c:lineChart>
      <c:catAx>
        <c:axId val="9004011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0383823"/>
        <c:crosses val="autoZero"/>
        <c:auto val="1"/>
        <c:lblAlgn val="ctr"/>
        <c:lblOffset val="100"/>
        <c:noMultiLvlLbl val="0"/>
      </c:catAx>
      <c:valAx>
        <c:axId val="900383823"/>
        <c:scaling>
          <c:orientation val="minMax"/>
          <c:min val="-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04011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1000-Frambda2_of_df8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'1000'!$J$1</c:f>
              <c:strCache>
                <c:ptCount val="1"/>
                <c:pt idx="0">
                  <c:v>Franbda2_of_df8</c:v>
                </c:pt>
              </c:strCache>
            </c:strRef>
          </c:tx>
          <c:spPr>
            <a:ln w="19050" cap="rnd">
              <a:solidFill>
                <a:schemeClr val="accent1"/>
              </a:solidFill>
              <a:round/>
            </a:ln>
            <a:effectLst/>
          </c:spPr>
          <c:marker>
            <c:symbol val="none"/>
          </c:marker>
          <c:cat>
            <c:numRef>
              <c:f>'1000'!$A$2:$A$173</c:f>
              <c:numCache>
                <c:formatCode>General</c:formatCode>
                <c:ptCount val="172"/>
                <c:pt idx="0">
                  <c:v>222</c:v>
                </c:pt>
                <c:pt idx="1">
                  <c:v>224</c:v>
                </c:pt>
                <c:pt idx="2">
                  <c:v>225</c:v>
                </c:pt>
                <c:pt idx="3">
                  <c:v>226</c:v>
                </c:pt>
                <c:pt idx="4">
                  <c:v>227</c:v>
                </c:pt>
                <c:pt idx="5">
                  <c:v>228</c:v>
                </c:pt>
                <c:pt idx="6">
                  <c:v>229</c:v>
                </c:pt>
                <c:pt idx="7">
                  <c:v>231</c:v>
                </c:pt>
                <c:pt idx="8">
                  <c:v>232</c:v>
                </c:pt>
                <c:pt idx="9">
                  <c:v>233</c:v>
                </c:pt>
                <c:pt idx="10">
                  <c:v>234</c:v>
                </c:pt>
                <c:pt idx="11">
                  <c:v>235</c:v>
                </c:pt>
                <c:pt idx="12">
                  <c:v>236</c:v>
                </c:pt>
                <c:pt idx="13">
                  <c:v>238</c:v>
                </c:pt>
                <c:pt idx="14">
                  <c:v>239</c:v>
                </c:pt>
                <c:pt idx="15">
                  <c:v>240</c:v>
                </c:pt>
                <c:pt idx="16">
                  <c:v>241</c:v>
                </c:pt>
                <c:pt idx="17">
                  <c:v>242</c:v>
                </c:pt>
                <c:pt idx="18">
                  <c:v>243</c:v>
                </c:pt>
                <c:pt idx="19">
                  <c:v>245</c:v>
                </c:pt>
                <c:pt idx="20">
                  <c:v>246</c:v>
                </c:pt>
                <c:pt idx="21">
                  <c:v>247</c:v>
                </c:pt>
                <c:pt idx="22">
                  <c:v>248</c:v>
                </c:pt>
                <c:pt idx="23">
                  <c:v>249</c:v>
                </c:pt>
                <c:pt idx="24">
                  <c:v>250</c:v>
                </c:pt>
                <c:pt idx="25">
                  <c:v>252</c:v>
                </c:pt>
                <c:pt idx="26">
                  <c:v>253</c:v>
                </c:pt>
                <c:pt idx="27">
                  <c:v>254</c:v>
                </c:pt>
                <c:pt idx="28">
                  <c:v>255</c:v>
                </c:pt>
                <c:pt idx="29">
                  <c:v>256</c:v>
                </c:pt>
                <c:pt idx="30">
                  <c:v>257</c:v>
                </c:pt>
                <c:pt idx="31">
                  <c:v>259</c:v>
                </c:pt>
                <c:pt idx="32">
                  <c:v>260</c:v>
                </c:pt>
                <c:pt idx="33">
                  <c:v>261</c:v>
                </c:pt>
                <c:pt idx="34">
                  <c:v>262</c:v>
                </c:pt>
                <c:pt idx="35">
                  <c:v>263</c:v>
                </c:pt>
                <c:pt idx="36">
                  <c:v>264</c:v>
                </c:pt>
                <c:pt idx="37">
                  <c:v>266</c:v>
                </c:pt>
                <c:pt idx="38">
                  <c:v>267</c:v>
                </c:pt>
                <c:pt idx="39">
                  <c:v>268</c:v>
                </c:pt>
                <c:pt idx="40">
                  <c:v>269</c:v>
                </c:pt>
                <c:pt idx="41">
                  <c:v>270</c:v>
                </c:pt>
                <c:pt idx="42">
                  <c:v>271</c:v>
                </c:pt>
                <c:pt idx="43">
                  <c:v>273</c:v>
                </c:pt>
                <c:pt idx="44">
                  <c:v>274</c:v>
                </c:pt>
                <c:pt idx="45">
                  <c:v>275</c:v>
                </c:pt>
                <c:pt idx="46">
                  <c:v>276</c:v>
                </c:pt>
                <c:pt idx="47">
                  <c:v>277</c:v>
                </c:pt>
                <c:pt idx="48">
                  <c:v>278</c:v>
                </c:pt>
                <c:pt idx="49">
                  <c:v>280</c:v>
                </c:pt>
                <c:pt idx="50">
                  <c:v>281</c:v>
                </c:pt>
                <c:pt idx="51">
                  <c:v>282</c:v>
                </c:pt>
                <c:pt idx="52">
                  <c:v>283</c:v>
                </c:pt>
                <c:pt idx="53">
                  <c:v>284</c:v>
                </c:pt>
                <c:pt idx="54">
                  <c:v>285</c:v>
                </c:pt>
                <c:pt idx="55">
                  <c:v>287</c:v>
                </c:pt>
                <c:pt idx="56">
                  <c:v>288</c:v>
                </c:pt>
                <c:pt idx="57">
                  <c:v>289</c:v>
                </c:pt>
                <c:pt idx="58">
                  <c:v>290</c:v>
                </c:pt>
                <c:pt idx="59">
                  <c:v>291</c:v>
                </c:pt>
                <c:pt idx="60">
                  <c:v>292</c:v>
                </c:pt>
                <c:pt idx="61">
                  <c:v>294</c:v>
                </c:pt>
                <c:pt idx="62">
                  <c:v>295</c:v>
                </c:pt>
                <c:pt idx="63">
                  <c:v>296</c:v>
                </c:pt>
                <c:pt idx="64">
                  <c:v>297</c:v>
                </c:pt>
                <c:pt idx="65">
                  <c:v>298</c:v>
                </c:pt>
                <c:pt idx="66">
                  <c:v>299</c:v>
                </c:pt>
                <c:pt idx="67">
                  <c:v>301</c:v>
                </c:pt>
                <c:pt idx="68">
                  <c:v>302</c:v>
                </c:pt>
                <c:pt idx="69">
                  <c:v>303</c:v>
                </c:pt>
                <c:pt idx="70">
                  <c:v>304</c:v>
                </c:pt>
                <c:pt idx="71">
                  <c:v>305</c:v>
                </c:pt>
                <c:pt idx="72">
                  <c:v>306</c:v>
                </c:pt>
                <c:pt idx="73">
                  <c:v>308</c:v>
                </c:pt>
                <c:pt idx="74">
                  <c:v>309</c:v>
                </c:pt>
                <c:pt idx="75">
                  <c:v>310</c:v>
                </c:pt>
                <c:pt idx="76">
                  <c:v>311</c:v>
                </c:pt>
                <c:pt idx="77">
                  <c:v>312</c:v>
                </c:pt>
                <c:pt idx="78">
                  <c:v>313</c:v>
                </c:pt>
                <c:pt idx="79">
                  <c:v>315</c:v>
                </c:pt>
                <c:pt idx="80">
                  <c:v>316</c:v>
                </c:pt>
                <c:pt idx="81">
                  <c:v>317</c:v>
                </c:pt>
                <c:pt idx="82">
                  <c:v>318</c:v>
                </c:pt>
                <c:pt idx="83">
                  <c:v>319</c:v>
                </c:pt>
                <c:pt idx="84">
                  <c:v>320</c:v>
                </c:pt>
                <c:pt idx="85">
                  <c:v>322</c:v>
                </c:pt>
                <c:pt idx="86">
                  <c:v>323</c:v>
                </c:pt>
                <c:pt idx="87">
                  <c:v>324</c:v>
                </c:pt>
                <c:pt idx="88">
                  <c:v>325</c:v>
                </c:pt>
                <c:pt idx="89">
                  <c:v>326</c:v>
                </c:pt>
                <c:pt idx="90">
                  <c:v>327</c:v>
                </c:pt>
                <c:pt idx="91">
                  <c:v>329</c:v>
                </c:pt>
                <c:pt idx="92">
                  <c:v>330</c:v>
                </c:pt>
                <c:pt idx="93">
                  <c:v>331</c:v>
                </c:pt>
                <c:pt idx="94">
                  <c:v>332</c:v>
                </c:pt>
                <c:pt idx="95">
                  <c:v>333</c:v>
                </c:pt>
                <c:pt idx="96">
                  <c:v>334</c:v>
                </c:pt>
                <c:pt idx="97">
                  <c:v>336</c:v>
                </c:pt>
                <c:pt idx="98">
                  <c:v>337</c:v>
                </c:pt>
                <c:pt idx="99">
                  <c:v>338</c:v>
                </c:pt>
                <c:pt idx="100">
                  <c:v>339</c:v>
                </c:pt>
                <c:pt idx="101">
                  <c:v>340</c:v>
                </c:pt>
                <c:pt idx="102">
                  <c:v>341</c:v>
                </c:pt>
                <c:pt idx="103">
                  <c:v>343</c:v>
                </c:pt>
                <c:pt idx="104">
                  <c:v>344</c:v>
                </c:pt>
                <c:pt idx="105">
                  <c:v>345</c:v>
                </c:pt>
                <c:pt idx="106">
                  <c:v>346</c:v>
                </c:pt>
                <c:pt idx="107">
                  <c:v>347</c:v>
                </c:pt>
                <c:pt idx="108">
                  <c:v>348</c:v>
                </c:pt>
                <c:pt idx="109">
                  <c:v>350</c:v>
                </c:pt>
                <c:pt idx="110">
                  <c:v>351</c:v>
                </c:pt>
                <c:pt idx="111">
                  <c:v>352</c:v>
                </c:pt>
                <c:pt idx="112">
                  <c:v>353</c:v>
                </c:pt>
                <c:pt idx="113">
                  <c:v>354</c:v>
                </c:pt>
                <c:pt idx="114">
                  <c:v>355</c:v>
                </c:pt>
                <c:pt idx="115">
                  <c:v>357</c:v>
                </c:pt>
                <c:pt idx="116">
                  <c:v>358</c:v>
                </c:pt>
                <c:pt idx="117">
                  <c:v>359</c:v>
                </c:pt>
                <c:pt idx="118">
                  <c:v>360</c:v>
                </c:pt>
                <c:pt idx="119">
                  <c:v>361</c:v>
                </c:pt>
                <c:pt idx="120">
                  <c:v>362</c:v>
                </c:pt>
                <c:pt idx="121">
                  <c:v>364</c:v>
                </c:pt>
                <c:pt idx="122">
                  <c:v>365</c:v>
                </c:pt>
                <c:pt idx="123">
                  <c:v>366</c:v>
                </c:pt>
                <c:pt idx="124">
                  <c:v>367</c:v>
                </c:pt>
                <c:pt idx="125">
                  <c:v>368</c:v>
                </c:pt>
                <c:pt idx="126">
                  <c:v>369</c:v>
                </c:pt>
                <c:pt idx="127">
                  <c:v>371</c:v>
                </c:pt>
                <c:pt idx="128">
                  <c:v>372</c:v>
                </c:pt>
                <c:pt idx="129">
                  <c:v>373</c:v>
                </c:pt>
                <c:pt idx="130">
                  <c:v>374</c:v>
                </c:pt>
                <c:pt idx="131">
                  <c:v>375</c:v>
                </c:pt>
                <c:pt idx="132">
                  <c:v>376</c:v>
                </c:pt>
                <c:pt idx="133">
                  <c:v>378</c:v>
                </c:pt>
                <c:pt idx="134">
                  <c:v>379</c:v>
                </c:pt>
                <c:pt idx="135">
                  <c:v>380</c:v>
                </c:pt>
                <c:pt idx="136">
                  <c:v>381</c:v>
                </c:pt>
                <c:pt idx="137">
                  <c:v>382</c:v>
                </c:pt>
                <c:pt idx="138">
                  <c:v>383</c:v>
                </c:pt>
                <c:pt idx="139">
                  <c:v>385</c:v>
                </c:pt>
                <c:pt idx="140">
                  <c:v>386</c:v>
                </c:pt>
                <c:pt idx="141">
                  <c:v>387</c:v>
                </c:pt>
                <c:pt idx="142">
                  <c:v>388</c:v>
                </c:pt>
                <c:pt idx="143">
                  <c:v>389</c:v>
                </c:pt>
                <c:pt idx="144">
                  <c:v>390</c:v>
                </c:pt>
                <c:pt idx="145">
                  <c:v>392</c:v>
                </c:pt>
                <c:pt idx="146">
                  <c:v>393</c:v>
                </c:pt>
                <c:pt idx="147">
                  <c:v>394</c:v>
                </c:pt>
                <c:pt idx="148">
                  <c:v>395</c:v>
                </c:pt>
                <c:pt idx="149">
                  <c:v>396</c:v>
                </c:pt>
                <c:pt idx="150">
                  <c:v>397</c:v>
                </c:pt>
                <c:pt idx="151">
                  <c:v>399</c:v>
                </c:pt>
                <c:pt idx="152">
                  <c:v>400</c:v>
                </c:pt>
                <c:pt idx="153">
                  <c:v>401</c:v>
                </c:pt>
                <c:pt idx="154">
                  <c:v>402</c:v>
                </c:pt>
                <c:pt idx="155">
                  <c:v>403</c:v>
                </c:pt>
                <c:pt idx="156">
                  <c:v>404</c:v>
                </c:pt>
                <c:pt idx="157">
                  <c:v>406</c:v>
                </c:pt>
                <c:pt idx="158">
                  <c:v>407</c:v>
                </c:pt>
                <c:pt idx="159">
                  <c:v>408</c:v>
                </c:pt>
                <c:pt idx="160">
                  <c:v>409</c:v>
                </c:pt>
                <c:pt idx="161">
                  <c:v>410</c:v>
                </c:pt>
                <c:pt idx="162">
                  <c:v>411</c:v>
                </c:pt>
                <c:pt idx="163">
                  <c:v>413</c:v>
                </c:pt>
                <c:pt idx="164">
                  <c:v>414</c:v>
                </c:pt>
                <c:pt idx="165">
                  <c:v>415</c:v>
                </c:pt>
                <c:pt idx="166">
                  <c:v>416</c:v>
                </c:pt>
                <c:pt idx="167">
                  <c:v>417</c:v>
                </c:pt>
                <c:pt idx="168">
                  <c:v>418</c:v>
                </c:pt>
                <c:pt idx="169">
                  <c:v>420</c:v>
                </c:pt>
                <c:pt idx="170">
                  <c:v>421</c:v>
                </c:pt>
                <c:pt idx="171">
                  <c:v>422</c:v>
                </c:pt>
              </c:numCache>
            </c:numRef>
          </c:cat>
          <c:val>
            <c:numRef>
              <c:f>'1000'!$J$2:$J$173</c:f>
              <c:numCache>
                <c:formatCode>General</c:formatCode>
                <c:ptCount val="172"/>
                <c:pt idx="0">
                  <c:v>13.849314384295671</c:v>
                </c:pt>
                <c:pt idx="1">
                  <c:v>-5.1959778912596377</c:v>
                </c:pt>
                <c:pt idx="2">
                  <c:v>-54.33930691145428</c:v>
                </c:pt>
                <c:pt idx="3">
                  <c:v>-47.185818518516257</c:v>
                </c:pt>
                <c:pt idx="4">
                  <c:v>-53.889537967503742</c:v>
                </c:pt>
                <c:pt idx="5">
                  <c:v>-64.402653056294398</c:v>
                </c:pt>
                <c:pt idx="6">
                  <c:v>-38.336581111145222</c:v>
                </c:pt>
                <c:pt idx="7">
                  <c:v>-7.3310190484812914</c:v>
                </c:pt>
                <c:pt idx="8">
                  <c:v>-2.443696182878679</c:v>
                </c:pt>
                <c:pt idx="9">
                  <c:v>17.91465779413349</c:v>
                </c:pt>
                <c:pt idx="10">
                  <c:v>25.341326667760541</c:v>
                </c:pt>
                <c:pt idx="11">
                  <c:v>-20.487679734937661</c:v>
                </c:pt>
                <c:pt idx="12">
                  <c:v>2.1850113276672789</c:v>
                </c:pt>
                <c:pt idx="13">
                  <c:v>27.825359938170688</c:v>
                </c:pt>
                <c:pt idx="14">
                  <c:v>33.663654982638931</c:v>
                </c:pt>
                <c:pt idx="15">
                  <c:v>-7.7646533768689743</c:v>
                </c:pt>
                <c:pt idx="16">
                  <c:v>-23.244812000272599</c:v>
                </c:pt>
                <c:pt idx="17">
                  <c:v>-41.481824699630756</c:v>
                </c:pt>
                <c:pt idx="18">
                  <c:v>-9.1976938514793503</c:v>
                </c:pt>
                <c:pt idx="19">
                  <c:v>25.276754209964981</c:v>
                </c:pt>
                <c:pt idx="20">
                  <c:v>24.444350404733981</c:v>
                </c:pt>
                <c:pt idx="21">
                  <c:v>31.77079529782042</c:v>
                </c:pt>
                <c:pt idx="22">
                  <c:v>22.087321076351401</c:v>
                </c:pt>
                <c:pt idx="23">
                  <c:v>55.271035333799581</c:v>
                </c:pt>
                <c:pt idx="24">
                  <c:v>24.889518775106762</c:v>
                </c:pt>
                <c:pt idx="25">
                  <c:v>-6.5339416944002657</c:v>
                </c:pt>
                <c:pt idx="26">
                  <c:v>-45.962176885414507</c:v>
                </c:pt>
                <c:pt idx="27">
                  <c:v>-62.509336964889883</c:v>
                </c:pt>
                <c:pt idx="28">
                  <c:v>-12.5647656657589</c:v>
                </c:pt>
                <c:pt idx="29">
                  <c:v>-15.59176040518417</c:v>
                </c:pt>
                <c:pt idx="30">
                  <c:v>-22.74530691219303</c:v>
                </c:pt>
                <c:pt idx="31">
                  <c:v>18.245395990047111</c:v>
                </c:pt>
                <c:pt idx="32">
                  <c:v>10.02197511928683</c:v>
                </c:pt>
                <c:pt idx="33">
                  <c:v>5.9128167422889568</c:v>
                </c:pt>
                <c:pt idx="34">
                  <c:v>-10.61321303550644</c:v>
                </c:pt>
                <c:pt idx="35">
                  <c:v>25.99657327463521</c:v>
                </c:pt>
                <c:pt idx="36">
                  <c:v>-20.925805237478809</c:v>
                </c:pt>
                <c:pt idx="37">
                  <c:v>-31.888598319972619</c:v>
                </c:pt>
                <c:pt idx="38">
                  <c:v>8.3299439171179657</c:v>
                </c:pt>
                <c:pt idx="39">
                  <c:v>5.2827823171629742</c:v>
                </c:pt>
                <c:pt idx="40">
                  <c:v>-14.788624218911769</c:v>
                </c:pt>
                <c:pt idx="41">
                  <c:v>4.3976543019267824</c:v>
                </c:pt>
                <c:pt idx="42">
                  <c:v>16.66383184093327</c:v>
                </c:pt>
                <c:pt idx="43">
                  <c:v>-37.454451256998418</c:v>
                </c:pt>
                <c:pt idx="44">
                  <c:v>-18.187507904424201</c:v>
                </c:pt>
                <c:pt idx="45">
                  <c:v>-35.306897798146153</c:v>
                </c:pt>
                <c:pt idx="46">
                  <c:v>-45.953506703754343</c:v>
                </c:pt>
                <c:pt idx="47">
                  <c:v>-52.677764950856918</c:v>
                </c:pt>
                <c:pt idx="48">
                  <c:v>-3.687688087503938</c:v>
                </c:pt>
                <c:pt idx="49">
                  <c:v>-38.651723160879918</c:v>
                </c:pt>
                <c:pt idx="50">
                  <c:v>-33.097873019538312</c:v>
                </c:pt>
                <c:pt idx="51">
                  <c:v>-47.580557168806273</c:v>
                </c:pt>
                <c:pt idx="52">
                  <c:v>-35.7389089615179</c:v>
                </c:pt>
                <c:pt idx="53">
                  <c:v>-7.4171601100288012</c:v>
                </c:pt>
                <c:pt idx="54">
                  <c:v>-25.944158907406951</c:v>
                </c:pt>
                <c:pt idx="55">
                  <c:v>-37.644029046059011</c:v>
                </c:pt>
                <c:pt idx="56">
                  <c:v>-2.8992838190095291</c:v>
                </c:pt>
                <c:pt idx="57">
                  <c:v>-44.78494442977437</c:v>
                </c:pt>
                <c:pt idx="58">
                  <c:v>-30.893445633114641</c:v>
                </c:pt>
                <c:pt idx="59">
                  <c:v>-45.842510756537678</c:v>
                </c:pt>
                <c:pt idx="60">
                  <c:v>-59.919850852804032</c:v>
                </c:pt>
                <c:pt idx="61">
                  <c:v>-29.12294624994308</c:v>
                </c:pt>
                <c:pt idx="62">
                  <c:v>-1.7437586857843139</c:v>
                </c:pt>
                <c:pt idx="63">
                  <c:v>-6.7073667395422198</c:v>
                </c:pt>
                <c:pt idx="64">
                  <c:v>-25.838757359699748</c:v>
                </c:pt>
                <c:pt idx="65">
                  <c:v>-21.63529236604737</c:v>
                </c:pt>
                <c:pt idx="66">
                  <c:v>-34.775810038086917</c:v>
                </c:pt>
                <c:pt idx="67">
                  <c:v>4.6716235922690679</c:v>
                </c:pt>
                <c:pt idx="68">
                  <c:v>2.9424249838006031</c:v>
                </c:pt>
                <c:pt idx="69">
                  <c:v>9.9111559403969416</c:v>
                </c:pt>
                <c:pt idx="70">
                  <c:v>-23.86426338669359</c:v>
                </c:pt>
                <c:pt idx="71">
                  <c:v>17.28124354155748</c:v>
                </c:pt>
                <c:pt idx="72">
                  <c:v>1.9802282018978481</c:v>
                </c:pt>
                <c:pt idx="73">
                  <c:v>-43.482684160664277</c:v>
                </c:pt>
                <c:pt idx="74">
                  <c:v>-14.08893229380411</c:v>
                </c:pt>
                <c:pt idx="75">
                  <c:v>-22.7406093132515</c:v>
                </c:pt>
                <c:pt idx="76">
                  <c:v>-18.403163039140161</c:v>
                </c:pt>
                <c:pt idx="77">
                  <c:v>-37.333591660748027</c:v>
                </c:pt>
                <c:pt idx="78">
                  <c:v>-35.633628275878714</c:v>
                </c:pt>
                <c:pt idx="79">
                  <c:v>-54.890120318487817</c:v>
                </c:pt>
                <c:pt idx="80">
                  <c:v>-53.031742361044792</c:v>
                </c:pt>
                <c:pt idx="81">
                  <c:v>-18.374683746306321</c:v>
                </c:pt>
                <c:pt idx="82">
                  <c:v>-28.324015110692439</c:v>
                </c:pt>
                <c:pt idx="83">
                  <c:v>-23.948510719109109</c:v>
                </c:pt>
                <c:pt idx="84">
                  <c:v>-30.345876859200519</c:v>
                </c:pt>
                <c:pt idx="85">
                  <c:v>-3.8844452934106499</c:v>
                </c:pt>
                <c:pt idx="86">
                  <c:v>-11.794687889834909</c:v>
                </c:pt>
                <c:pt idx="87">
                  <c:v>11.6019933117256</c:v>
                </c:pt>
                <c:pt idx="88">
                  <c:v>1.688293169007927</c:v>
                </c:pt>
                <c:pt idx="89">
                  <c:v>-24.578886636840441</c:v>
                </c:pt>
                <c:pt idx="90">
                  <c:v>-49.892926216581117</c:v>
                </c:pt>
                <c:pt idx="91">
                  <c:v>-52.105768755042007</c:v>
                </c:pt>
                <c:pt idx="92">
                  <c:v>-55.27062521362015</c:v>
                </c:pt>
                <c:pt idx="93">
                  <c:v>-56.155004050896508</c:v>
                </c:pt>
                <c:pt idx="94">
                  <c:v>-37.814589536437481</c:v>
                </c:pt>
                <c:pt idx="95">
                  <c:v>-71.557995285160956</c:v>
                </c:pt>
                <c:pt idx="96">
                  <c:v>-7.3639287704547476</c:v>
                </c:pt>
                <c:pt idx="97">
                  <c:v>-32.323288318385011</c:v>
                </c:pt>
                <c:pt idx="98">
                  <c:v>-18.411914453430889</c:v>
                </c:pt>
                <c:pt idx="99">
                  <c:v>-26.373240325488641</c:v>
                </c:pt>
                <c:pt idx="100">
                  <c:v>-53.592036026029589</c:v>
                </c:pt>
                <c:pt idx="101">
                  <c:v>-19.186244027830291</c:v>
                </c:pt>
                <c:pt idx="102">
                  <c:v>-18.000517902875831</c:v>
                </c:pt>
                <c:pt idx="103">
                  <c:v>-37.240422257155828</c:v>
                </c:pt>
                <c:pt idx="104">
                  <c:v>-49.110784565822243</c:v>
                </c:pt>
                <c:pt idx="105">
                  <c:v>-40.917787956423041</c:v>
                </c:pt>
                <c:pt idx="106">
                  <c:v>-49.176038311598731</c:v>
                </c:pt>
                <c:pt idx="107">
                  <c:v>-34.627339258635253</c:v>
                </c:pt>
                <c:pt idx="108">
                  <c:v>-34.47636215675999</c:v>
                </c:pt>
                <c:pt idx="109">
                  <c:v>-36.548496411441079</c:v>
                </c:pt>
                <c:pt idx="110">
                  <c:v>-54.354986442714747</c:v>
                </c:pt>
                <c:pt idx="111">
                  <c:v>-28.28455132736055</c:v>
                </c:pt>
                <c:pt idx="112">
                  <c:v>-39.062627052121577</c:v>
                </c:pt>
                <c:pt idx="113">
                  <c:v>-42.635225642133221</c:v>
                </c:pt>
                <c:pt idx="114">
                  <c:v>-39.766875791407521</c:v>
                </c:pt>
                <c:pt idx="115">
                  <c:v>-60.819432127419439</c:v>
                </c:pt>
                <c:pt idx="116">
                  <c:v>-67.601722028259559</c:v>
                </c:pt>
                <c:pt idx="117">
                  <c:v>-82.729391197217552</c:v>
                </c:pt>
                <c:pt idx="118">
                  <c:v>-101.84419518923519</c:v>
                </c:pt>
                <c:pt idx="119">
                  <c:v>-100.0573631294902</c:v>
                </c:pt>
                <c:pt idx="120">
                  <c:v>-92.727432237184004</c:v>
                </c:pt>
                <c:pt idx="121">
                  <c:v>-70.286472359270078</c:v>
                </c:pt>
                <c:pt idx="122">
                  <c:v>-59.837059188355568</c:v>
                </c:pt>
                <c:pt idx="123">
                  <c:v>-65.224304232048326</c:v>
                </c:pt>
                <c:pt idx="124">
                  <c:v>-97.100327020746462</c:v>
                </c:pt>
                <c:pt idx="125">
                  <c:v>-96.672762746067534</c:v>
                </c:pt>
                <c:pt idx="126">
                  <c:v>-122.13300372705611</c:v>
                </c:pt>
                <c:pt idx="127">
                  <c:v>-117.30115871362869</c:v>
                </c:pt>
                <c:pt idx="128">
                  <c:v>-119.5329535984766</c:v>
                </c:pt>
                <c:pt idx="129">
                  <c:v>-112.3122370707723</c:v>
                </c:pt>
                <c:pt idx="130">
                  <c:v>-79.509401406267486</c:v>
                </c:pt>
                <c:pt idx="131">
                  <c:v>-84.295349807625882</c:v>
                </c:pt>
                <c:pt idx="132">
                  <c:v>-54.9238577698532</c:v>
                </c:pt>
                <c:pt idx="133">
                  <c:v>-26.698484763638699</c:v>
                </c:pt>
                <c:pt idx="134">
                  <c:v>-38.252971491377721</c:v>
                </c:pt>
                <c:pt idx="135">
                  <c:v>-28.069691834696521</c:v>
                </c:pt>
                <c:pt idx="136">
                  <c:v>-30.567399410921581</c:v>
                </c:pt>
                <c:pt idx="137">
                  <c:v>-18.46705863731335</c:v>
                </c:pt>
                <c:pt idx="138">
                  <c:v>-14.097527686713841</c:v>
                </c:pt>
                <c:pt idx="139">
                  <c:v>-10.30059617799362</c:v>
                </c:pt>
                <c:pt idx="140">
                  <c:v>3.3389338528202042</c:v>
                </c:pt>
                <c:pt idx="141">
                  <c:v>2.2827117082866781</c:v>
                </c:pt>
                <c:pt idx="142">
                  <c:v>7.0474929150759511</c:v>
                </c:pt>
                <c:pt idx="143">
                  <c:v>2.7529888064467491</c:v>
                </c:pt>
                <c:pt idx="144">
                  <c:v>2.2827117082866781</c:v>
                </c:pt>
                <c:pt idx="145">
                  <c:v>5.9181455069227198</c:v>
                </c:pt>
                <c:pt idx="146">
                  <c:v>5.7685202865604932</c:v>
                </c:pt>
                <c:pt idx="147">
                  <c:v>4.9049348672187758</c:v>
                </c:pt>
                <c:pt idx="148">
                  <c:v>8.2073070165769035</c:v>
                </c:pt>
                <c:pt idx="149">
                  <c:v>13.63405561183929</c:v>
                </c:pt>
                <c:pt idx="150">
                  <c:v>4.0963963542735486</c:v>
                </c:pt>
                <c:pt idx="151">
                  <c:v>7.8832169713441047</c:v>
                </c:pt>
                <c:pt idx="152">
                  <c:v>10.47175459036661</c:v>
                </c:pt>
                <c:pt idx="153">
                  <c:v>9.9424172319808637</c:v>
                </c:pt>
                <c:pt idx="154">
                  <c:v>13.431564562374851</c:v>
                </c:pt>
                <c:pt idx="155">
                  <c:v>8.1255478163588162</c:v>
                </c:pt>
                <c:pt idx="156">
                  <c:v>17.220296601743261</c:v>
                </c:pt>
                <c:pt idx="157">
                  <c:v>21.738766539424699</c:v>
                </c:pt>
                <c:pt idx="158">
                  <c:v>-0.68206248653431112</c:v>
                </c:pt>
                <c:pt idx="159">
                  <c:v>24.943611145340611</c:v>
                </c:pt>
                <c:pt idx="160">
                  <c:v>5.0505079059459286</c:v>
                </c:pt>
                <c:pt idx="161">
                  <c:v>22.422487978651841</c:v>
                </c:pt>
                <c:pt idx="162">
                  <c:v>8.3766033775530566</c:v>
                </c:pt>
                <c:pt idx="163">
                  <c:v>6.2461127898458884</c:v>
                </c:pt>
                <c:pt idx="164">
                  <c:v>22.577915669568359</c:v>
                </c:pt>
                <c:pt idx="165">
                  <c:v>6.987290816954121</c:v>
                </c:pt>
                <c:pt idx="166">
                  <c:v>22.97952700164425</c:v>
                </c:pt>
                <c:pt idx="167">
                  <c:v>7.6417491914839824</c:v>
                </c:pt>
                <c:pt idx="168">
                  <c:v>12.67450567762218</c:v>
                </c:pt>
                <c:pt idx="169">
                  <c:v>14.65434076267365</c:v>
                </c:pt>
                <c:pt idx="170">
                  <c:v>16.27834625260757</c:v>
                </c:pt>
                <c:pt idx="171">
                  <c:v>20.423240668240929</c:v>
                </c:pt>
              </c:numCache>
            </c:numRef>
          </c:val>
          <c:smooth val="0"/>
          <c:extLst>
            <c:ext xmlns:c16="http://schemas.microsoft.com/office/drawing/2014/chart" uri="{C3380CC4-5D6E-409C-BE32-E72D297353CC}">
              <c16:uniqueId val="{00000000-584C-4D05-B366-F7C738DE3B96}"/>
            </c:ext>
          </c:extLst>
        </c:ser>
        <c:dLbls>
          <c:showLegendKey val="0"/>
          <c:showVal val="0"/>
          <c:showCatName val="0"/>
          <c:showSerName val="0"/>
          <c:showPercent val="0"/>
          <c:showBubbleSize val="0"/>
        </c:dLbls>
        <c:smooth val="0"/>
        <c:axId val="900401583"/>
        <c:axId val="900403983"/>
      </c:lineChart>
      <c:catAx>
        <c:axId val="9004015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0403983"/>
        <c:crosses val="autoZero"/>
        <c:auto val="1"/>
        <c:lblAlgn val="ctr"/>
        <c:lblOffset val="100"/>
        <c:noMultiLvlLbl val="0"/>
      </c:catAx>
      <c:valAx>
        <c:axId val="900403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04015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9132201868485191"/>
          <c:y val="0.1190638394681940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prodata!$H$1</c:f>
              <c:strCache>
                <c:ptCount val="1"/>
                <c:pt idx="0">
                  <c:v>flowΔt=10</c:v>
                </c:pt>
              </c:strCache>
            </c:strRef>
          </c:tx>
          <c:spPr>
            <a:ln w="38100" cap="rnd">
              <a:noFill/>
              <a:round/>
            </a:ln>
            <a:effectLst/>
          </c:spPr>
          <c:marker>
            <c:symbol val="circle"/>
            <c:size val="5"/>
            <c:spPr>
              <a:solidFill>
                <a:schemeClr val="accent1"/>
              </a:solidFill>
              <a:ln w="9525">
                <a:solidFill>
                  <a:schemeClr val="accent1"/>
                </a:solidFill>
              </a:ln>
              <a:effectLst/>
            </c:spPr>
          </c:marker>
          <c:xVal>
            <c:numRef>
              <c:f>prodata!$C$2:$C$312</c:f>
              <c:numCache>
                <c:formatCode>General</c:formatCode>
                <c:ptCount val="311"/>
                <c:pt idx="0">
                  <c:v>4</c:v>
                </c:pt>
                <c:pt idx="1">
                  <c:v>4</c:v>
                </c:pt>
                <c:pt idx="2">
                  <c:v>4</c:v>
                </c:pt>
                <c:pt idx="3">
                  <c:v>3</c:v>
                </c:pt>
                <c:pt idx="4">
                  <c:v>4</c:v>
                </c:pt>
                <c:pt idx="5">
                  <c:v>4</c:v>
                </c:pt>
                <c:pt idx="6">
                  <c:v>4</c:v>
                </c:pt>
                <c:pt idx="7">
                  <c:v>4</c:v>
                </c:pt>
                <c:pt idx="8">
                  <c:v>4</c:v>
                </c:pt>
                <c:pt idx="9">
                  <c:v>5</c:v>
                </c:pt>
                <c:pt idx="10">
                  <c:v>5</c:v>
                </c:pt>
                <c:pt idx="11">
                  <c:v>5</c:v>
                </c:pt>
                <c:pt idx="12">
                  <c:v>5</c:v>
                </c:pt>
                <c:pt idx="13">
                  <c:v>4</c:v>
                </c:pt>
                <c:pt idx="14">
                  <c:v>4</c:v>
                </c:pt>
                <c:pt idx="15">
                  <c:v>6</c:v>
                </c:pt>
                <c:pt idx="16">
                  <c:v>6</c:v>
                </c:pt>
                <c:pt idx="17">
                  <c:v>6</c:v>
                </c:pt>
                <c:pt idx="18">
                  <c:v>5</c:v>
                </c:pt>
                <c:pt idx="19">
                  <c:v>6</c:v>
                </c:pt>
                <c:pt idx="20">
                  <c:v>7</c:v>
                </c:pt>
                <c:pt idx="21">
                  <c:v>7</c:v>
                </c:pt>
                <c:pt idx="22">
                  <c:v>7</c:v>
                </c:pt>
                <c:pt idx="23">
                  <c:v>7</c:v>
                </c:pt>
                <c:pt idx="24">
                  <c:v>8</c:v>
                </c:pt>
                <c:pt idx="25">
                  <c:v>8</c:v>
                </c:pt>
                <c:pt idx="26">
                  <c:v>8</c:v>
                </c:pt>
                <c:pt idx="27">
                  <c:v>8</c:v>
                </c:pt>
                <c:pt idx="28">
                  <c:v>8</c:v>
                </c:pt>
                <c:pt idx="29">
                  <c:v>9</c:v>
                </c:pt>
                <c:pt idx="30">
                  <c:v>9</c:v>
                </c:pt>
                <c:pt idx="31">
                  <c:v>9</c:v>
                </c:pt>
                <c:pt idx="32">
                  <c:v>9</c:v>
                </c:pt>
                <c:pt idx="33">
                  <c:v>8</c:v>
                </c:pt>
                <c:pt idx="34">
                  <c:v>9</c:v>
                </c:pt>
                <c:pt idx="35">
                  <c:v>9</c:v>
                </c:pt>
                <c:pt idx="36">
                  <c:v>8</c:v>
                </c:pt>
                <c:pt idx="37">
                  <c:v>9</c:v>
                </c:pt>
                <c:pt idx="38">
                  <c:v>9</c:v>
                </c:pt>
                <c:pt idx="39">
                  <c:v>8</c:v>
                </c:pt>
                <c:pt idx="40">
                  <c:v>10</c:v>
                </c:pt>
                <c:pt idx="41">
                  <c:v>11</c:v>
                </c:pt>
                <c:pt idx="42">
                  <c:v>10</c:v>
                </c:pt>
                <c:pt idx="43">
                  <c:v>11</c:v>
                </c:pt>
                <c:pt idx="44">
                  <c:v>10</c:v>
                </c:pt>
                <c:pt idx="45">
                  <c:v>12</c:v>
                </c:pt>
                <c:pt idx="46">
                  <c:v>12</c:v>
                </c:pt>
                <c:pt idx="47">
                  <c:v>13</c:v>
                </c:pt>
                <c:pt idx="48">
                  <c:v>13</c:v>
                </c:pt>
                <c:pt idx="49">
                  <c:v>14</c:v>
                </c:pt>
                <c:pt idx="50">
                  <c:v>15</c:v>
                </c:pt>
                <c:pt idx="51">
                  <c:v>15</c:v>
                </c:pt>
                <c:pt idx="52">
                  <c:v>16</c:v>
                </c:pt>
                <c:pt idx="53">
                  <c:v>15</c:v>
                </c:pt>
                <c:pt idx="54">
                  <c:v>14</c:v>
                </c:pt>
                <c:pt idx="55">
                  <c:v>14</c:v>
                </c:pt>
                <c:pt idx="56">
                  <c:v>15</c:v>
                </c:pt>
                <c:pt idx="57">
                  <c:v>15</c:v>
                </c:pt>
                <c:pt idx="58">
                  <c:v>16</c:v>
                </c:pt>
                <c:pt idx="59">
                  <c:v>15</c:v>
                </c:pt>
                <c:pt idx="60">
                  <c:v>16</c:v>
                </c:pt>
                <c:pt idx="61">
                  <c:v>14</c:v>
                </c:pt>
                <c:pt idx="62">
                  <c:v>16</c:v>
                </c:pt>
                <c:pt idx="63">
                  <c:v>16</c:v>
                </c:pt>
                <c:pt idx="64">
                  <c:v>16</c:v>
                </c:pt>
                <c:pt idx="65">
                  <c:v>15</c:v>
                </c:pt>
                <c:pt idx="66">
                  <c:v>16</c:v>
                </c:pt>
                <c:pt idx="67">
                  <c:v>16</c:v>
                </c:pt>
                <c:pt idx="68">
                  <c:v>16</c:v>
                </c:pt>
                <c:pt idx="69">
                  <c:v>18</c:v>
                </c:pt>
                <c:pt idx="70">
                  <c:v>17</c:v>
                </c:pt>
                <c:pt idx="71">
                  <c:v>18</c:v>
                </c:pt>
                <c:pt idx="72">
                  <c:v>18</c:v>
                </c:pt>
                <c:pt idx="73">
                  <c:v>19</c:v>
                </c:pt>
                <c:pt idx="74">
                  <c:v>19</c:v>
                </c:pt>
                <c:pt idx="75">
                  <c:v>19</c:v>
                </c:pt>
                <c:pt idx="76">
                  <c:v>17</c:v>
                </c:pt>
                <c:pt idx="77">
                  <c:v>17</c:v>
                </c:pt>
                <c:pt idx="78">
                  <c:v>17</c:v>
                </c:pt>
                <c:pt idx="79">
                  <c:v>16</c:v>
                </c:pt>
                <c:pt idx="80">
                  <c:v>17</c:v>
                </c:pt>
                <c:pt idx="81">
                  <c:v>17</c:v>
                </c:pt>
                <c:pt idx="82">
                  <c:v>18</c:v>
                </c:pt>
                <c:pt idx="83">
                  <c:v>18</c:v>
                </c:pt>
                <c:pt idx="84">
                  <c:v>19</c:v>
                </c:pt>
                <c:pt idx="85">
                  <c:v>19</c:v>
                </c:pt>
                <c:pt idx="86">
                  <c:v>19</c:v>
                </c:pt>
                <c:pt idx="87">
                  <c:v>19</c:v>
                </c:pt>
                <c:pt idx="88">
                  <c:v>19</c:v>
                </c:pt>
                <c:pt idx="89">
                  <c:v>18</c:v>
                </c:pt>
                <c:pt idx="90">
                  <c:v>19</c:v>
                </c:pt>
                <c:pt idx="91">
                  <c:v>19</c:v>
                </c:pt>
                <c:pt idx="92">
                  <c:v>20</c:v>
                </c:pt>
                <c:pt idx="93">
                  <c:v>19</c:v>
                </c:pt>
                <c:pt idx="94">
                  <c:v>20</c:v>
                </c:pt>
                <c:pt idx="95">
                  <c:v>20</c:v>
                </c:pt>
                <c:pt idx="96">
                  <c:v>20</c:v>
                </c:pt>
                <c:pt idx="97">
                  <c:v>21</c:v>
                </c:pt>
                <c:pt idx="98">
                  <c:v>20</c:v>
                </c:pt>
                <c:pt idx="99">
                  <c:v>21</c:v>
                </c:pt>
                <c:pt idx="100">
                  <c:v>20</c:v>
                </c:pt>
                <c:pt idx="101">
                  <c:v>22</c:v>
                </c:pt>
                <c:pt idx="102">
                  <c:v>21</c:v>
                </c:pt>
                <c:pt idx="103">
                  <c:v>21</c:v>
                </c:pt>
                <c:pt idx="104">
                  <c:v>21</c:v>
                </c:pt>
                <c:pt idx="105">
                  <c:v>22</c:v>
                </c:pt>
                <c:pt idx="106">
                  <c:v>22</c:v>
                </c:pt>
                <c:pt idx="107">
                  <c:v>23</c:v>
                </c:pt>
                <c:pt idx="108">
                  <c:v>21</c:v>
                </c:pt>
                <c:pt idx="109">
                  <c:v>23</c:v>
                </c:pt>
                <c:pt idx="110">
                  <c:v>22</c:v>
                </c:pt>
                <c:pt idx="111">
                  <c:v>24</c:v>
                </c:pt>
                <c:pt idx="112">
                  <c:v>22</c:v>
                </c:pt>
                <c:pt idx="113">
                  <c:v>24</c:v>
                </c:pt>
                <c:pt idx="114">
                  <c:v>22</c:v>
                </c:pt>
                <c:pt idx="115">
                  <c:v>23</c:v>
                </c:pt>
                <c:pt idx="116">
                  <c:v>23</c:v>
                </c:pt>
                <c:pt idx="117">
                  <c:v>23</c:v>
                </c:pt>
                <c:pt idx="118">
                  <c:v>23</c:v>
                </c:pt>
                <c:pt idx="119">
                  <c:v>23</c:v>
                </c:pt>
                <c:pt idx="120">
                  <c:v>23</c:v>
                </c:pt>
                <c:pt idx="121">
                  <c:v>22</c:v>
                </c:pt>
                <c:pt idx="122">
                  <c:v>23</c:v>
                </c:pt>
                <c:pt idx="123">
                  <c:v>22</c:v>
                </c:pt>
                <c:pt idx="124">
                  <c:v>22</c:v>
                </c:pt>
                <c:pt idx="125">
                  <c:v>22</c:v>
                </c:pt>
                <c:pt idx="126">
                  <c:v>22</c:v>
                </c:pt>
                <c:pt idx="127">
                  <c:v>22</c:v>
                </c:pt>
                <c:pt idx="128">
                  <c:v>21</c:v>
                </c:pt>
                <c:pt idx="129">
                  <c:v>22</c:v>
                </c:pt>
                <c:pt idx="130">
                  <c:v>22</c:v>
                </c:pt>
                <c:pt idx="131">
                  <c:v>22</c:v>
                </c:pt>
                <c:pt idx="132">
                  <c:v>23</c:v>
                </c:pt>
                <c:pt idx="133">
                  <c:v>23</c:v>
                </c:pt>
                <c:pt idx="134">
                  <c:v>23</c:v>
                </c:pt>
                <c:pt idx="135">
                  <c:v>21</c:v>
                </c:pt>
                <c:pt idx="136">
                  <c:v>22</c:v>
                </c:pt>
                <c:pt idx="137">
                  <c:v>21</c:v>
                </c:pt>
                <c:pt idx="138">
                  <c:v>21</c:v>
                </c:pt>
                <c:pt idx="139">
                  <c:v>22</c:v>
                </c:pt>
                <c:pt idx="140">
                  <c:v>22</c:v>
                </c:pt>
                <c:pt idx="141">
                  <c:v>22</c:v>
                </c:pt>
                <c:pt idx="142">
                  <c:v>20</c:v>
                </c:pt>
                <c:pt idx="143">
                  <c:v>22</c:v>
                </c:pt>
                <c:pt idx="144">
                  <c:v>21</c:v>
                </c:pt>
                <c:pt idx="145">
                  <c:v>22</c:v>
                </c:pt>
                <c:pt idx="146">
                  <c:v>21</c:v>
                </c:pt>
                <c:pt idx="147">
                  <c:v>22</c:v>
                </c:pt>
                <c:pt idx="148">
                  <c:v>22</c:v>
                </c:pt>
                <c:pt idx="149">
                  <c:v>21</c:v>
                </c:pt>
                <c:pt idx="150">
                  <c:v>22</c:v>
                </c:pt>
                <c:pt idx="151">
                  <c:v>21</c:v>
                </c:pt>
                <c:pt idx="152">
                  <c:v>21</c:v>
                </c:pt>
                <c:pt idx="153">
                  <c:v>22</c:v>
                </c:pt>
                <c:pt idx="154">
                  <c:v>20</c:v>
                </c:pt>
                <c:pt idx="155">
                  <c:v>21</c:v>
                </c:pt>
                <c:pt idx="156">
                  <c:v>19</c:v>
                </c:pt>
                <c:pt idx="157">
                  <c:v>21</c:v>
                </c:pt>
                <c:pt idx="158">
                  <c:v>19</c:v>
                </c:pt>
                <c:pt idx="159">
                  <c:v>20</c:v>
                </c:pt>
                <c:pt idx="160">
                  <c:v>20</c:v>
                </c:pt>
                <c:pt idx="161">
                  <c:v>19</c:v>
                </c:pt>
                <c:pt idx="162">
                  <c:v>20</c:v>
                </c:pt>
                <c:pt idx="163">
                  <c:v>21</c:v>
                </c:pt>
                <c:pt idx="164">
                  <c:v>20</c:v>
                </c:pt>
                <c:pt idx="165">
                  <c:v>21</c:v>
                </c:pt>
                <c:pt idx="166">
                  <c:v>20</c:v>
                </c:pt>
                <c:pt idx="167">
                  <c:v>20</c:v>
                </c:pt>
                <c:pt idx="168">
                  <c:v>19</c:v>
                </c:pt>
                <c:pt idx="169">
                  <c:v>20</c:v>
                </c:pt>
                <c:pt idx="170">
                  <c:v>20</c:v>
                </c:pt>
                <c:pt idx="171">
                  <c:v>21</c:v>
                </c:pt>
                <c:pt idx="172">
                  <c:v>22</c:v>
                </c:pt>
                <c:pt idx="173">
                  <c:v>21</c:v>
                </c:pt>
                <c:pt idx="174">
                  <c:v>22</c:v>
                </c:pt>
                <c:pt idx="175">
                  <c:v>22</c:v>
                </c:pt>
                <c:pt idx="176">
                  <c:v>22</c:v>
                </c:pt>
                <c:pt idx="177">
                  <c:v>21</c:v>
                </c:pt>
                <c:pt idx="178">
                  <c:v>23</c:v>
                </c:pt>
                <c:pt idx="179">
                  <c:v>22</c:v>
                </c:pt>
                <c:pt idx="180">
                  <c:v>22</c:v>
                </c:pt>
                <c:pt idx="181">
                  <c:v>23</c:v>
                </c:pt>
                <c:pt idx="182">
                  <c:v>23</c:v>
                </c:pt>
                <c:pt idx="183">
                  <c:v>22</c:v>
                </c:pt>
                <c:pt idx="184">
                  <c:v>23</c:v>
                </c:pt>
                <c:pt idx="185">
                  <c:v>23</c:v>
                </c:pt>
                <c:pt idx="186">
                  <c:v>22</c:v>
                </c:pt>
                <c:pt idx="187">
                  <c:v>23</c:v>
                </c:pt>
                <c:pt idx="188">
                  <c:v>22</c:v>
                </c:pt>
                <c:pt idx="189">
                  <c:v>23</c:v>
                </c:pt>
                <c:pt idx="190">
                  <c:v>24</c:v>
                </c:pt>
                <c:pt idx="191">
                  <c:v>22</c:v>
                </c:pt>
                <c:pt idx="192">
                  <c:v>24</c:v>
                </c:pt>
                <c:pt idx="193">
                  <c:v>23</c:v>
                </c:pt>
                <c:pt idx="194">
                  <c:v>23</c:v>
                </c:pt>
                <c:pt idx="195">
                  <c:v>23</c:v>
                </c:pt>
                <c:pt idx="196">
                  <c:v>24</c:v>
                </c:pt>
                <c:pt idx="197">
                  <c:v>24</c:v>
                </c:pt>
                <c:pt idx="198">
                  <c:v>23</c:v>
                </c:pt>
                <c:pt idx="199">
                  <c:v>24</c:v>
                </c:pt>
                <c:pt idx="200">
                  <c:v>22</c:v>
                </c:pt>
                <c:pt idx="201">
                  <c:v>24</c:v>
                </c:pt>
                <c:pt idx="202">
                  <c:v>24</c:v>
                </c:pt>
                <c:pt idx="203">
                  <c:v>24</c:v>
                </c:pt>
                <c:pt idx="204">
                  <c:v>24</c:v>
                </c:pt>
                <c:pt idx="205">
                  <c:v>23</c:v>
                </c:pt>
                <c:pt idx="206">
                  <c:v>23</c:v>
                </c:pt>
                <c:pt idx="207">
                  <c:v>24</c:v>
                </c:pt>
                <c:pt idx="208">
                  <c:v>23</c:v>
                </c:pt>
                <c:pt idx="209">
                  <c:v>23</c:v>
                </c:pt>
                <c:pt idx="210">
                  <c:v>24</c:v>
                </c:pt>
                <c:pt idx="211">
                  <c:v>22</c:v>
                </c:pt>
                <c:pt idx="212">
                  <c:v>23</c:v>
                </c:pt>
                <c:pt idx="213">
                  <c:v>23</c:v>
                </c:pt>
                <c:pt idx="214">
                  <c:v>23</c:v>
                </c:pt>
                <c:pt idx="215">
                  <c:v>24</c:v>
                </c:pt>
                <c:pt idx="216">
                  <c:v>23</c:v>
                </c:pt>
                <c:pt idx="217">
                  <c:v>24</c:v>
                </c:pt>
                <c:pt idx="218">
                  <c:v>23</c:v>
                </c:pt>
                <c:pt idx="219">
                  <c:v>23</c:v>
                </c:pt>
                <c:pt idx="220">
                  <c:v>24</c:v>
                </c:pt>
                <c:pt idx="221">
                  <c:v>24</c:v>
                </c:pt>
                <c:pt idx="222">
                  <c:v>23</c:v>
                </c:pt>
                <c:pt idx="223">
                  <c:v>23</c:v>
                </c:pt>
                <c:pt idx="224">
                  <c:v>24</c:v>
                </c:pt>
                <c:pt idx="225">
                  <c:v>23</c:v>
                </c:pt>
                <c:pt idx="226">
                  <c:v>24</c:v>
                </c:pt>
                <c:pt idx="227">
                  <c:v>23</c:v>
                </c:pt>
                <c:pt idx="228">
                  <c:v>23</c:v>
                </c:pt>
                <c:pt idx="229">
                  <c:v>23</c:v>
                </c:pt>
                <c:pt idx="230">
                  <c:v>23</c:v>
                </c:pt>
                <c:pt idx="231">
                  <c:v>24</c:v>
                </c:pt>
                <c:pt idx="232">
                  <c:v>23</c:v>
                </c:pt>
                <c:pt idx="233">
                  <c:v>23</c:v>
                </c:pt>
                <c:pt idx="234">
                  <c:v>23</c:v>
                </c:pt>
                <c:pt idx="235">
                  <c:v>24</c:v>
                </c:pt>
                <c:pt idx="236">
                  <c:v>23</c:v>
                </c:pt>
                <c:pt idx="237">
                  <c:v>24</c:v>
                </c:pt>
                <c:pt idx="238">
                  <c:v>24</c:v>
                </c:pt>
                <c:pt idx="239">
                  <c:v>24</c:v>
                </c:pt>
                <c:pt idx="240">
                  <c:v>26</c:v>
                </c:pt>
                <c:pt idx="241">
                  <c:v>26</c:v>
                </c:pt>
                <c:pt idx="242">
                  <c:v>26</c:v>
                </c:pt>
                <c:pt idx="243">
                  <c:v>27</c:v>
                </c:pt>
                <c:pt idx="244">
                  <c:v>27</c:v>
                </c:pt>
                <c:pt idx="245">
                  <c:v>28</c:v>
                </c:pt>
                <c:pt idx="246">
                  <c:v>28</c:v>
                </c:pt>
                <c:pt idx="247">
                  <c:v>28</c:v>
                </c:pt>
                <c:pt idx="248">
                  <c:v>29</c:v>
                </c:pt>
                <c:pt idx="249">
                  <c:v>28</c:v>
                </c:pt>
                <c:pt idx="250">
                  <c:v>30</c:v>
                </c:pt>
                <c:pt idx="251">
                  <c:v>29</c:v>
                </c:pt>
                <c:pt idx="252">
                  <c:v>29</c:v>
                </c:pt>
                <c:pt idx="253">
                  <c:v>29</c:v>
                </c:pt>
                <c:pt idx="254">
                  <c:v>29</c:v>
                </c:pt>
                <c:pt idx="255">
                  <c:v>29</c:v>
                </c:pt>
                <c:pt idx="256">
                  <c:v>29</c:v>
                </c:pt>
                <c:pt idx="257">
                  <c:v>29</c:v>
                </c:pt>
                <c:pt idx="258">
                  <c:v>29</c:v>
                </c:pt>
                <c:pt idx="259">
                  <c:v>30</c:v>
                </c:pt>
                <c:pt idx="260">
                  <c:v>29</c:v>
                </c:pt>
                <c:pt idx="261">
                  <c:v>30</c:v>
                </c:pt>
                <c:pt idx="262">
                  <c:v>30</c:v>
                </c:pt>
                <c:pt idx="263">
                  <c:v>30</c:v>
                </c:pt>
                <c:pt idx="264">
                  <c:v>31</c:v>
                </c:pt>
                <c:pt idx="265">
                  <c:v>32</c:v>
                </c:pt>
                <c:pt idx="266">
                  <c:v>31</c:v>
                </c:pt>
                <c:pt idx="267">
                  <c:v>32</c:v>
                </c:pt>
                <c:pt idx="268">
                  <c:v>33</c:v>
                </c:pt>
                <c:pt idx="269">
                  <c:v>32</c:v>
                </c:pt>
                <c:pt idx="270">
                  <c:v>33</c:v>
                </c:pt>
                <c:pt idx="271">
                  <c:v>33</c:v>
                </c:pt>
                <c:pt idx="272">
                  <c:v>32</c:v>
                </c:pt>
                <c:pt idx="273">
                  <c:v>34</c:v>
                </c:pt>
                <c:pt idx="274">
                  <c:v>33</c:v>
                </c:pt>
                <c:pt idx="275">
                  <c:v>34</c:v>
                </c:pt>
                <c:pt idx="276">
                  <c:v>33</c:v>
                </c:pt>
                <c:pt idx="277">
                  <c:v>34</c:v>
                </c:pt>
                <c:pt idx="278">
                  <c:v>33</c:v>
                </c:pt>
                <c:pt idx="279">
                  <c:v>34</c:v>
                </c:pt>
                <c:pt idx="280">
                  <c:v>33</c:v>
                </c:pt>
                <c:pt idx="281">
                  <c:v>34</c:v>
                </c:pt>
                <c:pt idx="282">
                  <c:v>33</c:v>
                </c:pt>
                <c:pt idx="283">
                  <c:v>34</c:v>
                </c:pt>
                <c:pt idx="284">
                  <c:v>34</c:v>
                </c:pt>
                <c:pt idx="285">
                  <c:v>34</c:v>
                </c:pt>
                <c:pt idx="286">
                  <c:v>34</c:v>
                </c:pt>
                <c:pt idx="287">
                  <c:v>33</c:v>
                </c:pt>
                <c:pt idx="288">
                  <c:v>34</c:v>
                </c:pt>
                <c:pt idx="289">
                  <c:v>33</c:v>
                </c:pt>
                <c:pt idx="290">
                  <c:v>33</c:v>
                </c:pt>
                <c:pt idx="291">
                  <c:v>32</c:v>
                </c:pt>
                <c:pt idx="292">
                  <c:v>32</c:v>
                </c:pt>
                <c:pt idx="293">
                  <c:v>32</c:v>
                </c:pt>
                <c:pt idx="294">
                  <c:v>31</c:v>
                </c:pt>
                <c:pt idx="295">
                  <c:v>31</c:v>
                </c:pt>
                <c:pt idx="296">
                  <c:v>31</c:v>
                </c:pt>
                <c:pt idx="297">
                  <c:v>31</c:v>
                </c:pt>
                <c:pt idx="298">
                  <c:v>31</c:v>
                </c:pt>
                <c:pt idx="299">
                  <c:v>31</c:v>
                </c:pt>
                <c:pt idx="300">
                  <c:v>30</c:v>
                </c:pt>
                <c:pt idx="301">
                  <c:v>31</c:v>
                </c:pt>
                <c:pt idx="302">
                  <c:v>31</c:v>
                </c:pt>
                <c:pt idx="303">
                  <c:v>31</c:v>
                </c:pt>
                <c:pt idx="304">
                  <c:v>29</c:v>
                </c:pt>
                <c:pt idx="305">
                  <c:v>30</c:v>
                </c:pt>
                <c:pt idx="306">
                  <c:v>30</c:v>
                </c:pt>
                <c:pt idx="307">
                  <c:v>28</c:v>
                </c:pt>
                <c:pt idx="308">
                  <c:v>29</c:v>
                </c:pt>
                <c:pt idx="309">
                  <c:v>30</c:v>
                </c:pt>
                <c:pt idx="310">
                  <c:v>30</c:v>
                </c:pt>
              </c:numCache>
            </c:numRef>
          </c:xVal>
          <c:yVal>
            <c:numRef>
              <c:f>prodata!$H$2:$H$312</c:f>
              <c:numCache>
                <c:formatCode>General</c:formatCode>
                <c:ptCount val="311"/>
                <c:pt idx="10">
                  <c:v>5</c:v>
                </c:pt>
                <c:pt idx="11">
                  <c:v>5</c:v>
                </c:pt>
                <c:pt idx="12">
                  <c:v>5</c:v>
                </c:pt>
                <c:pt idx="13">
                  <c:v>6</c:v>
                </c:pt>
                <c:pt idx="14">
                  <c:v>7</c:v>
                </c:pt>
                <c:pt idx="15">
                  <c:v>6</c:v>
                </c:pt>
                <c:pt idx="16">
                  <c:v>7</c:v>
                </c:pt>
                <c:pt idx="17">
                  <c:v>7</c:v>
                </c:pt>
                <c:pt idx="18">
                  <c:v>8</c:v>
                </c:pt>
                <c:pt idx="19">
                  <c:v>10</c:v>
                </c:pt>
                <c:pt idx="20">
                  <c:v>9</c:v>
                </c:pt>
                <c:pt idx="21">
                  <c:v>9</c:v>
                </c:pt>
                <c:pt idx="22">
                  <c:v>10</c:v>
                </c:pt>
                <c:pt idx="23">
                  <c:v>10</c:v>
                </c:pt>
                <c:pt idx="24">
                  <c:v>10</c:v>
                </c:pt>
                <c:pt idx="25">
                  <c:v>12</c:v>
                </c:pt>
                <c:pt idx="26">
                  <c:v>12</c:v>
                </c:pt>
                <c:pt idx="27">
                  <c:v>12</c:v>
                </c:pt>
                <c:pt idx="28">
                  <c:v>13</c:v>
                </c:pt>
                <c:pt idx="29">
                  <c:v>12</c:v>
                </c:pt>
                <c:pt idx="30">
                  <c:v>13</c:v>
                </c:pt>
                <c:pt idx="31">
                  <c:v>12</c:v>
                </c:pt>
                <c:pt idx="32">
                  <c:v>13</c:v>
                </c:pt>
                <c:pt idx="33">
                  <c:v>13</c:v>
                </c:pt>
                <c:pt idx="34">
                  <c:v>14</c:v>
                </c:pt>
                <c:pt idx="35">
                  <c:v>14</c:v>
                </c:pt>
                <c:pt idx="36">
                  <c:v>13</c:v>
                </c:pt>
                <c:pt idx="37">
                  <c:v>14</c:v>
                </c:pt>
                <c:pt idx="38">
                  <c:v>14</c:v>
                </c:pt>
                <c:pt idx="39">
                  <c:v>15</c:v>
                </c:pt>
                <c:pt idx="40">
                  <c:v>15</c:v>
                </c:pt>
                <c:pt idx="41">
                  <c:v>14</c:v>
                </c:pt>
                <c:pt idx="42">
                  <c:v>16</c:v>
                </c:pt>
                <c:pt idx="43">
                  <c:v>16</c:v>
                </c:pt>
                <c:pt idx="44">
                  <c:v>16</c:v>
                </c:pt>
                <c:pt idx="45">
                  <c:v>17</c:v>
                </c:pt>
                <c:pt idx="46">
                  <c:v>17</c:v>
                </c:pt>
                <c:pt idx="47">
                  <c:v>16</c:v>
                </c:pt>
                <c:pt idx="48">
                  <c:v>18</c:v>
                </c:pt>
                <c:pt idx="49">
                  <c:v>18</c:v>
                </c:pt>
                <c:pt idx="50">
                  <c:v>18</c:v>
                </c:pt>
                <c:pt idx="51">
                  <c:v>18</c:v>
                </c:pt>
                <c:pt idx="52">
                  <c:v>18</c:v>
                </c:pt>
                <c:pt idx="53">
                  <c:v>19</c:v>
                </c:pt>
                <c:pt idx="54">
                  <c:v>18</c:v>
                </c:pt>
                <c:pt idx="55">
                  <c:v>19</c:v>
                </c:pt>
                <c:pt idx="56">
                  <c:v>20</c:v>
                </c:pt>
                <c:pt idx="57">
                  <c:v>19</c:v>
                </c:pt>
                <c:pt idx="58">
                  <c:v>21</c:v>
                </c:pt>
                <c:pt idx="59">
                  <c:v>20</c:v>
                </c:pt>
                <c:pt idx="60">
                  <c:v>21</c:v>
                </c:pt>
                <c:pt idx="61">
                  <c:v>21</c:v>
                </c:pt>
                <c:pt idx="62">
                  <c:v>20</c:v>
                </c:pt>
                <c:pt idx="63">
                  <c:v>21</c:v>
                </c:pt>
                <c:pt idx="64">
                  <c:v>19</c:v>
                </c:pt>
                <c:pt idx="65">
                  <c:v>21</c:v>
                </c:pt>
                <c:pt idx="66">
                  <c:v>21</c:v>
                </c:pt>
                <c:pt idx="67">
                  <c:v>21</c:v>
                </c:pt>
                <c:pt idx="68">
                  <c:v>21</c:v>
                </c:pt>
                <c:pt idx="69">
                  <c:v>21</c:v>
                </c:pt>
                <c:pt idx="70">
                  <c:v>20</c:v>
                </c:pt>
                <c:pt idx="71">
                  <c:v>21</c:v>
                </c:pt>
                <c:pt idx="72">
                  <c:v>22</c:v>
                </c:pt>
                <c:pt idx="73">
                  <c:v>22</c:v>
                </c:pt>
                <c:pt idx="74">
                  <c:v>21</c:v>
                </c:pt>
                <c:pt idx="75">
                  <c:v>21</c:v>
                </c:pt>
                <c:pt idx="76">
                  <c:v>22</c:v>
                </c:pt>
                <c:pt idx="77">
                  <c:v>21</c:v>
                </c:pt>
                <c:pt idx="78">
                  <c:v>21</c:v>
                </c:pt>
                <c:pt idx="79">
                  <c:v>21</c:v>
                </c:pt>
                <c:pt idx="80">
                  <c:v>21</c:v>
                </c:pt>
                <c:pt idx="81">
                  <c:v>21</c:v>
                </c:pt>
                <c:pt idx="82">
                  <c:v>21</c:v>
                </c:pt>
                <c:pt idx="83">
                  <c:v>21</c:v>
                </c:pt>
                <c:pt idx="84">
                  <c:v>22</c:v>
                </c:pt>
                <c:pt idx="85">
                  <c:v>21</c:v>
                </c:pt>
                <c:pt idx="86">
                  <c:v>22</c:v>
                </c:pt>
                <c:pt idx="87">
                  <c:v>21</c:v>
                </c:pt>
                <c:pt idx="88">
                  <c:v>21</c:v>
                </c:pt>
                <c:pt idx="89">
                  <c:v>21</c:v>
                </c:pt>
                <c:pt idx="90">
                  <c:v>22</c:v>
                </c:pt>
                <c:pt idx="91">
                  <c:v>22</c:v>
                </c:pt>
                <c:pt idx="92">
                  <c:v>22</c:v>
                </c:pt>
                <c:pt idx="93">
                  <c:v>22</c:v>
                </c:pt>
                <c:pt idx="94">
                  <c:v>21</c:v>
                </c:pt>
                <c:pt idx="95">
                  <c:v>22</c:v>
                </c:pt>
                <c:pt idx="96">
                  <c:v>24</c:v>
                </c:pt>
                <c:pt idx="97">
                  <c:v>24</c:v>
                </c:pt>
                <c:pt idx="98">
                  <c:v>23</c:v>
                </c:pt>
                <c:pt idx="99">
                  <c:v>25</c:v>
                </c:pt>
                <c:pt idx="100">
                  <c:v>23</c:v>
                </c:pt>
                <c:pt idx="101">
                  <c:v>25</c:v>
                </c:pt>
                <c:pt idx="102">
                  <c:v>25</c:v>
                </c:pt>
                <c:pt idx="103">
                  <c:v>25</c:v>
                </c:pt>
                <c:pt idx="104">
                  <c:v>25</c:v>
                </c:pt>
                <c:pt idx="105">
                  <c:v>24</c:v>
                </c:pt>
                <c:pt idx="106">
                  <c:v>25</c:v>
                </c:pt>
                <c:pt idx="107">
                  <c:v>24</c:v>
                </c:pt>
                <c:pt idx="108">
                  <c:v>25</c:v>
                </c:pt>
                <c:pt idx="109">
                  <c:v>26</c:v>
                </c:pt>
                <c:pt idx="110">
                  <c:v>25</c:v>
                </c:pt>
                <c:pt idx="111">
                  <c:v>26</c:v>
                </c:pt>
                <c:pt idx="112">
                  <c:v>25</c:v>
                </c:pt>
                <c:pt idx="113">
                  <c:v>25</c:v>
                </c:pt>
                <c:pt idx="114">
                  <c:v>26</c:v>
                </c:pt>
                <c:pt idx="115">
                  <c:v>25</c:v>
                </c:pt>
                <c:pt idx="116">
                  <c:v>26</c:v>
                </c:pt>
                <c:pt idx="117">
                  <c:v>26</c:v>
                </c:pt>
                <c:pt idx="118">
                  <c:v>25</c:v>
                </c:pt>
                <c:pt idx="119">
                  <c:v>25</c:v>
                </c:pt>
                <c:pt idx="120">
                  <c:v>26</c:v>
                </c:pt>
                <c:pt idx="121">
                  <c:v>25</c:v>
                </c:pt>
                <c:pt idx="122">
                  <c:v>25</c:v>
                </c:pt>
                <c:pt idx="123">
                  <c:v>25</c:v>
                </c:pt>
                <c:pt idx="124">
                  <c:v>23</c:v>
                </c:pt>
                <c:pt idx="125">
                  <c:v>25</c:v>
                </c:pt>
                <c:pt idx="126">
                  <c:v>24</c:v>
                </c:pt>
                <c:pt idx="127">
                  <c:v>26</c:v>
                </c:pt>
                <c:pt idx="128">
                  <c:v>25</c:v>
                </c:pt>
                <c:pt idx="129">
                  <c:v>25</c:v>
                </c:pt>
                <c:pt idx="130">
                  <c:v>25</c:v>
                </c:pt>
                <c:pt idx="131">
                  <c:v>24</c:v>
                </c:pt>
                <c:pt idx="132">
                  <c:v>25</c:v>
                </c:pt>
                <c:pt idx="133">
                  <c:v>24</c:v>
                </c:pt>
                <c:pt idx="134">
                  <c:v>24</c:v>
                </c:pt>
                <c:pt idx="135">
                  <c:v>24</c:v>
                </c:pt>
                <c:pt idx="136">
                  <c:v>23</c:v>
                </c:pt>
                <c:pt idx="137">
                  <c:v>25</c:v>
                </c:pt>
                <c:pt idx="138">
                  <c:v>23</c:v>
                </c:pt>
                <c:pt idx="139">
                  <c:v>24</c:v>
                </c:pt>
                <c:pt idx="140">
                  <c:v>23</c:v>
                </c:pt>
                <c:pt idx="141">
                  <c:v>24</c:v>
                </c:pt>
                <c:pt idx="142">
                  <c:v>24</c:v>
                </c:pt>
                <c:pt idx="143">
                  <c:v>23</c:v>
                </c:pt>
                <c:pt idx="144">
                  <c:v>25</c:v>
                </c:pt>
                <c:pt idx="145">
                  <c:v>23</c:v>
                </c:pt>
                <c:pt idx="146">
                  <c:v>24</c:v>
                </c:pt>
                <c:pt idx="147">
                  <c:v>23</c:v>
                </c:pt>
                <c:pt idx="148">
                  <c:v>23</c:v>
                </c:pt>
                <c:pt idx="149">
                  <c:v>22</c:v>
                </c:pt>
                <c:pt idx="150">
                  <c:v>22</c:v>
                </c:pt>
                <c:pt idx="151">
                  <c:v>23</c:v>
                </c:pt>
                <c:pt idx="152">
                  <c:v>22</c:v>
                </c:pt>
                <c:pt idx="153">
                  <c:v>22</c:v>
                </c:pt>
                <c:pt idx="154">
                  <c:v>22</c:v>
                </c:pt>
                <c:pt idx="155">
                  <c:v>21</c:v>
                </c:pt>
                <c:pt idx="156">
                  <c:v>22</c:v>
                </c:pt>
                <c:pt idx="157">
                  <c:v>21</c:v>
                </c:pt>
                <c:pt idx="158">
                  <c:v>22</c:v>
                </c:pt>
                <c:pt idx="159">
                  <c:v>21</c:v>
                </c:pt>
                <c:pt idx="160">
                  <c:v>22</c:v>
                </c:pt>
                <c:pt idx="161">
                  <c:v>21</c:v>
                </c:pt>
                <c:pt idx="162">
                  <c:v>22</c:v>
                </c:pt>
                <c:pt idx="163">
                  <c:v>21</c:v>
                </c:pt>
                <c:pt idx="164">
                  <c:v>22</c:v>
                </c:pt>
                <c:pt idx="165">
                  <c:v>22</c:v>
                </c:pt>
                <c:pt idx="166">
                  <c:v>22</c:v>
                </c:pt>
                <c:pt idx="167">
                  <c:v>22</c:v>
                </c:pt>
                <c:pt idx="168">
                  <c:v>22</c:v>
                </c:pt>
                <c:pt idx="169">
                  <c:v>22</c:v>
                </c:pt>
                <c:pt idx="170">
                  <c:v>22</c:v>
                </c:pt>
                <c:pt idx="171">
                  <c:v>22</c:v>
                </c:pt>
                <c:pt idx="172">
                  <c:v>23</c:v>
                </c:pt>
                <c:pt idx="173">
                  <c:v>22</c:v>
                </c:pt>
                <c:pt idx="174">
                  <c:v>24</c:v>
                </c:pt>
                <c:pt idx="175">
                  <c:v>24</c:v>
                </c:pt>
                <c:pt idx="176">
                  <c:v>24</c:v>
                </c:pt>
                <c:pt idx="177">
                  <c:v>25</c:v>
                </c:pt>
                <c:pt idx="178">
                  <c:v>24</c:v>
                </c:pt>
                <c:pt idx="179">
                  <c:v>26</c:v>
                </c:pt>
                <c:pt idx="180">
                  <c:v>24</c:v>
                </c:pt>
                <c:pt idx="181">
                  <c:v>25</c:v>
                </c:pt>
                <c:pt idx="182">
                  <c:v>25</c:v>
                </c:pt>
                <c:pt idx="183">
                  <c:v>25</c:v>
                </c:pt>
                <c:pt idx="184">
                  <c:v>26</c:v>
                </c:pt>
                <c:pt idx="185">
                  <c:v>25</c:v>
                </c:pt>
                <c:pt idx="186">
                  <c:v>25</c:v>
                </c:pt>
                <c:pt idx="187">
                  <c:v>26</c:v>
                </c:pt>
                <c:pt idx="188">
                  <c:v>25</c:v>
                </c:pt>
                <c:pt idx="189">
                  <c:v>26</c:v>
                </c:pt>
                <c:pt idx="190">
                  <c:v>26</c:v>
                </c:pt>
                <c:pt idx="191">
                  <c:v>27</c:v>
                </c:pt>
                <c:pt idx="192">
                  <c:v>27</c:v>
                </c:pt>
                <c:pt idx="193">
                  <c:v>26</c:v>
                </c:pt>
                <c:pt idx="194">
                  <c:v>26</c:v>
                </c:pt>
                <c:pt idx="195">
                  <c:v>27</c:v>
                </c:pt>
                <c:pt idx="196">
                  <c:v>25</c:v>
                </c:pt>
                <c:pt idx="197">
                  <c:v>25</c:v>
                </c:pt>
                <c:pt idx="198">
                  <c:v>25</c:v>
                </c:pt>
                <c:pt idx="199">
                  <c:v>25</c:v>
                </c:pt>
                <c:pt idx="200">
                  <c:v>25</c:v>
                </c:pt>
                <c:pt idx="201">
                  <c:v>25</c:v>
                </c:pt>
                <c:pt idx="202">
                  <c:v>25</c:v>
                </c:pt>
                <c:pt idx="203">
                  <c:v>25</c:v>
                </c:pt>
                <c:pt idx="204">
                  <c:v>24</c:v>
                </c:pt>
                <c:pt idx="205">
                  <c:v>25</c:v>
                </c:pt>
                <c:pt idx="206">
                  <c:v>24</c:v>
                </c:pt>
                <c:pt idx="207">
                  <c:v>26</c:v>
                </c:pt>
                <c:pt idx="208">
                  <c:v>24</c:v>
                </c:pt>
                <c:pt idx="209">
                  <c:v>24</c:v>
                </c:pt>
                <c:pt idx="210">
                  <c:v>24</c:v>
                </c:pt>
                <c:pt idx="211">
                  <c:v>24</c:v>
                </c:pt>
                <c:pt idx="212">
                  <c:v>23</c:v>
                </c:pt>
                <c:pt idx="213">
                  <c:v>23</c:v>
                </c:pt>
                <c:pt idx="214">
                  <c:v>22</c:v>
                </c:pt>
                <c:pt idx="215">
                  <c:v>24</c:v>
                </c:pt>
                <c:pt idx="216">
                  <c:v>23</c:v>
                </c:pt>
                <c:pt idx="217">
                  <c:v>23</c:v>
                </c:pt>
                <c:pt idx="218">
                  <c:v>24</c:v>
                </c:pt>
                <c:pt idx="219">
                  <c:v>23</c:v>
                </c:pt>
                <c:pt idx="220">
                  <c:v>23</c:v>
                </c:pt>
                <c:pt idx="221">
                  <c:v>23</c:v>
                </c:pt>
                <c:pt idx="222">
                  <c:v>23</c:v>
                </c:pt>
                <c:pt idx="223">
                  <c:v>22</c:v>
                </c:pt>
                <c:pt idx="224">
                  <c:v>24</c:v>
                </c:pt>
                <c:pt idx="225">
                  <c:v>22</c:v>
                </c:pt>
                <c:pt idx="226">
                  <c:v>24</c:v>
                </c:pt>
                <c:pt idx="227">
                  <c:v>22</c:v>
                </c:pt>
                <c:pt idx="228">
                  <c:v>23</c:v>
                </c:pt>
                <c:pt idx="229">
                  <c:v>21</c:v>
                </c:pt>
                <c:pt idx="230">
                  <c:v>23</c:v>
                </c:pt>
                <c:pt idx="231">
                  <c:v>23</c:v>
                </c:pt>
                <c:pt idx="232">
                  <c:v>23</c:v>
                </c:pt>
                <c:pt idx="233">
                  <c:v>23</c:v>
                </c:pt>
                <c:pt idx="234">
                  <c:v>24</c:v>
                </c:pt>
                <c:pt idx="235">
                  <c:v>22</c:v>
                </c:pt>
                <c:pt idx="236">
                  <c:v>24</c:v>
                </c:pt>
                <c:pt idx="237">
                  <c:v>22</c:v>
                </c:pt>
                <c:pt idx="238">
                  <c:v>23</c:v>
                </c:pt>
                <c:pt idx="239">
                  <c:v>22</c:v>
                </c:pt>
                <c:pt idx="240">
                  <c:v>21</c:v>
                </c:pt>
                <c:pt idx="241">
                  <c:v>22</c:v>
                </c:pt>
                <c:pt idx="242">
                  <c:v>22</c:v>
                </c:pt>
                <c:pt idx="243">
                  <c:v>22</c:v>
                </c:pt>
                <c:pt idx="244">
                  <c:v>22</c:v>
                </c:pt>
                <c:pt idx="245">
                  <c:v>22</c:v>
                </c:pt>
                <c:pt idx="246">
                  <c:v>21</c:v>
                </c:pt>
                <c:pt idx="247">
                  <c:v>22</c:v>
                </c:pt>
                <c:pt idx="248">
                  <c:v>21</c:v>
                </c:pt>
                <c:pt idx="249">
                  <c:v>22</c:v>
                </c:pt>
                <c:pt idx="250">
                  <c:v>21</c:v>
                </c:pt>
                <c:pt idx="251">
                  <c:v>21</c:v>
                </c:pt>
                <c:pt idx="252">
                  <c:v>20</c:v>
                </c:pt>
                <c:pt idx="253">
                  <c:v>19</c:v>
                </c:pt>
                <c:pt idx="254">
                  <c:v>20</c:v>
                </c:pt>
                <c:pt idx="255">
                  <c:v>19</c:v>
                </c:pt>
                <c:pt idx="256">
                  <c:v>19</c:v>
                </c:pt>
                <c:pt idx="257">
                  <c:v>20</c:v>
                </c:pt>
                <c:pt idx="258">
                  <c:v>19</c:v>
                </c:pt>
                <c:pt idx="259">
                  <c:v>19</c:v>
                </c:pt>
                <c:pt idx="260">
                  <c:v>17</c:v>
                </c:pt>
                <c:pt idx="261">
                  <c:v>19</c:v>
                </c:pt>
                <c:pt idx="262">
                  <c:v>18</c:v>
                </c:pt>
                <c:pt idx="263">
                  <c:v>17</c:v>
                </c:pt>
                <c:pt idx="264">
                  <c:v>17</c:v>
                </c:pt>
                <c:pt idx="265">
                  <c:v>16</c:v>
                </c:pt>
                <c:pt idx="266">
                  <c:v>16</c:v>
                </c:pt>
                <c:pt idx="267">
                  <c:v>15</c:v>
                </c:pt>
                <c:pt idx="268">
                  <c:v>14</c:v>
                </c:pt>
                <c:pt idx="269">
                  <c:v>14</c:v>
                </c:pt>
                <c:pt idx="270">
                  <c:v>13</c:v>
                </c:pt>
                <c:pt idx="271">
                  <c:v>14</c:v>
                </c:pt>
                <c:pt idx="272">
                  <c:v>14</c:v>
                </c:pt>
                <c:pt idx="273">
                  <c:v>14</c:v>
                </c:pt>
                <c:pt idx="274">
                  <c:v>14</c:v>
                </c:pt>
                <c:pt idx="275">
                  <c:v>15</c:v>
                </c:pt>
                <c:pt idx="276">
                  <c:v>13</c:v>
                </c:pt>
                <c:pt idx="277">
                  <c:v>14</c:v>
                </c:pt>
                <c:pt idx="278">
                  <c:v>13</c:v>
                </c:pt>
                <c:pt idx="279">
                  <c:v>13</c:v>
                </c:pt>
                <c:pt idx="280">
                  <c:v>13</c:v>
                </c:pt>
                <c:pt idx="281">
                  <c:v>13</c:v>
                </c:pt>
                <c:pt idx="282">
                  <c:v>14</c:v>
                </c:pt>
                <c:pt idx="283">
                  <c:v>14</c:v>
                </c:pt>
                <c:pt idx="284">
                  <c:v>14</c:v>
                </c:pt>
                <c:pt idx="285">
                  <c:v>14</c:v>
                </c:pt>
                <c:pt idx="286">
                  <c:v>15</c:v>
                </c:pt>
                <c:pt idx="287">
                  <c:v>15</c:v>
                </c:pt>
                <c:pt idx="288">
                  <c:v>15</c:v>
                </c:pt>
                <c:pt idx="289">
                  <c:v>15</c:v>
                </c:pt>
                <c:pt idx="290">
                  <c:v>16</c:v>
                </c:pt>
                <c:pt idx="291">
                  <c:v>15</c:v>
                </c:pt>
                <c:pt idx="292">
                  <c:v>16</c:v>
                </c:pt>
                <c:pt idx="293">
                  <c:v>14</c:v>
                </c:pt>
                <c:pt idx="294">
                  <c:v>14</c:v>
                </c:pt>
                <c:pt idx="295">
                  <c:v>15</c:v>
                </c:pt>
                <c:pt idx="296">
                  <c:v>14</c:v>
                </c:pt>
                <c:pt idx="297">
                  <c:v>13</c:v>
                </c:pt>
                <c:pt idx="298">
                  <c:v>15</c:v>
                </c:pt>
                <c:pt idx="299">
                  <c:v>14</c:v>
                </c:pt>
                <c:pt idx="300">
                  <c:v>14</c:v>
                </c:pt>
              </c:numCache>
            </c:numRef>
          </c:yVal>
          <c:smooth val="0"/>
          <c:extLst>
            <c:ext xmlns:c16="http://schemas.microsoft.com/office/drawing/2014/chart" uri="{C3380CC4-5D6E-409C-BE32-E72D297353CC}">
              <c16:uniqueId val="{00000000-C902-4D84-B9D6-80094A466E87}"/>
            </c:ext>
          </c:extLst>
        </c:ser>
        <c:dLbls>
          <c:showLegendKey val="0"/>
          <c:showVal val="0"/>
          <c:showCatName val="0"/>
          <c:showSerName val="0"/>
          <c:showPercent val="0"/>
          <c:showBubbleSize val="0"/>
        </c:dLbls>
        <c:axId val="1077643936"/>
        <c:axId val="1077645856"/>
      </c:scatterChart>
      <c:valAx>
        <c:axId val="10776439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77645856"/>
        <c:crosses val="autoZero"/>
        <c:crossBetween val="midCat"/>
      </c:valAx>
      <c:valAx>
        <c:axId val="1077645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776439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1000-Frambda2_of_df7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'1000'!$I$1</c:f>
              <c:strCache>
                <c:ptCount val="1"/>
                <c:pt idx="0">
                  <c:v>Franbda2_of_df7</c:v>
                </c:pt>
              </c:strCache>
            </c:strRef>
          </c:tx>
          <c:spPr>
            <a:ln w="19050" cap="rnd">
              <a:solidFill>
                <a:schemeClr val="accent1"/>
              </a:solidFill>
              <a:round/>
            </a:ln>
            <a:effectLst/>
          </c:spPr>
          <c:marker>
            <c:symbol val="none"/>
          </c:marker>
          <c:cat>
            <c:numRef>
              <c:f>'1000'!$A$2:$A$173</c:f>
              <c:numCache>
                <c:formatCode>General</c:formatCode>
                <c:ptCount val="172"/>
                <c:pt idx="0">
                  <c:v>222</c:v>
                </c:pt>
                <c:pt idx="1">
                  <c:v>224</c:v>
                </c:pt>
                <c:pt idx="2">
                  <c:v>225</c:v>
                </c:pt>
                <c:pt idx="3">
                  <c:v>226</c:v>
                </c:pt>
                <c:pt idx="4">
                  <c:v>227</c:v>
                </c:pt>
                <c:pt idx="5">
                  <c:v>228</c:v>
                </c:pt>
                <c:pt idx="6">
                  <c:v>229</c:v>
                </c:pt>
                <c:pt idx="7">
                  <c:v>231</c:v>
                </c:pt>
                <c:pt idx="8">
                  <c:v>232</c:v>
                </c:pt>
                <c:pt idx="9">
                  <c:v>233</c:v>
                </c:pt>
                <c:pt idx="10">
                  <c:v>234</c:v>
                </c:pt>
                <c:pt idx="11">
                  <c:v>235</c:v>
                </c:pt>
                <c:pt idx="12">
                  <c:v>236</c:v>
                </c:pt>
                <c:pt idx="13">
                  <c:v>238</c:v>
                </c:pt>
                <c:pt idx="14">
                  <c:v>239</c:v>
                </c:pt>
                <c:pt idx="15">
                  <c:v>240</c:v>
                </c:pt>
                <c:pt idx="16">
                  <c:v>241</c:v>
                </c:pt>
                <c:pt idx="17">
                  <c:v>242</c:v>
                </c:pt>
                <c:pt idx="18">
                  <c:v>243</c:v>
                </c:pt>
                <c:pt idx="19">
                  <c:v>245</c:v>
                </c:pt>
                <c:pt idx="20">
                  <c:v>246</c:v>
                </c:pt>
                <c:pt idx="21">
                  <c:v>247</c:v>
                </c:pt>
                <c:pt idx="22">
                  <c:v>248</c:v>
                </c:pt>
                <c:pt idx="23">
                  <c:v>249</c:v>
                </c:pt>
                <c:pt idx="24">
                  <c:v>250</c:v>
                </c:pt>
                <c:pt idx="25">
                  <c:v>252</c:v>
                </c:pt>
                <c:pt idx="26">
                  <c:v>253</c:v>
                </c:pt>
                <c:pt idx="27">
                  <c:v>254</c:v>
                </c:pt>
                <c:pt idx="28">
                  <c:v>255</c:v>
                </c:pt>
                <c:pt idx="29">
                  <c:v>256</c:v>
                </c:pt>
                <c:pt idx="30">
                  <c:v>257</c:v>
                </c:pt>
                <c:pt idx="31">
                  <c:v>259</c:v>
                </c:pt>
                <c:pt idx="32">
                  <c:v>260</c:v>
                </c:pt>
                <c:pt idx="33">
                  <c:v>261</c:v>
                </c:pt>
                <c:pt idx="34">
                  <c:v>262</c:v>
                </c:pt>
                <c:pt idx="35">
                  <c:v>263</c:v>
                </c:pt>
                <c:pt idx="36">
                  <c:v>264</c:v>
                </c:pt>
                <c:pt idx="37">
                  <c:v>266</c:v>
                </c:pt>
                <c:pt idx="38">
                  <c:v>267</c:v>
                </c:pt>
                <c:pt idx="39">
                  <c:v>268</c:v>
                </c:pt>
                <c:pt idx="40">
                  <c:v>269</c:v>
                </c:pt>
                <c:pt idx="41">
                  <c:v>270</c:v>
                </c:pt>
                <c:pt idx="42">
                  <c:v>271</c:v>
                </c:pt>
                <c:pt idx="43">
                  <c:v>273</c:v>
                </c:pt>
                <c:pt idx="44">
                  <c:v>274</c:v>
                </c:pt>
                <c:pt idx="45">
                  <c:v>275</c:v>
                </c:pt>
                <c:pt idx="46">
                  <c:v>276</c:v>
                </c:pt>
                <c:pt idx="47">
                  <c:v>277</c:v>
                </c:pt>
                <c:pt idx="48">
                  <c:v>278</c:v>
                </c:pt>
                <c:pt idx="49">
                  <c:v>280</c:v>
                </c:pt>
                <c:pt idx="50">
                  <c:v>281</c:v>
                </c:pt>
                <c:pt idx="51">
                  <c:v>282</c:v>
                </c:pt>
                <c:pt idx="52">
                  <c:v>283</c:v>
                </c:pt>
                <c:pt idx="53">
                  <c:v>284</c:v>
                </c:pt>
                <c:pt idx="54">
                  <c:v>285</c:v>
                </c:pt>
                <c:pt idx="55">
                  <c:v>287</c:v>
                </c:pt>
                <c:pt idx="56">
                  <c:v>288</c:v>
                </c:pt>
                <c:pt idx="57">
                  <c:v>289</c:v>
                </c:pt>
                <c:pt idx="58">
                  <c:v>290</c:v>
                </c:pt>
                <c:pt idx="59">
                  <c:v>291</c:v>
                </c:pt>
                <c:pt idx="60">
                  <c:v>292</c:v>
                </c:pt>
                <c:pt idx="61">
                  <c:v>294</c:v>
                </c:pt>
                <c:pt idx="62">
                  <c:v>295</c:v>
                </c:pt>
                <c:pt idx="63">
                  <c:v>296</c:v>
                </c:pt>
                <c:pt idx="64">
                  <c:v>297</c:v>
                </c:pt>
                <c:pt idx="65">
                  <c:v>298</c:v>
                </c:pt>
                <c:pt idx="66">
                  <c:v>299</c:v>
                </c:pt>
                <c:pt idx="67">
                  <c:v>301</c:v>
                </c:pt>
                <c:pt idx="68">
                  <c:v>302</c:v>
                </c:pt>
                <c:pt idx="69">
                  <c:v>303</c:v>
                </c:pt>
                <c:pt idx="70">
                  <c:v>304</c:v>
                </c:pt>
                <c:pt idx="71">
                  <c:v>305</c:v>
                </c:pt>
                <c:pt idx="72">
                  <c:v>306</c:v>
                </c:pt>
                <c:pt idx="73">
                  <c:v>308</c:v>
                </c:pt>
                <c:pt idx="74">
                  <c:v>309</c:v>
                </c:pt>
                <c:pt idx="75">
                  <c:v>310</c:v>
                </c:pt>
                <c:pt idx="76">
                  <c:v>311</c:v>
                </c:pt>
                <c:pt idx="77">
                  <c:v>312</c:v>
                </c:pt>
                <c:pt idx="78">
                  <c:v>313</c:v>
                </c:pt>
                <c:pt idx="79">
                  <c:v>315</c:v>
                </c:pt>
                <c:pt idx="80">
                  <c:v>316</c:v>
                </c:pt>
                <c:pt idx="81">
                  <c:v>317</c:v>
                </c:pt>
                <c:pt idx="82">
                  <c:v>318</c:v>
                </c:pt>
                <c:pt idx="83">
                  <c:v>319</c:v>
                </c:pt>
                <c:pt idx="84">
                  <c:v>320</c:v>
                </c:pt>
                <c:pt idx="85">
                  <c:v>322</c:v>
                </c:pt>
                <c:pt idx="86">
                  <c:v>323</c:v>
                </c:pt>
                <c:pt idx="87">
                  <c:v>324</c:v>
                </c:pt>
                <c:pt idx="88">
                  <c:v>325</c:v>
                </c:pt>
                <c:pt idx="89">
                  <c:v>326</c:v>
                </c:pt>
                <c:pt idx="90">
                  <c:v>327</c:v>
                </c:pt>
                <c:pt idx="91">
                  <c:v>329</c:v>
                </c:pt>
                <c:pt idx="92">
                  <c:v>330</c:v>
                </c:pt>
                <c:pt idx="93">
                  <c:v>331</c:v>
                </c:pt>
                <c:pt idx="94">
                  <c:v>332</c:v>
                </c:pt>
                <c:pt idx="95">
                  <c:v>333</c:v>
                </c:pt>
                <c:pt idx="96">
                  <c:v>334</c:v>
                </c:pt>
                <c:pt idx="97">
                  <c:v>336</c:v>
                </c:pt>
                <c:pt idx="98">
                  <c:v>337</c:v>
                </c:pt>
                <c:pt idx="99">
                  <c:v>338</c:v>
                </c:pt>
                <c:pt idx="100">
                  <c:v>339</c:v>
                </c:pt>
                <c:pt idx="101">
                  <c:v>340</c:v>
                </c:pt>
                <c:pt idx="102">
                  <c:v>341</c:v>
                </c:pt>
                <c:pt idx="103">
                  <c:v>343</c:v>
                </c:pt>
                <c:pt idx="104">
                  <c:v>344</c:v>
                </c:pt>
                <c:pt idx="105">
                  <c:v>345</c:v>
                </c:pt>
                <c:pt idx="106">
                  <c:v>346</c:v>
                </c:pt>
                <c:pt idx="107">
                  <c:v>347</c:v>
                </c:pt>
                <c:pt idx="108">
                  <c:v>348</c:v>
                </c:pt>
                <c:pt idx="109">
                  <c:v>350</c:v>
                </c:pt>
                <c:pt idx="110">
                  <c:v>351</c:v>
                </c:pt>
                <c:pt idx="111">
                  <c:v>352</c:v>
                </c:pt>
                <c:pt idx="112">
                  <c:v>353</c:v>
                </c:pt>
                <c:pt idx="113">
                  <c:v>354</c:v>
                </c:pt>
                <c:pt idx="114">
                  <c:v>355</c:v>
                </c:pt>
                <c:pt idx="115">
                  <c:v>357</c:v>
                </c:pt>
                <c:pt idx="116">
                  <c:v>358</c:v>
                </c:pt>
                <c:pt idx="117">
                  <c:v>359</c:v>
                </c:pt>
                <c:pt idx="118">
                  <c:v>360</c:v>
                </c:pt>
                <c:pt idx="119">
                  <c:v>361</c:v>
                </c:pt>
                <c:pt idx="120">
                  <c:v>362</c:v>
                </c:pt>
                <c:pt idx="121">
                  <c:v>364</c:v>
                </c:pt>
                <c:pt idx="122">
                  <c:v>365</c:v>
                </c:pt>
                <c:pt idx="123">
                  <c:v>366</c:v>
                </c:pt>
                <c:pt idx="124">
                  <c:v>367</c:v>
                </c:pt>
                <c:pt idx="125">
                  <c:v>368</c:v>
                </c:pt>
                <c:pt idx="126">
                  <c:v>369</c:v>
                </c:pt>
                <c:pt idx="127">
                  <c:v>371</c:v>
                </c:pt>
                <c:pt idx="128">
                  <c:v>372</c:v>
                </c:pt>
                <c:pt idx="129">
                  <c:v>373</c:v>
                </c:pt>
                <c:pt idx="130">
                  <c:v>374</c:v>
                </c:pt>
                <c:pt idx="131">
                  <c:v>375</c:v>
                </c:pt>
                <c:pt idx="132">
                  <c:v>376</c:v>
                </c:pt>
                <c:pt idx="133">
                  <c:v>378</c:v>
                </c:pt>
                <c:pt idx="134">
                  <c:v>379</c:v>
                </c:pt>
                <c:pt idx="135">
                  <c:v>380</c:v>
                </c:pt>
                <c:pt idx="136">
                  <c:v>381</c:v>
                </c:pt>
                <c:pt idx="137">
                  <c:v>382</c:v>
                </c:pt>
                <c:pt idx="138">
                  <c:v>383</c:v>
                </c:pt>
                <c:pt idx="139">
                  <c:v>385</c:v>
                </c:pt>
                <c:pt idx="140">
                  <c:v>386</c:v>
                </c:pt>
                <c:pt idx="141">
                  <c:v>387</c:v>
                </c:pt>
                <c:pt idx="142">
                  <c:v>388</c:v>
                </c:pt>
                <c:pt idx="143">
                  <c:v>389</c:v>
                </c:pt>
                <c:pt idx="144">
                  <c:v>390</c:v>
                </c:pt>
                <c:pt idx="145">
                  <c:v>392</c:v>
                </c:pt>
                <c:pt idx="146">
                  <c:v>393</c:v>
                </c:pt>
                <c:pt idx="147">
                  <c:v>394</c:v>
                </c:pt>
                <c:pt idx="148">
                  <c:v>395</c:v>
                </c:pt>
                <c:pt idx="149">
                  <c:v>396</c:v>
                </c:pt>
                <c:pt idx="150">
                  <c:v>397</c:v>
                </c:pt>
                <c:pt idx="151">
                  <c:v>399</c:v>
                </c:pt>
                <c:pt idx="152">
                  <c:v>400</c:v>
                </c:pt>
                <c:pt idx="153">
                  <c:v>401</c:v>
                </c:pt>
                <c:pt idx="154">
                  <c:v>402</c:v>
                </c:pt>
                <c:pt idx="155">
                  <c:v>403</c:v>
                </c:pt>
                <c:pt idx="156">
                  <c:v>404</c:v>
                </c:pt>
                <c:pt idx="157">
                  <c:v>406</c:v>
                </c:pt>
                <c:pt idx="158">
                  <c:v>407</c:v>
                </c:pt>
                <c:pt idx="159">
                  <c:v>408</c:v>
                </c:pt>
                <c:pt idx="160">
                  <c:v>409</c:v>
                </c:pt>
                <c:pt idx="161">
                  <c:v>410</c:v>
                </c:pt>
                <c:pt idx="162">
                  <c:v>411</c:v>
                </c:pt>
                <c:pt idx="163">
                  <c:v>413</c:v>
                </c:pt>
                <c:pt idx="164">
                  <c:v>414</c:v>
                </c:pt>
                <c:pt idx="165">
                  <c:v>415</c:v>
                </c:pt>
                <c:pt idx="166">
                  <c:v>416</c:v>
                </c:pt>
                <c:pt idx="167">
                  <c:v>417</c:v>
                </c:pt>
                <c:pt idx="168">
                  <c:v>418</c:v>
                </c:pt>
                <c:pt idx="169">
                  <c:v>420</c:v>
                </c:pt>
                <c:pt idx="170">
                  <c:v>421</c:v>
                </c:pt>
                <c:pt idx="171">
                  <c:v>422</c:v>
                </c:pt>
              </c:numCache>
            </c:numRef>
          </c:cat>
          <c:val>
            <c:numRef>
              <c:f>'1000'!$I$2:$I$173</c:f>
              <c:numCache>
                <c:formatCode>General</c:formatCode>
                <c:ptCount val="172"/>
                <c:pt idx="0">
                  <c:v>-30.426257206707671</c:v>
                </c:pt>
                <c:pt idx="1">
                  <c:v>28.44274549746909</c:v>
                </c:pt>
                <c:pt idx="2">
                  <c:v>-62.673564769936519</c:v>
                </c:pt>
                <c:pt idx="3">
                  <c:v>-10.973103454014771</c:v>
                </c:pt>
                <c:pt idx="4">
                  <c:v>-12.536280242351181</c:v>
                </c:pt>
                <c:pt idx="5">
                  <c:v>-29.436798980142161</c:v>
                </c:pt>
                <c:pt idx="6">
                  <c:v>-30.959241398612249</c:v>
                </c:pt>
                <c:pt idx="7">
                  <c:v>-7.9705384189395296</c:v>
                </c:pt>
                <c:pt idx="8">
                  <c:v>24.037229629252149</c:v>
                </c:pt>
                <c:pt idx="9">
                  <c:v>42.168184564056723</c:v>
                </c:pt>
                <c:pt idx="10">
                  <c:v>12.871142648962319</c:v>
                </c:pt>
                <c:pt idx="11">
                  <c:v>-29.292021352602479</c:v>
                </c:pt>
                <c:pt idx="12">
                  <c:v>-9.3338728806870819</c:v>
                </c:pt>
                <c:pt idx="13">
                  <c:v>16.105691300080782</c:v>
                </c:pt>
                <c:pt idx="14">
                  <c:v>4.829278249589386</c:v>
                </c:pt>
                <c:pt idx="15">
                  <c:v>-18.679782511740481</c:v>
                </c:pt>
                <c:pt idx="16">
                  <c:v>12.569079876913159</c:v>
                </c:pt>
                <c:pt idx="17">
                  <c:v>-47.717369350004333</c:v>
                </c:pt>
                <c:pt idx="18">
                  <c:v>18.96161091881843</c:v>
                </c:pt>
                <c:pt idx="19">
                  <c:v>47.710882220728728</c:v>
                </c:pt>
                <c:pt idx="20">
                  <c:v>86.1096137490225</c:v>
                </c:pt>
                <c:pt idx="21">
                  <c:v>23.87446823289817</c:v>
                </c:pt>
                <c:pt idx="22">
                  <c:v>24.391722094947291</c:v>
                </c:pt>
                <c:pt idx="23">
                  <c:v>55.034369023913207</c:v>
                </c:pt>
                <c:pt idx="24">
                  <c:v>17.994470735710959</c:v>
                </c:pt>
                <c:pt idx="25">
                  <c:v>-16.44003277153406</c:v>
                </c:pt>
                <c:pt idx="26">
                  <c:v>-61.37912969478996</c:v>
                </c:pt>
                <c:pt idx="27">
                  <c:v>-36.732548913614288</c:v>
                </c:pt>
                <c:pt idx="28">
                  <c:v>-4.8388398504803476</c:v>
                </c:pt>
                <c:pt idx="29">
                  <c:v>-14.08763794428835</c:v>
                </c:pt>
                <c:pt idx="30">
                  <c:v>-0.51561851681150728</c:v>
                </c:pt>
                <c:pt idx="31">
                  <c:v>8.9711012872720843</c:v>
                </c:pt>
                <c:pt idx="32">
                  <c:v>-25.42363569383944</c:v>
                </c:pt>
                <c:pt idx="33">
                  <c:v>-18.243692591517409</c:v>
                </c:pt>
                <c:pt idx="34">
                  <c:v>12.11649780485789</c:v>
                </c:pt>
                <c:pt idx="35">
                  <c:v>13.28919074377211</c:v>
                </c:pt>
                <c:pt idx="36">
                  <c:v>1.6512930550946689</c:v>
                </c:pt>
                <c:pt idx="37">
                  <c:v>2.9593667592262629</c:v>
                </c:pt>
                <c:pt idx="38">
                  <c:v>-3.9819894243484089</c:v>
                </c:pt>
                <c:pt idx="39">
                  <c:v>7.2513153298923356</c:v>
                </c:pt>
                <c:pt idx="40">
                  <c:v>-13.87006636499923</c:v>
                </c:pt>
                <c:pt idx="41">
                  <c:v>-3.5039972383918339</c:v>
                </c:pt>
                <c:pt idx="42">
                  <c:v>-6.0887559475596387</c:v>
                </c:pt>
                <c:pt idx="43">
                  <c:v>-19.21358566112459</c:v>
                </c:pt>
                <c:pt idx="44">
                  <c:v>-1.1443724750201709</c:v>
                </c:pt>
                <c:pt idx="45">
                  <c:v>-37.44691789348812</c:v>
                </c:pt>
                <c:pt idx="46">
                  <c:v>1.6405710512118661</c:v>
                </c:pt>
                <c:pt idx="47">
                  <c:v>-63.291143828426577</c:v>
                </c:pt>
                <c:pt idx="48">
                  <c:v>-24.13400569980934</c:v>
                </c:pt>
                <c:pt idx="49">
                  <c:v>-19.19476089289288</c:v>
                </c:pt>
                <c:pt idx="50">
                  <c:v>-12.79978353769768</c:v>
                </c:pt>
                <c:pt idx="51">
                  <c:v>-41.080292553673203</c:v>
                </c:pt>
                <c:pt idx="52">
                  <c:v>-39.102846645731567</c:v>
                </c:pt>
                <c:pt idx="53">
                  <c:v>7.6151436042075566</c:v>
                </c:pt>
                <c:pt idx="54">
                  <c:v>-15.92340823593859</c:v>
                </c:pt>
                <c:pt idx="55">
                  <c:v>-29.14726539827322</c:v>
                </c:pt>
                <c:pt idx="56">
                  <c:v>-27.607165570887862</c:v>
                </c:pt>
                <c:pt idx="57">
                  <c:v>-37.573873856299663</c:v>
                </c:pt>
                <c:pt idx="58">
                  <c:v>-34.412353593931407</c:v>
                </c:pt>
                <c:pt idx="59">
                  <c:v>-30.124080649541551</c:v>
                </c:pt>
                <c:pt idx="60">
                  <c:v>-46.561052343289518</c:v>
                </c:pt>
                <c:pt idx="61">
                  <c:v>-12.739508102595959</c:v>
                </c:pt>
                <c:pt idx="62">
                  <c:v>-12.30521789251825</c:v>
                </c:pt>
                <c:pt idx="63">
                  <c:v>-23.618787669001271</c:v>
                </c:pt>
                <c:pt idx="64">
                  <c:v>-9.3780887208793917</c:v>
                </c:pt>
                <c:pt idx="65">
                  <c:v>-17.895910467517911</c:v>
                </c:pt>
                <c:pt idx="66">
                  <c:v>-34.258921833832197</c:v>
                </c:pt>
                <c:pt idx="67">
                  <c:v>16.053968122873989</c:v>
                </c:pt>
                <c:pt idx="68">
                  <c:v>3.1495628713541648</c:v>
                </c:pt>
                <c:pt idx="69">
                  <c:v>7.3122370152697851</c:v>
                </c:pt>
                <c:pt idx="70">
                  <c:v>2.006773288841782</c:v>
                </c:pt>
                <c:pt idx="71">
                  <c:v>0.33481793007911342</c:v>
                </c:pt>
                <c:pt idx="72">
                  <c:v>-5.529152667890175</c:v>
                </c:pt>
                <c:pt idx="73">
                  <c:v>-12.46657897131414</c:v>
                </c:pt>
                <c:pt idx="74">
                  <c:v>-38.02843586511041</c:v>
                </c:pt>
                <c:pt idx="75">
                  <c:v>-26.339159937974891</c:v>
                </c:pt>
                <c:pt idx="76">
                  <c:v>-27.118120104783269</c:v>
                </c:pt>
                <c:pt idx="77">
                  <c:v>-55.36452138866828</c:v>
                </c:pt>
                <c:pt idx="78">
                  <c:v>-40.818872322897263</c:v>
                </c:pt>
                <c:pt idx="79">
                  <c:v>-27.348312837269329</c:v>
                </c:pt>
                <c:pt idx="80">
                  <c:v>-51.902167970575803</c:v>
                </c:pt>
                <c:pt idx="81">
                  <c:v>20.061996228984459</c:v>
                </c:pt>
                <c:pt idx="82">
                  <c:v>8.2937584962324671</c:v>
                </c:pt>
                <c:pt idx="83">
                  <c:v>-6.8850285621660845E-2</c:v>
                </c:pt>
                <c:pt idx="84">
                  <c:v>-36.674382565837277</c:v>
                </c:pt>
                <c:pt idx="85">
                  <c:v>27.62891573249431</c:v>
                </c:pt>
                <c:pt idx="86">
                  <c:v>6.0405838754767984</c:v>
                </c:pt>
                <c:pt idx="87">
                  <c:v>10.289973048643439</c:v>
                </c:pt>
                <c:pt idx="88">
                  <c:v>-7.7937917869228306</c:v>
                </c:pt>
                <c:pt idx="89">
                  <c:v>-29.099809816408118</c:v>
                </c:pt>
                <c:pt idx="90">
                  <c:v>-35.972101681817428</c:v>
                </c:pt>
                <c:pt idx="91">
                  <c:v>-62.423345709344289</c:v>
                </c:pt>
                <c:pt idx="92">
                  <c:v>-37.424773090055623</c:v>
                </c:pt>
                <c:pt idx="93">
                  <c:v>-38.721609070712717</c:v>
                </c:pt>
                <c:pt idx="94">
                  <c:v>-35.315964652681529</c:v>
                </c:pt>
                <c:pt idx="95">
                  <c:v>-52.668815471126742</c:v>
                </c:pt>
                <c:pt idx="96">
                  <c:v>24.995102651713552</c:v>
                </c:pt>
                <c:pt idx="97">
                  <c:v>-5.3867617234867406</c:v>
                </c:pt>
                <c:pt idx="98">
                  <c:v>-3.0354656901859758</c:v>
                </c:pt>
                <c:pt idx="99">
                  <c:v>-23.435595059150629</c:v>
                </c:pt>
                <c:pt idx="100">
                  <c:v>-41.038314483880583</c:v>
                </c:pt>
                <c:pt idx="101">
                  <c:v>-14.21227713652204</c:v>
                </c:pt>
                <c:pt idx="102">
                  <c:v>-4.869764133757684</c:v>
                </c:pt>
                <c:pt idx="103">
                  <c:v>-22.54957968799426</c:v>
                </c:pt>
                <c:pt idx="104">
                  <c:v>-30.612476945002442</c:v>
                </c:pt>
                <c:pt idx="105">
                  <c:v>-35.825153126667288</c:v>
                </c:pt>
                <c:pt idx="106">
                  <c:v>-2.3418185170238801</c:v>
                </c:pt>
                <c:pt idx="107">
                  <c:v>-10.43219964828288</c:v>
                </c:pt>
                <c:pt idx="108">
                  <c:v>5.476772257183752</c:v>
                </c:pt>
                <c:pt idx="109">
                  <c:v>-23.902108768368691</c:v>
                </c:pt>
                <c:pt idx="110">
                  <c:v>-37.677293480612043</c:v>
                </c:pt>
                <c:pt idx="111">
                  <c:v>2.788457157819169</c:v>
                </c:pt>
                <c:pt idx="112">
                  <c:v>-46.971910765175863</c:v>
                </c:pt>
                <c:pt idx="113">
                  <c:v>-11.452765914005999</c:v>
                </c:pt>
                <c:pt idx="114">
                  <c:v>-30.091304678888509</c:v>
                </c:pt>
                <c:pt idx="115">
                  <c:v>-47.993312186940443</c:v>
                </c:pt>
                <c:pt idx="116">
                  <c:v>-47.010205698101572</c:v>
                </c:pt>
                <c:pt idx="117">
                  <c:v>-78.607487308870674</c:v>
                </c:pt>
                <c:pt idx="118">
                  <c:v>-77.487587037926446</c:v>
                </c:pt>
                <c:pt idx="119">
                  <c:v>-76.817722501382434</c:v>
                </c:pt>
                <c:pt idx="120">
                  <c:v>-39.119311319073333</c:v>
                </c:pt>
                <c:pt idx="121">
                  <c:v>-69.109997302220151</c:v>
                </c:pt>
                <c:pt idx="122">
                  <c:v>-47.073144835624468</c:v>
                </c:pt>
                <c:pt idx="123">
                  <c:v>-45.345491968611682</c:v>
                </c:pt>
                <c:pt idx="124">
                  <c:v>-99.802166108334916</c:v>
                </c:pt>
                <c:pt idx="125">
                  <c:v>-95.756867918522886</c:v>
                </c:pt>
                <c:pt idx="126">
                  <c:v>-128.6631470852661</c:v>
                </c:pt>
                <c:pt idx="127">
                  <c:v>-130.0628172907071</c:v>
                </c:pt>
                <c:pt idx="128">
                  <c:v>-117.39266625351679</c:v>
                </c:pt>
                <c:pt idx="129">
                  <c:v>-124.5341010028808</c:v>
                </c:pt>
                <c:pt idx="130">
                  <c:v>-87.325031383424573</c:v>
                </c:pt>
                <c:pt idx="131">
                  <c:v>-94.185776002065523</c:v>
                </c:pt>
                <c:pt idx="132">
                  <c:v>-69.846214270036029</c:v>
                </c:pt>
                <c:pt idx="133">
                  <c:v>-55.560200710955563</c:v>
                </c:pt>
                <c:pt idx="134">
                  <c:v>-72.618505470339983</c:v>
                </c:pt>
                <c:pt idx="135">
                  <c:v>-71.582655514501994</c:v>
                </c:pt>
                <c:pt idx="136">
                  <c:v>-58.638450650665838</c:v>
                </c:pt>
                <c:pt idx="137">
                  <c:v>-42.080413716696697</c:v>
                </c:pt>
                <c:pt idx="138">
                  <c:v>-44.92741042379852</c:v>
                </c:pt>
                <c:pt idx="139">
                  <c:v>-26.419252680469629</c:v>
                </c:pt>
                <c:pt idx="140">
                  <c:v>-28.787080162762489</c:v>
                </c:pt>
                <c:pt idx="141">
                  <c:v>1.8353258709645</c:v>
                </c:pt>
                <c:pt idx="142">
                  <c:v>-10.51665115376087</c:v>
                </c:pt>
                <c:pt idx="143">
                  <c:v>-8.0004466193191757</c:v>
                </c:pt>
                <c:pt idx="144">
                  <c:v>0.6882472016116703</c:v>
                </c:pt>
                <c:pt idx="145">
                  <c:v>2.454909073258468</c:v>
                </c:pt>
                <c:pt idx="146">
                  <c:v>3.8402978672434411</c:v>
                </c:pt>
                <c:pt idx="147">
                  <c:v>1.712033781215009</c:v>
                </c:pt>
                <c:pt idx="148">
                  <c:v>5.5505751441157507</c:v>
                </c:pt>
                <c:pt idx="149">
                  <c:v>7.6065707798918893</c:v>
                </c:pt>
                <c:pt idx="150">
                  <c:v>0.70981365996375279</c:v>
                </c:pt>
                <c:pt idx="151">
                  <c:v>2.3089023290938528</c:v>
                </c:pt>
                <c:pt idx="152">
                  <c:v>7.0779680806122256</c:v>
                </c:pt>
                <c:pt idx="153">
                  <c:v>5.9809171663836516</c:v>
                </c:pt>
                <c:pt idx="154">
                  <c:v>8.0294775346806713</c:v>
                </c:pt>
                <c:pt idx="155">
                  <c:v>7.4727282352711448</c:v>
                </c:pt>
                <c:pt idx="156">
                  <c:v>8.4367730061794131</c:v>
                </c:pt>
                <c:pt idx="157">
                  <c:v>7.6920703810065447</c:v>
                </c:pt>
                <c:pt idx="158">
                  <c:v>0.88913234201565139</c:v>
                </c:pt>
                <c:pt idx="159">
                  <c:v>22.695618740023018</c:v>
                </c:pt>
                <c:pt idx="160">
                  <c:v>-0.1071691102285756</c:v>
                </c:pt>
                <c:pt idx="161">
                  <c:v>17.024199167950069</c:v>
                </c:pt>
                <c:pt idx="162">
                  <c:v>8.3358652319638864</c:v>
                </c:pt>
                <c:pt idx="163">
                  <c:v>11.17571773712657</c:v>
                </c:pt>
                <c:pt idx="164">
                  <c:v>11.373374038082581</c:v>
                </c:pt>
                <c:pt idx="165">
                  <c:v>10.681860114996971</c:v>
                </c:pt>
                <c:pt idx="166">
                  <c:v>13.463532015915691</c:v>
                </c:pt>
                <c:pt idx="167">
                  <c:v>10.99679505334046</c:v>
                </c:pt>
                <c:pt idx="168">
                  <c:v>5.9259142071539683</c:v>
                </c:pt>
                <c:pt idx="169">
                  <c:v>8.0513852519099061</c:v>
                </c:pt>
                <c:pt idx="170">
                  <c:v>17.948986162373359</c:v>
                </c:pt>
                <c:pt idx="171">
                  <c:v>11.184696429462671</c:v>
                </c:pt>
              </c:numCache>
            </c:numRef>
          </c:val>
          <c:smooth val="0"/>
          <c:extLst>
            <c:ext xmlns:c16="http://schemas.microsoft.com/office/drawing/2014/chart" uri="{C3380CC4-5D6E-409C-BE32-E72D297353CC}">
              <c16:uniqueId val="{00000000-F799-487D-9689-93280E09CE79}"/>
            </c:ext>
          </c:extLst>
        </c:ser>
        <c:dLbls>
          <c:showLegendKey val="0"/>
          <c:showVal val="0"/>
          <c:showCatName val="0"/>
          <c:showSerName val="0"/>
          <c:showPercent val="0"/>
          <c:showBubbleSize val="0"/>
        </c:dLbls>
        <c:smooth val="0"/>
        <c:axId val="900393903"/>
        <c:axId val="900406863"/>
      </c:lineChart>
      <c:catAx>
        <c:axId val="9003939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0406863"/>
        <c:crosses val="autoZero"/>
        <c:auto val="1"/>
        <c:lblAlgn val="ctr"/>
        <c:lblOffset val="100"/>
        <c:noMultiLvlLbl val="0"/>
      </c:catAx>
      <c:valAx>
        <c:axId val="90040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03939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'900'!$L$1</c:f>
              <c:strCache>
                <c:ptCount val="1"/>
                <c:pt idx="0">
                  <c:v>900-Frambda2_of_df10</c:v>
                </c:pt>
              </c:strCache>
            </c:strRef>
          </c:tx>
          <c:spPr>
            <a:ln w="19050" cap="rnd">
              <a:solidFill>
                <a:schemeClr val="accent1"/>
              </a:solidFill>
              <a:round/>
            </a:ln>
            <a:effectLst/>
          </c:spPr>
          <c:marker>
            <c:symbol val="none"/>
          </c:marker>
          <c:cat>
            <c:numRef>
              <c:f>'900'!$A$2:$A$206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'900'!$L$2:$L$206</c:f>
              <c:numCache>
                <c:formatCode>General</c:formatCode>
                <c:ptCount val="205"/>
                <c:pt idx="0">
                  <c:v>-79.235601425415553</c:v>
                </c:pt>
                <c:pt idx="1">
                  <c:v>-19.383219404036922</c:v>
                </c:pt>
                <c:pt idx="2">
                  <c:v>-3.3464597355510861</c:v>
                </c:pt>
                <c:pt idx="3">
                  <c:v>20.981103407267991</c:v>
                </c:pt>
                <c:pt idx="4">
                  <c:v>22.544168465898149</c:v>
                </c:pt>
                <c:pt idx="5">
                  <c:v>10.46930454326262</c:v>
                </c:pt>
                <c:pt idx="6">
                  <c:v>-34.312634418586377</c:v>
                </c:pt>
                <c:pt idx="7">
                  <c:v>-31.082817303241541</c:v>
                </c:pt>
                <c:pt idx="8">
                  <c:v>-84.745189050431037</c:v>
                </c:pt>
                <c:pt idx="9">
                  <c:v>-13.450768057164421</c:v>
                </c:pt>
                <c:pt idx="10">
                  <c:v>31.534053613415381</c:v>
                </c:pt>
                <c:pt idx="11">
                  <c:v>78.047185558772355</c:v>
                </c:pt>
                <c:pt idx="12">
                  <c:v>44.645165232158853</c:v>
                </c:pt>
                <c:pt idx="13">
                  <c:v>22.100523175632318</c:v>
                </c:pt>
                <c:pt idx="14">
                  <c:v>-31.145341408005581</c:v>
                </c:pt>
                <c:pt idx="15">
                  <c:v>-19.99107414351284</c:v>
                </c:pt>
                <c:pt idx="16">
                  <c:v>-7.5409469132814841</c:v>
                </c:pt>
                <c:pt idx="17">
                  <c:v>-3.0411462831867482</c:v>
                </c:pt>
                <c:pt idx="18">
                  <c:v>-23.709539237419879</c:v>
                </c:pt>
                <c:pt idx="19">
                  <c:v>37.792948924230409</c:v>
                </c:pt>
                <c:pt idx="20">
                  <c:v>1.6194769239929521</c:v>
                </c:pt>
                <c:pt idx="21">
                  <c:v>27.048401142781419</c:v>
                </c:pt>
                <c:pt idx="22">
                  <c:v>-51.339919944499641</c:v>
                </c:pt>
                <c:pt idx="23">
                  <c:v>52.892953953523133</c:v>
                </c:pt>
                <c:pt idx="24">
                  <c:v>3.0658318829052971</c:v>
                </c:pt>
                <c:pt idx="25">
                  <c:v>18.7663334786711</c:v>
                </c:pt>
                <c:pt idx="26">
                  <c:v>12.178787763548639</c:v>
                </c:pt>
                <c:pt idx="27">
                  <c:v>13.52609068599457</c:v>
                </c:pt>
                <c:pt idx="28">
                  <c:v>34.948194165498911</c:v>
                </c:pt>
                <c:pt idx="29">
                  <c:v>60.100420492430587</c:v>
                </c:pt>
                <c:pt idx="30">
                  <c:v>44.934003328332608</c:v>
                </c:pt>
                <c:pt idx="31">
                  <c:v>47.768174593355283</c:v>
                </c:pt>
                <c:pt idx="32">
                  <c:v>22.80134145188131</c:v>
                </c:pt>
                <c:pt idx="33">
                  <c:v>27.848352488489219</c:v>
                </c:pt>
                <c:pt idx="34">
                  <c:v>-57.284789734489351</c:v>
                </c:pt>
                <c:pt idx="35">
                  <c:v>0.19665836174693041</c:v>
                </c:pt>
                <c:pt idx="36">
                  <c:v>17.211412062756171</c:v>
                </c:pt>
                <c:pt idx="37">
                  <c:v>10.93644361447231</c:v>
                </c:pt>
                <c:pt idx="38">
                  <c:v>-6.3876468797756756</c:v>
                </c:pt>
                <c:pt idx="39">
                  <c:v>-7.5664266783191358</c:v>
                </c:pt>
                <c:pt idx="40">
                  <c:v>-8.365890997339001</c:v>
                </c:pt>
                <c:pt idx="41">
                  <c:v>11.943749530931189</c:v>
                </c:pt>
                <c:pt idx="42">
                  <c:v>5.7141093081658809</c:v>
                </c:pt>
                <c:pt idx="43">
                  <c:v>13.43034842607554</c:v>
                </c:pt>
                <c:pt idx="44">
                  <c:v>16.94343320925022</c:v>
                </c:pt>
                <c:pt idx="45">
                  <c:v>-25.858078989248199</c:v>
                </c:pt>
                <c:pt idx="46">
                  <c:v>-18.757943254802079</c:v>
                </c:pt>
                <c:pt idx="47">
                  <c:v>29.854844647764121</c:v>
                </c:pt>
                <c:pt idx="48">
                  <c:v>-4.6483206996921993</c:v>
                </c:pt>
                <c:pt idx="49">
                  <c:v>32.502185633235023</c:v>
                </c:pt>
                <c:pt idx="50">
                  <c:v>1.681902128351322</c:v>
                </c:pt>
                <c:pt idx="51">
                  <c:v>-23.50767523825948</c:v>
                </c:pt>
                <c:pt idx="52">
                  <c:v>23.154064457549492</c:v>
                </c:pt>
                <c:pt idx="53">
                  <c:v>5.008521353427918</c:v>
                </c:pt>
                <c:pt idx="54">
                  <c:v>27.74285301444402</c:v>
                </c:pt>
                <c:pt idx="55">
                  <c:v>25.35082127071318</c:v>
                </c:pt>
                <c:pt idx="56">
                  <c:v>21.868760186810341</c:v>
                </c:pt>
                <c:pt idx="57">
                  <c:v>31.428565022835151</c:v>
                </c:pt>
                <c:pt idx="58">
                  <c:v>26.392041622285131</c:v>
                </c:pt>
                <c:pt idx="59">
                  <c:v>32.509256954724343</c:v>
                </c:pt>
                <c:pt idx="60">
                  <c:v>20.147685264202799</c:v>
                </c:pt>
                <c:pt idx="61">
                  <c:v>-5.3385259910955121</c:v>
                </c:pt>
                <c:pt idx="62">
                  <c:v>1.6577890185493711</c:v>
                </c:pt>
                <c:pt idx="63">
                  <c:v>-27.612233690533451</c:v>
                </c:pt>
                <c:pt idx="64">
                  <c:v>13.21144612922984</c:v>
                </c:pt>
                <c:pt idx="65">
                  <c:v>-15.336154389706721</c:v>
                </c:pt>
                <c:pt idx="66">
                  <c:v>-9.5442305844711015</c:v>
                </c:pt>
                <c:pt idx="67">
                  <c:v>-21.081666703037399</c:v>
                </c:pt>
                <c:pt idx="68">
                  <c:v>-44.948497039808707</c:v>
                </c:pt>
                <c:pt idx="69">
                  <c:v>-26.734261299842661</c:v>
                </c:pt>
                <c:pt idx="70">
                  <c:v>-14.17981399740636</c:v>
                </c:pt>
                <c:pt idx="71">
                  <c:v>22.845892561278959</c:v>
                </c:pt>
                <c:pt idx="72">
                  <c:v>33.560830787820009</c:v>
                </c:pt>
                <c:pt idx="73">
                  <c:v>30.80368562072972</c:v>
                </c:pt>
                <c:pt idx="74">
                  <c:v>24.392220392928099</c:v>
                </c:pt>
                <c:pt idx="75">
                  <c:v>46.077535944488091</c:v>
                </c:pt>
                <c:pt idx="76">
                  <c:v>21.47754094225321</c:v>
                </c:pt>
                <c:pt idx="77">
                  <c:v>18.92674299042643</c:v>
                </c:pt>
                <c:pt idx="78">
                  <c:v>-4.6641156453387467</c:v>
                </c:pt>
                <c:pt idx="79">
                  <c:v>3.1616746989024631</c:v>
                </c:pt>
                <c:pt idx="80">
                  <c:v>-32.702181001581522</c:v>
                </c:pt>
                <c:pt idx="81">
                  <c:v>-29.768456220139921</c:v>
                </c:pt>
                <c:pt idx="82">
                  <c:v>-36.498841416471812</c:v>
                </c:pt>
                <c:pt idx="83">
                  <c:v>11.24397088806618</c:v>
                </c:pt>
                <c:pt idx="84">
                  <c:v>-44.888035058790251</c:v>
                </c:pt>
                <c:pt idx="85">
                  <c:v>-40.680567616916839</c:v>
                </c:pt>
                <c:pt idx="86">
                  <c:v>6.7860402674792653E-2</c:v>
                </c:pt>
                <c:pt idx="87">
                  <c:v>39.984537104145573</c:v>
                </c:pt>
                <c:pt idx="88">
                  <c:v>2.585653114778665</c:v>
                </c:pt>
                <c:pt idx="89">
                  <c:v>13.00215958226239</c:v>
                </c:pt>
                <c:pt idx="90">
                  <c:v>46.37505163252758</c:v>
                </c:pt>
                <c:pt idx="91">
                  <c:v>23.53077032379338</c:v>
                </c:pt>
                <c:pt idx="92">
                  <c:v>39.236062376553548</c:v>
                </c:pt>
                <c:pt idx="93">
                  <c:v>9.4905121014641978</c:v>
                </c:pt>
                <c:pt idx="94">
                  <c:v>-11.34552237846289</c:v>
                </c:pt>
                <c:pt idx="95">
                  <c:v>1.497383127536807</c:v>
                </c:pt>
                <c:pt idx="96">
                  <c:v>3.2536843444045012</c:v>
                </c:pt>
                <c:pt idx="97">
                  <c:v>-0.72843365708650865</c:v>
                </c:pt>
                <c:pt idx="98">
                  <c:v>-11.09608548239755</c:v>
                </c:pt>
                <c:pt idx="99">
                  <c:v>-8.9730781004885891</c:v>
                </c:pt>
                <c:pt idx="100">
                  <c:v>-7.5622806278534904</c:v>
                </c:pt>
                <c:pt idx="101">
                  <c:v>5.7370342733979172</c:v>
                </c:pt>
                <c:pt idx="102">
                  <c:v>36.278392250078269</c:v>
                </c:pt>
                <c:pt idx="103">
                  <c:v>23.802348110619459</c:v>
                </c:pt>
                <c:pt idx="104">
                  <c:v>40.365587458832003</c:v>
                </c:pt>
                <c:pt idx="105">
                  <c:v>19.571294729690429</c:v>
                </c:pt>
                <c:pt idx="106">
                  <c:v>30.695607312093291</c:v>
                </c:pt>
                <c:pt idx="107">
                  <c:v>15.499084600143339</c:v>
                </c:pt>
                <c:pt idx="108">
                  <c:v>6.3599883247917184</c:v>
                </c:pt>
                <c:pt idx="109">
                  <c:v>9.9847869671283682</c:v>
                </c:pt>
                <c:pt idx="110">
                  <c:v>2.1876983223109612</c:v>
                </c:pt>
                <c:pt idx="111">
                  <c:v>4.60115556509035</c:v>
                </c:pt>
                <c:pt idx="112">
                  <c:v>-1.534977167459104</c:v>
                </c:pt>
                <c:pt idx="113">
                  <c:v>-17.040194001453749</c:v>
                </c:pt>
                <c:pt idx="114">
                  <c:v>-12.20426807220716</c:v>
                </c:pt>
                <c:pt idx="115">
                  <c:v>-4.6205677094266431</c:v>
                </c:pt>
                <c:pt idx="116">
                  <c:v>20.708692791914061</c:v>
                </c:pt>
                <c:pt idx="117">
                  <c:v>4.0444950821061374</c:v>
                </c:pt>
                <c:pt idx="118">
                  <c:v>-19.36973726160144</c:v>
                </c:pt>
                <c:pt idx="119">
                  <c:v>-8.9665962272752715</c:v>
                </c:pt>
                <c:pt idx="120">
                  <c:v>7.3695533914705074</c:v>
                </c:pt>
                <c:pt idx="121">
                  <c:v>-36.022395259640213</c:v>
                </c:pt>
                <c:pt idx="122">
                  <c:v>15.7320933767867</c:v>
                </c:pt>
                <c:pt idx="123">
                  <c:v>-25.413383898440969</c:v>
                </c:pt>
                <c:pt idx="124">
                  <c:v>-8.1573036636526695</c:v>
                </c:pt>
                <c:pt idx="125">
                  <c:v>-26.073868557756359</c:v>
                </c:pt>
                <c:pt idx="126">
                  <c:v>-25.44309191278872</c:v>
                </c:pt>
                <c:pt idx="127">
                  <c:v>-32.027591037476803</c:v>
                </c:pt>
                <c:pt idx="128">
                  <c:v>-21.285540168703459</c:v>
                </c:pt>
                <c:pt idx="129">
                  <c:v>-12.239278762290439</c:v>
                </c:pt>
                <c:pt idx="130">
                  <c:v>-7.3253019126388441</c:v>
                </c:pt>
                <c:pt idx="131">
                  <c:v>-19.085720525838362</c:v>
                </c:pt>
                <c:pt idx="132">
                  <c:v>3.5897350261950902</c:v>
                </c:pt>
                <c:pt idx="133">
                  <c:v>-33.752867486597943</c:v>
                </c:pt>
                <c:pt idx="134">
                  <c:v>-2.4930957504699962</c:v>
                </c:pt>
                <c:pt idx="135">
                  <c:v>-2.1412971836927319</c:v>
                </c:pt>
                <c:pt idx="136">
                  <c:v>-9.9507543215278904</c:v>
                </c:pt>
                <c:pt idx="137">
                  <c:v>-48.298529415427268</c:v>
                </c:pt>
                <c:pt idx="138">
                  <c:v>-27.28332307651112</c:v>
                </c:pt>
                <c:pt idx="139">
                  <c:v>-27.858322258632921</c:v>
                </c:pt>
                <c:pt idx="140">
                  <c:v>-36.210137637428872</c:v>
                </c:pt>
                <c:pt idx="141">
                  <c:v>-47.039922630039548</c:v>
                </c:pt>
                <c:pt idx="142">
                  <c:v>-33.167790342496687</c:v>
                </c:pt>
                <c:pt idx="143">
                  <c:v>-37.246585396073861</c:v>
                </c:pt>
                <c:pt idx="144">
                  <c:v>-45.536998234914464</c:v>
                </c:pt>
                <c:pt idx="145">
                  <c:v>-32.421527669930818</c:v>
                </c:pt>
                <c:pt idx="146">
                  <c:v>-24.397213201844679</c:v>
                </c:pt>
                <c:pt idx="147">
                  <c:v>-52.041771815644083</c:v>
                </c:pt>
                <c:pt idx="148">
                  <c:v>-33.679447307025903</c:v>
                </c:pt>
                <c:pt idx="149">
                  <c:v>-33.804297604921572</c:v>
                </c:pt>
                <c:pt idx="150">
                  <c:v>-69.582663297263906</c:v>
                </c:pt>
                <c:pt idx="151">
                  <c:v>-50.267572384610297</c:v>
                </c:pt>
                <c:pt idx="152">
                  <c:v>-26.223845221667158</c:v>
                </c:pt>
                <c:pt idx="153">
                  <c:v>-16.30229747442473</c:v>
                </c:pt>
                <c:pt idx="154">
                  <c:v>-55.025388607861203</c:v>
                </c:pt>
                <c:pt idx="155">
                  <c:v>-33.916056030016072</c:v>
                </c:pt>
                <c:pt idx="156">
                  <c:v>-39.958992090853307</c:v>
                </c:pt>
                <c:pt idx="157">
                  <c:v>-66.785647735755305</c:v>
                </c:pt>
                <c:pt idx="158">
                  <c:v>-47.356660651075551</c:v>
                </c:pt>
                <c:pt idx="159">
                  <c:v>-72.603996163749201</c:v>
                </c:pt>
                <c:pt idx="160">
                  <c:v>-58.749758479229648</c:v>
                </c:pt>
                <c:pt idx="161">
                  <c:v>-56.967216445999902</c:v>
                </c:pt>
                <c:pt idx="162">
                  <c:v>-45.082808048045223</c:v>
                </c:pt>
                <c:pt idx="163">
                  <c:v>-49.302223637056073</c:v>
                </c:pt>
                <c:pt idx="164">
                  <c:v>-46.522323192686002</c:v>
                </c:pt>
                <c:pt idx="165">
                  <c:v>-31.122501393676639</c:v>
                </c:pt>
                <c:pt idx="166">
                  <c:v>-36.063604939426753</c:v>
                </c:pt>
                <c:pt idx="167">
                  <c:v>-30.129865122061499</c:v>
                </c:pt>
                <c:pt idx="168">
                  <c:v>-18.798218957756401</c:v>
                </c:pt>
                <c:pt idx="169">
                  <c:v>-14.1248009128871</c:v>
                </c:pt>
                <c:pt idx="170">
                  <c:v>-6.0571420384667771</c:v>
                </c:pt>
                <c:pt idx="171">
                  <c:v>-16.798235339371281</c:v>
                </c:pt>
                <c:pt idx="172">
                  <c:v>-1.104737357935542</c:v>
                </c:pt>
                <c:pt idx="173">
                  <c:v>-4.277694137681312</c:v>
                </c:pt>
                <c:pt idx="174">
                  <c:v>13.10398612488239</c:v>
                </c:pt>
                <c:pt idx="175">
                  <c:v>-4.8380219832440536</c:v>
                </c:pt>
                <c:pt idx="176">
                  <c:v>13.41982615964513</c:v>
                </c:pt>
                <c:pt idx="177">
                  <c:v>-4.0761786887207831</c:v>
                </c:pt>
                <c:pt idx="178">
                  <c:v>13.471587984861291</c:v>
                </c:pt>
                <c:pt idx="179">
                  <c:v>11.14940264361128</c:v>
                </c:pt>
                <c:pt idx="180">
                  <c:v>13.54597289784722</c:v>
                </c:pt>
                <c:pt idx="181">
                  <c:v>6.4315066950154076</c:v>
                </c:pt>
                <c:pt idx="182">
                  <c:v>10.67614272635042</c:v>
                </c:pt>
                <c:pt idx="183">
                  <c:v>15.99200878086052</c:v>
                </c:pt>
                <c:pt idx="184">
                  <c:v>14.23926534805822</c:v>
                </c:pt>
                <c:pt idx="185">
                  <c:v>14.14307162438938</c:v>
                </c:pt>
                <c:pt idx="186">
                  <c:v>14.46527034064728</c:v>
                </c:pt>
                <c:pt idx="187">
                  <c:v>17.66746401444351</c:v>
                </c:pt>
                <c:pt idx="188">
                  <c:v>21.699056929035429</c:v>
                </c:pt>
                <c:pt idx="189">
                  <c:v>10.090110348718691</c:v>
                </c:pt>
                <c:pt idx="190">
                  <c:v>22.28529872207319</c:v>
                </c:pt>
                <c:pt idx="191">
                  <c:v>12.73191265939499</c:v>
                </c:pt>
                <c:pt idx="192">
                  <c:v>21.66378756054327</c:v>
                </c:pt>
                <c:pt idx="193">
                  <c:v>17.970026648442222</c:v>
                </c:pt>
                <c:pt idx="194">
                  <c:v>18.360890968578669</c:v>
                </c:pt>
                <c:pt idx="195">
                  <c:v>2.8348650002974001</c:v>
                </c:pt>
                <c:pt idx="196">
                  <c:v>27.977073276107632</c:v>
                </c:pt>
                <c:pt idx="197">
                  <c:v>8.7853374562917459</c:v>
                </c:pt>
                <c:pt idx="198">
                  <c:v>21.484792802547201</c:v>
                </c:pt>
                <c:pt idx="199">
                  <c:v>16.325862021825621</c:v>
                </c:pt>
                <c:pt idx="200">
                  <c:v>9.4615288811540434</c:v>
                </c:pt>
                <c:pt idx="201">
                  <c:v>7.3405653440636778</c:v>
                </c:pt>
                <c:pt idx="202">
                  <c:v>17.89056025193468</c:v>
                </c:pt>
                <c:pt idx="203">
                  <c:v>14.47477071616844</c:v>
                </c:pt>
                <c:pt idx="204">
                  <c:v>9.1224876787474081</c:v>
                </c:pt>
              </c:numCache>
            </c:numRef>
          </c:val>
          <c:smooth val="0"/>
          <c:extLst>
            <c:ext xmlns:c16="http://schemas.microsoft.com/office/drawing/2014/chart" uri="{C3380CC4-5D6E-409C-BE32-E72D297353CC}">
              <c16:uniqueId val="{00000000-8CF6-41FA-84A9-444624F5332B}"/>
            </c:ext>
          </c:extLst>
        </c:ser>
        <c:dLbls>
          <c:showLegendKey val="0"/>
          <c:showVal val="0"/>
          <c:showCatName val="0"/>
          <c:showSerName val="0"/>
          <c:showPercent val="0"/>
          <c:showBubbleSize val="0"/>
        </c:dLbls>
        <c:smooth val="0"/>
        <c:axId val="978461359"/>
        <c:axId val="978479599"/>
      </c:lineChart>
      <c:catAx>
        <c:axId val="9784613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78479599"/>
        <c:crosses val="autoZero"/>
        <c:auto val="1"/>
        <c:lblAlgn val="ctr"/>
        <c:lblOffset val="100"/>
        <c:noMultiLvlLbl val="0"/>
      </c:catAx>
      <c:valAx>
        <c:axId val="978479599"/>
        <c:scaling>
          <c:orientation val="minMax"/>
          <c:min val="-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7846135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'900'!$I$1</c:f>
              <c:strCache>
                <c:ptCount val="1"/>
                <c:pt idx="0">
                  <c:v>900-Frambda2_of_df7</c:v>
                </c:pt>
              </c:strCache>
            </c:strRef>
          </c:tx>
          <c:spPr>
            <a:ln w="19050" cap="rnd">
              <a:solidFill>
                <a:schemeClr val="accent1"/>
              </a:solidFill>
              <a:round/>
            </a:ln>
            <a:effectLst/>
          </c:spPr>
          <c:marker>
            <c:symbol val="none"/>
          </c:marker>
          <c:cat>
            <c:numRef>
              <c:f>'900'!$A$2:$A$206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'900'!$I$2:$I$206</c:f>
              <c:numCache>
                <c:formatCode>General</c:formatCode>
                <c:ptCount val="205"/>
                <c:pt idx="0">
                  <c:v>67.885446707111072</c:v>
                </c:pt>
                <c:pt idx="1">
                  <c:v>50.1690121768072</c:v>
                </c:pt>
                <c:pt idx="2">
                  <c:v>-19.37729372248377</c:v>
                </c:pt>
                <c:pt idx="3">
                  <c:v>-80.037054042232114</c:v>
                </c:pt>
                <c:pt idx="4">
                  <c:v>-65.484289028150769</c:v>
                </c:pt>
                <c:pt idx="5">
                  <c:v>-32.535380596287347</c:v>
                </c:pt>
                <c:pt idx="6">
                  <c:v>2.790354510506265</c:v>
                </c:pt>
                <c:pt idx="7">
                  <c:v>61.876090371655764</c:v>
                </c:pt>
                <c:pt idx="8">
                  <c:v>41.208122380663099</c:v>
                </c:pt>
                <c:pt idx="9">
                  <c:v>21.754670040523461</c:v>
                </c:pt>
                <c:pt idx="10">
                  <c:v>-28.16961937062905</c:v>
                </c:pt>
                <c:pt idx="11">
                  <c:v>-35.57157126999661</c:v>
                </c:pt>
                <c:pt idx="12">
                  <c:v>-51.655566805044216</c:v>
                </c:pt>
                <c:pt idx="13">
                  <c:v>18.489321412214071</c:v>
                </c:pt>
                <c:pt idx="14">
                  <c:v>6.0238344530582069</c:v>
                </c:pt>
                <c:pt idx="15">
                  <c:v>62.77793509842224</c:v>
                </c:pt>
                <c:pt idx="16">
                  <c:v>-28.539464256535648</c:v>
                </c:pt>
                <c:pt idx="17">
                  <c:v>-45.270171286587569</c:v>
                </c:pt>
                <c:pt idx="18">
                  <c:v>-26.45445348726243</c:v>
                </c:pt>
                <c:pt idx="19">
                  <c:v>-27.871178706645821</c:v>
                </c:pt>
                <c:pt idx="20">
                  <c:v>8.7988239883977215</c:v>
                </c:pt>
                <c:pt idx="21">
                  <c:v>8.903595622519628</c:v>
                </c:pt>
                <c:pt idx="22">
                  <c:v>70.951929721967247</c:v>
                </c:pt>
                <c:pt idx="23">
                  <c:v>-24.849076291300161</c:v>
                </c:pt>
                <c:pt idx="24">
                  <c:v>-2.2246332352843372</c:v>
                </c:pt>
                <c:pt idx="25">
                  <c:v>30.89066264483488</c:v>
                </c:pt>
                <c:pt idx="26">
                  <c:v>12.35993962283476</c:v>
                </c:pt>
                <c:pt idx="27">
                  <c:v>-21.47231990958479</c:v>
                </c:pt>
                <c:pt idx="28">
                  <c:v>-26.407337046121871</c:v>
                </c:pt>
                <c:pt idx="29">
                  <c:v>8.1264982746091938</c:v>
                </c:pt>
                <c:pt idx="30">
                  <c:v>-14.30070619939139</c:v>
                </c:pt>
                <c:pt idx="31">
                  <c:v>-9.7435898884960679</c:v>
                </c:pt>
                <c:pt idx="32">
                  <c:v>18.509888873424021</c:v>
                </c:pt>
                <c:pt idx="33">
                  <c:v>29.642158126323171</c:v>
                </c:pt>
                <c:pt idx="34">
                  <c:v>57.496492300871601</c:v>
                </c:pt>
                <c:pt idx="35">
                  <c:v>-9.4185016718740648</c:v>
                </c:pt>
                <c:pt idx="36">
                  <c:v>-58.650785820422598</c:v>
                </c:pt>
                <c:pt idx="37">
                  <c:v>12.01775101726051</c:v>
                </c:pt>
                <c:pt idx="38">
                  <c:v>15.21497145259265</c:v>
                </c:pt>
                <c:pt idx="39">
                  <c:v>-12.72265041117449</c:v>
                </c:pt>
                <c:pt idx="40">
                  <c:v>-34.019301199400218</c:v>
                </c:pt>
                <c:pt idx="41">
                  <c:v>-31.17268202224151</c:v>
                </c:pt>
                <c:pt idx="42">
                  <c:v>-33.248265858713147</c:v>
                </c:pt>
                <c:pt idx="43">
                  <c:v>-59.079339670748261</c:v>
                </c:pt>
                <c:pt idx="44">
                  <c:v>-61.615066948027042</c:v>
                </c:pt>
                <c:pt idx="45">
                  <c:v>-51.095997890381369</c:v>
                </c:pt>
                <c:pt idx="46">
                  <c:v>-45.43999249347776</c:v>
                </c:pt>
                <c:pt idx="47">
                  <c:v>-57.333002564516548</c:v>
                </c:pt>
                <c:pt idx="48">
                  <c:v>-0.94193638864594043</c:v>
                </c:pt>
                <c:pt idx="49">
                  <c:v>-44.575849035111723</c:v>
                </c:pt>
                <c:pt idx="50">
                  <c:v>-18.157145519625249</c:v>
                </c:pt>
                <c:pt idx="51">
                  <c:v>-9.3006880583933533</c:v>
                </c:pt>
                <c:pt idx="52">
                  <c:v>15.346283514102179</c:v>
                </c:pt>
                <c:pt idx="53">
                  <c:v>5.5045265715090892</c:v>
                </c:pt>
                <c:pt idx="54">
                  <c:v>-0.75652722061514055</c:v>
                </c:pt>
                <c:pt idx="55">
                  <c:v>-11.020277793913509</c:v>
                </c:pt>
                <c:pt idx="56">
                  <c:v>-8.8990741704026011</c:v>
                </c:pt>
                <c:pt idx="57">
                  <c:v>27.311365094745319</c:v>
                </c:pt>
                <c:pt idx="58">
                  <c:v>-35.392680784866229</c:v>
                </c:pt>
                <c:pt idx="59">
                  <c:v>10.79090647017421</c:v>
                </c:pt>
                <c:pt idx="60">
                  <c:v>-23.59242923953213</c:v>
                </c:pt>
                <c:pt idx="61">
                  <c:v>-45.281101282288141</c:v>
                </c:pt>
                <c:pt idx="62">
                  <c:v>-15.37883614202827</c:v>
                </c:pt>
                <c:pt idx="63">
                  <c:v>-26.323084949930461</c:v>
                </c:pt>
                <c:pt idx="64">
                  <c:v>-66.388092273826075</c:v>
                </c:pt>
                <c:pt idx="65">
                  <c:v>-32.561701649669317</c:v>
                </c:pt>
                <c:pt idx="66">
                  <c:v>-38.63868556605938</c:v>
                </c:pt>
                <c:pt idx="67">
                  <c:v>6.2594116540456781</c:v>
                </c:pt>
                <c:pt idx="68">
                  <c:v>20.509021527144512</c:v>
                </c:pt>
                <c:pt idx="69">
                  <c:v>12.43151538330609</c:v>
                </c:pt>
                <c:pt idx="70">
                  <c:v>19.48266323002062</c:v>
                </c:pt>
                <c:pt idx="71">
                  <c:v>15.29810025621118</c:v>
                </c:pt>
                <c:pt idx="72">
                  <c:v>-20.02024463367124</c:v>
                </c:pt>
                <c:pt idx="73">
                  <c:v>-27.39815527774811</c:v>
                </c:pt>
                <c:pt idx="74">
                  <c:v>-30.524181403971959</c:v>
                </c:pt>
                <c:pt idx="75">
                  <c:v>-55.289540007522177</c:v>
                </c:pt>
                <c:pt idx="76">
                  <c:v>-23.113838755153001</c:v>
                </c:pt>
                <c:pt idx="77">
                  <c:v>-22.401370464540669</c:v>
                </c:pt>
                <c:pt idx="78">
                  <c:v>-48.027914990420129</c:v>
                </c:pt>
                <c:pt idx="79">
                  <c:v>-30.041119338802719</c:v>
                </c:pt>
                <c:pt idx="80">
                  <c:v>-29.668541444692679</c:v>
                </c:pt>
                <c:pt idx="81">
                  <c:v>19.8311938809059</c:v>
                </c:pt>
                <c:pt idx="82">
                  <c:v>27.898211393062951</c:v>
                </c:pt>
                <c:pt idx="83">
                  <c:v>16.026626849757321</c:v>
                </c:pt>
                <c:pt idx="84">
                  <c:v>37.451659423795917</c:v>
                </c:pt>
                <c:pt idx="85">
                  <c:v>37.970059289708438</c:v>
                </c:pt>
                <c:pt idx="86">
                  <c:v>18.709836538535111</c:v>
                </c:pt>
                <c:pt idx="87">
                  <c:v>-31.12947161976513</c:v>
                </c:pt>
                <c:pt idx="88">
                  <c:v>0.34828564860041838</c:v>
                </c:pt>
                <c:pt idx="89">
                  <c:v>-7.0647730116280734</c:v>
                </c:pt>
                <c:pt idx="90">
                  <c:v>-16.412809999856361</c:v>
                </c:pt>
                <c:pt idx="91">
                  <c:v>-22.237430413248369</c:v>
                </c:pt>
                <c:pt idx="92">
                  <c:v>-15.776744658467649</c:v>
                </c:pt>
                <c:pt idx="93">
                  <c:v>-37.673281305607091</c:v>
                </c:pt>
                <c:pt idx="94">
                  <c:v>-8.4360030582521777</c:v>
                </c:pt>
                <c:pt idx="95">
                  <c:v>-17.627428237902091</c:v>
                </c:pt>
                <c:pt idx="96">
                  <c:v>11.53894114654943</c:v>
                </c:pt>
                <c:pt idx="97">
                  <c:v>9.6692170667729531</c:v>
                </c:pt>
                <c:pt idx="98">
                  <c:v>20.612124527147781</c:v>
                </c:pt>
                <c:pt idx="99">
                  <c:v>31.408767209001791</c:v>
                </c:pt>
                <c:pt idx="100">
                  <c:v>10.57871335757868</c:v>
                </c:pt>
                <c:pt idx="101">
                  <c:v>-1.181489209768019</c:v>
                </c:pt>
                <c:pt idx="102">
                  <c:v>-8.8948270911470431</c:v>
                </c:pt>
                <c:pt idx="103">
                  <c:v>-35.086591470371268</c:v>
                </c:pt>
                <c:pt idx="104">
                  <c:v>-24.465841699989081</c:v>
                </c:pt>
                <c:pt idx="105">
                  <c:v>-45.999021984347657</c:v>
                </c:pt>
                <c:pt idx="106">
                  <c:v>-43.169441104775267</c:v>
                </c:pt>
                <c:pt idx="107">
                  <c:v>-28.89842869563812</c:v>
                </c:pt>
                <c:pt idx="108">
                  <c:v>-32.970767469209157</c:v>
                </c:pt>
                <c:pt idx="109">
                  <c:v>-7.9883704392576416</c:v>
                </c:pt>
                <c:pt idx="110">
                  <c:v>-33.655049032873308</c:v>
                </c:pt>
                <c:pt idx="111">
                  <c:v>-21.15267434009084</c:v>
                </c:pt>
                <c:pt idx="112">
                  <c:v>8.1044355677437583</c:v>
                </c:pt>
                <c:pt idx="113">
                  <c:v>8.0378689736594744</c:v>
                </c:pt>
                <c:pt idx="114">
                  <c:v>-6.5589496929706268</c:v>
                </c:pt>
                <c:pt idx="115">
                  <c:v>-40.482379577011493</c:v>
                </c:pt>
                <c:pt idx="116">
                  <c:v>-67.378441449438952</c:v>
                </c:pt>
                <c:pt idx="117">
                  <c:v>-60.47315394292594</c:v>
                </c:pt>
                <c:pt idx="118">
                  <c:v>-48.344582072092663</c:v>
                </c:pt>
                <c:pt idx="119">
                  <c:v>-40.362288101605976</c:v>
                </c:pt>
                <c:pt idx="120">
                  <c:v>-68.901611424367672</c:v>
                </c:pt>
                <c:pt idx="121">
                  <c:v>-38.66339364182879</c:v>
                </c:pt>
                <c:pt idx="122">
                  <c:v>-51.724619772206907</c:v>
                </c:pt>
                <c:pt idx="123">
                  <c:v>-45.016752975491769</c:v>
                </c:pt>
                <c:pt idx="124">
                  <c:v>-9.5218906994653914</c:v>
                </c:pt>
                <c:pt idx="125">
                  <c:v>12.07693437902758</c:v>
                </c:pt>
                <c:pt idx="126">
                  <c:v>-9.7120465086268641</c:v>
                </c:pt>
                <c:pt idx="127">
                  <c:v>-14.326387266160859</c:v>
                </c:pt>
                <c:pt idx="128">
                  <c:v>-17.59920421436745</c:v>
                </c:pt>
                <c:pt idx="129">
                  <c:v>-19.813348166661509</c:v>
                </c:pt>
                <c:pt idx="130">
                  <c:v>-23.500720183154151</c:v>
                </c:pt>
                <c:pt idx="131">
                  <c:v>-24.319125965970191</c:v>
                </c:pt>
                <c:pt idx="132">
                  <c:v>-25.933509277128589</c:v>
                </c:pt>
                <c:pt idx="133">
                  <c:v>-12.175667324084531</c:v>
                </c:pt>
                <c:pt idx="134">
                  <c:v>-65.485155073824245</c:v>
                </c:pt>
                <c:pt idx="135">
                  <c:v>-10.39828511810749</c:v>
                </c:pt>
                <c:pt idx="136">
                  <c:v>-22.324390033470181</c:v>
                </c:pt>
                <c:pt idx="137">
                  <c:v>-42.449082899249547</c:v>
                </c:pt>
                <c:pt idx="138">
                  <c:v>-76.060934577455413</c:v>
                </c:pt>
                <c:pt idx="139">
                  <c:v>-26.930401014116239</c:v>
                </c:pt>
                <c:pt idx="140">
                  <c:v>-25.84411599215969</c:v>
                </c:pt>
                <c:pt idx="141">
                  <c:v>-47.42115255071748</c:v>
                </c:pt>
                <c:pt idx="142">
                  <c:v>-54.414553370804853</c:v>
                </c:pt>
                <c:pt idx="143">
                  <c:v>-46.377221413020848</c:v>
                </c:pt>
                <c:pt idx="144">
                  <c:v>-18.758698459818561</c:v>
                </c:pt>
                <c:pt idx="145">
                  <c:v>-35.826193953107378</c:v>
                </c:pt>
                <c:pt idx="146">
                  <c:v>-29.224250433605111</c:v>
                </c:pt>
                <c:pt idx="147">
                  <c:v>-57.701906968381081</c:v>
                </c:pt>
                <c:pt idx="148">
                  <c:v>-10.130099893250179</c:v>
                </c:pt>
                <c:pt idx="149">
                  <c:v>-51.145941224606439</c:v>
                </c:pt>
                <c:pt idx="150">
                  <c:v>-28.198911707059779</c:v>
                </c:pt>
                <c:pt idx="151">
                  <c:v>-26.819843897748029</c:v>
                </c:pt>
                <c:pt idx="152">
                  <c:v>-50.087534211801348</c:v>
                </c:pt>
                <c:pt idx="153">
                  <c:v>-49.980147382888347</c:v>
                </c:pt>
                <c:pt idx="154">
                  <c:v>-49.842255839096772</c:v>
                </c:pt>
                <c:pt idx="155">
                  <c:v>-61.919743303132627</c:v>
                </c:pt>
                <c:pt idx="156">
                  <c:v>-72.361454277887461</c:v>
                </c:pt>
                <c:pt idx="157">
                  <c:v>-78.747057041105052</c:v>
                </c:pt>
                <c:pt idx="158">
                  <c:v>-76.836615779404411</c:v>
                </c:pt>
                <c:pt idx="159">
                  <c:v>-53.613630301020727</c:v>
                </c:pt>
                <c:pt idx="160">
                  <c:v>-66.617039381338415</c:v>
                </c:pt>
                <c:pt idx="161">
                  <c:v>-90.681607684078045</c:v>
                </c:pt>
                <c:pt idx="162">
                  <c:v>-106.809424889497</c:v>
                </c:pt>
                <c:pt idx="163">
                  <c:v>-92.948668750496793</c:v>
                </c:pt>
                <c:pt idx="164">
                  <c:v>-88.320085458467645</c:v>
                </c:pt>
                <c:pt idx="165">
                  <c:v>-97.426392259767923</c:v>
                </c:pt>
                <c:pt idx="166">
                  <c:v>-104.11181531189889</c:v>
                </c:pt>
                <c:pt idx="167">
                  <c:v>-88.833882415953624</c:v>
                </c:pt>
                <c:pt idx="168">
                  <c:v>-109.7157746037178</c:v>
                </c:pt>
                <c:pt idx="169">
                  <c:v>-99.151711737689368</c:v>
                </c:pt>
                <c:pt idx="170">
                  <c:v>-81.291257635966033</c:v>
                </c:pt>
                <c:pt idx="171">
                  <c:v>-87.512290137301832</c:v>
                </c:pt>
                <c:pt idx="172">
                  <c:v>-86.059985513560591</c:v>
                </c:pt>
                <c:pt idx="173">
                  <c:v>-70.395326906817829</c:v>
                </c:pt>
                <c:pt idx="174">
                  <c:v>-75.404556531011025</c:v>
                </c:pt>
                <c:pt idx="175">
                  <c:v>-72.379175340144528</c:v>
                </c:pt>
                <c:pt idx="176">
                  <c:v>-51.843503020212729</c:v>
                </c:pt>
                <c:pt idx="177">
                  <c:v>-58.132072532653993</c:v>
                </c:pt>
                <c:pt idx="178">
                  <c:v>-72.550223038918503</c:v>
                </c:pt>
                <c:pt idx="179">
                  <c:v>-58.739883953190763</c:v>
                </c:pt>
                <c:pt idx="180">
                  <c:v>-42.980350692876151</c:v>
                </c:pt>
                <c:pt idx="181">
                  <c:v>-24.080232578720391</c:v>
                </c:pt>
                <c:pt idx="182">
                  <c:v>-24.606082997363089</c:v>
                </c:pt>
                <c:pt idx="183">
                  <c:v>-16.833184414655459</c:v>
                </c:pt>
                <c:pt idx="184">
                  <c:v>-12.24026852885599</c:v>
                </c:pt>
                <c:pt idx="185">
                  <c:v>-15.66811529551889</c:v>
                </c:pt>
                <c:pt idx="186">
                  <c:v>-9.4457315694590296</c:v>
                </c:pt>
                <c:pt idx="187">
                  <c:v>5.0585039959206153</c:v>
                </c:pt>
                <c:pt idx="188">
                  <c:v>-9.8265872583283453E-2</c:v>
                </c:pt>
                <c:pt idx="189">
                  <c:v>7.3452400391207551</c:v>
                </c:pt>
                <c:pt idx="190">
                  <c:v>8.70290969624733</c:v>
                </c:pt>
                <c:pt idx="191">
                  <c:v>4.3078112807726479</c:v>
                </c:pt>
                <c:pt idx="192">
                  <c:v>8.9254208621762299</c:v>
                </c:pt>
                <c:pt idx="193">
                  <c:v>9.4657930006416606</c:v>
                </c:pt>
                <c:pt idx="194">
                  <c:v>7.4250077861120882</c:v>
                </c:pt>
                <c:pt idx="195">
                  <c:v>9.5032046700247861</c:v>
                </c:pt>
                <c:pt idx="196">
                  <c:v>9.8836040399975573</c:v>
                </c:pt>
                <c:pt idx="197">
                  <c:v>3.7204027921841361</c:v>
                </c:pt>
                <c:pt idx="198">
                  <c:v>11.04113014718169</c:v>
                </c:pt>
                <c:pt idx="199">
                  <c:v>10.25432521608637</c:v>
                </c:pt>
                <c:pt idx="200">
                  <c:v>13.044846624308279</c:v>
                </c:pt>
                <c:pt idx="201">
                  <c:v>13.31487718261249</c:v>
                </c:pt>
                <c:pt idx="202">
                  <c:v>7.5992975433606604</c:v>
                </c:pt>
                <c:pt idx="203">
                  <c:v>7.8227507257309998</c:v>
                </c:pt>
                <c:pt idx="204">
                  <c:v>13.78970659704593</c:v>
                </c:pt>
              </c:numCache>
            </c:numRef>
          </c:val>
          <c:smooth val="0"/>
          <c:extLst>
            <c:ext xmlns:c16="http://schemas.microsoft.com/office/drawing/2014/chart" uri="{C3380CC4-5D6E-409C-BE32-E72D297353CC}">
              <c16:uniqueId val="{00000000-010D-49EB-A54E-0B028EB3D6A1}"/>
            </c:ext>
          </c:extLst>
        </c:ser>
        <c:dLbls>
          <c:showLegendKey val="0"/>
          <c:showVal val="0"/>
          <c:showCatName val="0"/>
          <c:showSerName val="0"/>
          <c:showPercent val="0"/>
          <c:showBubbleSize val="0"/>
        </c:dLbls>
        <c:smooth val="0"/>
        <c:axId val="900446703"/>
        <c:axId val="900444783"/>
      </c:lineChart>
      <c:catAx>
        <c:axId val="9004467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0444783"/>
        <c:crosses val="autoZero"/>
        <c:auto val="1"/>
        <c:lblAlgn val="ctr"/>
        <c:lblOffset val="100"/>
        <c:noMultiLvlLbl val="0"/>
      </c:catAx>
      <c:valAx>
        <c:axId val="900444783"/>
        <c:scaling>
          <c:orientation val="minMax"/>
          <c:min val="-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04467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'800'!$I$1</c:f>
              <c:strCache>
                <c:ptCount val="1"/>
                <c:pt idx="0">
                  <c:v>800-Frambda2_of_df7</c:v>
                </c:pt>
              </c:strCache>
            </c:strRef>
          </c:tx>
          <c:spPr>
            <a:ln w="19050" cap="rnd">
              <a:solidFill>
                <a:schemeClr val="accent1"/>
              </a:solidFill>
              <a:round/>
            </a:ln>
            <a:effectLst/>
          </c:spPr>
          <c:marker>
            <c:symbol val="none"/>
          </c:marker>
          <c:cat>
            <c:numRef>
              <c:f>'800'!$A$2:$A$187</c:f>
              <c:numCache>
                <c:formatCode>General</c:formatCode>
                <c:ptCount val="186"/>
                <c:pt idx="0">
                  <c:v>216</c:v>
                </c:pt>
                <c:pt idx="1">
                  <c:v>217</c:v>
                </c:pt>
                <c:pt idx="2">
                  <c:v>218</c:v>
                </c:pt>
                <c:pt idx="3">
                  <c:v>219</c:v>
                </c:pt>
                <c:pt idx="4">
                  <c:v>220</c:v>
                </c:pt>
                <c:pt idx="5">
                  <c:v>221</c:v>
                </c:pt>
                <c:pt idx="6">
                  <c:v>222</c:v>
                </c:pt>
                <c:pt idx="7">
                  <c:v>223</c:v>
                </c:pt>
                <c:pt idx="8">
                  <c:v>224</c:v>
                </c:pt>
                <c:pt idx="9">
                  <c:v>225</c:v>
                </c:pt>
                <c:pt idx="10">
                  <c:v>226</c:v>
                </c:pt>
                <c:pt idx="11">
                  <c:v>227</c:v>
                </c:pt>
                <c:pt idx="12">
                  <c:v>228</c:v>
                </c:pt>
                <c:pt idx="13">
                  <c:v>229</c:v>
                </c:pt>
                <c:pt idx="14">
                  <c:v>230</c:v>
                </c:pt>
                <c:pt idx="15">
                  <c:v>231</c:v>
                </c:pt>
                <c:pt idx="16">
                  <c:v>232</c:v>
                </c:pt>
                <c:pt idx="17">
                  <c:v>233</c:v>
                </c:pt>
                <c:pt idx="18">
                  <c:v>234</c:v>
                </c:pt>
                <c:pt idx="19">
                  <c:v>235</c:v>
                </c:pt>
                <c:pt idx="20">
                  <c:v>236</c:v>
                </c:pt>
                <c:pt idx="21">
                  <c:v>237</c:v>
                </c:pt>
                <c:pt idx="22">
                  <c:v>238</c:v>
                </c:pt>
                <c:pt idx="23">
                  <c:v>239</c:v>
                </c:pt>
                <c:pt idx="24">
                  <c:v>240</c:v>
                </c:pt>
                <c:pt idx="25">
                  <c:v>241</c:v>
                </c:pt>
                <c:pt idx="26">
                  <c:v>242</c:v>
                </c:pt>
                <c:pt idx="27">
                  <c:v>243</c:v>
                </c:pt>
                <c:pt idx="28">
                  <c:v>244</c:v>
                </c:pt>
                <c:pt idx="29">
                  <c:v>245</c:v>
                </c:pt>
                <c:pt idx="30">
                  <c:v>246</c:v>
                </c:pt>
                <c:pt idx="31">
                  <c:v>247</c:v>
                </c:pt>
                <c:pt idx="32">
                  <c:v>248</c:v>
                </c:pt>
                <c:pt idx="33">
                  <c:v>249</c:v>
                </c:pt>
                <c:pt idx="34">
                  <c:v>250</c:v>
                </c:pt>
                <c:pt idx="35">
                  <c:v>251</c:v>
                </c:pt>
                <c:pt idx="36">
                  <c:v>252</c:v>
                </c:pt>
                <c:pt idx="37">
                  <c:v>253</c:v>
                </c:pt>
                <c:pt idx="38">
                  <c:v>254</c:v>
                </c:pt>
                <c:pt idx="39">
                  <c:v>255</c:v>
                </c:pt>
                <c:pt idx="40">
                  <c:v>256</c:v>
                </c:pt>
                <c:pt idx="41">
                  <c:v>257</c:v>
                </c:pt>
                <c:pt idx="42">
                  <c:v>258</c:v>
                </c:pt>
                <c:pt idx="43">
                  <c:v>259</c:v>
                </c:pt>
                <c:pt idx="44">
                  <c:v>260</c:v>
                </c:pt>
                <c:pt idx="45">
                  <c:v>261</c:v>
                </c:pt>
                <c:pt idx="46">
                  <c:v>262</c:v>
                </c:pt>
                <c:pt idx="47">
                  <c:v>263</c:v>
                </c:pt>
                <c:pt idx="48">
                  <c:v>264</c:v>
                </c:pt>
                <c:pt idx="49">
                  <c:v>265</c:v>
                </c:pt>
                <c:pt idx="50">
                  <c:v>266</c:v>
                </c:pt>
                <c:pt idx="51">
                  <c:v>267</c:v>
                </c:pt>
                <c:pt idx="52">
                  <c:v>268</c:v>
                </c:pt>
                <c:pt idx="53">
                  <c:v>269</c:v>
                </c:pt>
                <c:pt idx="54">
                  <c:v>270</c:v>
                </c:pt>
                <c:pt idx="55">
                  <c:v>271</c:v>
                </c:pt>
                <c:pt idx="56">
                  <c:v>272</c:v>
                </c:pt>
                <c:pt idx="57">
                  <c:v>273</c:v>
                </c:pt>
                <c:pt idx="58">
                  <c:v>274</c:v>
                </c:pt>
                <c:pt idx="59">
                  <c:v>275</c:v>
                </c:pt>
                <c:pt idx="60">
                  <c:v>276</c:v>
                </c:pt>
                <c:pt idx="61">
                  <c:v>277</c:v>
                </c:pt>
                <c:pt idx="62">
                  <c:v>278</c:v>
                </c:pt>
                <c:pt idx="63">
                  <c:v>279</c:v>
                </c:pt>
                <c:pt idx="64">
                  <c:v>280</c:v>
                </c:pt>
                <c:pt idx="65">
                  <c:v>281</c:v>
                </c:pt>
                <c:pt idx="66">
                  <c:v>282</c:v>
                </c:pt>
                <c:pt idx="67">
                  <c:v>283</c:v>
                </c:pt>
                <c:pt idx="68">
                  <c:v>284</c:v>
                </c:pt>
                <c:pt idx="69">
                  <c:v>285</c:v>
                </c:pt>
                <c:pt idx="70">
                  <c:v>286</c:v>
                </c:pt>
                <c:pt idx="71">
                  <c:v>287</c:v>
                </c:pt>
                <c:pt idx="72">
                  <c:v>288</c:v>
                </c:pt>
                <c:pt idx="73">
                  <c:v>289</c:v>
                </c:pt>
                <c:pt idx="74">
                  <c:v>290</c:v>
                </c:pt>
                <c:pt idx="75">
                  <c:v>291</c:v>
                </c:pt>
                <c:pt idx="76">
                  <c:v>292</c:v>
                </c:pt>
                <c:pt idx="77">
                  <c:v>293</c:v>
                </c:pt>
                <c:pt idx="78">
                  <c:v>294</c:v>
                </c:pt>
                <c:pt idx="79">
                  <c:v>295</c:v>
                </c:pt>
                <c:pt idx="80">
                  <c:v>296</c:v>
                </c:pt>
                <c:pt idx="81">
                  <c:v>297</c:v>
                </c:pt>
                <c:pt idx="82">
                  <c:v>298</c:v>
                </c:pt>
                <c:pt idx="83">
                  <c:v>299</c:v>
                </c:pt>
                <c:pt idx="84">
                  <c:v>300</c:v>
                </c:pt>
                <c:pt idx="85">
                  <c:v>301</c:v>
                </c:pt>
                <c:pt idx="86">
                  <c:v>302</c:v>
                </c:pt>
                <c:pt idx="87">
                  <c:v>303</c:v>
                </c:pt>
                <c:pt idx="88">
                  <c:v>304</c:v>
                </c:pt>
                <c:pt idx="89">
                  <c:v>305</c:v>
                </c:pt>
                <c:pt idx="90">
                  <c:v>306</c:v>
                </c:pt>
                <c:pt idx="91">
                  <c:v>307</c:v>
                </c:pt>
                <c:pt idx="92">
                  <c:v>308</c:v>
                </c:pt>
                <c:pt idx="93">
                  <c:v>309</c:v>
                </c:pt>
                <c:pt idx="94">
                  <c:v>310</c:v>
                </c:pt>
                <c:pt idx="95">
                  <c:v>311</c:v>
                </c:pt>
                <c:pt idx="96">
                  <c:v>312</c:v>
                </c:pt>
                <c:pt idx="97">
                  <c:v>313</c:v>
                </c:pt>
                <c:pt idx="98">
                  <c:v>314</c:v>
                </c:pt>
                <c:pt idx="99">
                  <c:v>315</c:v>
                </c:pt>
                <c:pt idx="100">
                  <c:v>316</c:v>
                </c:pt>
                <c:pt idx="101">
                  <c:v>317</c:v>
                </c:pt>
                <c:pt idx="102">
                  <c:v>318</c:v>
                </c:pt>
                <c:pt idx="103">
                  <c:v>319</c:v>
                </c:pt>
                <c:pt idx="104">
                  <c:v>320</c:v>
                </c:pt>
                <c:pt idx="105">
                  <c:v>321</c:v>
                </c:pt>
                <c:pt idx="106">
                  <c:v>322</c:v>
                </c:pt>
                <c:pt idx="107">
                  <c:v>323</c:v>
                </c:pt>
                <c:pt idx="108">
                  <c:v>324</c:v>
                </c:pt>
                <c:pt idx="109">
                  <c:v>325</c:v>
                </c:pt>
                <c:pt idx="110">
                  <c:v>326</c:v>
                </c:pt>
                <c:pt idx="111">
                  <c:v>327</c:v>
                </c:pt>
                <c:pt idx="112">
                  <c:v>328</c:v>
                </c:pt>
                <c:pt idx="113">
                  <c:v>329</c:v>
                </c:pt>
                <c:pt idx="114">
                  <c:v>330</c:v>
                </c:pt>
                <c:pt idx="115">
                  <c:v>331</c:v>
                </c:pt>
                <c:pt idx="116">
                  <c:v>332</c:v>
                </c:pt>
                <c:pt idx="117">
                  <c:v>333</c:v>
                </c:pt>
                <c:pt idx="118">
                  <c:v>334</c:v>
                </c:pt>
                <c:pt idx="119">
                  <c:v>335</c:v>
                </c:pt>
                <c:pt idx="120">
                  <c:v>336</c:v>
                </c:pt>
                <c:pt idx="121">
                  <c:v>337</c:v>
                </c:pt>
                <c:pt idx="122">
                  <c:v>338</c:v>
                </c:pt>
                <c:pt idx="123">
                  <c:v>339</c:v>
                </c:pt>
                <c:pt idx="124">
                  <c:v>340</c:v>
                </c:pt>
                <c:pt idx="125">
                  <c:v>341</c:v>
                </c:pt>
                <c:pt idx="126">
                  <c:v>342</c:v>
                </c:pt>
                <c:pt idx="127">
                  <c:v>343</c:v>
                </c:pt>
                <c:pt idx="128">
                  <c:v>344</c:v>
                </c:pt>
                <c:pt idx="129">
                  <c:v>345</c:v>
                </c:pt>
                <c:pt idx="130">
                  <c:v>346</c:v>
                </c:pt>
                <c:pt idx="131">
                  <c:v>347</c:v>
                </c:pt>
                <c:pt idx="132">
                  <c:v>348</c:v>
                </c:pt>
                <c:pt idx="133">
                  <c:v>349</c:v>
                </c:pt>
                <c:pt idx="134">
                  <c:v>350</c:v>
                </c:pt>
                <c:pt idx="135">
                  <c:v>351</c:v>
                </c:pt>
                <c:pt idx="136">
                  <c:v>352</c:v>
                </c:pt>
                <c:pt idx="137">
                  <c:v>353</c:v>
                </c:pt>
                <c:pt idx="138">
                  <c:v>354</c:v>
                </c:pt>
                <c:pt idx="139">
                  <c:v>355</c:v>
                </c:pt>
                <c:pt idx="140">
                  <c:v>356</c:v>
                </c:pt>
                <c:pt idx="141">
                  <c:v>357</c:v>
                </c:pt>
                <c:pt idx="142">
                  <c:v>358</c:v>
                </c:pt>
                <c:pt idx="143">
                  <c:v>359</c:v>
                </c:pt>
                <c:pt idx="144">
                  <c:v>360</c:v>
                </c:pt>
                <c:pt idx="145">
                  <c:v>361</c:v>
                </c:pt>
                <c:pt idx="146">
                  <c:v>362</c:v>
                </c:pt>
                <c:pt idx="147">
                  <c:v>363</c:v>
                </c:pt>
                <c:pt idx="148">
                  <c:v>364</c:v>
                </c:pt>
                <c:pt idx="149">
                  <c:v>365</c:v>
                </c:pt>
                <c:pt idx="150">
                  <c:v>366</c:v>
                </c:pt>
                <c:pt idx="151">
                  <c:v>367</c:v>
                </c:pt>
                <c:pt idx="152">
                  <c:v>368</c:v>
                </c:pt>
                <c:pt idx="153">
                  <c:v>369</c:v>
                </c:pt>
                <c:pt idx="154">
                  <c:v>370</c:v>
                </c:pt>
                <c:pt idx="155">
                  <c:v>371</c:v>
                </c:pt>
                <c:pt idx="156">
                  <c:v>372</c:v>
                </c:pt>
                <c:pt idx="157">
                  <c:v>373</c:v>
                </c:pt>
                <c:pt idx="158">
                  <c:v>374</c:v>
                </c:pt>
                <c:pt idx="159">
                  <c:v>375</c:v>
                </c:pt>
                <c:pt idx="160">
                  <c:v>376</c:v>
                </c:pt>
                <c:pt idx="161">
                  <c:v>377</c:v>
                </c:pt>
                <c:pt idx="162">
                  <c:v>378</c:v>
                </c:pt>
                <c:pt idx="163">
                  <c:v>379</c:v>
                </c:pt>
                <c:pt idx="164">
                  <c:v>380</c:v>
                </c:pt>
                <c:pt idx="165">
                  <c:v>381</c:v>
                </c:pt>
                <c:pt idx="166">
                  <c:v>382</c:v>
                </c:pt>
                <c:pt idx="167">
                  <c:v>383</c:v>
                </c:pt>
                <c:pt idx="168">
                  <c:v>384</c:v>
                </c:pt>
                <c:pt idx="169">
                  <c:v>385</c:v>
                </c:pt>
                <c:pt idx="170">
                  <c:v>386</c:v>
                </c:pt>
                <c:pt idx="171">
                  <c:v>387</c:v>
                </c:pt>
                <c:pt idx="172">
                  <c:v>388</c:v>
                </c:pt>
                <c:pt idx="173">
                  <c:v>389</c:v>
                </c:pt>
                <c:pt idx="174">
                  <c:v>390</c:v>
                </c:pt>
                <c:pt idx="175">
                  <c:v>391</c:v>
                </c:pt>
                <c:pt idx="176">
                  <c:v>392</c:v>
                </c:pt>
                <c:pt idx="177">
                  <c:v>393</c:v>
                </c:pt>
                <c:pt idx="178">
                  <c:v>394</c:v>
                </c:pt>
                <c:pt idx="179">
                  <c:v>395</c:v>
                </c:pt>
                <c:pt idx="180">
                  <c:v>396</c:v>
                </c:pt>
                <c:pt idx="181">
                  <c:v>397</c:v>
                </c:pt>
                <c:pt idx="182">
                  <c:v>398</c:v>
                </c:pt>
                <c:pt idx="183">
                  <c:v>399</c:v>
                </c:pt>
                <c:pt idx="184">
                  <c:v>400</c:v>
                </c:pt>
                <c:pt idx="185">
                  <c:v>401</c:v>
                </c:pt>
              </c:numCache>
            </c:numRef>
          </c:cat>
          <c:val>
            <c:numRef>
              <c:f>'800'!$I$2:$I$187</c:f>
              <c:numCache>
                <c:formatCode>General</c:formatCode>
                <c:ptCount val="186"/>
                <c:pt idx="0">
                  <c:v>12.529281938452391</c:v>
                </c:pt>
                <c:pt idx="1">
                  <c:v>9.5181488080100856</c:v>
                </c:pt>
                <c:pt idx="2">
                  <c:v>16.690315061295561</c:v>
                </c:pt>
                <c:pt idx="3">
                  <c:v>6.9706211522094321</c:v>
                </c:pt>
                <c:pt idx="4">
                  <c:v>-18.292031834880241</c:v>
                </c:pt>
                <c:pt idx="5">
                  <c:v>25.179387176164159</c:v>
                </c:pt>
                <c:pt idx="6">
                  <c:v>24.08067109264341</c:v>
                </c:pt>
                <c:pt idx="7">
                  <c:v>-16.946227301131589</c:v>
                </c:pt>
                <c:pt idx="8">
                  <c:v>-24.646209450013089</c:v>
                </c:pt>
                <c:pt idx="9">
                  <c:v>-3.1137850161617782</c:v>
                </c:pt>
                <c:pt idx="10">
                  <c:v>-12.93574968062426</c:v>
                </c:pt>
                <c:pt idx="11">
                  <c:v>-17.8611488767033</c:v>
                </c:pt>
                <c:pt idx="12">
                  <c:v>-40.550483317567107</c:v>
                </c:pt>
                <c:pt idx="13">
                  <c:v>-13.794964813905899</c:v>
                </c:pt>
                <c:pt idx="14">
                  <c:v>1.3592567039564121</c:v>
                </c:pt>
                <c:pt idx="15">
                  <c:v>-25.44006203478504</c:v>
                </c:pt>
                <c:pt idx="16">
                  <c:v>-20.987051426013409</c:v>
                </c:pt>
                <c:pt idx="17">
                  <c:v>-11.219303831047201</c:v>
                </c:pt>
                <c:pt idx="18">
                  <c:v>3.3745470734119931</c:v>
                </c:pt>
                <c:pt idx="19">
                  <c:v>-0.36205893605361261</c:v>
                </c:pt>
                <c:pt idx="20">
                  <c:v>-13.28350791997884</c:v>
                </c:pt>
                <c:pt idx="21">
                  <c:v>-18.50560540890433</c:v>
                </c:pt>
                <c:pt idx="22">
                  <c:v>30.65685449026088</c:v>
                </c:pt>
                <c:pt idx="23">
                  <c:v>-18.777050458448269</c:v>
                </c:pt>
                <c:pt idx="24">
                  <c:v>-3.4854305937419099</c:v>
                </c:pt>
                <c:pt idx="25">
                  <c:v>2.3046389923967929</c:v>
                </c:pt>
                <c:pt idx="26">
                  <c:v>-13.31534529119601</c:v>
                </c:pt>
                <c:pt idx="27">
                  <c:v>11.169583062753549</c:v>
                </c:pt>
                <c:pt idx="28">
                  <c:v>14.014021091904411</c:v>
                </c:pt>
                <c:pt idx="29">
                  <c:v>-20.581988773745689</c:v>
                </c:pt>
                <c:pt idx="30">
                  <c:v>-18.194190776579429</c:v>
                </c:pt>
                <c:pt idx="31">
                  <c:v>-35.796097220856971</c:v>
                </c:pt>
                <c:pt idx="32">
                  <c:v>5.840714444482046</c:v>
                </c:pt>
                <c:pt idx="33">
                  <c:v>-7.9100602108022429</c:v>
                </c:pt>
                <c:pt idx="34">
                  <c:v>-43.163428906013962</c:v>
                </c:pt>
                <c:pt idx="35">
                  <c:v>-25.952658469497031</c:v>
                </c:pt>
                <c:pt idx="36">
                  <c:v>-4.7780932069490056</c:v>
                </c:pt>
                <c:pt idx="37">
                  <c:v>-13.834238034175179</c:v>
                </c:pt>
                <c:pt idx="38">
                  <c:v>-2.465747671127037</c:v>
                </c:pt>
                <c:pt idx="39">
                  <c:v>2.8034757219916031</c:v>
                </c:pt>
                <c:pt idx="40">
                  <c:v>1.2175306522658791</c:v>
                </c:pt>
                <c:pt idx="41">
                  <c:v>-44.660757053997038</c:v>
                </c:pt>
                <c:pt idx="42">
                  <c:v>-29.025921579630971</c:v>
                </c:pt>
                <c:pt idx="43">
                  <c:v>-18.29648814546383</c:v>
                </c:pt>
                <c:pt idx="44">
                  <c:v>-17.543369973530201</c:v>
                </c:pt>
                <c:pt idx="45">
                  <c:v>24.049676916563001</c:v>
                </c:pt>
                <c:pt idx="46">
                  <c:v>31.229531343193582</c:v>
                </c:pt>
                <c:pt idx="47">
                  <c:v>22.28435622459849</c:v>
                </c:pt>
                <c:pt idx="48">
                  <c:v>19.030283763870219</c:v>
                </c:pt>
                <c:pt idx="49">
                  <c:v>-4.2676325032837497</c:v>
                </c:pt>
                <c:pt idx="50">
                  <c:v>51.489403615338659</c:v>
                </c:pt>
                <c:pt idx="51">
                  <c:v>-36.473560495285597</c:v>
                </c:pt>
                <c:pt idx="52">
                  <c:v>-9.935945553339808</c:v>
                </c:pt>
                <c:pt idx="53">
                  <c:v>-11.82433577006875</c:v>
                </c:pt>
                <c:pt idx="54">
                  <c:v>-32.226430609338038</c:v>
                </c:pt>
                <c:pt idx="55">
                  <c:v>-20.369251350617311</c:v>
                </c:pt>
                <c:pt idx="56">
                  <c:v>-63.800179824648311</c:v>
                </c:pt>
                <c:pt idx="57">
                  <c:v>-19.968789202401009</c:v>
                </c:pt>
                <c:pt idx="58">
                  <c:v>0.61662824464187516</c:v>
                </c:pt>
                <c:pt idx="59">
                  <c:v>-23.031870005885541</c:v>
                </c:pt>
                <c:pt idx="60">
                  <c:v>-4.1096960440506596</c:v>
                </c:pt>
                <c:pt idx="61">
                  <c:v>-5.5322685655478736</c:v>
                </c:pt>
                <c:pt idx="62">
                  <c:v>11.95981489990846</c:v>
                </c:pt>
                <c:pt idx="63">
                  <c:v>-15.74568361814068</c:v>
                </c:pt>
                <c:pt idx="64">
                  <c:v>21.523201259803599</c:v>
                </c:pt>
                <c:pt idx="65">
                  <c:v>-6.7308725499985984</c:v>
                </c:pt>
                <c:pt idx="66">
                  <c:v>-43.075844386107143</c:v>
                </c:pt>
                <c:pt idx="67">
                  <c:v>-34.132612773396389</c:v>
                </c:pt>
                <c:pt idx="68">
                  <c:v>-4.1693331762257806</c:v>
                </c:pt>
                <c:pt idx="69">
                  <c:v>7.0750046434414369</c:v>
                </c:pt>
                <c:pt idx="70">
                  <c:v>-10.405822859550589</c:v>
                </c:pt>
                <c:pt idx="71">
                  <c:v>-8.4254713239404726</c:v>
                </c:pt>
                <c:pt idx="72">
                  <c:v>3.8291584003903161</c:v>
                </c:pt>
                <c:pt idx="73">
                  <c:v>17.71999482114942</c:v>
                </c:pt>
                <c:pt idx="74">
                  <c:v>13.47609618765601</c:v>
                </c:pt>
                <c:pt idx="75">
                  <c:v>-4.5855697875803276</c:v>
                </c:pt>
                <c:pt idx="76">
                  <c:v>-10.365410329139751</c:v>
                </c:pt>
                <c:pt idx="77">
                  <c:v>-8.9512480489621087</c:v>
                </c:pt>
                <c:pt idx="78">
                  <c:v>-19.517443191461741</c:v>
                </c:pt>
                <c:pt idx="79">
                  <c:v>-6.3521375652156031</c:v>
                </c:pt>
                <c:pt idx="80">
                  <c:v>-12.03000607186323</c:v>
                </c:pt>
                <c:pt idx="81">
                  <c:v>-2.962415005347268</c:v>
                </c:pt>
                <c:pt idx="82">
                  <c:v>16.938086963130289</c:v>
                </c:pt>
                <c:pt idx="83">
                  <c:v>27.452271178292289</c:v>
                </c:pt>
                <c:pt idx="84">
                  <c:v>4.3208972095957403</c:v>
                </c:pt>
                <c:pt idx="85">
                  <c:v>20.846108867234982</c:v>
                </c:pt>
                <c:pt idx="86">
                  <c:v>13.12621930283451</c:v>
                </c:pt>
                <c:pt idx="87">
                  <c:v>-12.79932406166931</c:v>
                </c:pt>
                <c:pt idx="88">
                  <c:v>-16.203226248682171</c:v>
                </c:pt>
                <c:pt idx="89">
                  <c:v>-6.5818965427488081</c:v>
                </c:pt>
                <c:pt idx="90">
                  <c:v>-36.410766677184981</c:v>
                </c:pt>
                <c:pt idx="91">
                  <c:v>-30.03167714204875</c:v>
                </c:pt>
                <c:pt idx="92">
                  <c:v>-51.996056987409283</c:v>
                </c:pt>
                <c:pt idx="93">
                  <c:v>-63.420724259062027</c:v>
                </c:pt>
                <c:pt idx="94">
                  <c:v>-39.56322719544147</c:v>
                </c:pt>
                <c:pt idx="95">
                  <c:v>-55.507819193489411</c:v>
                </c:pt>
                <c:pt idx="96">
                  <c:v>-17.186129329059849</c:v>
                </c:pt>
                <c:pt idx="97">
                  <c:v>-15.65178206448941</c:v>
                </c:pt>
                <c:pt idx="98">
                  <c:v>-22.251861049487761</c:v>
                </c:pt>
                <c:pt idx="99">
                  <c:v>-43.8353776984343</c:v>
                </c:pt>
                <c:pt idx="100">
                  <c:v>-67.177207963101793</c:v>
                </c:pt>
                <c:pt idx="101">
                  <c:v>-20.52857441048695</c:v>
                </c:pt>
                <c:pt idx="102">
                  <c:v>-40.177723275694312</c:v>
                </c:pt>
                <c:pt idx="103">
                  <c:v>10.08139737824947</c:v>
                </c:pt>
                <c:pt idx="104">
                  <c:v>6.6271629826051157</c:v>
                </c:pt>
                <c:pt idx="105">
                  <c:v>16.787866807509911</c:v>
                </c:pt>
                <c:pt idx="106">
                  <c:v>-7.348119855648644</c:v>
                </c:pt>
                <c:pt idx="107">
                  <c:v>-2.9268193038511039</c:v>
                </c:pt>
                <c:pt idx="108">
                  <c:v>-35.019838836476453</c:v>
                </c:pt>
                <c:pt idx="109">
                  <c:v>4.4412381585975123</c:v>
                </c:pt>
                <c:pt idx="110">
                  <c:v>-14.17081021979341</c:v>
                </c:pt>
                <c:pt idx="111">
                  <c:v>-6.454024426417142</c:v>
                </c:pt>
                <c:pt idx="112">
                  <c:v>-20.176880272304679</c:v>
                </c:pt>
                <c:pt idx="113">
                  <c:v>-46.378673075189418</c:v>
                </c:pt>
                <c:pt idx="114">
                  <c:v>1.304136456828811</c:v>
                </c:pt>
                <c:pt idx="115">
                  <c:v>-40.977301654628597</c:v>
                </c:pt>
                <c:pt idx="116">
                  <c:v>-17.691579443326841</c:v>
                </c:pt>
                <c:pt idx="117">
                  <c:v>-32.538734950275433</c:v>
                </c:pt>
                <c:pt idx="118">
                  <c:v>-34.378648211471287</c:v>
                </c:pt>
                <c:pt idx="119">
                  <c:v>-75.995536325215582</c:v>
                </c:pt>
                <c:pt idx="120">
                  <c:v>-21.226717971814221</c:v>
                </c:pt>
                <c:pt idx="121">
                  <c:v>-29.63348670670392</c:v>
                </c:pt>
                <c:pt idx="122">
                  <c:v>-5.8768524562307736</c:v>
                </c:pt>
                <c:pt idx="123">
                  <c:v>-33.378689626941018</c:v>
                </c:pt>
                <c:pt idx="124">
                  <c:v>-30.159845383003539</c:v>
                </c:pt>
                <c:pt idx="125">
                  <c:v>-26.6140986214096</c:v>
                </c:pt>
                <c:pt idx="126">
                  <c:v>-68.346659659782773</c:v>
                </c:pt>
                <c:pt idx="127">
                  <c:v>-21.551784537371461</c:v>
                </c:pt>
                <c:pt idx="128">
                  <c:v>-44.672944759409283</c:v>
                </c:pt>
                <c:pt idx="129">
                  <c:v>-54.467181667023759</c:v>
                </c:pt>
                <c:pt idx="130">
                  <c:v>-34.309397609257871</c:v>
                </c:pt>
                <c:pt idx="131">
                  <c:v>-36.658418504686743</c:v>
                </c:pt>
                <c:pt idx="132">
                  <c:v>-68.326468418792743</c:v>
                </c:pt>
                <c:pt idx="133">
                  <c:v>-52.753874554727687</c:v>
                </c:pt>
                <c:pt idx="134">
                  <c:v>-46.620261175287411</c:v>
                </c:pt>
                <c:pt idx="135">
                  <c:v>-53.943159164640193</c:v>
                </c:pt>
                <c:pt idx="136">
                  <c:v>-63.695764144686343</c:v>
                </c:pt>
                <c:pt idx="137">
                  <c:v>-53.540482929077953</c:v>
                </c:pt>
                <c:pt idx="138">
                  <c:v>-57.160569463655847</c:v>
                </c:pt>
                <c:pt idx="139">
                  <c:v>-53.485737529750928</c:v>
                </c:pt>
                <c:pt idx="140">
                  <c:v>-1.5535757315697469</c:v>
                </c:pt>
                <c:pt idx="141">
                  <c:v>-25.01972029290609</c:v>
                </c:pt>
                <c:pt idx="142">
                  <c:v>-47.871045391068861</c:v>
                </c:pt>
                <c:pt idx="143">
                  <c:v>-19.398102206769661</c:v>
                </c:pt>
                <c:pt idx="144">
                  <c:v>-32.746902148096403</c:v>
                </c:pt>
                <c:pt idx="145">
                  <c:v>-44.049247283950663</c:v>
                </c:pt>
                <c:pt idx="146">
                  <c:v>-49.79598515459093</c:v>
                </c:pt>
                <c:pt idx="147">
                  <c:v>-46.087406333022713</c:v>
                </c:pt>
                <c:pt idx="148">
                  <c:v>-21.29119618578499</c:v>
                </c:pt>
                <c:pt idx="149">
                  <c:v>19.981837695797509</c:v>
                </c:pt>
                <c:pt idx="150">
                  <c:v>37.097826364620957</c:v>
                </c:pt>
                <c:pt idx="151">
                  <c:v>4.5755517079812353</c:v>
                </c:pt>
                <c:pt idx="152">
                  <c:v>-12.797348441102899</c:v>
                </c:pt>
                <c:pt idx="153">
                  <c:v>-55.591994667410248</c:v>
                </c:pt>
                <c:pt idx="154">
                  <c:v>-76.193678610893784</c:v>
                </c:pt>
                <c:pt idx="155">
                  <c:v>-80.172244426490238</c:v>
                </c:pt>
                <c:pt idx="156">
                  <c:v>-94.48762576961218</c:v>
                </c:pt>
                <c:pt idx="157">
                  <c:v>-64.413006757761266</c:v>
                </c:pt>
                <c:pt idx="158">
                  <c:v>-31.418944920272061</c:v>
                </c:pt>
                <c:pt idx="159">
                  <c:v>-61.789228207551723</c:v>
                </c:pt>
                <c:pt idx="160">
                  <c:v>-29.285269336430979</c:v>
                </c:pt>
                <c:pt idx="161">
                  <c:v>-64.783284009650018</c:v>
                </c:pt>
                <c:pt idx="162">
                  <c:v>-37.684596916615277</c:v>
                </c:pt>
                <c:pt idx="163">
                  <c:v>-28.472348452289101</c:v>
                </c:pt>
                <c:pt idx="164">
                  <c:v>-59.733221002853497</c:v>
                </c:pt>
                <c:pt idx="165">
                  <c:v>-47.938663431899919</c:v>
                </c:pt>
                <c:pt idx="166">
                  <c:v>-73.909276401542954</c:v>
                </c:pt>
                <c:pt idx="167">
                  <c:v>-83.797565022574446</c:v>
                </c:pt>
                <c:pt idx="168">
                  <c:v>-82.989523102481627</c:v>
                </c:pt>
                <c:pt idx="169">
                  <c:v>-111.1887698436982</c:v>
                </c:pt>
                <c:pt idx="170">
                  <c:v>-57.822817222266742</c:v>
                </c:pt>
                <c:pt idx="171">
                  <c:v>-61.701056636362651</c:v>
                </c:pt>
                <c:pt idx="172">
                  <c:v>-66.088512750708844</c:v>
                </c:pt>
                <c:pt idx="173">
                  <c:v>-51.469309268722803</c:v>
                </c:pt>
                <c:pt idx="174">
                  <c:v>-61.977535302817728</c:v>
                </c:pt>
                <c:pt idx="175">
                  <c:v>-59.290596142161291</c:v>
                </c:pt>
                <c:pt idx="176">
                  <c:v>-41.55032793315354</c:v>
                </c:pt>
                <c:pt idx="177">
                  <c:v>-54.815369059579517</c:v>
                </c:pt>
                <c:pt idx="178">
                  <c:v>-43.600133233477742</c:v>
                </c:pt>
                <c:pt idx="179">
                  <c:v>-63.013851626372862</c:v>
                </c:pt>
                <c:pt idx="180">
                  <c:v>-42.20211971131463</c:v>
                </c:pt>
                <c:pt idx="181">
                  <c:v>-52.659254740442613</c:v>
                </c:pt>
                <c:pt idx="182">
                  <c:v>-32.378505833697872</c:v>
                </c:pt>
                <c:pt idx="183">
                  <c:v>-16.420741007410541</c:v>
                </c:pt>
                <c:pt idx="184">
                  <c:v>-7.811038901937196</c:v>
                </c:pt>
                <c:pt idx="185">
                  <c:v>-2.3518089298574871</c:v>
                </c:pt>
              </c:numCache>
            </c:numRef>
          </c:val>
          <c:smooth val="0"/>
          <c:extLst>
            <c:ext xmlns:c16="http://schemas.microsoft.com/office/drawing/2014/chart" uri="{C3380CC4-5D6E-409C-BE32-E72D297353CC}">
              <c16:uniqueId val="{00000000-128C-4706-B2B0-E49EFC52BE8B}"/>
            </c:ext>
          </c:extLst>
        </c:ser>
        <c:dLbls>
          <c:showLegendKey val="0"/>
          <c:showVal val="0"/>
          <c:showCatName val="0"/>
          <c:showSerName val="0"/>
          <c:showPercent val="0"/>
          <c:showBubbleSize val="0"/>
        </c:dLbls>
        <c:smooth val="0"/>
        <c:axId val="919973535"/>
        <c:axId val="919972575"/>
      </c:lineChart>
      <c:catAx>
        <c:axId val="9199735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19972575"/>
        <c:crosses val="autoZero"/>
        <c:auto val="1"/>
        <c:lblAlgn val="ctr"/>
        <c:lblOffset val="100"/>
        <c:noMultiLvlLbl val="0"/>
      </c:catAx>
      <c:valAx>
        <c:axId val="9199725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1997353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'800'!$J$1</c:f>
              <c:strCache>
                <c:ptCount val="1"/>
                <c:pt idx="0">
                  <c:v>800-Frambda2_of_df8</c:v>
                </c:pt>
              </c:strCache>
            </c:strRef>
          </c:tx>
          <c:spPr>
            <a:ln w="19050" cap="rnd">
              <a:solidFill>
                <a:schemeClr val="accent1"/>
              </a:solidFill>
              <a:round/>
            </a:ln>
            <a:effectLst/>
          </c:spPr>
          <c:marker>
            <c:symbol val="none"/>
          </c:marker>
          <c:cat>
            <c:numRef>
              <c:f>'800'!$A$2:$A$187</c:f>
              <c:numCache>
                <c:formatCode>General</c:formatCode>
                <c:ptCount val="186"/>
                <c:pt idx="0">
                  <c:v>216</c:v>
                </c:pt>
                <c:pt idx="1">
                  <c:v>217</c:v>
                </c:pt>
                <c:pt idx="2">
                  <c:v>218</c:v>
                </c:pt>
                <c:pt idx="3">
                  <c:v>219</c:v>
                </c:pt>
                <c:pt idx="4">
                  <c:v>220</c:v>
                </c:pt>
                <c:pt idx="5">
                  <c:v>221</c:v>
                </c:pt>
                <c:pt idx="6">
                  <c:v>222</c:v>
                </c:pt>
                <c:pt idx="7">
                  <c:v>223</c:v>
                </c:pt>
                <c:pt idx="8">
                  <c:v>224</c:v>
                </c:pt>
                <c:pt idx="9">
                  <c:v>225</c:v>
                </c:pt>
                <c:pt idx="10">
                  <c:v>226</c:v>
                </c:pt>
                <c:pt idx="11">
                  <c:v>227</c:v>
                </c:pt>
                <c:pt idx="12">
                  <c:v>228</c:v>
                </c:pt>
                <c:pt idx="13">
                  <c:v>229</c:v>
                </c:pt>
                <c:pt idx="14">
                  <c:v>230</c:v>
                </c:pt>
                <c:pt idx="15">
                  <c:v>231</c:v>
                </c:pt>
                <c:pt idx="16">
                  <c:v>232</c:v>
                </c:pt>
                <c:pt idx="17">
                  <c:v>233</c:v>
                </c:pt>
                <c:pt idx="18">
                  <c:v>234</c:v>
                </c:pt>
                <c:pt idx="19">
                  <c:v>235</c:v>
                </c:pt>
                <c:pt idx="20">
                  <c:v>236</c:v>
                </c:pt>
                <c:pt idx="21">
                  <c:v>237</c:v>
                </c:pt>
                <c:pt idx="22">
                  <c:v>238</c:v>
                </c:pt>
                <c:pt idx="23">
                  <c:v>239</c:v>
                </c:pt>
                <c:pt idx="24">
                  <c:v>240</c:v>
                </c:pt>
                <c:pt idx="25">
                  <c:v>241</c:v>
                </c:pt>
                <c:pt idx="26">
                  <c:v>242</c:v>
                </c:pt>
                <c:pt idx="27">
                  <c:v>243</c:v>
                </c:pt>
                <c:pt idx="28">
                  <c:v>244</c:v>
                </c:pt>
                <c:pt idx="29">
                  <c:v>245</c:v>
                </c:pt>
                <c:pt idx="30">
                  <c:v>246</c:v>
                </c:pt>
                <c:pt idx="31">
                  <c:v>247</c:v>
                </c:pt>
                <c:pt idx="32">
                  <c:v>248</c:v>
                </c:pt>
                <c:pt idx="33">
                  <c:v>249</c:v>
                </c:pt>
                <c:pt idx="34">
                  <c:v>250</c:v>
                </c:pt>
                <c:pt idx="35">
                  <c:v>251</c:v>
                </c:pt>
                <c:pt idx="36">
                  <c:v>252</c:v>
                </c:pt>
                <c:pt idx="37">
                  <c:v>253</c:v>
                </c:pt>
                <c:pt idx="38">
                  <c:v>254</c:v>
                </c:pt>
                <c:pt idx="39">
                  <c:v>255</c:v>
                </c:pt>
                <c:pt idx="40">
                  <c:v>256</c:v>
                </c:pt>
                <c:pt idx="41">
                  <c:v>257</c:v>
                </c:pt>
                <c:pt idx="42">
                  <c:v>258</c:v>
                </c:pt>
                <c:pt idx="43">
                  <c:v>259</c:v>
                </c:pt>
                <c:pt idx="44">
                  <c:v>260</c:v>
                </c:pt>
                <c:pt idx="45">
                  <c:v>261</c:v>
                </c:pt>
                <c:pt idx="46">
                  <c:v>262</c:v>
                </c:pt>
                <c:pt idx="47">
                  <c:v>263</c:v>
                </c:pt>
                <c:pt idx="48">
                  <c:v>264</c:v>
                </c:pt>
                <c:pt idx="49">
                  <c:v>265</c:v>
                </c:pt>
                <c:pt idx="50">
                  <c:v>266</c:v>
                </c:pt>
                <c:pt idx="51">
                  <c:v>267</c:v>
                </c:pt>
                <c:pt idx="52">
                  <c:v>268</c:v>
                </c:pt>
                <c:pt idx="53">
                  <c:v>269</c:v>
                </c:pt>
                <c:pt idx="54">
                  <c:v>270</c:v>
                </c:pt>
                <c:pt idx="55">
                  <c:v>271</c:v>
                </c:pt>
                <c:pt idx="56">
                  <c:v>272</c:v>
                </c:pt>
                <c:pt idx="57">
                  <c:v>273</c:v>
                </c:pt>
                <c:pt idx="58">
                  <c:v>274</c:v>
                </c:pt>
                <c:pt idx="59">
                  <c:v>275</c:v>
                </c:pt>
                <c:pt idx="60">
                  <c:v>276</c:v>
                </c:pt>
                <c:pt idx="61">
                  <c:v>277</c:v>
                </c:pt>
                <c:pt idx="62">
                  <c:v>278</c:v>
                </c:pt>
                <c:pt idx="63">
                  <c:v>279</c:v>
                </c:pt>
                <c:pt idx="64">
                  <c:v>280</c:v>
                </c:pt>
                <c:pt idx="65">
                  <c:v>281</c:v>
                </c:pt>
                <c:pt idx="66">
                  <c:v>282</c:v>
                </c:pt>
                <c:pt idx="67">
                  <c:v>283</c:v>
                </c:pt>
                <c:pt idx="68">
                  <c:v>284</c:v>
                </c:pt>
                <c:pt idx="69">
                  <c:v>285</c:v>
                </c:pt>
                <c:pt idx="70">
                  <c:v>286</c:v>
                </c:pt>
                <c:pt idx="71">
                  <c:v>287</c:v>
                </c:pt>
                <c:pt idx="72">
                  <c:v>288</c:v>
                </c:pt>
                <c:pt idx="73">
                  <c:v>289</c:v>
                </c:pt>
                <c:pt idx="74">
                  <c:v>290</c:v>
                </c:pt>
                <c:pt idx="75">
                  <c:v>291</c:v>
                </c:pt>
                <c:pt idx="76">
                  <c:v>292</c:v>
                </c:pt>
                <c:pt idx="77">
                  <c:v>293</c:v>
                </c:pt>
                <c:pt idx="78">
                  <c:v>294</c:v>
                </c:pt>
                <c:pt idx="79">
                  <c:v>295</c:v>
                </c:pt>
                <c:pt idx="80">
                  <c:v>296</c:v>
                </c:pt>
                <c:pt idx="81">
                  <c:v>297</c:v>
                </c:pt>
                <c:pt idx="82">
                  <c:v>298</c:v>
                </c:pt>
                <c:pt idx="83">
                  <c:v>299</c:v>
                </c:pt>
                <c:pt idx="84">
                  <c:v>300</c:v>
                </c:pt>
                <c:pt idx="85">
                  <c:v>301</c:v>
                </c:pt>
                <c:pt idx="86">
                  <c:v>302</c:v>
                </c:pt>
                <c:pt idx="87">
                  <c:v>303</c:v>
                </c:pt>
                <c:pt idx="88">
                  <c:v>304</c:v>
                </c:pt>
                <c:pt idx="89">
                  <c:v>305</c:v>
                </c:pt>
                <c:pt idx="90">
                  <c:v>306</c:v>
                </c:pt>
                <c:pt idx="91">
                  <c:v>307</c:v>
                </c:pt>
                <c:pt idx="92">
                  <c:v>308</c:v>
                </c:pt>
                <c:pt idx="93">
                  <c:v>309</c:v>
                </c:pt>
                <c:pt idx="94">
                  <c:v>310</c:v>
                </c:pt>
                <c:pt idx="95">
                  <c:v>311</c:v>
                </c:pt>
                <c:pt idx="96">
                  <c:v>312</c:v>
                </c:pt>
                <c:pt idx="97">
                  <c:v>313</c:v>
                </c:pt>
                <c:pt idx="98">
                  <c:v>314</c:v>
                </c:pt>
                <c:pt idx="99">
                  <c:v>315</c:v>
                </c:pt>
                <c:pt idx="100">
                  <c:v>316</c:v>
                </c:pt>
                <c:pt idx="101">
                  <c:v>317</c:v>
                </c:pt>
                <c:pt idx="102">
                  <c:v>318</c:v>
                </c:pt>
                <c:pt idx="103">
                  <c:v>319</c:v>
                </c:pt>
                <c:pt idx="104">
                  <c:v>320</c:v>
                </c:pt>
                <c:pt idx="105">
                  <c:v>321</c:v>
                </c:pt>
                <c:pt idx="106">
                  <c:v>322</c:v>
                </c:pt>
                <c:pt idx="107">
                  <c:v>323</c:v>
                </c:pt>
                <c:pt idx="108">
                  <c:v>324</c:v>
                </c:pt>
                <c:pt idx="109">
                  <c:v>325</c:v>
                </c:pt>
                <c:pt idx="110">
                  <c:v>326</c:v>
                </c:pt>
                <c:pt idx="111">
                  <c:v>327</c:v>
                </c:pt>
                <c:pt idx="112">
                  <c:v>328</c:v>
                </c:pt>
                <c:pt idx="113">
                  <c:v>329</c:v>
                </c:pt>
                <c:pt idx="114">
                  <c:v>330</c:v>
                </c:pt>
                <c:pt idx="115">
                  <c:v>331</c:v>
                </c:pt>
                <c:pt idx="116">
                  <c:v>332</c:v>
                </c:pt>
                <c:pt idx="117">
                  <c:v>333</c:v>
                </c:pt>
                <c:pt idx="118">
                  <c:v>334</c:v>
                </c:pt>
                <c:pt idx="119">
                  <c:v>335</c:v>
                </c:pt>
                <c:pt idx="120">
                  <c:v>336</c:v>
                </c:pt>
                <c:pt idx="121">
                  <c:v>337</c:v>
                </c:pt>
                <c:pt idx="122">
                  <c:v>338</c:v>
                </c:pt>
                <c:pt idx="123">
                  <c:v>339</c:v>
                </c:pt>
                <c:pt idx="124">
                  <c:v>340</c:v>
                </c:pt>
                <c:pt idx="125">
                  <c:v>341</c:v>
                </c:pt>
                <c:pt idx="126">
                  <c:v>342</c:v>
                </c:pt>
                <c:pt idx="127">
                  <c:v>343</c:v>
                </c:pt>
                <c:pt idx="128">
                  <c:v>344</c:v>
                </c:pt>
                <c:pt idx="129">
                  <c:v>345</c:v>
                </c:pt>
                <c:pt idx="130">
                  <c:v>346</c:v>
                </c:pt>
                <c:pt idx="131">
                  <c:v>347</c:v>
                </c:pt>
                <c:pt idx="132">
                  <c:v>348</c:v>
                </c:pt>
                <c:pt idx="133">
                  <c:v>349</c:v>
                </c:pt>
                <c:pt idx="134">
                  <c:v>350</c:v>
                </c:pt>
                <c:pt idx="135">
                  <c:v>351</c:v>
                </c:pt>
                <c:pt idx="136">
                  <c:v>352</c:v>
                </c:pt>
                <c:pt idx="137">
                  <c:v>353</c:v>
                </c:pt>
                <c:pt idx="138">
                  <c:v>354</c:v>
                </c:pt>
                <c:pt idx="139">
                  <c:v>355</c:v>
                </c:pt>
                <c:pt idx="140">
                  <c:v>356</c:v>
                </c:pt>
                <c:pt idx="141">
                  <c:v>357</c:v>
                </c:pt>
                <c:pt idx="142">
                  <c:v>358</c:v>
                </c:pt>
                <c:pt idx="143">
                  <c:v>359</c:v>
                </c:pt>
                <c:pt idx="144">
                  <c:v>360</c:v>
                </c:pt>
                <c:pt idx="145">
                  <c:v>361</c:v>
                </c:pt>
                <c:pt idx="146">
                  <c:v>362</c:v>
                </c:pt>
                <c:pt idx="147">
                  <c:v>363</c:v>
                </c:pt>
                <c:pt idx="148">
                  <c:v>364</c:v>
                </c:pt>
                <c:pt idx="149">
                  <c:v>365</c:v>
                </c:pt>
                <c:pt idx="150">
                  <c:v>366</c:v>
                </c:pt>
                <c:pt idx="151">
                  <c:v>367</c:v>
                </c:pt>
                <c:pt idx="152">
                  <c:v>368</c:v>
                </c:pt>
                <c:pt idx="153">
                  <c:v>369</c:v>
                </c:pt>
                <c:pt idx="154">
                  <c:v>370</c:v>
                </c:pt>
                <c:pt idx="155">
                  <c:v>371</c:v>
                </c:pt>
                <c:pt idx="156">
                  <c:v>372</c:v>
                </c:pt>
                <c:pt idx="157">
                  <c:v>373</c:v>
                </c:pt>
                <c:pt idx="158">
                  <c:v>374</c:v>
                </c:pt>
                <c:pt idx="159">
                  <c:v>375</c:v>
                </c:pt>
                <c:pt idx="160">
                  <c:v>376</c:v>
                </c:pt>
                <c:pt idx="161">
                  <c:v>377</c:v>
                </c:pt>
                <c:pt idx="162">
                  <c:v>378</c:v>
                </c:pt>
                <c:pt idx="163">
                  <c:v>379</c:v>
                </c:pt>
                <c:pt idx="164">
                  <c:v>380</c:v>
                </c:pt>
                <c:pt idx="165">
                  <c:v>381</c:v>
                </c:pt>
                <c:pt idx="166">
                  <c:v>382</c:v>
                </c:pt>
                <c:pt idx="167">
                  <c:v>383</c:v>
                </c:pt>
                <c:pt idx="168">
                  <c:v>384</c:v>
                </c:pt>
                <c:pt idx="169">
                  <c:v>385</c:v>
                </c:pt>
                <c:pt idx="170">
                  <c:v>386</c:v>
                </c:pt>
                <c:pt idx="171">
                  <c:v>387</c:v>
                </c:pt>
                <c:pt idx="172">
                  <c:v>388</c:v>
                </c:pt>
                <c:pt idx="173">
                  <c:v>389</c:v>
                </c:pt>
                <c:pt idx="174">
                  <c:v>390</c:v>
                </c:pt>
                <c:pt idx="175">
                  <c:v>391</c:v>
                </c:pt>
                <c:pt idx="176">
                  <c:v>392</c:v>
                </c:pt>
                <c:pt idx="177">
                  <c:v>393</c:v>
                </c:pt>
                <c:pt idx="178">
                  <c:v>394</c:v>
                </c:pt>
                <c:pt idx="179">
                  <c:v>395</c:v>
                </c:pt>
                <c:pt idx="180">
                  <c:v>396</c:v>
                </c:pt>
                <c:pt idx="181">
                  <c:v>397</c:v>
                </c:pt>
                <c:pt idx="182">
                  <c:v>398</c:v>
                </c:pt>
                <c:pt idx="183">
                  <c:v>399</c:v>
                </c:pt>
                <c:pt idx="184">
                  <c:v>400</c:v>
                </c:pt>
                <c:pt idx="185">
                  <c:v>401</c:v>
                </c:pt>
              </c:numCache>
            </c:numRef>
          </c:cat>
          <c:val>
            <c:numRef>
              <c:f>'800'!$J$2:$J$187</c:f>
              <c:numCache>
                <c:formatCode>General</c:formatCode>
                <c:ptCount val="186"/>
                <c:pt idx="0">
                  <c:v>13.80413276960306</c:v>
                </c:pt>
                <c:pt idx="1">
                  <c:v>7.0965145742923923</c:v>
                </c:pt>
                <c:pt idx="2">
                  <c:v>30.069477040679448</c:v>
                </c:pt>
                <c:pt idx="3">
                  <c:v>47.644217989800843</c:v>
                </c:pt>
                <c:pt idx="4">
                  <c:v>-13.126222738313709</c:v>
                </c:pt>
                <c:pt idx="5">
                  <c:v>12.75452397518238</c:v>
                </c:pt>
                <c:pt idx="6">
                  <c:v>33.905548599661103</c:v>
                </c:pt>
                <c:pt idx="7">
                  <c:v>16.584440833809509</c:v>
                </c:pt>
                <c:pt idx="8">
                  <c:v>-10.88634125036419</c:v>
                </c:pt>
                <c:pt idx="9">
                  <c:v>-30.948673362187868</c:v>
                </c:pt>
                <c:pt idx="10">
                  <c:v>20.182310525680862</c:v>
                </c:pt>
                <c:pt idx="11">
                  <c:v>21.435603306895839</c:v>
                </c:pt>
                <c:pt idx="12">
                  <c:v>-23.083024038249452</c:v>
                </c:pt>
                <c:pt idx="13">
                  <c:v>-14.464145776952691</c:v>
                </c:pt>
                <c:pt idx="14">
                  <c:v>-35.196802698152581</c:v>
                </c:pt>
                <c:pt idx="15">
                  <c:v>-49.829724449075663</c:v>
                </c:pt>
                <c:pt idx="16">
                  <c:v>-33.930853834971508</c:v>
                </c:pt>
                <c:pt idx="17">
                  <c:v>-29.045367330813871</c:v>
                </c:pt>
                <c:pt idx="18">
                  <c:v>-4.8217248205778276</c:v>
                </c:pt>
                <c:pt idx="19">
                  <c:v>-14.13572353216904</c:v>
                </c:pt>
                <c:pt idx="20">
                  <c:v>-10.65454698011818</c:v>
                </c:pt>
                <c:pt idx="21">
                  <c:v>-16.596039720416499</c:v>
                </c:pt>
                <c:pt idx="22">
                  <c:v>-4.3498339709654861</c:v>
                </c:pt>
                <c:pt idx="23">
                  <c:v>-36.034201270061743</c:v>
                </c:pt>
                <c:pt idx="24">
                  <c:v>-11.07981435250602</c:v>
                </c:pt>
                <c:pt idx="25">
                  <c:v>10.594004424639129</c:v>
                </c:pt>
                <c:pt idx="26">
                  <c:v>6.3336119855283846</c:v>
                </c:pt>
                <c:pt idx="27">
                  <c:v>-3.1482321916035052</c:v>
                </c:pt>
                <c:pt idx="28">
                  <c:v>7.4187616103515772</c:v>
                </c:pt>
                <c:pt idx="29">
                  <c:v>-20.31807520582834</c:v>
                </c:pt>
                <c:pt idx="30">
                  <c:v>4.9846904417245774</c:v>
                </c:pt>
                <c:pt idx="31">
                  <c:v>-34.390062700426633</c:v>
                </c:pt>
                <c:pt idx="32">
                  <c:v>-13.23309999675425</c:v>
                </c:pt>
                <c:pt idx="33">
                  <c:v>10.31133384953041</c:v>
                </c:pt>
                <c:pt idx="34">
                  <c:v>-18.96936919147549</c:v>
                </c:pt>
                <c:pt idx="35">
                  <c:v>-13.85526535927128</c:v>
                </c:pt>
                <c:pt idx="36">
                  <c:v>-12.804022334005611</c:v>
                </c:pt>
                <c:pt idx="37">
                  <c:v>-36.749474271967642</c:v>
                </c:pt>
                <c:pt idx="38">
                  <c:v>-39.561921314874652</c:v>
                </c:pt>
                <c:pt idx="39">
                  <c:v>-4.7046588153011299</c:v>
                </c:pt>
                <c:pt idx="40">
                  <c:v>-2.4363262423059862</c:v>
                </c:pt>
                <c:pt idx="41">
                  <c:v>-66.524920777407601</c:v>
                </c:pt>
                <c:pt idx="42">
                  <c:v>-51.039158796179748</c:v>
                </c:pt>
                <c:pt idx="43">
                  <c:v>-30.052233478795529</c:v>
                </c:pt>
                <c:pt idx="44">
                  <c:v>-29.32042462063928</c:v>
                </c:pt>
                <c:pt idx="45">
                  <c:v>-1.6949898776049639</c:v>
                </c:pt>
                <c:pt idx="46">
                  <c:v>4.878313057003421</c:v>
                </c:pt>
                <c:pt idx="47">
                  <c:v>5.0575844405328656</c:v>
                </c:pt>
                <c:pt idx="48">
                  <c:v>20.358367279786989</c:v>
                </c:pt>
                <c:pt idx="49">
                  <c:v>-20.03647886759968</c:v>
                </c:pt>
                <c:pt idx="50">
                  <c:v>26.64512452124654</c:v>
                </c:pt>
                <c:pt idx="51">
                  <c:v>-10.464375441680181</c:v>
                </c:pt>
                <c:pt idx="52">
                  <c:v>11.505263934017909</c:v>
                </c:pt>
                <c:pt idx="53">
                  <c:v>-17.907034640733041</c:v>
                </c:pt>
                <c:pt idx="54">
                  <c:v>-6.2022040124307942</c:v>
                </c:pt>
                <c:pt idx="55">
                  <c:v>17.614742935574</c:v>
                </c:pt>
                <c:pt idx="56">
                  <c:v>-32.677884782074763</c:v>
                </c:pt>
                <c:pt idx="57">
                  <c:v>-7.0098246380875207</c:v>
                </c:pt>
                <c:pt idx="58">
                  <c:v>-22.859376603386259</c:v>
                </c:pt>
                <c:pt idx="59">
                  <c:v>-21.663016914754301</c:v>
                </c:pt>
                <c:pt idx="60">
                  <c:v>-19.919909298890989</c:v>
                </c:pt>
                <c:pt idx="61">
                  <c:v>-10.38826745791925</c:v>
                </c:pt>
                <c:pt idx="62">
                  <c:v>-22.397794361833231</c:v>
                </c:pt>
                <c:pt idx="63">
                  <c:v>-9.6345642415689081</c:v>
                </c:pt>
                <c:pt idx="64">
                  <c:v>8.8347416516592272</c:v>
                </c:pt>
                <c:pt idx="65">
                  <c:v>-3.2858812394139112</c:v>
                </c:pt>
                <c:pt idx="66">
                  <c:v>-34.207102376372127</c:v>
                </c:pt>
                <c:pt idx="67">
                  <c:v>-43.554924269434522</c:v>
                </c:pt>
                <c:pt idx="68">
                  <c:v>-45.189077274005477</c:v>
                </c:pt>
                <c:pt idx="69">
                  <c:v>-14.95042698648448</c:v>
                </c:pt>
                <c:pt idx="70">
                  <c:v>-7.5222263349352474</c:v>
                </c:pt>
                <c:pt idx="71">
                  <c:v>-34.730154603054856</c:v>
                </c:pt>
                <c:pt idx="72">
                  <c:v>11.618757130273821</c:v>
                </c:pt>
                <c:pt idx="73">
                  <c:v>4.9121654941134754</c:v>
                </c:pt>
                <c:pt idx="74">
                  <c:v>21.47053958029613</c:v>
                </c:pt>
                <c:pt idx="75">
                  <c:v>10.824346200150391</c:v>
                </c:pt>
                <c:pt idx="76">
                  <c:v>-0.54591702984259527</c:v>
                </c:pt>
                <c:pt idx="77">
                  <c:v>-6.0697705537403994</c:v>
                </c:pt>
                <c:pt idx="78">
                  <c:v>-13.28330379627239</c:v>
                </c:pt>
                <c:pt idx="79">
                  <c:v>13.16785754999588</c:v>
                </c:pt>
                <c:pt idx="80">
                  <c:v>-6.9538929708237358</c:v>
                </c:pt>
                <c:pt idx="81">
                  <c:v>-33.701593302431142</c:v>
                </c:pt>
                <c:pt idx="82">
                  <c:v>14.772949678541989</c:v>
                </c:pt>
                <c:pt idx="83">
                  <c:v>23.580449185013052</c:v>
                </c:pt>
                <c:pt idx="84">
                  <c:v>20.09288676657545</c:v>
                </c:pt>
                <c:pt idx="85">
                  <c:v>12.95820997091743</c:v>
                </c:pt>
                <c:pt idx="86">
                  <c:v>1.127225289066931</c:v>
                </c:pt>
                <c:pt idx="87">
                  <c:v>15.42046545016632</c:v>
                </c:pt>
                <c:pt idx="88">
                  <c:v>-19.089410116705871</c:v>
                </c:pt>
                <c:pt idx="89">
                  <c:v>30.844662714485111</c:v>
                </c:pt>
                <c:pt idx="90">
                  <c:v>17.331502317786772</c:v>
                </c:pt>
                <c:pt idx="91">
                  <c:v>-2.651749215417162</c:v>
                </c:pt>
                <c:pt idx="92">
                  <c:v>-17.524508512191669</c:v>
                </c:pt>
                <c:pt idx="93">
                  <c:v>-54.053845953054157</c:v>
                </c:pt>
                <c:pt idx="94">
                  <c:v>5.8181174529307276</c:v>
                </c:pt>
                <c:pt idx="95">
                  <c:v>-53.361300236093342</c:v>
                </c:pt>
                <c:pt idx="96">
                  <c:v>-29.033027882711391</c:v>
                </c:pt>
                <c:pt idx="97">
                  <c:v>-19.694794361121371</c:v>
                </c:pt>
                <c:pt idx="98">
                  <c:v>-25.67256288992677</c:v>
                </c:pt>
                <c:pt idx="99">
                  <c:v>-42.738487155202549</c:v>
                </c:pt>
                <c:pt idx="100">
                  <c:v>-64.811857801853108</c:v>
                </c:pt>
                <c:pt idx="101">
                  <c:v>-21.522238325115641</c:v>
                </c:pt>
                <c:pt idx="102">
                  <c:v>-35.198330692575063</c:v>
                </c:pt>
                <c:pt idx="103">
                  <c:v>0.99858411788960488</c:v>
                </c:pt>
                <c:pt idx="104">
                  <c:v>-34.469813409053927</c:v>
                </c:pt>
                <c:pt idx="105">
                  <c:v>-24.647666791383809</c:v>
                </c:pt>
                <c:pt idx="106">
                  <c:v>-3.597541660595537</c:v>
                </c:pt>
                <c:pt idx="107">
                  <c:v>12.08049558913663</c:v>
                </c:pt>
                <c:pt idx="108">
                  <c:v>-41.408236552953831</c:v>
                </c:pt>
                <c:pt idx="109">
                  <c:v>1.759183589416613</c:v>
                </c:pt>
                <c:pt idx="110">
                  <c:v>-5.9945141513951459</c:v>
                </c:pt>
                <c:pt idx="111">
                  <c:v>11.187630175022189</c:v>
                </c:pt>
                <c:pt idx="112">
                  <c:v>-11.013387578811839</c:v>
                </c:pt>
                <c:pt idx="113">
                  <c:v>-8.2365155359839459</c:v>
                </c:pt>
                <c:pt idx="114">
                  <c:v>7.9076934194945414</c:v>
                </c:pt>
                <c:pt idx="115">
                  <c:v>-36.406004987564977</c:v>
                </c:pt>
                <c:pt idx="116">
                  <c:v>-4.3431796076161451</c:v>
                </c:pt>
                <c:pt idx="117">
                  <c:v>-15.43093612240545</c:v>
                </c:pt>
                <c:pt idx="118">
                  <c:v>-23.686462452552352</c:v>
                </c:pt>
                <c:pt idx="119">
                  <c:v>-57.127155131153181</c:v>
                </c:pt>
                <c:pt idx="120">
                  <c:v>-7.3758043721527864</c:v>
                </c:pt>
                <c:pt idx="121">
                  <c:v>-12.9697659286155</c:v>
                </c:pt>
                <c:pt idx="122">
                  <c:v>-32.095581795727547</c:v>
                </c:pt>
                <c:pt idx="123">
                  <c:v>-34.360220821076197</c:v>
                </c:pt>
                <c:pt idx="124">
                  <c:v>-9.4049015218414453</c:v>
                </c:pt>
                <c:pt idx="125">
                  <c:v>-17.74990253169749</c:v>
                </c:pt>
                <c:pt idx="126">
                  <c:v>-44.277430561002767</c:v>
                </c:pt>
                <c:pt idx="127">
                  <c:v>-37.223374868587818</c:v>
                </c:pt>
                <c:pt idx="128">
                  <c:v>-64.429031008670492</c:v>
                </c:pt>
                <c:pt idx="129">
                  <c:v>-62.882417996319383</c:v>
                </c:pt>
                <c:pt idx="130">
                  <c:v>-29.66559729436484</c:v>
                </c:pt>
                <c:pt idx="131">
                  <c:v>-58.757519575178478</c:v>
                </c:pt>
                <c:pt idx="132">
                  <c:v>-60.773479737429888</c:v>
                </c:pt>
                <c:pt idx="133">
                  <c:v>-30.401851105249939</c:v>
                </c:pt>
                <c:pt idx="134">
                  <c:v>-48.610556047983273</c:v>
                </c:pt>
                <c:pt idx="135">
                  <c:v>-60.002898621526199</c:v>
                </c:pt>
                <c:pt idx="136">
                  <c:v>-87.953402374670716</c:v>
                </c:pt>
                <c:pt idx="137">
                  <c:v>-83.37480848998905</c:v>
                </c:pt>
                <c:pt idx="138">
                  <c:v>-85.088242640018962</c:v>
                </c:pt>
                <c:pt idx="139">
                  <c:v>-59.085023157399966</c:v>
                </c:pt>
                <c:pt idx="140">
                  <c:v>-27.911882469725189</c:v>
                </c:pt>
                <c:pt idx="141">
                  <c:v>-22.090714726412859</c:v>
                </c:pt>
                <c:pt idx="142">
                  <c:v>-33.099735666969814</c:v>
                </c:pt>
                <c:pt idx="143">
                  <c:v>-46.412371557439123</c:v>
                </c:pt>
                <c:pt idx="144">
                  <c:v>-53.374262155215327</c:v>
                </c:pt>
                <c:pt idx="145">
                  <c:v>-28.776448390601619</c:v>
                </c:pt>
                <c:pt idx="146">
                  <c:v>-44.537792899486327</c:v>
                </c:pt>
                <c:pt idx="147">
                  <c:v>-49.992137761482638</c:v>
                </c:pt>
                <c:pt idx="148">
                  <c:v>-14.1313467005411</c:v>
                </c:pt>
                <c:pt idx="149">
                  <c:v>-33.298809613146553</c:v>
                </c:pt>
                <c:pt idx="150">
                  <c:v>-21.369160024111011</c:v>
                </c:pt>
                <c:pt idx="151">
                  <c:v>17.28934098945663</c:v>
                </c:pt>
                <c:pt idx="152">
                  <c:v>-17.945267497709938</c:v>
                </c:pt>
                <c:pt idx="153">
                  <c:v>-41.357018431029367</c:v>
                </c:pt>
                <c:pt idx="154">
                  <c:v>-67.913353198648352</c:v>
                </c:pt>
                <c:pt idx="155">
                  <c:v>-72.941834022654859</c:v>
                </c:pt>
                <c:pt idx="156">
                  <c:v>-81.549509924231359</c:v>
                </c:pt>
                <c:pt idx="157">
                  <c:v>-66.725568114766872</c:v>
                </c:pt>
                <c:pt idx="158">
                  <c:v>-58.660932627913049</c:v>
                </c:pt>
                <c:pt idx="159">
                  <c:v>-56.185634616930592</c:v>
                </c:pt>
                <c:pt idx="160">
                  <c:v>-45.158290868827301</c:v>
                </c:pt>
                <c:pt idx="161">
                  <c:v>-34.856014380608727</c:v>
                </c:pt>
                <c:pt idx="162">
                  <c:v>-58.185925049473987</c:v>
                </c:pt>
                <c:pt idx="163">
                  <c:v>-23.716352290217849</c:v>
                </c:pt>
                <c:pt idx="164">
                  <c:v>-48.199987712861549</c:v>
                </c:pt>
                <c:pt idx="165">
                  <c:v>-46.382753985200402</c:v>
                </c:pt>
                <c:pt idx="166">
                  <c:v>-69.067655051965247</c:v>
                </c:pt>
                <c:pt idx="167">
                  <c:v>-70.868462483196481</c:v>
                </c:pt>
                <c:pt idx="168">
                  <c:v>-67.939606947383737</c:v>
                </c:pt>
                <c:pt idx="169">
                  <c:v>-89.275330013493388</c:v>
                </c:pt>
                <c:pt idx="170">
                  <c:v>-57.554982687224623</c:v>
                </c:pt>
                <c:pt idx="171">
                  <c:v>-64.543601178736139</c:v>
                </c:pt>
                <c:pt idx="172">
                  <c:v>-59.157924706796138</c:v>
                </c:pt>
                <c:pt idx="173">
                  <c:v>-45.161931950760867</c:v>
                </c:pt>
                <c:pt idx="174">
                  <c:v>-19.608649043847151</c:v>
                </c:pt>
                <c:pt idx="175">
                  <c:v>-31.227588270801601</c:v>
                </c:pt>
                <c:pt idx="176">
                  <c:v>-21.21038029710358</c:v>
                </c:pt>
                <c:pt idx="177">
                  <c:v>-27.717453665423399</c:v>
                </c:pt>
                <c:pt idx="178">
                  <c:v>6.0281472618648513</c:v>
                </c:pt>
                <c:pt idx="179">
                  <c:v>-19.275767278399179</c:v>
                </c:pt>
                <c:pt idx="180">
                  <c:v>3.2373968838832941</c:v>
                </c:pt>
                <c:pt idx="181">
                  <c:v>-15.940834556883569</c:v>
                </c:pt>
                <c:pt idx="182">
                  <c:v>-5.546913451212701</c:v>
                </c:pt>
                <c:pt idx="183">
                  <c:v>15.79251160144582</c:v>
                </c:pt>
                <c:pt idx="184">
                  <c:v>8.9572719556738072</c:v>
                </c:pt>
                <c:pt idx="185">
                  <c:v>11.79672592968393</c:v>
                </c:pt>
              </c:numCache>
            </c:numRef>
          </c:val>
          <c:smooth val="0"/>
          <c:extLst>
            <c:ext xmlns:c16="http://schemas.microsoft.com/office/drawing/2014/chart" uri="{C3380CC4-5D6E-409C-BE32-E72D297353CC}">
              <c16:uniqueId val="{00000000-BA17-46CC-BABB-02600221A8A6}"/>
            </c:ext>
          </c:extLst>
        </c:ser>
        <c:dLbls>
          <c:showLegendKey val="0"/>
          <c:showVal val="0"/>
          <c:showCatName val="0"/>
          <c:showSerName val="0"/>
          <c:showPercent val="0"/>
          <c:showBubbleSize val="0"/>
        </c:dLbls>
        <c:smooth val="0"/>
        <c:axId val="1010379615"/>
        <c:axId val="1010376255"/>
      </c:lineChart>
      <c:catAx>
        <c:axId val="10103796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10376255"/>
        <c:crosses val="autoZero"/>
        <c:auto val="1"/>
        <c:lblAlgn val="ctr"/>
        <c:lblOffset val="100"/>
        <c:noMultiLvlLbl val="0"/>
      </c:catAx>
      <c:valAx>
        <c:axId val="10103762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103796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'800'!$K$1</c:f>
              <c:strCache>
                <c:ptCount val="1"/>
                <c:pt idx="0">
                  <c:v>800-Frambda2_of_df9</c:v>
                </c:pt>
              </c:strCache>
            </c:strRef>
          </c:tx>
          <c:spPr>
            <a:ln w="19050" cap="rnd">
              <a:solidFill>
                <a:schemeClr val="accent1"/>
              </a:solidFill>
              <a:round/>
            </a:ln>
            <a:effectLst/>
          </c:spPr>
          <c:marker>
            <c:symbol val="none"/>
          </c:marker>
          <c:cat>
            <c:numRef>
              <c:f>'800'!$A$2:$A$187</c:f>
              <c:numCache>
                <c:formatCode>General</c:formatCode>
                <c:ptCount val="186"/>
                <c:pt idx="0">
                  <c:v>216</c:v>
                </c:pt>
                <c:pt idx="1">
                  <c:v>217</c:v>
                </c:pt>
                <c:pt idx="2">
                  <c:v>218</c:v>
                </c:pt>
                <c:pt idx="3">
                  <c:v>219</c:v>
                </c:pt>
                <c:pt idx="4">
                  <c:v>220</c:v>
                </c:pt>
                <c:pt idx="5">
                  <c:v>221</c:v>
                </c:pt>
                <c:pt idx="6">
                  <c:v>222</c:v>
                </c:pt>
                <c:pt idx="7">
                  <c:v>223</c:v>
                </c:pt>
                <c:pt idx="8">
                  <c:v>224</c:v>
                </c:pt>
                <c:pt idx="9">
                  <c:v>225</c:v>
                </c:pt>
                <c:pt idx="10">
                  <c:v>226</c:v>
                </c:pt>
                <c:pt idx="11">
                  <c:v>227</c:v>
                </c:pt>
                <c:pt idx="12">
                  <c:v>228</c:v>
                </c:pt>
                <c:pt idx="13">
                  <c:v>229</c:v>
                </c:pt>
                <c:pt idx="14">
                  <c:v>230</c:v>
                </c:pt>
                <c:pt idx="15">
                  <c:v>231</c:v>
                </c:pt>
                <c:pt idx="16">
                  <c:v>232</c:v>
                </c:pt>
                <c:pt idx="17">
                  <c:v>233</c:v>
                </c:pt>
                <c:pt idx="18">
                  <c:v>234</c:v>
                </c:pt>
                <c:pt idx="19">
                  <c:v>235</c:v>
                </c:pt>
                <c:pt idx="20">
                  <c:v>236</c:v>
                </c:pt>
                <c:pt idx="21">
                  <c:v>237</c:v>
                </c:pt>
                <c:pt idx="22">
                  <c:v>238</c:v>
                </c:pt>
                <c:pt idx="23">
                  <c:v>239</c:v>
                </c:pt>
                <c:pt idx="24">
                  <c:v>240</c:v>
                </c:pt>
                <c:pt idx="25">
                  <c:v>241</c:v>
                </c:pt>
                <c:pt idx="26">
                  <c:v>242</c:v>
                </c:pt>
                <c:pt idx="27">
                  <c:v>243</c:v>
                </c:pt>
                <c:pt idx="28">
                  <c:v>244</c:v>
                </c:pt>
                <c:pt idx="29">
                  <c:v>245</c:v>
                </c:pt>
                <c:pt idx="30">
                  <c:v>246</c:v>
                </c:pt>
                <c:pt idx="31">
                  <c:v>247</c:v>
                </c:pt>
                <c:pt idx="32">
                  <c:v>248</c:v>
                </c:pt>
                <c:pt idx="33">
                  <c:v>249</c:v>
                </c:pt>
                <c:pt idx="34">
                  <c:v>250</c:v>
                </c:pt>
                <c:pt idx="35">
                  <c:v>251</c:v>
                </c:pt>
                <c:pt idx="36">
                  <c:v>252</c:v>
                </c:pt>
                <c:pt idx="37">
                  <c:v>253</c:v>
                </c:pt>
                <c:pt idx="38">
                  <c:v>254</c:v>
                </c:pt>
                <c:pt idx="39">
                  <c:v>255</c:v>
                </c:pt>
                <c:pt idx="40">
                  <c:v>256</c:v>
                </c:pt>
                <c:pt idx="41">
                  <c:v>257</c:v>
                </c:pt>
                <c:pt idx="42">
                  <c:v>258</c:v>
                </c:pt>
                <c:pt idx="43">
                  <c:v>259</c:v>
                </c:pt>
                <c:pt idx="44">
                  <c:v>260</c:v>
                </c:pt>
                <c:pt idx="45">
                  <c:v>261</c:v>
                </c:pt>
                <c:pt idx="46">
                  <c:v>262</c:v>
                </c:pt>
                <c:pt idx="47">
                  <c:v>263</c:v>
                </c:pt>
                <c:pt idx="48">
                  <c:v>264</c:v>
                </c:pt>
                <c:pt idx="49">
                  <c:v>265</c:v>
                </c:pt>
                <c:pt idx="50">
                  <c:v>266</c:v>
                </c:pt>
                <c:pt idx="51">
                  <c:v>267</c:v>
                </c:pt>
                <c:pt idx="52">
                  <c:v>268</c:v>
                </c:pt>
                <c:pt idx="53">
                  <c:v>269</c:v>
                </c:pt>
                <c:pt idx="54">
                  <c:v>270</c:v>
                </c:pt>
                <c:pt idx="55">
                  <c:v>271</c:v>
                </c:pt>
                <c:pt idx="56">
                  <c:v>272</c:v>
                </c:pt>
                <c:pt idx="57">
                  <c:v>273</c:v>
                </c:pt>
                <c:pt idx="58">
                  <c:v>274</c:v>
                </c:pt>
                <c:pt idx="59">
                  <c:v>275</c:v>
                </c:pt>
                <c:pt idx="60">
                  <c:v>276</c:v>
                </c:pt>
                <c:pt idx="61">
                  <c:v>277</c:v>
                </c:pt>
                <c:pt idx="62">
                  <c:v>278</c:v>
                </c:pt>
                <c:pt idx="63">
                  <c:v>279</c:v>
                </c:pt>
                <c:pt idx="64">
                  <c:v>280</c:v>
                </c:pt>
                <c:pt idx="65">
                  <c:v>281</c:v>
                </c:pt>
                <c:pt idx="66">
                  <c:v>282</c:v>
                </c:pt>
                <c:pt idx="67">
                  <c:v>283</c:v>
                </c:pt>
                <c:pt idx="68">
                  <c:v>284</c:v>
                </c:pt>
                <c:pt idx="69">
                  <c:v>285</c:v>
                </c:pt>
                <c:pt idx="70">
                  <c:v>286</c:v>
                </c:pt>
                <c:pt idx="71">
                  <c:v>287</c:v>
                </c:pt>
                <c:pt idx="72">
                  <c:v>288</c:v>
                </c:pt>
                <c:pt idx="73">
                  <c:v>289</c:v>
                </c:pt>
                <c:pt idx="74">
                  <c:v>290</c:v>
                </c:pt>
                <c:pt idx="75">
                  <c:v>291</c:v>
                </c:pt>
                <c:pt idx="76">
                  <c:v>292</c:v>
                </c:pt>
                <c:pt idx="77">
                  <c:v>293</c:v>
                </c:pt>
                <c:pt idx="78">
                  <c:v>294</c:v>
                </c:pt>
                <c:pt idx="79">
                  <c:v>295</c:v>
                </c:pt>
                <c:pt idx="80">
                  <c:v>296</c:v>
                </c:pt>
                <c:pt idx="81">
                  <c:v>297</c:v>
                </c:pt>
                <c:pt idx="82">
                  <c:v>298</c:v>
                </c:pt>
                <c:pt idx="83">
                  <c:v>299</c:v>
                </c:pt>
                <c:pt idx="84">
                  <c:v>300</c:v>
                </c:pt>
                <c:pt idx="85">
                  <c:v>301</c:v>
                </c:pt>
                <c:pt idx="86">
                  <c:v>302</c:v>
                </c:pt>
                <c:pt idx="87">
                  <c:v>303</c:v>
                </c:pt>
                <c:pt idx="88">
                  <c:v>304</c:v>
                </c:pt>
                <c:pt idx="89">
                  <c:v>305</c:v>
                </c:pt>
                <c:pt idx="90">
                  <c:v>306</c:v>
                </c:pt>
                <c:pt idx="91">
                  <c:v>307</c:v>
                </c:pt>
                <c:pt idx="92">
                  <c:v>308</c:v>
                </c:pt>
                <c:pt idx="93">
                  <c:v>309</c:v>
                </c:pt>
                <c:pt idx="94">
                  <c:v>310</c:v>
                </c:pt>
                <c:pt idx="95">
                  <c:v>311</c:v>
                </c:pt>
                <c:pt idx="96">
                  <c:v>312</c:v>
                </c:pt>
                <c:pt idx="97">
                  <c:v>313</c:v>
                </c:pt>
                <c:pt idx="98">
                  <c:v>314</c:v>
                </c:pt>
                <c:pt idx="99">
                  <c:v>315</c:v>
                </c:pt>
                <c:pt idx="100">
                  <c:v>316</c:v>
                </c:pt>
                <c:pt idx="101">
                  <c:v>317</c:v>
                </c:pt>
                <c:pt idx="102">
                  <c:v>318</c:v>
                </c:pt>
                <c:pt idx="103">
                  <c:v>319</c:v>
                </c:pt>
                <c:pt idx="104">
                  <c:v>320</c:v>
                </c:pt>
                <c:pt idx="105">
                  <c:v>321</c:v>
                </c:pt>
                <c:pt idx="106">
                  <c:v>322</c:v>
                </c:pt>
                <c:pt idx="107">
                  <c:v>323</c:v>
                </c:pt>
                <c:pt idx="108">
                  <c:v>324</c:v>
                </c:pt>
                <c:pt idx="109">
                  <c:v>325</c:v>
                </c:pt>
                <c:pt idx="110">
                  <c:v>326</c:v>
                </c:pt>
                <c:pt idx="111">
                  <c:v>327</c:v>
                </c:pt>
                <c:pt idx="112">
                  <c:v>328</c:v>
                </c:pt>
                <c:pt idx="113">
                  <c:v>329</c:v>
                </c:pt>
                <c:pt idx="114">
                  <c:v>330</c:v>
                </c:pt>
                <c:pt idx="115">
                  <c:v>331</c:v>
                </c:pt>
                <c:pt idx="116">
                  <c:v>332</c:v>
                </c:pt>
                <c:pt idx="117">
                  <c:v>333</c:v>
                </c:pt>
                <c:pt idx="118">
                  <c:v>334</c:v>
                </c:pt>
                <c:pt idx="119">
                  <c:v>335</c:v>
                </c:pt>
                <c:pt idx="120">
                  <c:v>336</c:v>
                </c:pt>
                <c:pt idx="121">
                  <c:v>337</c:v>
                </c:pt>
                <c:pt idx="122">
                  <c:v>338</c:v>
                </c:pt>
                <c:pt idx="123">
                  <c:v>339</c:v>
                </c:pt>
                <c:pt idx="124">
                  <c:v>340</c:v>
                </c:pt>
                <c:pt idx="125">
                  <c:v>341</c:v>
                </c:pt>
                <c:pt idx="126">
                  <c:v>342</c:v>
                </c:pt>
                <c:pt idx="127">
                  <c:v>343</c:v>
                </c:pt>
                <c:pt idx="128">
                  <c:v>344</c:v>
                </c:pt>
                <c:pt idx="129">
                  <c:v>345</c:v>
                </c:pt>
                <c:pt idx="130">
                  <c:v>346</c:v>
                </c:pt>
                <c:pt idx="131">
                  <c:v>347</c:v>
                </c:pt>
                <c:pt idx="132">
                  <c:v>348</c:v>
                </c:pt>
                <c:pt idx="133">
                  <c:v>349</c:v>
                </c:pt>
                <c:pt idx="134">
                  <c:v>350</c:v>
                </c:pt>
                <c:pt idx="135">
                  <c:v>351</c:v>
                </c:pt>
                <c:pt idx="136">
                  <c:v>352</c:v>
                </c:pt>
                <c:pt idx="137">
                  <c:v>353</c:v>
                </c:pt>
                <c:pt idx="138">
                  <c:v>354</c:v>
                </c:pt>
                <c:pt idx="139">
                  <c:v>355</c:v>
                </c:pt>
                <c:pt idx="140">
                  <c:v>356</c:v>
                </c:pt>
                <c:pt idx="141">
                  <c:v>357</c:v>
                </c:pt>
                <c:pt idx="142">
                  <c:v>358</c:v>
                </c:pt>
                <c:pt idx="143">
                  <c:v>359</c:v>
                </c:pt>
                <c:pt idx="144">
                  <c:v>360</c:v>
                </c:pt>
                <c:pt idx="145">
                  <c:v>361</c:v>
                </c:pt>
                <c:pt idx="146">
                  <c:v>362</c:v>
                </c:pt>
                <c:pt idx="147">
                  <c:v>363</c:v>
                </c:pt>
                <c:pt idx="148">
                  <c:v>364</c:v>
                </c:pt>
                <c:pt idx="149">
                  <c:v>365</c:v>
                </c:pt>
                <c:pt idx="150">
                  <c:v>366</c:v>
                </c:pt>
                <c:pt idx="151">
                  <c:v>367</c:v>
                </c:pt>
                <c:pt idx="152">
                  <c:v>368</c:v>
                </c:pt>
                <c:pt idx="153">
                  <c:v>369</c:v>
                </c:pt>
                <c:pt idx="154">
                  <c:v>370</c:v>
                </c:pt>
                <c:pt idx="155">
                  <c:v>371</c:v>
                </c:pt>
                <c:pt idx="156">
                  <c:v>372</c:v>
                </c:pt>
                <c:pt idx="157">
                  <c:v>373</c:v>
                </c:pt>
                <c:pt idx="158">
                  <c:v>374</c:v>
                </c:pt>
                <c:pt idx="159">
                  <c:v>375</c:v>
                </c:pt>
                <c:pt idx="160">
                  <c:v>376</c:v>
                </c:pt>
                <c:pt idx="161">
                  <c:v>377</c:v>
                </c:pt>
                <c:pt idx="162">
                  <c:v>378</c:v>
                </c:pt>
                <c:pt idx="163">
                  <c:v>379</c:v>
                </c:pt>
                <c:pt idx="164">
                  <c:v>380</c:v>
                </c:pt>
                <c:pt idx="165">
                  <c:v>381</c:v>
                </c:pt>
                <c:pt idx="166">
                  <c:v>382</c:v>
                </c:pt>
                <c:pt idx="167">
                  <c:v>383</c:v>
                </c:pt>
                <c:pt idx="168">
                  <c:v>384</c:v>
                </c:pt>
                <c:pt idx="169">
                  <c:v>385</c:v>
                </c:pt>
                <c:pt idx="170">
                  <c:v>386</c:v>
                </c:pt>
                <c:pt idx="171">
                  <c:v>387</c:v>
                </c:pt>
                <c:pt idx="172">
                  <c:v>388</c:v>
                </c:pt>
                <c:pt idx="173">
                  <c:v>389</c:v>
                </c:pt>
                <c:pt idx="174">
                  <c:v>390</c:v>
                </c:pt>
                <c:pt idx="175">
                  <c:v>391</c:v>
                </c:pt>
                <c:pt idx="176">
                  <c:v>392</c:v>
                </c:pt>
                <c:pt idx="177">
                  <c:v>393</c:v>
                </c:pt>
                <c:pt idx="178">
                  <c:v>394</c:v>
                </c:pt>
                <c:pt idx="179">
                  <c:v>395</c:v>
                </c:pt>
                <c:pt idx="180">
                  <c:v>396</c:v>
                </c:pt>
                <c:pt idx="181">
                  <c:v>397</c:v>
                </c:pt>
                <c:pt idx="182">
                  <c:v>398</c:v>
                </c:pt>
                <c:pt idx="183">
                  <c:v>399</c:v>
                </c:pt>
                <c:pt idx="184">
                  <c:v>400</c:v>
                </c:pt>
                <c:pt idx="185">
                  <c:v>401</c:v>
                </c:pt>
              </c:numCache>
            </c:numRef>
          </c:cat>
          <c:val>
            <c:numRef>
              <c:f>'800'!$K$2:$K$187</c:f>
              <c:numCache>
                <c:formatCode>General</c:formatCode>
                <c:ptCount val="186"/>
                <c:pt idx="0">
                  <c:v>9.255934931810021</c:v>
                </c:pt>
                <c:pt idx="1">
                  <c:v>-0.34832988162223089</c:v>
                </c:pt>
                <c:pt idx="2">
                  <c:v>41.056641018061683</c:v>
                </c:pt>
                <c:pt idx="3">
                  <c:v>53.70437930221857</c:v>
                </c:pt>
                <c:pt idx="4">
                  <c:v>20.61327863435011</c:v>
                </c:pt>
                <c:pt idx="5">
                  <c:v>-5.0062004912296487</c:v>
                </c:pt>
                <c:pt idx="6">
                  <c:v>23.056957571201249</c:v>
                </c:pt>
                <c:pt idx="7">
                  <c:v>20.03844612912134</c:v>
                </c:pt>
                <c:pt idx="8">
                  <c:v>-8.4489086289635722</c:v>
                </c:pt>
                <c:pt idx="9">
                  <c:v>-23.851467082632919</c:v>
                </c:pt>
                <c:pt idx="10">
                  <c:v>28.517595580966411</c:v>
                </c:pt>
                <c:pt idx="11">
                  <c:v>14.240357418595471</c:v>
                </c:pt>
                <c:pt idx="12">
                  <c:v>-1.0794508390168009</c:v>
                </c:pt>
                <c:pt idx="13">
                  <c:v>1.600030969457499</c:v>
                </c:pt>
                <c:pt idx="14">
                  <c:v>-26.784031009031288</c:v>
                </c:pt>
                <c:pt idx="15">
                  <c:v>-51.321859120238493</c:v>
                </c:pt>
                <c:pt idx="16">
                  <c:v>-9.5548320556818531</c:v>
                </c:pt>
                <c:pt idx="17">
                  <c:v>-48.191283595262107</c:v>
                </c:pt>
                <c:pt idx="18">
                  <c:v>-37.287113821509912</c:v>
                </c:pt>
                <c:pt idx="19">
                  <c:v>-14.625126810898591</c:v>
                </c:pt>
                <c:pt idx="20">
                  <c:v>-10.266404028115421</c:v>
                </c:pt>
                <c:pt idx="21">
                  <c:v>-12.847676517788599</c:v>
                </c:pt>
                <c:pt idx="22">
                  <c:v>-24.354939546307079</c:v>
                </c:pt>
                <c:pt idx="23">
                  <c:v>-48.111078878688041</c:v>
                </c:pt>
                <c:pt idx="24">
                  <c:v>-17.753121288168419</c:v>
                </c:pt>
                <c:pt idx="25">
                  <c:v>-2.540009160867541</c:v>
                </c:pt>
                <c:pt idx="26">
                  <c:v>-10.964202624237039</c:v>
                </c:pt>
                <c:pt idx="27">
                  <c:v>-13.610043749628341</c:v>
                </c:pt>
                <c:pt idx="28">
                  <c:v>4.3506655151793048</c:v>
                </c:pt>
                <c:pt idx="29">
                  <c:v>6.843615765323527</c:v>
                </c:pt>
                <c:pt idx="30">
                  <c:v>-9.930052349271687</c:v>
                </c:pt>
                <c:pt idx="31">
                  <c:v>-27.968058122416121</c:v>
                </c:pt>
                <c:pt idx="32">
                  <c:v>-13.83746203159169</c:v>
                </c:pt>
                <c:pt idx="33">
                  <c:v>0.99530293781353052</c:v>
                </c:pt>
                <c:pt idx="34">
                  <c:v>4.3970211553845404</c:v>
                </c:pt>
                <c:pt idx="35">
                  <c:v>-5.0316209612609271</c:v>
                </c:pt>
                <c:pt idx="36">
                  <c:v>2.1163089312172279</c:v>
                </c:pt>
                <c:pt idx="37">
                  <c:v>-36.372686236508059</c:v>
                </c:pt>
                <c:pt idx="38">
                  <c:v>-52.159332357364541</c:v>
                </c:pt>
                <c:pt idx="39">
                  <c:v>-9.6511975985811649</c:v>
                </c:pt>
                <c:pt idx="40">
                  <c:v>-27.679399703082979</c:v>
                </c:pt>
                <c:pt idx="41">
                  <c:v>-53.354271805115523</c:v>
                </c:pt>
                <c:pt idx="42">
                  <c:v>-50.515375069685341</c:v>
                </c:pt>
                <c:pt idx="43">
                  <c:v>-30.80450790740726</c:v>
                </c:pt>
                <c:pt idx="44">
                  <c:v>-15.829100282297761</c:v>
                </c:pt>
                <c:pt idx="45">
                  <c:v>-36.374767732955981</c:v>
                </c:pt>
                <c:pt idx="46">
                  <c:v>-22.759556475728541</c:v>
                </c:pt>
                <c:pt idx="47">
                  <c:v>-17.612302016537321</c:v>
                </c:pt>
                <c:pt idx="48">
                  <c:v>6.5380021797055399</c:v>
                </c:pt>
                <c:pt idx="49">
                  <c:v>-44.097772753894567</c:v>
                </c:pt>
                <c:pt idx="50">
                  <c:v>36.889497113554128</c:v>
                </c:pt>
                <c:pt idx="51">
                  <c:v>13.35786597710799</c:v>
                </c:pt>
                <c:pt idx="52">
                  <c:v>-7.3734348113518884</c:v>
                </c:pt>
                <c:pt idx="53">
                  <c:v>-1.402940141823761</c:v>
                </c:pt>
                <c:pt idx="54">
                  <c:v>-3.3185386305084692</c:v>
                </c:pt>
                <c:pt idx="55">
                  <c:v>40.208924656350021</c:v>
                </c:pt>
                <c:pt idx="56">
                  <c:v>12.19799777844605</c:v>
                </c:pt>
                <c:pt idx="57">
                  <c:v>-9.6341999836170817</c:v>
                </c:pt>
                <c:pt idx="58">
                  <c:v>-22.537553534513119</c:v>
                </c:pt>
                <c:pt idx="59">
                  <c:v>-31.441418945797341</c:v>
                </c:pt>
                <c:pt idx="60">
                  <c:v>-24.59869663096633</c:v>
                </c:pt>
                <c:pt idx="61">
                  <c:v>0.34615739361354342</c:v>
                </c:pt>
                <c:pt idx="62">
                  <c:v>-36.819626880348423</c:v>
                </c:pt>
                <c:pt idx="63">
                  <c:v>-6.8561502303480761</c:v>
                </c:pt>
                <c:pt idx="64">
                  <c:v>-9.6231756255536141</c:v>
                </c:pt>
                <c:pt idx="65">
                  <c:v>-18.343941100997231</c:v>
                </c:pt>
                <c:pt idx="66">
                  <c:v>-18.98354486900525</c:v>
                </c:pt>
                <c:pt idx="67">
                  <c:v>-31.219244848611499</c:v>
                </c:pt>
                <c:pt idx="68">
                  <c:v>-60.005543196142597</c:v>
                </c:pt>
                <c:pt idx="69">
                  <c:v>-46.504518375362323</c:v>
                </c:pt>
                <c:pt idx="70">
                  <c:v>-42.560429769359239</c:v>
                </c:pt>
                <c:pt idx="71">
                  <c:v>-27.382641927816689</c:v>
                </c:pt>
                <c:pt idx="72">
                  <c:v>-7.9060443414255896</c:v>
                </c:pt>
                <c:pt idx="73">
                  <c:v>-4.1203763425607463</c:v>
                </c:pt>
                <c:pt idx="74">
                  <c:v>-14.455659298473391</c:v>
                </c:pt>
                <c:pt idx="75">
                  <c:v>2.346927859543285</c:v>
                </c:pt>
                <c:pt idx="76">
                  <c:v>14.416575771888249</c:v>
                </c:pt>
                <c:pt idx="77">
                  <c:v>13.20861404111845</c:v>
                </c:pt>
                <c:pt idx="78">
                  <c:v>-5.581876864540094</c:v>
                </c:pt>
                <c:pt idx="79">
                  <c:v>25.10616630074642</c:v>
                </c:pt>
                <c:pt idx="80">
                  <c:v>5.9652941470226448</c:v>
                </c:pt>
                <c:pt idx="81">
                  <c:v>-9.5174901972613739</c:v>
                </c:pt>
                <c:pt idx="82">
                  <c:v>12.115430651703409</c:v>
                </c:pt>
                <c:pt idx="83">
                  <c:v>-4.2727832259951093</c:v>
                </c:pt>
                <c:pt idx="84">
                  <c:v>-9.8257875865545721</c:v>
                </c:pt>
                <c:pt idx="85">
                  <c:v>16.969066213016919</c:v>
                </c:pt>
                <c:pt idx="86">
                  <c:v>-13.134326528048319</c:v>
                </c:pt>
                <c:pt idx="87">
                  <c:v>14.5325996418663</c:v>
                </c:pt>
                <c:pt idx="88">
                  <c:v>-12.57236010840391</c:v>
                </c:pt>
                <c:pt idx="89">
                  <c:v>32.924259312137323</c:v>
                </c:pt>
                <c:pt idx="90">
                  <c:v>39.95258376351839</c:v>
                </c:pt>
                <c:pt idx="91">
                  <c:v>21.520573745991719</c:v>
                </c:pt>
                <c:pt idx="92">
                  <c:v>-4.2713147272418084</c:v>
                </c:pt>
                <c:pt idx="93">
                  <c:v>-21.855472167391</c:v>
                </c:pt>
                <c:pt idx="94">
                  <c:v>20.148402222892241</c:v>
                </c:pt>
                <c:pt idx="95">
                  <c:v>-33.105278674488147</c:v>
                </c:pt>
                <c:pt idx="96">
                  <c:v>1.881500116382538</c:v>
                </c:pt>
                <c:pt idx="97">
                  <c:v>-19.42716589131371</c:v>
                </c:pt>
                <c:pt idx="98">
                  <c:v>-59.054726957446448</c:v>
                </c:pt>
                <c:pt idx="99">
                  <c:v>-30.2139056359532</c:v>
                </c:pt>
                <c:pt idx="100">
                  <c:v>-74.334990295214595</c:v>
                </c:pt>
                <c:pt idx="101">
                  <c:v>-23.680157738600641</c:v>
                </c:pt>
                <c:pt idx="102">
                  <c:v>-9.2749111118321874</c:v>
                </c:pt>
                <c:pt idx="103">
                  <c:v>-22.11665588122727</c:v>
                </c:pt>
                <c:pt idx="104">
                  <c:v>-48.1271211495161</c:v>
                </c:pt>
                <c:pt idx="105">
                  <c:v>-48.684903005013062</c:v>
                </c:pt>
                <c:pt idx="106">
                  <c:v>-15.770734646882451</c:v>
                </c:pt>
                <c:pt idx="107">
                  <c:v>-14.464444222632141</c:v>
                </c:pt>
                <c:pt idx="108">
                  <c:v>-34.899814169915423</c:v>
                </c:pt>
                <c:pt idx="109">
                  <c:v>11.30518803946007</c:v>
                </c:pt>
                <c:pt idx="110">
                  <c:v>-4.454716111634843</c:v>
                </c:pt>
                <c:pt idx="111">
                  <c:v>16.262739458413119</c:v>
                </c:pt>
                <c:pt idx="112">
                  <c:v>-2.9683797363462019</c:v>
                </c:pt>
                <c:pt idx="113">
                  <c:v>11.039104394222949</c:v>
                </c:pt>
                <c:pt idx="114">
                  <c:v>4.9782932002508664</c:v>
                </c:pt>
                <c:pt idx="115">
                  <c:v>0.69708756038162178</c:v>
                </c:pt>
                <c:pt idx="116">
                  <c:v>5.511403652613204</c:v>
                </c:pt>
                <c:pt idx="117">
                  <c:v>-22.25121038826445</c:v>
                </c:pt>
                <c:pt idx="118">
                  <c:v>-23.419648172225891</c:v>
                </c:pt>
                <c:pt idx="119">
                  <c:v>-28.63639362876992</c:v>
                </c:pt>
                <c:pt idx="120">
                  <c:v>6.3478297634708936</c:v>
                </c:pt>
                <c:pt idx="121">
                  <c:v>-22.75469335397759</c:v>
                </c:pt>
                <c:pt idx="122">
                  <c:v>-30.76822654473424</c:v>
                </c:pt>
                <c:pt idx="123">
                  <c:v>-7.1522559732583648</c:v>
                </c:pt>
                <c:pt idx="124">
                  <c:v>2.9759570219470528</c:v>
                </c:pt>
                <c:pt idx="125">
                  <c:v>-13.72963360880277</c:v>
                </c:pt>
                <c:pt idx="126">
                  <c:v>-11.46442457587405</c:v>
                </c:pt>
                <c:pt idx="127">
                  <c:v>-46.546193183449802</c:v>
                </c:pt>
                <c:pt idx="128">
                  <c:v>-42.781553481626908</c:v>
                </c:pt>
                <c:pt idx="129">
                  <c:v>-64.30402521857178</c:v>
                </c:pt>
                <c:pt idx="130">
                  <c:v>-21.33257040020975</c:v>
                </c:pt>
                <c:pt idx="131">
                  <c:v>-40.075735448945181</c:v>
                </c:pt>
                <c:pt idx="132">
                  <c:v>-55.671873794023803</c:v>
                </c:pt>
                <c:pt idx="133">
                  <c:v>-21.075364475901399</c:v>
                </c:pt>
                <c:pt idx="134">
                  <c:v>-50.647731773312699</c:v>
                </c:pt>
                <c:pt idx="135">
                  <c:v>-64.076446829795813</c:v>
                </c:pt>
                <c:pt idx="136">
                  <c:v>-73.653879527627453</c:v>
                </c:pt>
                <c:pt idx="137">
                  <c:v>-69.151244731308111</c:v>
                </c:pt>
                <c:pt idx="138">
                  <c:v>-66.545836098832154</c:v>
                </c:pt>
                <c:pt idx="139">
                  <c:v>-76.760950511564445</c:v>
                </c:pt>
                <c:pt idx="140">
                  <c:v>-35.829477465072607</c:v>
                </c:pt>
                <c:pt idx="141">
                  <c:v>-39.45379977971686</c:v>
                </c:pt>
                <c:pt idx="142">
                  <c:v>-29.883802122036201</c:v>
                </c:pt>
                <c:pt idx="143">
                  <c:v>-34.756960246105962</c:v>
                </c:pt>
                <c:pt idx="144">
                  <c:v>-30.920390197659771</c:v>
                </c:pt>
                <c:pt idx="145">
                  <c:v>-33.392279338291146</c:v>
                </c:pt>
                <c:pt idx="146">
                  <c:v>-31.54633722814172</c:v>
                </c:pt>
                <c:pt idx="147">
                  <c:v>-45.534967459478551</c:v>
                </c:pt>
                <c:pt idx="148">
                  <c:v>-3.632592166091285</c:v>
                </c:pt>
                <c:pt idx="149">
                  <c:v>-22.298926717362111</c:v>
                </c:pt>
                <c:pt idx="150">
                  <c:v>-50.657013757526499</c:v>
                </c:pt>
                <c:pt idx="151">
                  <c:v>-35.57965769741196</c:v>
                </c:pt>
                <c:pt idx="152">
                  <c:v>-34.944736501558879</c:v>
                </c:pt>
                <c:pt idx="153">
                  <c:v>-20.088689150492549</c:v>
                </c:pt>
                <c:pt idx="154">
                  <c:v>-41.897745408926767</c:v>
                </c:pt>
                <c:pt idx="155">
                  <c:v>-58.871972036821738</c:v>
                </c:pt>
                <c:pt idx="156">
                  <c:v>-50.441287671482662</c:v>
                </c:pt>
                <c:pt idx="157">
                  <c:v>-61.811330289421043</c:v>
                </c:pt>
                <c:pt idx="158">
                  <c:v>-68.86936669211174</c:v>
                </c:pt>
                <c:pt idx="159">
                  <c:v>-30.690661408924111</c:v>
                </c:pt>
                <c:pt idx="160">
                  <c:v>-57.599165426208472</c:v>
                </c:pt>
                <c:pt idx="161">
                  <c:v>-6.3869558794275747</c:v>
                </c:pt>
                <c:pt idx="162">
                  <c:v>-68.300393493712534</c:v>
                </c:pt>
                <c:pt idx="163">
                  <c:v>-52.489815523132783</c:v>
                </c:pt>
                <c:pt idx="164">
                  <c:v>-52.239462341519939</c:v>
                </c:pt>
                <c:pt idx="165">
                  <c:v>-37.638489687596952</c:v>
                </c:pt>
                <c:pt idx="166">
                  <c:v>-31.32161406840444</c:v>
                </c:pt>
                <c:pt idx="167">
                  <c:v>-35.896478055850118</c:v>
                </c:pt>
                <c:pt idx="168">
                  <c:v>-31.5521350262363</c:v>
                </c:pt>
                <c:pt idx="169">
                  <c:v>-37.063973519677731</c:v>
                </c:pt>
                <c:pt idx="170">
                  <c:v>-39.818630026943502</c:v>
                </c:pt>
                <c:pt idx="171">
                  <c:v>-47.684163761312057</c:v>
                </c:pt>
                <c:pt idx="172">
                  <c:v>-34.062937500851739</c:v>
                </c:pt>
                <c:pt idx="173">
                  <c:v>-20.92005189233376</c:v>
                </c:pt>
                <c:pt idx="174">
                  <c:v>-1.2368372308111819</c:v>
                </c:pt>
                <c:pt idx="175">
                  <c:v>-7.0312844096726357</c:v>
                </c:pt>
                <c:pt idx="176">
                  <c:v>3.3238701464760489</c:v>
                </c:pt>
                <c:pt idx="177">
                  <c:v>6.0773487361934473</c:v>
                </c:pt>
                <c:pt idx="178">
                  <c:v>10.77474408459423</c:v>
                </c:pt>
                <c:pt idx="179">
                  <c:v>22.22660916124293</c:v>
                </c:pt>
                <c:pt idx="180">
                  <c:v>19.523973934128179</c:v>
                </c:pt>
                <c:pt idx="181">
                  <c:v>1.432857471090941</c:v>
                </c:pt>
                <c:pt idx="182">
                  <c:v>10.25668022415892</c:v>
                </c:pt>
                <c:pt idx="183">
                  <c:v>18.792889881897541</c:v>
                </c:pt>
                <c:pt idx="184">
                  <c:v>15.12967364447861</c:v>
                </c:pt>
                <c:pt idx="185">
                  <c:v>15.03789254458108</c:v>
                </c:pt>
              </c:numCache>
            </c:numRef>
          </c:val>
          <c:smooth val="0"/>
          <c:extLst>
            <c:ext xmlns:c16="http://schemas.microsoft.com/office/drawing/2014/chart" uri="{C3380CC4-5D6E-409C-BE32-E72D297353CC}">
              <c16:uniqueId val="{00000000-C17F-41BB-9E12-3B83A0D1CD0E}"/>
            </c:ext>
          </c:extLst>
        </c:ser>
        <c:dLbls>
          <c:showLegendKey val="0"/>
          <c:showVal val="0"/>
          <c:showCatName val="0"/>
          <c:showSerName val="0"/>
          <c:showPercent val="0"/>
          <c:showBubbleSize val="0"/>
        </c:dLbls>
        <c:smooth val="0"/>
        <c:axId val="966877807"/>
        <c:axId val="966879727"/>
      </c:lineChart>
      <c:catAx>
        <c:axId val="9668778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66879727"/>
        <c:crosses val="autoZero"/>
        <c:auto val="1"/>
        <c:lblAlgn val="ctr"/>
        <c:lblOffset val="100"/>
        <c:noMultiLvlLbl val="0"/>
      </c:catAx>
      <c:valAx>
        <c:axId val="9668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668778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'800'!$L$1</c:f>
              <c:strCache>
                <c:ptCount val="1"/>
                <c:pt idx="0">
                  <c:v>800-Frambda2_of_df10</c:v>
                </c:pt>
              </c:strCache>
            </c:strRef>
          </c:tx>
          <c:spPr>
            <a:ln w="19050" cap="rnd">
              <a:solidFill>
                <a:schemeClr val="accent1"/>
              </a:solidFill>
              <a:round/>
            </a:ln>
            <a:effectLst/>
          </c:spPr>
          <c:marker>
            <c:symbol val="none"/>
          </c:marker>
          <c:cat>
            <c:numRef>
              <c:f>'800'!$A$2:$A$187</c:f>
              <c:numCache>
                <c:formatCode>General</c:formatCode>
                <c:ptCount val="186"/>
                <c:pt idx="0">
                  <c:v>216</c:v>
                </c:pt>
                <c:pt idx="1">
                  <c:v>217</c:v>
                </c:pt>
                <c:pt idx="2">
                  <c:v>218</c:v>
                </c:pt>
                <c:pt idx="3">
                  <c:v>219</c:v>
                </c:pt>
                <c:pt idx="4">
                  <c:v>220</c:v>
                </c:pt>
                <c:pt idx="5">
                  <c:v>221</c:v>
                </c:pt>
                <c:pt idx="6">
                  <c:v>222</c:v>
                </c:pt>
                <c:pt idx="7">
                  <c:v>223</c:v>
                </c:pt>
                <c:pt idx="8">
                  <c:v>224</c:v>
                </c:pt>
                <c:pt idx="9">
                  <c:v>225</c:v>
                </c:pt>
                <c:pt idx="10">
                  <c:v>226</c:v>
                </c:pt>
                <c:pt idx="11">
                  <c:v>227</c:v>
                </c:pt>
                <c:pt idx="12">
                  <c:v>228</c:v>
                </c:pt>
                <c:pt idx="13">
                  <c:v>229</c:v>
                </c:pt>
                <c:pt idx="14">
                  <c:v>230</c:v>
                </c:pt>
                <c:pt idx="15">
                  <c:v>231</c:v>
                </c:pt>
                <c:pt idx="16">
                  <c:v>232</c:v>
                </c:pt>
                <c:pt idx="17">
                  <c:v>233</c:v>
                </c:pt>
                <c:pt idx="18">
                  <c:v>234</c:v>
                </c:pt>
                <c:pt idx="19">
                  <c:v>235</c:v>
                </c:pt>
                <c:pt idx="20">
                  <c:v>236</c:v>
                </c:pt>
                <c:pt idx="21">
                  <c:v>237</c:v>
                </c:pt>
                <c:pt idx="22">
                  <c:v>238</c:v>
                </c:pt>
                <c:pt idx="23">
                  <c:v>239</c:v>
                </c:pt>
                <c:pt idx="24">
                  <c:v>240</c:v>
                </c:pt>
                <c:pt idx="25">
                  <c:v>241</c:v>
                </c:pt>
                <c:pt idx="26">
                  <c:v>242</c:v>
                </c:pt>
                <c:pt idx="27">
                  <c:v>243</c:v>
                </c:pt>
                <c:pt idx="28">
                  <c:v>244</c:v>
                </c:pt>
                <c:pt idx="29">
                  <c:v>245</c:v>
                </c:pt>
                <c:pt idx="30">
                  <c:v>246</c:v>
                </c:pt>
                <c:pt idx="31">
                  <c:v>247</c:v>
                </c:pt>
                <c:pt idx="32">
                  <c:v>248</c:v>
                </c:pt>
                <c:pt idx="33">
                  <c:v>249</c:v>
                </c:pt>
                <c:pt idx="34">
                  <c:v>250</c:v>
                </c:pt>
                <c:pt idx="35">
                  <c:v>251</c:v>
                </c:pt>
                <c:pt idx="36">
                  <c:v>252</c:v>
                </c:pt>
                <c:pt idx="37">
                  <c:v>253</c:v>
                </c:pt>
                <c:pt idx="38">
                  <c:v>254</c:v>
                </c:pt>
                <c:pt idx="39">
                  <c:v>255</c:v>
                </c:pt>
                <c:pt idx="40">
                  <c:v>256</c:v>
                </c:pt>
                <c:pt idx="41">
                  <c:v>257</c:v>
                </c:pt>
                <c:pt idx="42">
                  <c:v>258</c:v>
                </c:pt>
                <c:pt idx="43">
                  <c:v>259</c:v>
                </c:pt>
                <c:pt idx="44">
                  <c:v>260</c:v>
                </c:pt>
                <c:pt idx="45">
                  <c:v>261</c:v>
                </c:pt>
                <c:pt idx="46">
                  <c:v>262</c:v>
                </c:pt>
                <c:pt idx="47">
                  <c:v>263</c:v>
                </c:pt>
                <c:pt idx="48">
                  <c:v>264</c:v>
                </c:pt>
                <c:pt idx="49">
                  <c:v>265</c:v>
                </c:pt>
                <c:pt idx="50">
                  <c:v>266</c:v>
                </c:pt>
                <c:pt idx="51">
                  <c:v>267</c:v>
                </c:pt>
                <c:pt idx="52">
                  <c:v>268</c:v>
                </c:pt>
                <c:pt idx="53">
                  <c:v>269</c:v>
                </c:pt>
                <c:pt idx="54">
                  <c:v>270</c:v>
                </c:pt>
                <c:pt idx="55">
                  <c:v>271</c:v>
                </c:pt>
                <c:pt idx="56">
                  <c:v>272</c:v>
                </c:pt>
                <c:pt idx="57">
                  <c:v>273</c:v>
                </c:pt>
                <c:pt idx="58">
                  <c:v>274</c:v>
                </c:pt>
                <c:pt idx="59">
                  <c:v>275</c:v>
                </c:pt>
                <c:pt idx="60">
                  <c:v>276</c:v>
                </c:pt>
                <c:pt idx="61">
                  <c:v>277</c:v>
                </c:pt>
                <c:pt idx="62">
                  <c:v>278</c:v>
                </c:pt>
                <c:pt idx="63">
                  <c:v>279</c:v>
                </c:pt>
                <c:pt idx="64">
                  <c:v>280</c:v>
                </c:pt>
                <c:pt idx="65">
                  <c:v>281</c:v>
                </c:pt>
                <c:pt idx="66">
                  <c:v>282</c:v>
                </c:pt>
                <c:pt idx="67">
                  <c:v>283</c:v>
                </c:pt>
                <c:pt idx="68">
                  <c:v>284</c:v>
                </c:pt>
                <c:pt idx="69">
                  <c:v>285</c:v>
                </c:pt>
                <c:pt idx="70">
                  <c:v>286</c:v>
                </c:pt>
                <c:pt idx="71">
                  <c:v>287</c:v>
                </c:pt>
                <c:pt idx="72">
                  <c:v>288</c:v>
                </c:pt>
                <c:pt idx="73">
                  <c:v>289</c:v>
                </c:pt>
                <c:pt idx="74">
                  <c:v>290</c:v>
                </c:pt>
                <c:pt idx="75">
                  <c:v>291</c:v>
                </c:pt>
                <c:pt idx="76">
                  <c:v>292</c:v>
                </c:pt>
                <c:pt idx="77">
                  <c:v>293</c:v>
                </c:pt>
                <c:pt idx="78">
                  <c:v>294</c:v>
                </c:pt>
                <c:pt idx="79">
                  <c:v>295</c:v>
                </c:pt>
                <c:pt idx="80">
                  <c:v>296</c:v>
                </c:pt>
                <c:pt idx="81">
                  <c:v>297</c:v>
                </c:pt>
                <c:pt idx="82">
                  <c:v>298</c:v>
                </c:pt>
                <c:pt idx="83">
                  <c:v>299</c:v>
                </c:pt>
                <c:pt idx="84">
                  <c:v>300</c:v>
                </c:pt>
                <c:pt idx="85">
                  <c:v>301</c:v>
                </c:pt>
                <c:pt idx="86">
                  <c:v>302</c:v>
                </c:pt>
                <c:pt idx="87">
                  <c:v>303</c:v>
                </c:pt>
                <c:pt idx="88">
                  <c:v>304</c:v>
                </c:pt>
                <c:pt idx="89">
                  <c:v>305</c:v>
                </c:pt>
                <c:pt idx="90">
                  <c:v>306</c:v>
                </c:pt>
                <c:pt idx="91">
                  <c:v>307</c:v>
                </c:pt>
                <c:pt idx="92">
                  <c:v>308</c:v>
                </c:pt>
                <c:pt idx="93">
                  <c:v>309</c:v>
                </c:pt>
                <c:pt idx="94">
                  <c:v>310</c:v>
                </c:pt>
                <c:pt idx="95">
                  <c:v>311</c:v>
                </c:pt>
                <c:pt idx="96">
                  <c:v>312</c:v>
                </c:pt>
                <c:pt idx="97">
                  <c:v>313</c:v>
                </c:pt>
                <c:pt idx="98">
                  <c:v>314</c:v>
                </c:pt>
                <c:pt idx="99">
                  <c:v>315</c:v>
                </c:pt>
                <c:pt idx="100">
                  <c:v>316</c:v>
                </c:pt>
                <c:pt idx="101">
                  <c:v>317</c:v>
                </c:pt>
                <c:pt idx="102">
                  <c:v>318</c:v>
                </c:pt>
                <c:pt idx="103">
                  <c:v>319</c:v>
                </c:pt>
                <c:pt idx="104">
                  <c:v>320</c:v>
                </c:pt>
                <c:pt idx="105">
                  <c:v>321</c:v>
                </c:pt>
                <c:pt idx="106">
                  <c:v>322</c:v>
                </c:pt>
                <c:pt idx="107">
                  <c:v>323</c:v>
                </c:pt>
                <c:pt idx="108">
                  <c:v>324</c:v>
                </c:pt>
                <c:pt idx="109">
                  <c:v>325</c:v>
                </c:pt>
                <c:pt idx="110">
                  <c:v>326</c:v>
                </c:pt>
                <c:pt idx="111">
                  <c:v>327</c:v>
                </c:pt>
                <c:pt idx="112">
                  <c:v>328</c:v>
                </c:pt>
                <c:pt idx="113">
                  <c:v>329</c:v>
                </c:pt>
                <c:pt idx="114">
                  <c:v>330</c:v>
                </c:pt>
                <c:pt idx="115">
                  <c:v>331</c:v>
                </c:pt>
                <c:pt idx="116">
                  <c:v>332</c:v>
                </c:pt>
                <c:pt idx="117">
                  <c:v>333</c:v>
                </c:pt>
                <c:pt idx="118">
                  <c:v>334</c:v>
                </c:pt>
                <c:pt idx="119">
                  <c:v>335</c:v>
                </c:pt>
                <c:pt idx="120">
                  <c:v>336</c:v>
                </c:pt>
                <c:pt idx="121">
                  <c:v>337</c:v>
                </c:pt>
                <c:pt idx="122">
                  <c:v>338</c:v>
                </c:pt>
                <c:pt idx="123">
                  <c:v>339</c:v>
                </c:pt>
                <c:pt idx="124">
                  <c:v>340</c:v>
                </c:pt>
                <c:pt idx="125">
                  <c:v>341</c:v>
                </c:pt>
                <c:pt idx="126">
                  <c:v>342</c:v>
                </c:pt>
                <c:pt idx="127">
                  <c:v>343</c:v>
                </c:pt>
                <c:pt idx="128">
                  <c:v>344</c:v>
                </c:pt>
                <c:pt idx="129">
                  <c:v>345</c:v>
                </c:pt>
                <c:pt idx="130">
                  <c:v>346</c:v>
                </c:pt>
                <c:pt idx="131">
                  <c:v>347</c:v>
                </c:pt>
                <c:pt idx="132">
                  <c:v>348</c:v>
                </c:pt>
                <c:pt idx="133">
                  <c:v>349</c:v>
                </c:pt>
                <c:pt idx="134">
                  <c:v>350</c:v>
                </c:pt>
                <c:pt idx="135">
                  <c:v>351</c:v>
                </c:pt>
                <c:pt idx="136">
                  <c:v>352</c:v>
                </c:pt>
                <c:pt idx="137">
                  <c:v>353</c:v>
                </c:pt>
                <c:pt idx="138">
                  <c:v>354</c:v>
                </c:pt>
                <c:pt idx="139">
                  <c:v>355</c:v>
                </c:pt>
                <c:pt idx="140">
                  <c:v>356</c:v>
                </c:pt>
                <c:pt idx="141">
                  <c:v>357</c:v>
                </c:pt>
                <c:pt idx="142">
                  <c:v>358</c:v>
                </c:pt>
                <c:pt idx="143">
                  <c:v>359</c:v>
                </c:pt>
                <c:pt idx="144">
                  <c:v>360</c:v>
                </c:pt>
                <c:pt idx="145">
                  <c:v>361</c:v>
                </c:pt>
                <c:pt idx="146">
                  <c:v>362</c:v>
                </c:pt>
                <c:pt idx="147">
                  <c:v>363</c:v>
                </c:pt>
                <c:pt idx="148">
                  <c:v>364</c:v>
                </c:pt>
                <c:pt idx="149">
                  <c:v>365</c:v>
                </c:pt>
                <c:pt idx="150">
                  <c:v>366</c:v>
                </c:pt>
                <c:pt idx="151">
                  <c:v>367</c:v>
                </c:pt>
                <c:pt idx="152">
                  <c:v>368</c:v>
                </c:pt>
                <c:pt idx="153">
                  <c:v>369</c:v>
                </c:pt>
                <c:pt idx="154">
                  <c:v>370</c:v>
                </c:pt>
                <c:pt idx="155">
                  <c:v>371</c:v>
                </c:pt>
                <c:pt idx="156">
                  <c:v>372</c:v>
                </c:pt>
                <c:pt idx="157">
                  <c:v>373</c:v>
                </c:pt>
                <c:pt idx="158">
                  <c:v>374</c:v>
                </c:pt>
                <c:pt idx="159">
                  <c:v>375</c:v>
                </c:pt>
                <c:pt idx="160">
                  <c:v>376</c:v>
                </c:pt>
                <c:pt idx="161">
                  <c:v>377</c:v>
                </c:pt>
                <c:pt idx="162">
                  <c:v>378</c:v>
                </c:pt>
                <c:pt idx="163">
                  <c:v>379</c:v>
                </c:pt>
                <c:pt idx="164">
                  <c:v>380</c:v>
                </c:pt>
                <c:pt idx="165">
                  <c:v>381</c:v>
                </c:pt>
                <c:pt idx="166">
                  <c:v>382</c:v>
                </c:pt>
                <c:pt idx="167">
                  <c:v>383</c:v>
                </c:pt>
                <c:pt idx="168">
                  <c:v>384</c:v>
                </c:pt>
                <c:pt idx="169">
                  <c:v>385</c:v>
                </c:pt>
                <c:pt idx="170">
                  <c:v>386</c:v>
                </c:pt>
                <c:pt idx="171">
                  <c:v>387</c:v>
                </c:pt>
                <c:pt idx="172">
                  <c:v>388</c:v>
                </c:pt>
                <c:pt idx="173">
                  <c:v>389</c:v>
                </c:pt>
                <c:pt idx="174">
                  <c:v>390</c:v>
                </c:pt>
                <c:pt idx="175">
                  <c:v>391</c:v>
                </c:pt>
                <c:pt idx="176">
                  <c:v>392</c:v>
                </c:pt>
                <c:pt idx="177">
                  <c:v>393</c:v>
                </c:pt>
                <c:pt idx="178">
                  <c:v>394</c:v>
                </c:pt>
                <c:pt idx="179">
                  <c:v>395</c:v>
                </c:pt>
                <c:pt idx="180">
                  <c:v>396</c:v>
                </c:pt>
                <c:pt idx="181">
                  <c:v>397</c:v>
                </c:pt>
                <c:pt idx="182">
                  <c:v>398</c:v>
                </c:pt>
                <c:pt idx="183">
                  <c:v>399</c:v>
                </c:pt>
                <c:pt idx="184">
                  <c:v>400</c:v>
                </c:pt>
                <c:pt idx="185">
                  <c:v>401</c:v>
                </c:pt>
              </c:numCache>
            </c:numRef>
          </c:cat>
          <c:val>
            <c:numRef>
              <c:f>'800'!$L$2:$L$187</c:f>
              <c:numCache>
                <c:formatCode>General</c:formatCode>
                <c:ptCount val="186"/>
                <c:pt idx="0">
                  <c:v>3.7447632235659931</c:v>
                </c:pt>
                <c:pt idx="1">
                  <c:v>-3.1970894658269979</c:v>
                </c:pt>
                <c:pt idx="2">
                  <c:v>3.460548024278804</c:v>
                </c:pt>
                <c:pt idx="3">
                  <c:v>14.47230361252775</c:v>
                </c:pt>
                <c:pt idx="4">
                  <c:v>13.75472042879465</c:v>
                </c:pt>
                <c:pt idx="5">
                  <c:v>8.2233604685707036</c:v>
                </c:pt>
                <c:pt idx="6">
                  <c:v>-8.4996000209677653</c:v>
                </c:pt>
                <c:pt idx="7">
                  <c:v>7.8010618093321824</c:v>
                </c:pt>
                <c:pt idx="8">
                  <c:v>-22.75280446626823</c:v>
                </c:pt>
                <c:pt idx="9">
                  <c:v>-16.389295396857769</c:v>
                </c:pt>
                <c:pt idx="10">
                  <c:v>6.5250572832707441</c:v>
                </c:pt>
                <c:pt idx="11">
                  <c:v>35.89670017291904</c:v>
                </c:pt>
                <c:pt idx="12">
                  <c:v>0.51380866840372263</c:v>
                </c:pt>
                <c:pt idx="13">
                  <c:v>6.926301963131781</c:v>
                </c:pt>
                <c:pt idx="14">
                  <c:v>-5.1358042167673368</c:v>
                </c:pt>
                <c:pt idx="15">
                  <c:v>-4.2383102828306463</c:v>
                </c:pt>
                <c:pt idx="16">
                  <c:v>-6.4141954945864512</c:v>
                </c:pt>
                <c:pt idx="17">
                  <c:v>-35.231581430340967</c:v>
                </c:pt>
                <c:pt idx="18">
                  <c:v>-36.695762792739473</c:v>
                </c:pt>
                <c:pt idx="19">
                  <c:v>-42.852240304583702</c:v>
                </c:pt>
                <c:pt idx="20">
                  <c:v>1.957913654464454</c:v>
                </c:pt>
                <c:pt idx="21">
                  <c:v>-27.83355465019411</c:v>
                </c:pt>
                <c:pt idx="22">
                  <c:v>-39.257567108962498</c:v>
                </c:pt>
                <c:pt idx="23">
                  <c:v>-55.266898896007632</c:v>
                </c:pt>
                <c:pt idx="24">
                  <c:v>-24.11454299826638</c:v>
                </c:pt>
                <c:pt idx="25">
                  <c:v>-38.548536454178311</c:v>
                </c:pt>
                <c:pt idx="26">
                  <c:v>-1.7692612850816281</c:v>
                </c:pt>
                <c:pt idx="27">
                  <c:v>-21.049988774050199</c:v>
                </c:pt>
                <c:pt idx="28">
                  <c:v>-18.066846276525879</c:v>
                </c:pt>
                <c:pt idx="29">
                  <c:v>14.323219906719499</c:v>
                </c:pt>
                <c:pt idx="30">
                  <c:v>-16.0635973773187</c:v>
                </c:pt>
                <c:pt idx="31">
                  <c:v>-36.965351194262567</c:v>
                </c:pt>
                <c:pt idx="32">
                  <c:v>-11.02706737530607</c:v>
                </c:pt>
                <c:pt idx="33">
                  <c:v>-24.595704892998771</c:v>
                </c:pt>
                <c:pt idx="34">
                  <c:v>6.9290616238484741</c:v>
                </c:pt>
                <c:pt idx="35">
                  <c:v>-18.304107725181449</c:v>
                </c:pt>
                <c:pt idx="36">
                  <c:v>-21.722681594618368</c:v>
                </c:pt>
                <c:pt idx="37">
                  <c:v>-33.309537254334977</c:v>
                </c:pt>
                <c:pt idx="38">
                  <c:v>-32.547482017213603</c:v>
                </c:pt>
                <c:pt idx="39">
                  <c:v>-5.6788364968220559</c:v>
                </c:pt>
                <c:pt idx="40">
                  <c:v>-43.806930570577777</c:v>
                </c:pt>
                <c:pt idx="41">
                  <c:v>-40.441588201599352</c:v>
                </c:pt>
                <c:pt idx="42">
                  <c:v>-29.559529958378139</c:v>
                </c:pt>
                <c:pt idx="43">
                  <c:v>0.23426100607132661</c:v>
                </c:pt>
                <c:pt idx="44">
                  <c:v>-25.834527670316849</c:v>
                </c:pt>
                <c:pt idx="45">
                  <c:v>-41.903540255664808</c:v>
                </c:pt>
                <c:pt idx="46">
                  <c:v>-55.448079306248168</c:v>
                </c:pt>
                <c:pt idx="47">
                  <c:v>-36.090414239965241</c:v>
                </c:pt>
                <c:pt idx="48">
                  <c:v>-11.5655910161167</c:v>
                </c:pt>
                <c:pt idx="49">
                  <c:v>-23.31713880410917</c:v>
                </c:pt>
                <c:pt idx="50">
                  <c:v>19.547809814448659</c:v>
                </c:pt>
                <c:pt idx="51">
                  <c:v>3.7946432114798849</c:v>
                </c:pt>
                <c:pt idx="52">
                  <c:v>-5.866832315357021</c:v>
                </c:pt>
                <c:pt idx="53">
                  <c:v>-25.349993132475259</c:v>
                </c:pt>
                <c:pt idx="54">
                  <c:v>11.40540876619705</c:v>
                </c:pt>
                <c:pt idx="55">
                  <c:v>25.595411780579951</c:v>
                </c:pt>
                <c:pt idx="56">
                  <c:v>46.295568179321663</c:v>
                </c:pt>
                <c:pt idx="57">
                  <c:v>16.463399277733199</c:v>
                </c:pt>
                <c:pt idx="58">
                  <c:v>-7.765026742105043</c:v>
                </c:pt>
                <c:pt idx="59">
                  <c:v>-15.46435938258835</c:v>
                </c:pt>
                <c:pt idx="60">
                  <c:v>-27.05459617513419</c:v>
                </c:pt>
                <c:pt idx="61">
                  <c:v>-30.34891979123746</c:v>
                </c:pt>
                <c:pt idx="62">
                  <c:v>-23.843386476167449</c:v>
                </c:pt>
                <c:pt idx="63">
                  <c:v>-6.7498688582946578</c:v>
                </c:pt>
                <c:pt idx="64">
                  <c:v>-9.011730003728804</c:v>
                </c:pt>
                <c:pt idx="65">
                  <c:v>-12.64041168078472</c:v>
                </c:pt>
                <c:pt idx="66">
                  <c:v>-6.098142022515038</c:v>
                </c:pt>
                <c:pt idx="67">
                  <c:v>-19.959682386832551</c:v>
                </c:pt>
                <c:pt idx="68">
                  <c:v>-42.529308546015343</c:v>
                </c:pt>
                <c:pt idx="69">
                  <c:v>-37.413267082344767</c:v>
                </c:pt>
                <c:pt idx="70">
                  <c:v>-46.922533509127653</c:v>
                </c:pt>
                <c:pt idx="71">
                  <c:v>-34.38524120774656</c:v>
                </c:pt>
                <c:pt idx="72">
                  <c:v>-46.224250928013781</c:v>
                </c:pt>
                <c:pt idx="73">
                  <c:v>-27.089090552689711</c:v>
                </c:pt>
                <c:pt idx="74">
                  <c:v>-4.665764429971901</c:v>
                </c:pt>
                <c:pt idx="75">
                  <c:v>-26.46505000260418</c:v>
                </c:pt>
                <c:pt idx="76">
                  <c:v>2.519645116306279</c:v>
                </c:pt>
                <c:pt idx="77">
                  <c:v>36.546533723393992</c:v>
                </c:pt>
                <c:pt idx="78">
                  <c:v>22.732379497417561</c:v>
                </c:pt>
                <c:pt idx="79">
                  <c:v>27.67205283172575</c:v>
                </c:pt>
                <c:pt idx="80">
                  <c:v>11.498972136334119</c:v>
                </c:pt>
                <c:pt idx="81">
                  <c:v>26.17873979268964</c:v>
                </c:pt>
                <c:pt idx="82">
                  <c:v>6.8449047377580747</c:v>
                </c:pt>
                <c:pt idx="83">
                  <c:v>15.86922885963569</c:v>
                </c:pt>
                <c:pt idx="84">
                  <c:v>-19.5755445981873</c:v>
                </c:pt>
                <c:pt idx="85">
                  <c:v>20.675519420692279</c:v>
                </c:pt>
                <c:pt idx="86">
                  <c:v>-1.2173188616378181</c:v>
                </c:pt>
                <c:pt idx="87">
                  <c:v>4.0656061651673117</c:v>
                </c:pt>
                <c:pt idx="88">
                  <c:v>7.1308068654110137</c:v>
                </c:pt>
                <c:pt idx="89">
                  <c:v>46.053498726411497</c:v>
                </c:pt>
                <c:pt idx="90">
                  <c:v>24.420144159469331</c:v>
                </c:pt>
                <c:pt idx="91">
                  <c:v>16.738164145280919</c:v>
                </c:pt>
                <c:pt idx="92">
                  <c:v>25.704062066191032</c:v>
                </c:pt>
                <c:pt idx="93">
                  <c:v>-3.1816666673107101</c:v>
                </c:pt>
                <c:pt idx="94">
                  <c:v>20.45406065273249</c:v>
                </c:pt>
                <c:pt idx="95">
                  <c:v>-36.217690642880257</c:v>
                </c:pt>
                <c:pt idx="96">
                  <c:v>-24.03307013236072</c:v>
                </c:pt>
                <c:pt idx="97">
                  <c:v>5.6896988356151699</c:v>
                </c:pt>
                <c:pt idx="98">
                  <c:v>-43.916802171037062</c:v>
                </c:pt>
                <c:pt idx="99">
                  <c:v>-45.650371143753183</c:v>
                </c:pt>
                <c:pt idx="100">
                  <c:v>-47.556891896510642</c:v>
                </c:pt>
                <c:pt idx="101">
                  <c:v>-23.842641265471219</c:v>
                </c:pt>
                <c:pt idx="102">
                  <c:v>-3.6717812312540481</c:v>
                </c:pt>
                <c:pt idx="103">
                  <c:v>-34.435976911637397</c:v>
                </c:pt>
                <c:pt idx="104">
                  <c:v>-51.770468051069628</c:v>
                </c:pt>
                <c:pt idx="105">
                  <c:v>-60.037300987617442</c:v>
                </c:pt>
                <c:pt idx="106">
                  <c:v>-21.18887619405881</c:v>
                </c:pt>
                <c:pt idx="107">
                  <c:v>-11.96051091450895</c:v>
                </c:pt>
                <c:pt idx="108">
                  <c:v>-21.240504489531599</c:v>
                </c:pt>
                <c:pt idx="109">
                  <c:v>1.446833948497412</c:v>
                </c:pt>
                <c:pt idx="110">
                  <c:v>-6.3235480152476464</c:v>
                </c:pt>
                <c:pt idx="111">
                  <c:v>25.135972620516849</c:v>
                </c:pt>
                <c:pt idx="112">
                  <c:v>21.28719917763156</c:v>
                </c:pt>
                <c:pt idx="113">
                  <c:v>14.71777873274341</c:v>
                </c:pt>
                <c:pt idx="114">
                  <c:v>-3.7387012014670749</c:v>
                </c:pt>
                <c:pt idx="115">
                  <c:v>5.9315031168124452</c:v>
                </c:pt>
                <c:pt idx="116">
                  <c:v>0.41392317595628819</c:v>
                </c:pt>
                <c:pt idx="117">
                  <c:v>19.793193622285091</c:v>
                </c:pt>
                <c:pt idx="118">
                  <c:v>-27.088743638946159</c:v>
                </c:pt>
                <c:pt idx="119">
                  <c:v>-1.8564638165827501</c:v>
                </c:pt>
                <c:pt idx="120">
                  <c:v>12.72009612982793</c:v>
                </c:pt>
                <c:pt idx="121">
                  <c:v>4.2271101656554588</c:v>
                </c:pt>
                <c:pt idx="122">
                  <c:v>-12.442670387407381</c:v>
                </c:pt>
                <c:pt idx="123">
                  <c:v>22.490511000909532</c:v>
                </c:pt>
                <c:pt idx="124">
                  <c:v>-6.5805772846114117</c:v>
                </c:pt>
                <c:pt idx="125">
                  <c:v>3.2189529443940348</c:v>
                </c:pt>
                <c:pt idx="126">
                  <c:v>3.1944519940398011</c:v>
                </c:pt>
                <c:pt idx="127">
                  <c:v>-32.93126687117055</c:v>
                </c:pt>
                <c:pt idx="128">
                  <c:v>-21.461807162024328</c:v>
                </c:pt>
                <c:pt idx="129">
                  <c:v>-34.418418779586759</c:v>
                </c:pt>
                <c:pt idx="130">
                  <c:v>-14.45175249428161</c:v>
                </c:pt>
                <c:pt idx="131">
                  <c:v>-44.300618859647699</c:v>
                </c:pt>
                <c:pt idx="132">
                  <c:v>-23.147841890761072</c:v>
                </c:pt>
                <c:pt idx="133">
                  <c:v>-19.551400621747931</c:v>
                </c:pt>
                <c:pt idx="134">
                  <c:v>-59.321817883396257</c:v>
                </c:pt>
                <c:pt idx="135">
                  <c:v>-46.649278798534837</c:v>
                </c:pt>
                <c:pt idx="136">
                  <c:v>-55.319996448952217</c:v>
                </c:pt>
                <c:pt idx="137">
                  <c:v>-47.836736051742768</c:v>
                </c:pt>
                <c:pt idx="138">
                  <c:v>-23.677110927065449</c:v>
                </c:pt>
                <c:pt idx="139">
                  <c:v>-46.945792022539429</c:v>
                </c:pt>
                <c:pt idx="140">
                  <c:v>-33.920029209358297</c:v>
                </c:pt>
                <c:pt idx="141">
                  <c:v>-51.666024079593107</c:v>
                </c:pt>
                <c:pt idx="142">
                  <c:v>-3.031627299701555</c:v>
                </c:pt>
                <c:pt idx="143">
                  <c:v>-46.819227830074617</c:v>
                </c:pt>
                <c:pt idx="144">
                  <c:v>-21.90357211718608</c:v>
                </c:pt>
                <c:pt idx="145">
                  <c:v>-9.0646910874941593</c:v>
                </c:pt>
                <c:pt idx="146">
                  <c:v>-16.808089009135539</c:v>
                </c:pt>
                <c:pt idx="147">
                  <c:v>-34.371604952375648</c:v>
                </c:pt>
                <c:pt idx="148">
                  <c:v>-7.6814511151732177</c:v>
                </c:pt>
                <c:pt idx="149">
                  <c:v>-35.653945005996682</c:v>
                </c:pt>
                <c:pt idx="150">
                  <c:v>-44.618532086756119</c:v>
                </c:pt>
                <c:pt idx="151">
                  <c:v>-33.204676977054618</c:v>
                </c:pt>
                <c:pt idx="152">
                  <c:v>-47.195639846346381</c:v>
                </c:pt>
                <c:pt idx="153">
                  <c:v>-43.572220542189541</c:v>
                </c:pt>
                <c:pt idx="154">
                  <c:v>-24.758173421856888</c:v>
                </c:pt>
                <c:pt idx="155">
                  <c:v>-32.538046914429039</c:v>
                </c:pt>
                <c:pt idx="156">
                  <c:v>-17.217856446489211</c:v>
                </c:pt>
                <c:pt idx="157">
                  <c:v>-59.915277795281263</c:v>
                </c:pt>
                <c:pt idx="158">
                  <c:v>-68.191442291857072</c:v>
                </c:pt>
                <c:pt idx="159">
                  <c:v>-39.540081241209784</c:v>
                </c:pt>
                <c:pt idx="160">
                  <c:v>-43.475149862834073</c:v>
                </c:pt>
                <c:pt idx="161">
                  <c:v>-21.863851273402421</c:v>
                </c:pt>
                <c:pt idx="162">
                  <c:v>-49.783925397933103</c:v>
                </c:pt>
                <c:pt idx="163">
                  <c:v>-33.958398982344711</c:v>
                </c:pt>
                <c:pt idx="164">
                  <c:v>-40.098640587853588</c:v>
                </c:pt>
                <c:pt idx="165">
                  <c:v>-32.477417010655721</c:v>
                </c:pt>
                <c:pt idx="166">
                  <c:v>-6.2610820723654994</c:v>
                </c:pt>
                <c:pt idx="167">
                  <c:v>-6.3465145266172494</c:v>
                </c:pt>
                <c:pt idx="168">
                  <c:v>-9.0657488697338202</c:v>
                </c:pt>
                <c:pt idx="169">
                  <c:v>18.168218445982401</c:v>
                </c:pt>
                <c:pt idx="170">
                  <c:v>-11.709621630037461</c:v>
                </c:pt>
                <c:pt idx="171">
                  <c:v>-14.08682726366288</c:v>
                </c:pt>
                <c:pt idx="172">
                  <c:v>-5.2337133366555531</c:v>
                </c:pt>
                <c:pt idx="173">
                  <c:v>3.922153354363759</c:v>
                </c:pt>
                <c:pt idx="174">
                  <c:v>4.5439193594849456</c:v>
                </c:pt>
                <c:pt idx="175">
                  <c:v>4.0724400940193037</c:v>
                </c:pt>
                <c:pt idx="176">
                  <c:v>3.8514531105962329</c:v>
                </c:pt>
                <c:pt idx="177">
                  <c:v>2.841853900580078</c:v>
                </c:pt>
                <c:pt idx="178">
                  <c:v>5.6691730746911944</c:v>
                </c:pt>
                <c:pt idx="179">
                  <c:v>31.26338270268328</c:v>
                </c:pt>
                <c:pt idx="180">
                  <c:v>13.96258838809643</c:v>
                </c:pt>
                <c:pt idx="181">
                  <c:v>8.0058399345204201E-2</c:v>
                </c:pt>
                <c:pt idx="182">
                  <c:v>6.5047422042004426</c:v>
                </c:pt>
                <c:pt idx="183">
                  <c:v>22.630409641305778</c:v>
                </c:pt>
                <c:pt idx="184">
                  <c:v>11.922495376114959</c:v>
                </c:pt>
                <c:pt idx="185">
                  <c:v>10.416964101423959</c:v>
                </c:pt>
              </c:numCache>
            </c:numRef>
          </c:val>
          <c:smooth val="0"/>
          <c:extLst>
            <c:ext xmlns:c16="http://schemas.microsoft.com/office/drawing/2014/chart" uri="{C3380CC4-5D6E-409C-BE32-E72D297353CC}">
              <c16:uniqueId val="{00000000-120C-4F33-BAAC-74741F1E04F7}"/>
            </c:ext>
          </c:extLst>
        </c:ser>
        <c:dLbls>
          <c:showLegendKey val="0"/>
          <c:showVal val="0"/>
          <c:showCatName val="0"/>
          <c:showSerName val="0"/>
          <c:showPercent val="0"/>
          <c:showBubbleSize val="0"/>
        </c:dLbls>
        <c:smooth val="0"/>
        <c:axId val="1011766847"/>
        <c:axId val="1011768287"/>
      </c:lineChart>
      <c:catAx>
        <c:axId val="1011766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11768287"/>
        <c:crosses val="autoZero"/>
        <c:auto val="1"/>
        <c:lblAlgn val="ctr"/>
        <c:lblOffset val="100"/>
        <c:noMultiLvlLbl val="0"/>
      </c:catAx>
      <c:valAx>
        <c:axId val="101176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117668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'700'!$I$1</c:f>
              <c:strCache>
                <c:ptCount val="1"/>
                <c:pt idx="0">
                  <c:v>700-Frambda2_of_df7</c:v>
                </c:pt>
              </c:strCache>
            </c:strRef>
          </c:tx>
          <c:spPr>
            <a:ln w="19050" cap="rnd">
              <a:solidFill>
                <a:schemeClr val="accent1"/>
              </a:solidFill>
              <a:round/>
            </a:ln>
            <a:effectLst/>
          </c:spPr>
          <c:marker>
            <c:symbol val="none"/>
          </c:marker>
          <c:cat>
            <c:numRef>
              <c:f>'700'!$A$2:$A$201</c:f>
              <c:numCache>
                <c:formatCode>General</c:formatCode>
                <c:ptCount val="200"/>
                <c:pt idx="0">
                  <c:v>255</c:v>
                </c:pt>
                <c:pt idx="1">
                  <c:v>256</c:v>
                </c:pt>
                <c:pt idx="2">
                  <c:v>257</c:v>
                </c:pt>
                <c:pt idx="3">
                  <c:v>258</c:v>
                </c:pt>
                <c:pt idx="4">
                  <c:v>259</c:v>
                </c:pt>
                <c:pt idx="5">
                  <c:v>260</c:v>
                </c:pt>
                <c:pt idx="6">
                  <c:v>261</c:v>
                </c:pt>
                <c:pt idx="7">
                  <c:v>262</c:v>
                </c:pt>
                <c:pt idx="8">
                  <c:v>263</c:v>
                </c:pt>
                <c:pt idx="9">
                  <c:v>264</c:v>
                </c:pt>
                <c:pt idx="10">
                  <c:v>265</c:v>
                </c:pt>
                <c:pt idx="11">
                  <c:v>266</c:v>
                </c:pt>
                <c:pt idx="12">
                  <c:v>267</c:v>
                </c:pt>
                <c:pt idx="13">
                  <c:v>268</c:v>
                </c:pt>
                <c:pt idx="14">
                  <c:v>269</c:v>
                </c:pt>
                <c:pt idx="15">
                  <c:v>270</c:v>
                </c:pt>
                <c:pt idx="16">
                  <c:v>271</c:v>
                </c:pt>
                <c:pt idx="17">
                  <c:v>272</c:v>
                </c:pt>
                <c:pt idx="18">
                  <c:v>273</c:v>
                </c:pt>
                <c:pt idx="19">
                  <c:v>274</c:v>
                </c:pt>
                <c:pt idx="20">
                  <c:v>275</c:v>
                </c:pt>
                <c:pt idx="21">
                  <c:v>276</c:v>
                </c:pt>
                <c:pt idx="22">
                  <c:v>277</c:v>
                </c:pt>
                <c:pt idx="23">
                  <c:v>278</c:v>
                </c:pt>
                <c:pt idx="24">
                  <c:v>279</c:v>
                </c:pt>
                <c:pt idx="25">
                  <c:v>280</c:v>
                </c:pt>
                <c:pt idx="26">
                  <c:v>281</c:v>
                </c:pt>
                <c:pt idx="27">
                  <c:v>282</c:v>
                </c:pt>
                <c:pt idx="28">
                  <c:v>283</c:v>
                </c:pt>
                <c:pt idx="29">
                  <c:v>284</c:v>
                </c:pt>
                <c:pt idx="30">
                  <c:v>285</c:v>
                </c:pt>
                <c:pt idx="31">
                  <c:v>286</c:v>
                </c:pt>
                <c:pt idx="32">
                  <c:v>287</c:v>
                </c:pt>
                <c:pt idx="33">
                  <c:v>288</c:v>
                </c:pt>
                <c:pt idx="34">
                  <c:v>289</c:v>
                </c:pt>
                <c:pt idx="35">
                  <c:v>290</c:v>
                </c:pt>
                <c:pt idx="36">
                  <c:v>291</c:v>
                </c:pt>
                <c:pt idx="37">
                  <c:v>292</c:v>
                </c:pt>
                <c:pt idx="38">
                  <c:v>293</c:v>
                </c:pt>
                <c:pt idx="39">
                  <c:v>294</c:v>
                </c:pt>
                <c:pt idx="40">
                  <c:v>295</c:v>
                </c:pt>
                <c:pt idx="41">
                  <c:v>296</c:v>
                </c:pt>
                <c:pt idx="42">
                  <c:v>297</c:v>
                </c:pt>
                <c:pt idx="43">
                  <c:v>298</c:v>
                </c:pt>
                <c:pt idx="44">
                  <c:v>299</c:v>
                </c:pt>
                <c:pt idx="45">
                  <c:v>300</c:v>
                </c:pt>
                <c:pt idx="46">
                  <c:v>301</c:v>
                </c:pt>
                <c:pt idx="47">
                  <c:v>302</c:v>
                </c:pt>
                <c:pt idx="48">
                  <c:v>303</c:v>
                </c:pt>
                <c:pt idx="49">
                  <c:v>304</c:v>
                </c:pt>
                <c:pt idx="50">
                  <c:v>305</c:v>
                </c:pt>
                <c:pt idx="51">
                  <c:v>306</c:v>
                </c:pt>
                <c:pt idx="52">
                  <c:v>307</c:v>
                </c:pt>
                <c:pt idx="53">
                  <c:v>308</c:v>
                </c:pt>
                <c:pt idx="54">
                  <c:v>309</c:v>
                </c:pt>
                <c:pt idx="55">
                  <c:v>310</c:v>
                </c:pt>
                <c:pt idx="56">
                  <c:v>311</c:v>
                </c:pt>
                <c:pt idx="57">
                  <c:v>312</c:v>
                </c:pt>
                <c:pt idx="58">
                  <c:v>313</c:v>
                </c:pt>
                <c:pt idx="59">
                  <c:v>314</c:v>
                </c:pt>
                <c:pt idx="60">
                  <c:v>315</c:v>
                </c:pt>
                <c:pt idx="61">
                  <c:v>316</c:v>
                </c:pt>
                <c:pt idx="62">
                  <c:v>317</c:v>
                </c:pt>
                <c:pt idx="63">
                  <c:v>318</c:v>
                </c:pt>
                <c:pt idx="64">
                  <c:v>319</c:v>
                </c:pt>
                <c:pt idx="65">
                  <c:v>320</c:v>
                </c:pt>
                <c:pt idx="66">
                  <c:v>321</c:v>
                </c:pt>
                <c:pt idx="67">
                  <c:v>322</c:v>
                </c:pt>
                <c:pt idx="68">
                  <c:v>323</c:v>
                </c:pt>
                <c:pt idx="69">
                  <c:v>324</c:v>
                </c:pt>
                <c:pt idx="70">
                  <c:v>325</c:v>
                </c:pt>
                <c:pt idx="71">
                  <c:v>326</c:v>
                </c:pt>
                <c:pt idx="72">
                  <c:v>327</c:v>
                </c:pt>
                <c:pt idx="73">
                  <c:v>328</c:v>
                </c:pt>
                <c:pt idx="74">
                  <c:v>329</c:v>
                </c:pt>
                <c:pt idx="75">
                  <c:v>330</c:v>
                </c:pt>
                <c:pt idx="76">
                  <c:v>331</c:v>
                </c:pt>
                <c:pt idx="77">
                  <c:v>332</c:v>
                </c:pt>
                <c:pt idx="78">
                  <c:v>333</c:v>
                </c:pt>
                <c:pt idx="79">
                  <c:v>334</c:v>
                </c:pt>
                <c:pt idx="80">
                  <c:v>335</c:v>
                </c:pt>
                <c:pt idx="81">
                  <c:v>336</c:v>
                </c:pt>
                <c:pt idx="82">
                  <c:v>337</c:v>
                </c:pt>
                <c:pt idx="83">
                  <c:v>338</c:v>
                </c:pt>
                <c:pt idx="84">
                  <c:v>339</c:v>
                </c:pt>
                <c:pt idx="85">
                  <c:v>340</c:v>
                </c:pt>
                <c:pt idx="86">
                  <c:v>341</c:v>
                </c:pt>
                <c:pt idx="87">
                  <c:v>342</c:v>
                </c:pt>
                <c:pt idx="88">
                  <c:v>343</c:v>
                </c:pt>
                <c:pt idx="89">
                  <c:v>344</c:v>
                </c:pt>
                <c:pt idx="90">
                  <c:v>345</c:v>
                </c:pt>
                <c:pt idx="91">
                  <c:v>346</c:v>
                </c:pt>
                <c:pt idx="92">
                  <c:v>347</c:v>
                </c:pt>
                <c:pt idx="93">
                  <c:v>348</c:v>
                </c:pt>
                <c:pt idx="94">
                  <c:v>349</c:v>
                </c:pt>
                <c:pt idx="95">
                  <c:v>350</c:v>
                </c:pt>
                <c:pt idx="96">
                  <c:v>351</c:v>
                </c:pt>
                <c:pt idx="97">
                  <c:v>352</c:v>
                </c:pt>
                <c:pt idx="98">
                  <c:v>353</c:v>
                </c:pt>
                <c:pt idx="99">
                  <c:v>354</c:v>
                </c:pt>
                <c:pt idx="100">
                  <c:v>355</c:v>
                </c:pt>
                <c:pt idx="101">
                  <c:v>356</c:v>
                </c:pt>
                <c:pt idx="102">
                  <c:v>357</c:v>
                </c:pt>
                <c:pt idx="103">
                  <c:v>358</c:v>
                </c:pt>
                <c:pt idx="104">
                  <c:v>359</c:v>
                </c:pt>
                <c:pt idx="105">
                  <c:v>360</c:v>
                </c:pt>
                <c:pt idx="106">
                  <c:v>361</c:v>
                </c:pt>
                <c:pt idx="107">
                  <c:v>362</c:v>
                </c:pt>
                <c:pt idx="108">
                  <c:v>363</c:v>
                </c:pt>
                <c:pt idx="109">
                  <c:v>364</c:v>
                </c:pt>
                <c:pt idx="110">
                  <c:v>365</c:v>
                </c:pt>
                <c:pt idx="111">
                  <c:v>366</c:v>
                </c:pt>
                <c:pt idx="112">
                  <c:v>367</c:v>
                </c:pt>
                <c:pt idx="113">
                  <c:v>368</c:v>
                </c:pt>
                <c:pt idx="114">
                  <c:v>369</c:v>
                </c:pt>
                <c:pt idx="115">
                  <c:v>370</c:v>
                </c:pt>
                <c:pt idx="116">
                  <c:v>371</c:v>
                </c:pt>
                <c:pt idx="117">
                  <c:v>372</c:v>
                </c:pt>
                <c:pt idx="118">
                  <c:v>373</c:v>
                </c:pt>
                <c:pt idx="119">
                  <c:v>374</c:v>
                </c:pt>
                <c:pt idx="120">
                  <c:v>375</c:v>
                </c:pt>
                <c:pt idx="121">
                  <c:v>376</c:v>
                </c:pt>
                <c:pt idx="122">
                  <c:v>377</c:v>
                </c:pt>
                <c:pt idx="123">
                  <c:v>378</c:v>
                </c:pt>
                <c:pt idx="124">
                  <c:v>379</c:v>
                </c:pt>
                <c:pt idx="125">
                  <c:v>380</c:v>
                </c:pt>
                <c:pt idx="126">
                  <c:v>381</c:v>
                </c:pt>
                <c:pt idx="127">
                  <c:v>382</c:v>
                </c:pt>
                <c:pt idx="128">
                  <c:v>383</c:v>
                </c:pt>
                <c:pt idx="129">
                  <c:v>384</c:v>
                </c:pt>
                <c:pt idx="130">
                  <c:v>385</c:v>
                </c:pt>
                <c:pt idx="131">
                  <c:v>386</c:v>
                </c:pt>
                <c:pt idx="132">
                  <c:v>387</c:v>
                </c:pt>
                <c:pt idx="133">
                  <c:v>388</c:v>
                </c:pt>
                <c:pt idx="134">
                  <c:v>389</c:v>
                </c:pt>
                <c:pt idx="135">
                  <c:v>390</c:v>
                </c:pt>
                <c:pt idx="136">
                  <c:v>391</c:v>
                </c:pt>
                <c:pt idx="137">
                  <c:v>392</c:v>
                </c:pt>
                <c:pt idx="138">
                  <c:v>393</c:v>
                </c:pt>
                <c:pt idx="139">
                  <c:v>394</c:v>
                </c:pt>
                <c:pt idx="140">
                  <c:v>395</c:v>
                </c:pt>
                <c:pt idx="141">
                  <c:v>396</c:v>
                </c:pt>
                <c:pt idx="142">
                  <c:v>397</c:v>
                </c:pt>
                <c:pt idx="143">
                  <c:v>398</c:v>
                </c:pt>
                <c:pt idx="144">
                  <c:v>399</c:v>
                </c:pt>
                <c:pt idx="145">
                  <c:v>400</c:v>
                </c:pt>
                <c:pt idx="146">
                  <c:v>401</c:v>
                </c:pt>
                <c:pt idx="147">
                  <c:v>402</c:v>
                </c:pt>
                <c:pt idx="148">
                  <c:v>403</c:v>
                </c:pt>
                <c:pt idx="149">
                  <c:v>404</c:v>
                </c:pt>
                <c:pt idx="150">
                  <c:v>405</c:v>
                </c:pt>
                <c:pt idx="151">
                  <c:v>406</c:v>
                </c:pt>
                <c:pt idx="152">
                  <c:v>407</c:v>
                </c:pt>
                <c:pt idx="153">
                  <c:v>408</c:v>
                </c:pt>
                <c:pt idx="154">
                  <c:v>409</c:v>
                </c:pt>
                <c:pt idx="155">
                  <c:v>410</c:v>
                </c:pt>
                <c:pt idx="156">
                  <c:v>411</c:v>
                </c:pt>
                <c:pt idx="157">
                  <c:v>412</c:v>
                </c:pt>
                <c:pt idx="158">
                  <c:v>413</c:v>
                </c:pt>
                <c:pt idx="159">
                  <c:v>414</c:v>
                </c:pt>
                <c:pt idx="160">
                  <c:v>415</c:v>
                </c:pt>
                <c:pt idx="161">
                  <c:v>416</c:v>
                </c:pt>
                <c:pt idx="162">
                  <c:v>417</c:v>
                </c:pt>
                <c:pt idx="163">
                  <c:v>418</c:v>
                </c:pt>
                <c:pt idx="164">
                  <c:v>419</c:v>
                </c:pt>
                <c:pt idx="165">
                  <c:v>420</c:v>
                </c:pt>
                <c:pt idx="166">
                  <c:v>421</c:v>
                </c:pt>
                <c:pt idx="167">
                  <c:v>422</c:v>
                </c:pt>
                <c:pt idx="168">
                  <c:v>423</c:v>
                </c:pt>
                <c:pt idx="169">
                  <c:v>424</c:v>
                </c:pt>
                <c:pt idx="170">
                  <c:v>425</c:v>
                </c:pt>
                <c:pt idx="171">
                  <c:v>426</c:v>
                </c:pt>
                <c:pt idx="172">
                  <c:v>427</c:v>
                </c:pt>
                <c:pt idx="173">
                  <c:v>428</c:v>
                </c:pt>
                <c:pt idx="174">
                  <c:v>429</c:v>
                </c:pt>
                <c:pt idx="175">
                  <c:v>430</c:v>
                </c:pt>
                <c:pt idx="176">
                  <c:v>431</c:v>
                </c:pt>
                <c:pt idx="177">
                  <c:v>432</c:v>
                </c:pt>
                <c:pt idx="178">
                  <c:v>433</c:v>
                </c:pt>
                <c:pt idx="179">
                  <c:v>434</c:v>
                </c:pt>
                <c:pt idx="180">
                  <c:v>435</c:v>
                </c:pt>
                <c:pt idx="181">
                  <c:v>436</c:v>
                </c:pt>
                <c:pt idx="182">
                  <c:v>437</c:v>
                </c:pt>
                <c:pt idx="183">
                  <c:v>438</c:v>
                </c:pt>
                <c:pt idx="184">
                  <c:v>439</c:v>
                </c:pt>
                <c:pt idx="185">
                  <c:v>440</c:v>
                </c:pt>
                <c:pt idx="186">
                  <c:v>441</c:v>
                </c:pt>
                <c:pt idx="187">
                  <c:v>442</c:v>
                </c:pt>
                <c:pt idx="188">
                  <c:v>443</c:v>
                </c:pt>
                <c:pt idx="189">
                  <c:v>444</c:v>
                </c:pt>
                <c:pt idx="190">
                  <c:v>445</c:v>
                </c:pt>
                <c:pt idx="191">
                  <c:v>446</c:v>
                </c:pt>
                <c:pt idx="192">
                  <c:v>447</c:v>
                </c:pt>
                <c:pt idx="193">
                  <c:v>448</c:v>
                </c:pt>
                <c:pt idx="194">
                  <c:v>449</c:v>
                </c:pt>
                <c:pt idx="195">
                  <c:v>450</c:v>
                </c:pt>
                <c:pt idx="196">
                  <c:v>451</c:v>
                </c:pt>
                <c:pt idx="197">
                  <c:v>452</c:v>
                </c:pt>
                <c:pt idx="198">
                  <c:v>453</c:v>
                </c:pt>
                <c:pt idx="199">
                  <c:v>454</c:v>
                </c:pt>
              </c:numCache>
            </c:numRef>
          </c:cat>
          <c:val>
            <c:numRef>
              <c:f>'700'!$I$2:$I$201</c:f>
              <c:numCache>
                <c:formatCode>General</c:formatCode>
                <c:ptCount val="200"/>
                <c:pt idx="0">
                  <c:v>15.38258486871581</c:v>
                </c:pt>
                <c:pt idx="1">
                  <c:v>44.920382036948617</c:v>
                </c:pt>
                <c:pt idx="2">
                  <c:v>33.144711209346028</c:v>
                </c:pt>
                <c:pt idx="3">
                  <c:v>-6.0917430078492849</c:v>
                </c:pt>
                <c:pt idx="4">
                  <c:v>23.26225742144004</c:v>
                </c:pt>
                <c:pt idx="5">
                  <c:v>26.193369127815849</c:v>
                </c:pt>
                <c:pt idx="6">
                  <c:v>18.241315954817861</c:v>
                </c:pt>
                <c:pt idx="7">
                  <c:v>5.693488412816432</c:v>
                </c:pt>
                <c:pt idx="8">
                  <c:v>22.889547963087949</c:v>
                </c:pt>
                <c:pt idx="9">
                  <c:v>-11.344575530909029</c:v>
                </c:pt>
                <c:pt idx="10">
                  <c:v>-26.67999217001903</c:v>
                </c:pt>
                <c:pt idx="11">
                  <c:v>-30.788841962100051</c:v>
                </c:pt>
                <c:pt idx="12">
                  <c:v>-26.774228689217921</c:v>
                </c:pt>
                <c:pt idx="13">
                  <c:v>-1.231749557311971</c:v>
                </c:pt>
                <c:pt idx="14">
                  <c:v>-25.666595535036549</c:v>
                </c:pt>
                <c:pt idx="15">
                  <c:v>14.797950583952581</c:v>
                </c:pt>
                <c:pt idx="16">
                  <c:v>-6.3397071389229183</c:v>
                </c:pt>
                <c:pt idx="17">
                  <c:v>-2.9893292472885631</c:v>
                </c:pt>
                <c:pt idx="18">
                  <c:v>-14.34679803580584</c:v>
                </c:pt>
                <c:pt idx="19">
                  <c:v>48.470972326594563</c:v>
                </c:pt>
                <c:pt idx="20">
                  <c:v>41.863967321928911</c:v>
                </c:pt>
                <c:pt idx="21">
                  <c:v>38.0148958789933</c:v>
                </c:pt>
                <c:pt idx="22">
                  <c:v>27.522337445289299</c:v>
                </c:pt>
                <c:pt idx="23">
                  <c:v>1.7395051719602139</c:v>
                </c:pt>
                <c:pt idx="24">
                  <c:v>4.1425202728608346</c:v>
                </c:pt>
                <c:pt idx="25">
                  <c:v>-13.32820628257339</c:v>
                </c:pt>
                <c:pt idx="26">
                  <c:v>-35.687809472213488</c:v>
                </c:pt>
                <c:pt idx="27">
                  <c:v>-30.36561764653867</c:v>
                </c:pt>
                <c:pt idx="28">
                  <c:v>-22.284079674559731</c:v>
                </c:pt>
                <c:pt idx="29">
                  <c:v>-0.99293846360647997</c:v>
                </c:pt>
                <c:pt idx="30">
                  <c:v>0.1193646720216428</c:v>
                </c:pt>
                <c:pt idx="31">
                  <c:v>-1.281656245017853</c:v>
                </c:pt>
                <c:pt idx="32">
                  <c:v>11.79944871945017</c:v>
                </c:pt>
                <c:pt idx="33">
                  <c:v>12.24358871498867</c:v>
                </c:pt>
                <c:pt idx="34">
                  <c:v>27.463678473829869</c:v>
                </c:pt>
                <c:pt idx="35">
                  <c:v>20.27609553201081</c:v>
                </c:pt>
                <c:pt idx="36">
                  <c:v>-7.5448785036563493E-2</c:v>
                </c:pt>
                <c:pt idx="37">
                  <c:v>12.073230306361969</c:v>
                </c:pt>
                <c:pt idx="38">
                  <c:v>-0.1246174979799228</c:v>
                </c:pt>
                <c:pt idx="39">
                  <c:v>-7.6808913753497343</c:v>
                </c:pt>
                <c:pt idx="40">
                  <c:v>2.6104957350464768</c:v>
                </c:pt>
                <c:pt idx="41">
                  <c:v>32.121240027629177</c:v>
                </c:pt>
                <c:pt idx="42">
                  <c:v>14.091517887879711</c:v>
                </c:pt>
                <c:pt idx="43">
                  <c:v>4.3147758182576457</c:v>
                </c:pt>
                <c:pt idx="44">
                  <c:v>11.496831833289731</c:v>
                </c:pt>
                <c:pt idx="45">
                  <c:v>30.777570477571931</c:v>
                </c:pt>
                <c:pt idx="46">
                  <c:v>37.956671760831</c:v>
                </c:pt>
                <c:pt idx="47">
                  <c:v>2.194459496167902</c:v>
                </c:pt>
                <c:pt idx="48">
                  <c:v>-12.33939323772222</c:v>
                </c:pt>
                <c:pt idx="49">
                  <c:v>-45.675181890349052</c:v>
                </c:pt>
                <c:pt idx="50">
                  <c:v>-29.511198712170081</c:v>
                </c:pt>
                <c:pt idx="51">
                  <c:v>-22.68177411733344</c:v>
                </c:pt>
                <c:pt idx="52">
                  <c:v>-20.828364424166161</c:v>
                </c:pt>
                <c:pt idx="53">
                  <c:v>-55.926023458375788</c:v>
                </c:pt>
                <c:pt idx="54">
                  <c:v>-44.032811637710722</c:v>
                </c:pt>
                <c:pt idx="55">
                  <c:v>-23.000113766524059</c:v>
                </c:pt>
                <c:pt idx="56">
                  <c:v>-7.4367363715519677</c:v>
                </c:pt>
                <c:pt idx="57">
                  <c:v>-55.610151662252427</c:v>
                </c:pt>
                <c:pt idx="58">
                  <c:v>-32.978629711768718</c:v>
                </c:pt>
                <c:pt idx="59">
                  <c:v>-9.9944240069058825</c:v>
                </c:pt>
                <c:pt idx="60">
                  <c:v>15.501583104638829</c:v>
                </c:pt>
                <c:pt idx="61">
                  <c:v>9.6616045323688713</c:v>
                </c:pt>
                <c:pt idx="62">
                  <c:v>-29.05890701392855</c:v>
                </c:pt>
                <c:pt idx="63">
                  <c:v>12.098234534005011</c:v>
                </c:pt>
                <c:pt idx="64">
                  <c:v>15.766966802318899</c:v>
                </c:pt>
                <c:pt idx="65">
                  <c:v>-5.0689650772264851</c:v>
                </c:pt>
                <c:pt idx="66">
                  <c:v>-17.98729652350362</c:v>
                </c:pt>
                <c:pt idx="67">
                  <c:v>-28.535276077120479</c:v>
                </c:pt>
                <c:pt idx="68">
                  <c:v>-8.1261730409627155</c:v>
                </c:pt>
                <c:pt idx="69">
                  <c:v>-13.42846274904889</c:v>
                </c:pt>
                <c:pt idx="70">
                  <c:v>5.8711912858402746</c:v>
                </c:pt>
                <c:pt idx="71">
                  <c:v>12.81610064714369</c:v>
                </c:pt>
                <c:pt idx="72">
                  <c:v>8.3266756147687992</c:v>
                </c:pt>
                <c:pt idx="73">
                  <c:v>2.2944401613248289</c:v>
                </c:pt>
                <c:pt idx="74">
                  <c:v>7.923601124695633</c:v>
                </c:pt>
                <c:pt idx="75">
                  <c:v>-13.199790562104241</c:v>
                </c:pt>
                <c:pt idx="76">
                  <c:v>-0.80417335116801425</c:v>
                </c:pt>
                <c:pt idx="77">
                  <c:v>-15.06727221387499</c:v>
                </c:pt>
                <c:pt idx="78">
                  <c:v>-19.00454290872247</c:v>
                </c:pt>
                <c:pt idx="79">
                  <c:v>-28.969051643368619</c:v>
                </c:pt>
                <c:pt idx="80">
                  <c:v>-26.933110498574131</c:v>
                </c:pt>
                <c:pt idx="81">
                  <c:v>-13.67016637120985</c:v>
                </c:pt>
                <c:pt idx="82">
                  <c:v>-40.633617211103108</c:v>
                </c:pt>
                <c:pt idx="83">
                  <c:v>-6.4111904906730928</c:v>
                </c:pt>
                <c:pt idx="84">
                  <c:v>-10.70120709378936</c:v>
                </c:pt>
                <c:pt idx="85">
                  <c:v>-31.117705489826609</c:v>
                </c:pt>
                <c:pt idx="86">
                  <c:v>-32.614175269857107</c:v>
                </c:pt>
                <c:pt idx="87">
                  <c:v>-21.481002675934231</c:v>
                </c:pt>
                <c:pt idx="88">
                  <c:v>22.700358190333311</c:v>
                </c:pt>
                <c:pt idx="89">
                  <c:v>44.231149229647372</c:v>
                </c:pt>
                <c:pt idx="90">
                  <c:v>48.835026913193829</c:v>
                </c:pt>
                <c:pt idx="91">
                  <c:v>30.003609116275971</c:v>
                </c:pt>
                <c:pt idx="92">
                  <c:v>-4.0642557388605196</c:v>
                </c:pt>
                <c:pt idx="93">
                  <c:v>19.599592382515681</c:v>
                </c:pt>
                <c:pt idx="94">
                  <c:v>-23.211544215483851</c:v>
                </c:pt>
                <c:pt idx="95">
                  <c:v>-18.572055486768441</c:v>
                </c:pt>
                <c:pt idx="96">
                  <c:v>-23.221789073755431</c:v>
                </c:pt>
                <c:pt idx="97">
                  <c:v>-38.665105133467243</c:v>
                </c:pt>
                <c:pt idx="98">
                  <c:v>-36.498424779036419</c:v>
                </c:pt>
                <c:pt idx="99">
                  <c:v>-59.013763963443019</c:v>
                </c:pt>
                <c:pt idx="100">
                  <c:v>-18.19607886738526</c:v>
                </c:pt>
                <c:pt idx="101">
                  <c:v>-33.432836674154423</c:v>
                </c:pt>
                <c:pt idx="102">
                  <c:v>-9.797566422101248</c:v>
                </c:pt>
                <c:pt idx="103">
                  <c:v>-33.083081654886023</c:v>
                </c:pt>
                <c:pt idx="104">
                  <c:v>-46.321603130833303</c:v>
                </c:pt>
                <c:pt idx="105">
                  <c:v>-50.241849842773007</c:v>
                </c:pt>
                <c:pt idx="106">
                  <c:v>-19.852831244551808</c:v>
                </c:pt>
                <c:pt idx="107">
                  <c:v>-8.4730057945320141</c:v>
                </c:pt>
                <c:pt idx="108">
                  <c:v>-27.5316990130802</c:v>
                </c:pt>
                <c:pt idx="109">
                  <c:v>25.75262058145006</c:v>
                </c:pt>
                <c:pt idx="110">
                  <c:v>-40.622275226889663</c:v>
                </c:pt>
                <c:pt idx="111">
                  <c:v>36.411496270982703</c:v>
                </c:pt>
                <c:pt idx="112">
                  <c:v>-27.446455499931769</c:v>
                </c:pt>
                <c:pt idx="113">
                  <c:v>-15.22329413300649</c:v>
                </c:pt>
                <c:pt idx="114">
                  <c:v>-4.7718844762054431</c:v>
                </c:pt>
                <c:pt idx="115">
                  <c:v>-10.5393730595426</c:v>
                </c:pt>
                <c:pt idx="116">
                  <c:v>-27.942520015681261</c:v>
                </c:pt>
                <c:pt idx="117">
                  <c:v>-60.432933460043337</c:v>
                </c:pt>
                <c:pt idx="118">
                  <c:v>-11.517131260489631</c:v>
                </c:pt>
                <c:pt idx="119">
                  <c:v>-6.8039600523093373</c:v>
                </c:pt>
                <c:pt idx="120">
                  <c:v>-15.00172290304171</c:v>
                </c:pt>
                <c:pt idx="121">
                  <c:v>1.3763104424375661</c:v>
                </c:pt>
                <c:pt idx="122">
                  <c:v>32.617500903963773</c:v>
                </c:pt>
                <c:pt idx="123">
                  <c:v>14.181574900004209</c:v>
                </c:pt>
                <c:pt idx="124">
                  <c:v>32.188847826916003</c:v>
                </c:pt>
                <c:pt idx="125">
                  <c:v>-23.59304377736116</c:v>
                </c:pt>
                <c:pt idx="126">
                  <c:v>1.377311844595535</c:v>
                </c:pt>
                <c:pt idx="127">
                  <c:v>-7.2826626729688364</c:v>
                </c:pt>
                <c:pt idx="128">
                  <c:v>-0.62214616105888609</c:v>
                </c:pt>
                <c:pt idx="129">
                  <c:v>23.8982492867211</c:v>
                </c:pt>
                <c:pt idx="130">
                  <c:v>2.954055028055937</c:v>
                </c:pt>
                <c:pt idx="131">
                  <c:v>9.4497272460287487</c:v>
                </c:pt>
                <c:pt idx="132">
                  <c:v>12.90970657522278</c:v>
                </c:pt>
                <c:pt idx="133">
                  <c:v>-42.537000589794808</c:v>
                </c:pt>
                <c:pt idx="134">
                  <c:v>-85.24781014222836</c:v>
                </c:pt>
                <c:pt idx="135">
                  <c:v>-53.541133380119902</c:v>
                </c:pt>
                <c:pt idx="136">
                  <c:v>-38.974549421649932</c:v>
                </c:pt>
                <c:pt idx="137">
                  <c:v>-6.9016376798503494</c:v>
                </c:pt>
                <c:pt idx="138">
                  <c:v>14.45514447953925</c:v>
                </c:pt>
                <c:pt idx="139">
                  <c:v>1.8822824291163689</c:v>
                </c:pt>
                <c:pt idx="140">
                  <c:v>34.425009421723637</c:v>
                </c:pt>
                <c:pt idx="141">
                  <c:v>5.3741095837756534</c:v>
                </c:pt>
                <c:pt idx="142">
                  <c:v>38.869816833080648</c:v>
                </c:pt>
                <c:pt idx="143">
                  <c:v>30.07759469035339</c:v>
                </c:pt>
                <c:pt idx="144">
                  <c:v>8.3805329430177018</c:v>
                </c:pt>
                <c:pt idx="145">
                  <c:v>26.05629763290958</c:v>
                </c:pt>
                <c:pt idx="146">
                  <c:v>-13.4277014201716</c:v>
                </c:pt>
                <c:pt idx="147">
                  <c:v>-22.190666629364632</c:v>
                </c:pt>
                <c:pt idx="148">
                  <c:v>3.8660564046929089</c:v>
                </c:pt>
                <c:pt idx="149">
                  <c:v>-27.87989855296777</c:v>
                </c:pt>
                <c:pt idx="150">
                  <c:v>8.2883714470387915</c:v>
                </c:pt>
                <c:pt idx="151">
                  <c:v>38.158452438959102</c:v>
                </c:pt>
                <c:pt idx="152">
                  <c:v>-44.469643251372332</c:v>
                </c:pt>
                <c:pt idx="153">
                  <c:v>-18.95581932611362</c:v>
                </c:pt>
                <c:pt idx="154">
                  <c:v>-9.03363527416683</c:v>
                </c:pt>
                <c:pt idx="155">
                  <c:v>-32.278668377234737</c:v>
                </c:pt>
                <c:pt idx="156">
                  <c:v>-12.854813257518741</c:v>
                </c:pt>
                <c:pt idx="157">
                  <c:v>-54.287852065022143</c:v>
                </c:pt>
                <c:pt idx="158">
                  <c:v>-53.263581617014111</c:v>
                </c:pt>
                <c:pt idx="159">
                  <c:v>-42.561029240495927</c:v>
                </c:pt>
                <c:pt idx="160">
                  <c:v>-43.523665453800007</c:v>
                </c:pt>
                <c:pt idx="161">
                  <c:v>-20.04503780702078</c:v>
                </c:pt>
                <c:pt idx="162">
                  <c:v>0.54005378590487396</c:v>
                </c:pt>
                <c:pt idx="163">
                  <c:v>6.0224482881528587</c:v>
                </c:pt>
                <c:pt idx="164">
                  <c:v>-4.3938170689119751</c:v>
                </c:pt>
                <c:pt idx="165">
                  <c:v>-7.703801636157511</c:v>
                </c:pt>
                <c:pt idx="166">
                  <c:v>-8.723604707944677</c:v>
                </c:pt>
                <c:pt idx="167">
                  <c:v>-12.62101559303226</c:v>
                </c:pt>
                <c:pt idx="168">
                  <c:v>-4.7732927845824094</c:v>
                </c:pt>
                <c:pt idx="169">
                  <c:v>46.662751020874559</c:v>
                </c:pt>
                <c:pt idx="170">
                  <c:v>16.434707902137429</c:v>
                </c:pt>
                <c:pt idx="171">
                  <c:v>50.402754147228343</c:v>
                </c:pt>
                <c:pt idx="172">
                  <c:v>7.9555494884779669</c:v>
                </c:pt>
                <c:pt idx="173">
                  <c:v>11.226265738508101</c:v>
                </c:pt>
                <c:pt idx="174">
                  <c:v>26.991277724905</c:v>
                </c:pt>
                <c:pt idx="175">
                  <c:v>46.25264512839847</c:v>
                </c:pt>
                <c:pt idx="176">
                  <c:v>48.214241023289333</c:v>
                </c:pt>
                <c:pt idx="177">
                  <c:v>25.443964169600271</c:v>
                </c:pt>
                <c:pt idx="178">
                  <c:v>45.2767014870482</c:v>
                </c:pt>
                <c:pt idx="179">
                  <c:v>36.017104390901537</c:v>
                </c:pt>
                <c:pt idx="180">
                  <c:v>1.904438613837989</c:v>
                </c:pt>
                <c:pt idx="181">
                  <c:v>-30.40517325797909</c:v>
                </c:pt>
                <c:pt idx="182">
                  <c:v>-13.80740906928532</c:v>
                </c:pt>
                <c:pt idx="183">
                  <c:v>-13.003300447670579</c:v>
                </c:pt>
                <c:pt idx="184">
                  <c:v>-1.546495497935449</c:v>
                </c:pt>
                <c:pt idx="185">
                  <c:v>1.881553689844164</c:v>
                </c:pt>
                <c:pt idx="186">
                  <c:v>-14.620051321267979</c:v>
                </c:pt>
                <c:pt idx="187">
                  <c:v>-5.7366635122582004</c:v>
                </c:pt>
                <c:pt idx="188">
                  <c:v>-15.29700975418695</c:v>
                </c:pt>
                <c:pt idx="189">
                  <c:v>-10.59349537145188</c:v>
                </c:pt>
                <c:pt idx="190">
                  <c:v>-13.90878529562398</c:v>
                </c:pt>
                <c:pt idx="191">
                  <c:v>-5.4793768719919136</c:v>
                </c:pt>
                <c:pt idx="192">
                  <c:v>-18.873375863512688</c:v>
                </c:pt>
                <c:pt idx="193">
                  <c:v>28.327403499025621</c:v>
                </c:pt>
                <c:pt idx="194">
                  <c:v>-16.52062674712532</c:v>
                </c:pt>
                <c:pt idx="195">
                  <c:v>-0.17656934133543339</c:v>
                </c:pt>
                <c:pt idx="196">
                  <c:v>-17.228529000686009</c:v>
                </c:pt>
                <c:pt idx="197">
                  <c:v>-12.84540422684211</c:v>
                </c:pt>
                <c:pt idx="198">
                  <c:v>56.130137476045228</c:v>
                </c:pt>
                <c:pt idx="199">
                  <c:v>48.972738143635688</c:v>
                </c:pt>
              </c:numCache>
            </c:numRef>
          </c:val>
          <c:smooth val="0"/>
          <c:extLst>
            <c:ext xmlns:c16="http://schemas.microsoft.com/office/drawing/2014/chart" uri="{C3380CC4-5D6E-409C-BE32-E72D297353CC}">
              <c16:uniqueId val="{00000000-4FF5-4F9C-9AFB-FCF3CCD117C8}"/>
            </c:ext>
          </c:extLst>
        </c:ser>
        <c:dLbls>
          <c:showLegendKey val="0"/>
          <c:showVal val="0"/>
          <c:showCatName val="0"/>
          <c:showSerName val="0"/>
          <c:showPercent val="0"/>
          <c:showBubbleSize val="0"/>
        </c:dLbls>
        <c:smooth val="0"/>
        <c:axId val="978803919"/>
        <c:axId val="978806319"/>
      </c:lineChart>
      <c:catAx>
        <c:axId val="9788039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78806319"/>
        <c:crosses val="autoZero"/>
        <c:auto val="1"/>
        <c:lblAlgn val="ctr"/>
        <c:lblOffset val="100"/>
        <c:noMultiLvlLbl val="0"/>
      </c:catAx>
      <c:valAx>
        <c:axId val="9788063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788039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'700'!$J$1</c:f>
              <c:strCache>
                <c:ptCount val="1"/>
                <c:pt idx="0">
                  <c:v>700-Frambda2_of_df8</c:v>
                </c:pt>
              </c:strCache>
            </c:strRef>
          </c:tx>
          <c:spPr>
            <a:ln w="19050" cap="rnd">
              <a:solidFill>
                <a:schemeClr val="accent1"/>
              </a:solidFill>
              <a:round/>
            </a:ln>
            <a:effectLst/>
          </c:spPr>
          <c:marker>
            <c:symbol val="none"/>
          </c:marker>
          <c:cat>
            <c:numRef>
              <c:f>'700'!$A$2:$A$201</c:f>
              <c:numCache>
                <c:formatCode>General</c:formatCode>
                <c:ptCount val="200"/>
                <c:pt idx="0">
                  <c:v>255</c:v>
                </c:pt>
                <c:pt idx="1">
                  <c:v>256</c:v>
                </c:pt>
                <c:pt idx="2">
                  <c:v>257</c:v>
                </c:pt>
                <c:pt idx="3">
                  <c:v>258</c:v>
                </c:pt>
                <c:pt idx="4">
                  <c:v>259</c:v>
                </c:pt>
                <c:pt idx="5">
                  <c:v>260</c:v>
                </c:pt>
                <c:pt idx="6">
                  <c:v>261</c:v>
                </c:pt>
                <c:pt idx="7">
                  <c:v>262</c:v>
                </c:pt>
                <c:pt idx="8">
                  <c:v>263</c:v>
                </c:pt>
                <c:pt idx="9">
                  <c:v>264</c:v>
                </c:pt>
                <c:pt idx="10">
                  <c:v>265</c:v>
                </c:pt>
                <c:pt idx="11">
                  <c:v>266</c:v>
                </c:pt>
                <c:pt idx="12">
                  <c:v>267</c:v>
                </c:pt>
                <c:pt idx="13">
                  <c:v>268</c:v>
                </c:pt>
                <c:pt idx="14">
                  <c:v>269</c:v>
                </c:pt>
                <c:pt idx="15">
                  <c:v>270</c:v>
                </c:pt>
                <c:pt idx="16">
                  <c:v>271</c:v>
                </c:pt>
                <c:pt idx="17">
                  <c:v>272</c:v>
                </c:pt>
                <c:pt idx="18">
                  <c:v>273</c:v>
                </c:pt>
                <c:pt idx="19">
                  <c:v>274</c:v>
                </c:pt>
                <c:pt idx="20">
                  <c:v>275</c:v>
                </c:pt>
                <c:pt idx="21">
                  <c:v>276</c:v>
                </c:pt>
                <c:pt idx="22">
                  <c:v>277</c:v>
                </c:pt>
                <c:pt idx="23">
                  <c:v>278</c:v>
                </c:pt>
                <c:pt idx="24">
                  <c:v>279</c:v>
                </c:pt>
                <c:pt idx="25">
                  <c:v>280</c:v>
                </c:pt>
                <c:pt idx="26">
                  <c:v>281</c:v>
                </c:pt>
                <c:pt idx="27">
                  <c:v>282</c:v>
                </c:pt>
                <c:pt idx="28">
                  <c:v>283</c:v>
                </c:pt>
                <c:pt idx="29">
                  <c:v>284</c:v>
                </c:pt>
                <c:pt idx="30">
                  <c:v>285</c:v>
                </c:pt>
                <c:pt idx="31">
                  <c:v>286</c:v>
                </c:pt>
                <c:pt idx="32">
                  <c:v>287</c:v>
                </c:pt>
                <c:pt idx="33">
                  <c:v>288</c:v>
                </c:pt>
                <c:pt idx="34">
                  <c:v>289</c:v>
                </c:pt>
                <c:pt idx="35">
                  <c:v>290</c:v>
                </c:pt>
                <c:pt idx="36">
                  <c:v>291</c:v>
                </c:pt>
                <c:pt idx="37">
                  <c:v>292</c:v>
                </c:pt>
                <c:pt idx="38">
                  <c:v>293</c:v>
                </c:pt>
                <c:pt idx="39">
                  <c:v>294</c:v>
                </c:pt>
                <c:pt idx="40">
                  <c:v>295</c:v>
                </c:pt>
                <c:pt idx="41">
                  <c:v>296</c:v>
                </c:pt>
                <c:pt idx="42">
                  <c:v>297</c:v>
                </c:pt>
                <c:pt idx="43">
                  <c:v>298</c:v>
                </c:pt>
                <c:pt idx="44">
                  <c:v>299</c:v>
                </c:pt>
                <c:pt idx="45">
                  <c:v>300</c:v>
                </c:pt>
                <c:pt idx="46">
                  <c:v>301</c:v>
                </c:pt>
                <c:pt idx="47">
                  <c:v>302</c:v>
                </c:pt>
                <c:pt idx="48">
                  <c:v>303</c:v>
                </c:pt>
                <c:pt idx="49">
                  <c:v>304</c:v>
                </c:pt>
                <c:pt idx="50">
                  <c:v>305</c:v>
                </c:pt>
                <c:pt idx="51">
                  <c:v>306</c:v>
                </c:pt>
                <c:pt idx="52">
                  <c:v>307</c:v>
                </c:pt>
                <c:pt idx="53">
                  <c:v>308</c:v>
                </c:pt>
                <c:pt idx="54">
                  <c:v>309</c:v>
                </c:pt>
                <c:pt idx="55">
                  <c:v>310</c:v>
                </c:pt>
                <c:pt idx="56">
                  <c:v>311</c:v>
                </c:pt>
                <c:pt idx="57">
                  <c:v>312</c:v>
                </c:pt>
                <c:pt idx="58">
                  <c:v>313</c:v>
                </c:pt>
                <c:pt idx="59">
                  <c:v>314</c:v>
                </c:pt>
                <c:pt idx="60">
                  <c:v>315</c:v>
                </c:pt>
                <c:pt idx="61">
                  <c:v>316</c:v>
                </c:pt>
                <c:pt idx="62">
                  <c:v>317</c:v>
                </c:pt>
                <c:pt idx="63">
                  <c:v>318</c:v>
                </c:pt>
                <c:pt idx="64">
                  <c:v>319</c:v>
                </c:pt>
                <c:pt idx="65">
                  <c:v>320</c:v>
                </c:pt>
                <c:pt idx="66">
                  <c:v>321</c:v>
                </c:pt>
                <c:pt idx="67">
                  <c:v>322</c:v>
                </c:pt>
                <c:pt idx="68">
                  <c:v>323</c:v>
                </c:pt>
                <c:pt idx="69">
                  <c:v>324</c:v>
                </c:pt>
                <c:pt idx="70">
                  <c:v>325</c:v>
                </c:pt>
                <c:pt idx="71">
                  <c:v>326</c:v>
                </c:pt>
                <c:pt idx="72">
                  <c:v>327</c:v>
                </c:pt>
                <c:pt idx="73">
                  <c:v>328</c:v>
                </c:pt>
                <c:pt idx="74">
                  <c:v>329</c:v>
                </c:pt>
                <c:pt idx="75">
                  <c:v>330</c:v>
                </c:pt>
                <c:pt idx="76">
                  <c:v>331</c:v>
                </c:pt>
                <c:pt idx="77">
                  <c:v>332</c:v>
                </c:pt>
                <c:pt idx="78">
                  <c:v>333</c:v>
                </c:pt>
                <c:pt idx="79">
                  <c:v>334</c:v>
                </c:pt>
                <c:pt idx="80">
                  <c:v>335</c:v>
                </c:pt>
                <c:pt idx="81">
                  <c:v>336</c:v>
                </c:pt>
                <c:pt idx="82">
                  <c:v>337</c:v>
                </c:pt>
                <c:pt idx="83">
                  <c:v>338</c:v>
                </c:pt>
                <c:pt idx="84">
                  <c:v>339</c:v>
                </c:pt>
                <c:pt idx="85">
                  <c:v>340</c:v>
                </c:pt>
                <c:pt idx="86">
                  <c:v>341</c:v>
                </c:pt>
                <c:pt idx="87">
                  <c:v>342</c:v>
                </c:pt>
                <c:pt idx="88">
                  <c:v>343</c:v>
                </c:pt>
                <c:pt idx="89">
                  <c:v>344</c:v>
                </c:pt>
                <c:pt idx="90">
                  <c:v>345</c:v>
                </c:pt>
                <c:pt idx="91">
                  <c:v>346</c:v>
                </c:pt>
                <c:pt idx="92">
                  <c:v>347</c:v>
                </c:pt>
                <c:pt idx="93">
                  <c:v>348</c:v>
                </c:pt>
                <c:pt idx="94">
                  <c:v>349</c:v>
                </c:pt>
                <c:pt idx="95">
                  <c:v>350</c:v>
                </c:pt>
                <c:pt idx="96">
                  <c:v>351</c:v>
                </c:pt>
                <c:pt idx="97">
                  <c:v>352</c:v>
                </c:pt>
                <c:pt idx="98">
                  <c:v>353</c:v>
                </c:pt>
                <c:pt idx="99">
                  <c:v>354</c:v>
                </c:pt>
                <c:pt idx="100">
                  <c:v>355</c:v>
                </c:pt>
                <c:pt idx="101">
                  <c:v>356</c:v>
                </c:pt>
                <c:pt idx="102">
                  <c:v>357</c:v>
                </c:pt>
                <c:pt idx="103">
                  <c:v>358</c:v>
                </c:pt>
                <c:pt idx="104">
                  <c:v>359</c:v>
                </c:pt>
                <c:pt idx="105">
                  <c:v>360</c:v>
                </c:pt>
                <c:pt idx="106">
                  <c:v>361</c:v>
                </c:pt>
                <c:pt idx="107">
                  <c:v>362</c:v>
                </c:pt>
                <c:pt idx="108">
                  <c:v>363</c:v>
                </c:pt>
                <c:pt idx="109">
                  <c:v>364</c:v>
                </c:pt>
                <c:pt idx="110">
                  <c:v>365</c:v>
                </c:pt>
                <c:pt idx="111">
                  <c:v>366</c:v>
                </c:pt>
                <c:pt idx="112">
                  <c:v>367</c:v>
                </c:pt>
                <c:pt idx="113">
                  <c:v>368</c:v>
                </c:pt>
                <c:pt idx="114">
                  <c:v>369</c:v>
                </c:pt>
                <c:pt idx="115">
                  <c:v>370</c:v>
                </c:pt>
                <c:pt idx="116">
                  <c:v>371</c:v>
                </c:pt>
                <c:pt idx="117">
                  <c:v>372</c:v>
                </c:pt>
                <c:pt idx="118">
                  <c:v>373</c:v>
                </c:pt>
                <c:pt idx="119">
                  <c:v>374</c:v>
                </c:pt>
                <c:pt idx="120">
                  <c:v>375</c:v>
                </c:pt>
                <c:pt idx="121">
                  <c:v>376</c:v>
                </c:pt>
                <c:pt idx="122">
                  <c:v>377</c:v>
                </c:pt>
                <c:pt idx="123">
                  <c:v>378</c:v>
                </c:pt>
                <c:pt idx="124">
                  <c:v>379</c:v>
                </c:pt>
                <c:pt idx="125">
                  <c:v>380</c:v>
                </c:pt>
                <c:pt idx="126">
                  <c:v>381</c:v>
                </c:pt>
                <c:pt idx="127">
                  <c:v>382</c:v>
                </c:pt>
                <c:pt idx="128">
                  <c:v>383</c:v>
                </c:pt>
                <c:pt idx="129">
                  <c:v>384</c:v>
                </c:pt>
                <c:pt idx="130">
                  <c:v>385</c:v>
                </c:pt>
                <c:pt idx="131">
                  <c:v>386</c:v>
                </c:pt>
                <c:pt idx="132">
                  <c:v>387</c:v>
                </c:pt>
                <c:pt idx="133">
                  <c:v>388</c:v>
                </c:pt>
                <c:pt idx="134">
                  <c:v>389</c:v>
                </c:pt>
                <c:pt idx="135">
                  <c:v>390</c:v>
                </c:pt>
                <c:pt idx="136">
                  <c:v>391</c:v>
                </c:pt>
                <c:pt idx="137">
                  <c:v>392</c:v>
                </c:pt>
                <c:pt idx="138">
                  <c:v>393</c:v>
                </c:pt>
                <c:pt idx="139">
                  <c:v>394</c:v>
                </c:pt>
                <c:pt idx="140">
                  <c:v>395</c:v>
                </c:pt>
                <c:pt idx="141">
                  <c:v>396</c:v>
                </c:pt>
                <c:pt idx="142">
                  <c:v>397</c:v>
                </c:pt>
                <c:pt idx="143">
                  <c:v>398</c:v>
                </c:pt>
                <c:pt idx="144">
                  <c:v>399</c:v>
                </c:pt>
                <c:pt idx="145">
                  <c:v>400</c:v>
                </c:pt>
                <c:pt idx="146">
                  <c:v>401</c:v>
                </c:pt>
                <c:pt idx="147">
                  <c:v>402</c:v>
                </c:pt>
                <c:pt idx="148">
                  <c:v>403</c:v>
                </c:pt>
                <c:pt idx="149">
                  <c:v>404</c:v>
                </c:pt>
                <c:pt idx="150">
                  <c:v>405</c:v>
                </c:pt>
                <c:pt idx="151">
                  <c:v>406</c:v>
                </c:pt>
                <c:pt idx="152">
                  <c:v>407</c:v>
                </c:pt>
                <c:pt idx="153">
                  <c:v>408</c:v>
                </c:pt>
                <c:pt idx="154">
                  <c:v>409</c:v>
                </c:pt>
                <c:pt idx="155">
                  <c:v>410</c:v>
                </c:pt>
                <c:pt idx="156">
                  <c:v>411</c:v>
                </c:pt>
                <c:pt idx="157">
                  <c:v>412</c:v>
                </c:pt>
                <c:pt idx="158">
                  <c:v>413</c:v>
                </c:pt>
                <c:pt idx="159">
                  <c:v>414</c:v>
                </c:pt>
                <c:pt idx="160">
                  <c:v>415</c:v>
                </c:pt>
                <c:pt idx="161">
                  <c:v>416</c:v>
                </c:pt>
                <c:pt idx="162">
                  <c:v>417</c:v>
                </c:pt>
                <c:pt idx="163">
                  <c:v>418</c:v>
                </c:pt>
                <c:pt idx="164">
                  <c:v>419</c:v>
                </c:pt>
                <c:pt idx="165">
                  <c:v>420</c:v>
                </c:pt>
                <c:pt idx="166">
                  <c:v>421</c:v>
                </c:pt>
                <c:pt idx="167">
                  <c:v>422</c:v>
                </c:pt>
                <c:pt idx="168">
                  <c:v>423</c:v>
                </c:pt>
                <c:pt idx="169">
                  <c:v>424</c:v>
                </c:pt>
                <c:pt idx="170">
                  <c:v>425</c:v>
                </c:pt>
                <c:pt idx="171">
                  <c:v>426</c:v>
                </c:pt>
                <c:pt idx="172">
                  <c:v>427</c:v>
                </c:pt>
                <c:pt idx="173">
                  <c:v>428</c:v>
                </c:pt>
                <c:pt idx="174">
                  <c:v>429</c:v>
                </c:pt>
                <c:pt idx="175">
                  <c:v>430</c:v>
                </c:pt>
                <c:pt idx="176">
                  <c:v>431</c:v>
                </c:pt>
                <c:pt idx="177">
                  <c:v>432</c:v>
                </c:pt>
                <c:pt idx="178">
                  <c:v>433</c:v>
                </c:pt>
                <c:pt idx="179">
                  <c:v>434</c:v>
                </c:pt>
                <c:pt idx="180">
                  <c:v>435</c:v>
                </c:pt>
                <c:pt idx="181">
                  <c:v>436</c:v>
                </c:pt>
                <c:pt idx="182">
                  <c:v>437</c:v>
                </c:pt>
                <c:pt idx="183">
                  <c:v>438</c:v>
                </c:pt>
                <c:pt idx="184">
                  <c:v>439</c:v>
                </c:pt>
                <c:pt idx="185">
                  <c:v>440</c:v>
                </c:pt>
                <c:pt idx="186">
                  <c:v>441</c:v>
                </c:pt>
                <c:pt idx="187">
                  <c:v>442</c:v>
                </c:pt>
                <c:pt idx="188">
                  <c:v>443</c:v>
                </c:pt>
                <c:pt idx="189">
                  <c:v>444</c:v>
                </c:pt>
                <c:pt idx="190">
                  <c:v>445</c:v>
                </c:pt>
                <c:pt idx="191">
                  <c:v>446</c:v>
                </c:pt>
                <c:pt idx="192">
                  <c:v>447</c:v>
                </c:pt>
                <c:pt idx="193">
                  <c:v>448</c:v>
                </c:pt>
                <c:pt idx="194">
                  <c:v>449</c:v>
                </c:pt>
                <c:pt idx="195">
                  <c:v>450</c:v>
                </c:pt>
                <c:pt idx="196">
                  <c:v>451</c:v>
                </c:pt>
                <c:pt idx="197">
                  <c:v>452</c:v>
                </c:pt>
                <c:pt idx="198">
                  <c:v>453</c:v>
                </c:pt>
                <c:pt idx="199">
                  <c:v>454</c:v>
                </c:pt>
              </c:numCache>
            </c:numRef>
          </c:cat>
          <c:val>
            <c:numRef>
              <c:f>'700'!$J$2:$J$201</c:f>
              <c:numCache>
                <c:formatCode>General</c:formatCode>
                <c:ptCount val="200"/>
                <c:pt idx="0">
                  <c:v>-9.3079210636441871</c:v>
                </c:pt>
                <c:pt idx="1">
                  <c:v>24.802005468081479</c:v>
                </c:pt>
                <c:pt idx="2">
                  <c:v>34.181154961162157</c:v>
                </c:pt>
                <c:pt idx="3">
                  <c:v>27.12767635296532</c:v>
                </c:pt>
                <c:pt idx="4">
                  <c:v>-4.1691952089094748</c:v>
                </c:pt>
                <c:pt idx="5">
                  <c:v>-14.89185249647787</c:v>
                </c:pt>
                <c:pt idx="6">
                  <c:v>7.0119745431691527</c:v>
                </c:pt>
                <c:pt idx="7">
                  <c:v>-7.3761443609612947</c:v>
                </c:pt>
                <c:pt idx="8">
                  <c:v>12.403912006079601</c:v>
                </c:pt>
                <c:pt idx="9">
                  <c:v>-8.5430981619012414E-2</c:v>
                </c:pt>
                <c:pt idx="10">
                  <c:v>1.1867948816876459</c:v>
                </c:pt>
                <c:pt idx="11">
                  <c:v>6.713688021740694</c:v>
                </c:pt>
                <c:pt idx="12">
                  <c:v>1.390219074743438</c:v>
                </c:pt>
                <c:pt idx="13">
                  <c:v>21.161906340769271</c:v>
                </c:pt>
                <c:pt idx="14">
                  <c:v>-48.073339128036338</c:v>
                </c:pt>
                <c:pt idx="15">
                  <c:v>-10.47450268001532</c:v>
                </c:pt>
                <c:pt idx="16">
                  <c:v>16.927677828572531</c:v>
                </c:pt>
                <c:pt idx="17">
                  <c:v>-47.26401804745057</c:v>
                </c:pt>
                <c:pt idx="18">
                  <c:v>-23.987211592839671</c:v>
                </c:pt>
                <c:pt idx="19">
                  <c:v>28.977470582079821</c:v>
                </c:pt>
                <c:pt idx="20">
                  <c:v>59.992143734370792</c:v>
                </c:pt>
                <c:pt idx="21">
                  <c:v>73.61573850657436</c:v>
                </c:pt>
                <c:pt idx="22">
                  <c:v>12.57816370382672</c:v>
                </c:pt>
                <c:pt idx="23">
                  <c:v>13.217034901549059</c:v>
                </c:pt>
                <c:pt idx="24">
                  <c:v>16.769845161167591</c:v>
                </c:pt>
                <c:pt idx="25">
                  <c:v>-6.3604859118388646</c:v>
                </c:pt>
                <c:pt idx="26">
                  <c:v>-12.978521498899431</c:v>
                </c:pt>
                <c:pt idx="27">
                  <c:v>-30.290239333570089</c:v>
                </c:pt>
                <c:pt idx="28">
                  <c:v>-30.05818264310123</c:v>
                </c:pt>
                <c:pt idx="29">
                  <c:v>-18.390367098556329</c:v>
                </c:pt>
                <c:pt idx="30">
                  <c:v>-13.486910306359761</c:v>
                </c:pt>
                <c:pt idx="31">
                  <c:v>2.482455624469452</c:v>
                </c:pt>
                <c:pt idx="32">
                  <c:v>1.966819235709824</c:v>
                </c:pt>
                <c:pt idx="33">
                  <c:v>-0.69514156382487968</c:v>
                </c:pt>
                <c:pt idx="34">
                  <c:v>18.471621972600541</c:v>
                </c:pt>
                <c:pt idx="35">
                  <c:v>38.637851938592313</c:v>
                </c:pt>
                <c:pt idx="36">
                  <c:v>12.31692447827202</c:v>
                </c:pt>
                <c:pt idx="37">
                  <c:v>18.836396185007079</c:v>
                </c:pt>
                <c:pt idx="38">
                  <c:v>-8.0090114577926048</c:v>
                </c:pt>
                <c:pt idx="39">
                  <c:v>-21.009107915099261</c:v>
                </c:pt>
                <c:pt idx="40">
                  <c:v>11.945018562208141</c:v>
                </c:pt>
                <c:pt idx="41">
                  <c:v>22.041276097974059</c:v>
                </c:pt>
                <c:pt idx="42">
                  <c:v>13.800132645494569</c:v>
                </c:pt>
                <c:pt idx="43">
                  <c:v>-18.59034804276428</c:v>
                </c:pt>
                <c:pt idx="44">
                  <c:v>11.207698595991101</c:v>
                </c:pt>
                <c:pt idx="45">
                  <c:v>24.971419267157948</c:v>
                </c:pt>
                <c:pt idx="46">
                  <c:v>28.684096544929581</c:v>
                </c:pt>
                <c:pt idx="47">
                  <c:v>19.992765667070952</c:v>
                </c:pt>
                <c:pt idx="48">
                  <c:v>6.6078751827531921</c:v>
                </c:pt>
                <c:pt idx="49">
                  <c:v>-20.605192640675529</c:v>
                </c:pt>
                <c:pt idx="50">
                  <c:v>-18.78144017032713</c:v>
                </c:pt>
                <c:pt idx="51">
                  <c:v>8.5854209556659438</c:v>
                </c:pt>
                <c:pt idx="52">
                  <c:v>0.94980957139230959</c:v>
                </c:pt>
                <c:pt idx="53">
                  <c:v>-30.40996681623977</c:v>
                </c:pt>
                <c:pt idx="54">
                  <c:v>-48.83304639519983</c:v>
                </c:pt>
                <c:pt idx="55">
                  <c:v>-42.13050602932848</c:v>
                </c:pt>
                <c:pt idx="56">
                  <c:v>-50.266705644728113</c:v>
                </c:pt>
                <c:pt idx="57">
                  <c:v>-40.610757495978064</c:v>
                </c:pt>
                <c:pt idx="58">
                  <c:v>-54.327962541709212</c:v>
                </c:pt>
                <c:pt idx="59">
                  <c:v>-44.822576906148043</c:v>
                </c:pt>
                <c:pt idx="60">
                  <c:v>-7.4581520489144637</c:v>
                </c:pt>
                <c:pt idx="61">
                  <c:v>8.8210930973885233</c:v>
                </c:pt>
                <c:pt idx="62">
                  <c:v>-26.762554569517722</c:v>
                </c:pt>
                <c:pt idx="63">
                  <c:v>-21.621733866846721</c:v>
                </c:pt>
                <c:pt idx="64">
                  <c:v>19.993148758571479</c:v>
                </c:pt>
                <c:pt idx="65">
                  <c:v>22.578216124040249</c:v>
                </c:pt>
                <c:pt idx="66">
                  <c:v>-33.337067479211363</c:v>
                </c:pt>
                <c:pt idx="67">
                  <c:v>-33.709110165870207</c:v>
                </c:pt>
                <c:pt idx="68">
                  <c:v>-31.257354078782999</c:v>
                </c:pt>
                <c:pt idx="69">
                  <c:v>-38.442436431115972</c:v>
                </c:pt>
                <c:pt idx="70">
                  <c:v>-4.3683536787584938</c:v>
                </c:pt>
                <c:pt idx="71">
                  <c:v>25.900370146332211</c:v>
                </c:pt>
                <c:pt idx="72">
                  <c:v>11.22889159859778</c:v>
                </c:pt>
                <c:pt idx="73">
                  <c:v>4.906578367283327</c:v>
                </c:pt>
                <c:pt idx="74">
                  <c:v>38.063022444870853</c:v>
                </c:pt>
                <c:pt idx="75">
                  <c:v>-1.0131331855607859</c:v>
                </c:pt>
                <c:pt idx="76">
                  <c:v>0.16415091621216499</c:v>
                </c:pt>
                <c:pt idx="77">
                  <c:v>9.8983864268441799</c:v>
                </c:pt>
                <c:pt idx="78">
                  <c:v>-10.84145179494427</c:v>
                </c:pt>
                <c:pt idx="79">
                  <c:v>-6.234564770190044</c:v>
                </c:pt>
                <c:pt idx="80">
                  <c:v>-42.666771691586177</c:v>
                </c:pt>
                <c:pt idx="81">
                  <c:v>1.72207699910032</c:v>
                </c:pt>
                <c:pt idx="82">
                  <c:v>-31.178593127282578</c:v>
                </c:pt>
                <c:pt idx="83">
                  <c:v>-32.307694377379001</c:v>
                </c:pt>
                <c:pt idx="84">
                  <c:v>-3.7493211119602989</c:v>
                </c:pt>
                <c:pt idx="85">
                  <c:v>-27.37532605226475</c:v>
                </c:pt>
                <c:pt idx="86">
                  <c:v>-20.691850588558019</c:v>
                </c:pt>
                <c:pt idx="87">
                  <c:v>-34.855779031486122</c:v>
                </c:pt>
                <c:pt idx="88">
                  <c:v>-2.4423600918476218</c:v>
                </c:pt>
                <c:pt idx="89">
                  <c:v>9.410249019549962</c:v>
                </c:pt>
                <c:pt idx="90">
                  <c:v>38.3637713268418</c:v>
                </c:pt>
                <c:pt idx="91">
                  <c:v>35.904788642295777</c:v>
                </c:pt>
                <c:pt idx="92">
                  <c:v>-16.05104216774221</c:v>
                </c:pt>
                <c:pt idx="93">
                  <c:v>54.369662860046773</c:v>
                </c:pt>
                <c:pt idx="94">
                  <c:v>11.131299149667621</c:v>
                </c:pt>
                <c:pt idx="95">
                  <c:v>-11.31313130360186</c:v>
                </c:pt>
                <c:pt idx="96">
                  <c:v>-2.9435057417763768</c:v>
                </c:pt>
                <c:pt idx="97">
                  <c:v>-11.18419587857948</c:v>
                </c:pt>
                <c:pt idx="98">
                  <c:v>-33.972464552837877</c:v>
                </c:pt>
                <c:pt idx="99">
                  <c:v>-34.405091850206603</c:v>
                </c:pt>
                <c:pt idx="100">
                  <c:v>-34.46235755706622</c:v>
                </c:pt>
                <c:pt idx="101">
                  <c:v>-21.40870391821985</c:v>
                </c:pt>
                <c:pt idx="102">
                  <c:v>-9.3681572641157942</c:v>
                </c:pt>
                <c:pt idx="103">
                  <c:v>6.6491788183911424</c:v>
                </c:pt>
                <c:pt idx="104">
                  <c:v>-36.833485843641512</c:v>
                </c:pt>
                <c:pt idx="105">
                  <c:v>-45.188308224716017</c:v>
                </c:pt>
                <c:pt idx="106">
                  <c:v>-25.166779815708701</c:v>
                </c:pt>
                <c:pt idx="107">
                  <c:v>-1.638614669157018</c:v>
                </c:pt>
                <c:pt idx="108">
                  <c:v>-30.064048666859009</c:v>
                </c:pt>
                <c:pt idx="109">
                  <c:v>19.637446222920829</c:v>
                </c:pt>
                <c:pt idx="110">
                  <c:v>-19.949092056127199</c:v>
                </c:pt>
                <c:pt idx="111">
                  <c:v>20.398507024821988</c:v>
                </c:pt>
                <c:pt idx="112">
                  <c:v>8.2099769778106726</c:v>
                </c:pt>
                <c:pt idx="113">
                  <c:v>-2.0232542246598371</c:v>
                </c:pt>
                <c:pt idx="114">
                  <c:v>-4.0929081834496603</c:v>
                </c:pt>
                <c:pt idx="115">
                  <c:v>-4.2894021528789166</c:v>
                </c:pt>
                <c:pt idx="116">
                  <c:v>6.2379831823319218</c:v>
                </c:pt>
                <c:pt idx="117">
                  <c:v>-46.74983523423208</c:v>
                </c:pt>
                <c:pt idx="118">
                  <c:v>-9.6782066663199551</c:v>
                </c:pt>
                <c:pt idx="119">
                  <c:v>6.0371009895493088</c:v>
                </c:pt>
                <c:pt idx="120">
                  <c:v>-5.984102488259424E-3</c:v>
                </c:pt>
                <c:pt idx="121">
                  <c:v>-29.841541987201769</c:v>
                </c:pt>
                <c:pt idx="122">
                  <c:v>45.404965586164408</c:v>
                </c:pt>
                <c:pt idx="123">
                  <c:v>22.727647413495671</c:v>
                </c:pt>
                <c:pt idx="124">
                  <c:v>50.158055607159632</c:v>
                </c:pt>
                <c:pt idx="125">
                  <c:v>18.42429868507206</c:v>
                </c:pt>
                <c:pt idx="126">
                  <c:v>-25.780849010955041</c:v>
                </c:pt>
                <c:pt idx="127">
                  <c:v>-7.7757953081177558</c:v>
                </c:pt>
                <c:pt idx="128">
                  <c:v>-27.240834216220719</c:v>
                </c:pt>
                <c:pt idx="129">
                  <c:v>18.5019816915731</c:v>
                </c:pt>
                <c:pt idx="130">
                  <c:v>19.172549947571749</c:v>
                </c:pt>
                <c:pt idx="131">
                  <c:v>6.6612214834782737</c:v>
                </c:pt>
                <c:pt idx="132">
                  <c:v>-21.62669126262152</c:v>
                </c:pt>
                <c:pt idx="133">
                  <c:v>12.697723309745539</c:v>
                </c:pt>
                <c:pt idx="134">
                  <c:v>-47.654011177784852</c:v>
                </c:pt>
                <c:pt idx="135">
                  <c:v>-82.161545420428226</c:v>
                </c:pt>
                <c:pt idx="136">
                  <c:v>-60.223546393339603</c:v>
                </c:pt>
                <c:pt idx="137">
                  <c:v>-7.6918637365020066</c:v>
                </c:pt>
                <c:pt idx="138">
                  <c:v>-2.9996052356218961</c:v>
                </c:pt>
                <c:pt idx="139">
                  <c:v>-4.9251933390833216</c:v>
                </c:pt>
                <c:pt idx="140">
                  <c:v>37.568007091207178</c:v>
                </c:pt>
                <c:pt idx="141">
                  <c:v>9.0444806524452304</c:v>
                </c:pt>
                <c:pt idx="142">
                  <c:v>35.262793510968628</c:v>
                </c:pt>
                <c:pt idx="143">
                  <c:v>26.72638526002082</c:v>
                </c:pt>
                <c:pt idx="144">
                  <c:v>46.033599277072639</c:v>
                </c:pt>
                <c:pt idx="145">
                  <c:v>10.423389642970999</c:v>
                </c:pt>
                <c:pt idx="146">
                  <c:v>23.05802394893788</c:v>
                </c:pt>
                <c:pt idx="147">
                  <c:v>13.442645392546041</c:v>
                </c:pt>
                <c:pt idx="148">
                  <c:v>6.7174500874683432</c:v>
                </c:pt>
                <c:pt idx="149">
                  <c:v>1.435977168643827</c:v>
                </c:pt>
                <c:pt idx="150">
                  <c:v>-6.1933011804945757</c:v>
                </c:pt>
                <c:pt idx="151">
                  <c:v>38.528313510627683</c:v>
                </c:pt>
                <c:pt idx="152">
                  <c:v>-41.588589284683778</c:v>
                </c:pt>
                <c:pt idx="153">
                  <c:v>-17.742960776876529</c:v>
                </c:pt>
                <c:pt idx="154">
                  <c:v>-1.8618352644662439</c:v>
                </c:pt>
                <c:pt idx="155">
                  <c:v>-27.2449907822479</c:v>
                </c:pt>
                <c:pt idx="156">
                  <c:v>-16.29917979767152</c:v>
                </c:pt>
                <c:pt idx="157">
                  <c:v>-49.775069549645742</c:v>
                </c:pt>
                <c:pt idx="158">
                  <c:v>-37.877611334350448</c:v>
                </c:pt>
                <c:pt idx="159">
                  <c:v>-41.047898253792887</c:v>
                </c:pt>
                <c:pt idx="160">
                  <c:v>-56.829655782182279</c:v>
                </c:pt>
                <c:pt idx="161">
                  <c:v>-21.43652288433405</c:v>
                </c:pt>
                <c:pt idx="162">
                  <c:v>-7.3176905701224442</c:v>
                </c:pt>
                <c:pt idx="163">
                  <c:v>-1.603976656534936</c:v>
                </c:pt>
                <c:pt idx="164">
                  <c:v>11.83392121624196</c:v>
                </c:pt>
                <c:pt idx="165">
                  <c:v>-43.259248427421063</c:v>
                </c:pt>
                <c:pt idx="166">
                  <c:v>2.5922178339457891</c:v>
                </c:pt>
                <c:pt idx="167">
                  <c:v>-10.749246856391849</c:v>
                </c:pt>
                <c:pt idx="168">
                  <c:v>-24.977619877764599</c:v>
                </c:pt>
                <c:pt idx="169">
                  <c:v>13.153802478001889</c:v>
                </c:pt>
                <c:pt idx="170">
                  <c:v>-16.943632311719021</c:v>
                </c:pt>
                <c:pt idx="171">
                  <c:v>3.6372812131340102</c:v>
                </c:pt>
                <c:pt idx="172">
                  <c:v>30.79910058341348</c:v>
                </c:pt>
                <c:pt idx="173">
                  <c:v>-10.45507628442655</c:v>
                </c:pt>
                <c:pt idx="174">
                  <c:v>11.946857633424541</c:v>
                </c:pt>
                <c:pt idx="175">
                  <c:v>-6.7366085457005731</c:v>
                </c:pt>
                <c:pt idx="176">
                  <c:v>36.471396543880843</c:v>
                </c:pt>
                <c:pt idx="177">
                  <c:v>52.044794812039427</c:v>
                </c:pt>
                <c:pt idx="178">
                  <c:v>52.430566083640429</c:v>
                </c:pt>
                <c:pt idx="179">
                  <c:v>48.019671850078751</c:v>
                </c:pt>
                <c:pt idx="180">
                  <c:v>32.132197198556497</c:v>
                </c:pt>
                <c:pt idx="181">
                  <c:v>18.91837870707354</c:v>
                </c:pt>
                <c:pt idx="182">
                  <c:v>-14.530191764871249</c:v>
                </c:pt>
                <c:pt idx="183">
                  <c:v>-15.33552103839315</c:v>
                </c:pt>
                <c:pt idx="184">
                  <c:v>-11.446371414004201</c:v>
                </c:pt>
                <c:pt idx="185">
                  <c:v>-3.195151650713008</c:v>
                </c:pt>
                <c:pt idx="186">
                  <c:v>-15.97249161371596</c:v>
                </c:pt>
                <c:pt idx="187">
                  <c:v>-15.71111633576753</c:v>
                </c:pt>
                <c:pt idx="188">
                  <c:v>-15.030445167779231</c:v>
                </c:pt>
                <c:pt idx="189">
                  <c:v>-21.926454644666279</c:v>
                </c:pt>
                <c:pt idx="190">
                  <c:v>-25.925282277892521</c:v>
                </c:pt>
                <c:pt idx="191">
                  <c:v>-3.9596949314073591</c:v>
                </c:pt>
                <c:pt idx="192">
                  <c:v>-1.9642825011386551</c:v>
                </c:pt>
                <c:pt idx="193">
                  <c:v>6.110167226746432</c:v>
                </c:pt>
                <c:pt idx="194">
                  <c:v>-6.1073188081393717</c:v>
                </c:pt>
                <c:pt idx="195">
                  <c:v>4.5783544962709701</c:v>
                </c:pt>
                <c:pt idx="196">
                  <c:v>-36.811002499880807</c:v>
                </c:pt>
                <c:pt idx="197">
                  <c:v>-33.730573562724061</c:v>
                </c:pt>
                <c:pt idx="198">
                  <c:v>30.555809194041569</c:v>
                </c:pt>
                <c:pt idx="199">
                  <c:v>10.087446620429819</c:v>
                </c:pt>
              </c:numCache>
            </c:numRef>
          </c:val>
          <c:smooth val="0"/>
          <c:extLst>
            <c:ext xmlns:c16="http://schemas.microsoft.com/office/drawing/2014/chart" uri="{C3380CC4-5D6E-409C-BE32-E72D297353CC}">
              <c16:uniqueId val="{00000000-B927-4746-96D2-3868D7B7537C}"/>
            </c:ext>
          </c:extLst>
        </c:ser>
        <c:dLbls>
          <c:showLegendKey val="0"/>
          <c:showVal val="0"/>
          <c:showCatName val="0"/>
          <c:showSerName val="0"/>
          <c:showPercent val="0"/>
          <c:showBubbleSize val="0"/>
        </c:dLbls>
        <c:smooth val="0"/>
        <c:axId val="971393839"/>
        <c:axId val="971391439"/>
      </c:lineChart>
      <c:catAx>
        <c:axId val="9713938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71391439"/>
        <c:crosses val="autoZero"/>
        <c:auto val="1"/>
        <c:lblAlgn val="ctr"/>
        <c:lblOffset val="100"/>
        <c:noMultiLvlLbl val="0"/>
      </c:catAx>
      <c:valAx>
        <c:axId val="9713914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713938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'700'!$K$1</c:f>
              <c:strCache>
                <c:ptCount val="1"/>
                <c:pt idx="0">
                  <c:v>700-Frambda2_of_df9</c:v>
                </c:pt>
              </c:strCache>
            </c:strRef>
          </c:tx>
          <c:spPr>
            <a:ln w="19050" cap="rnd">
              <a:solidFill>
                <a:schemeClr val="accent1"/>
              </a:solidFill>
              <a:round/>
            </a:ln>
            <a:effectLst/>
          </c:spPr>
          <c:marker>
            <c:symbol val="none"/>
          </c:marker>
          <c:cat>
            <c:numRef>
              <c:f>'700'!$A$2:$A$201</c:f>
              <c:numCache>
                <c:formatCode>General</c:formatCode>
                <c:ptCount val="200"/>
                <c:pt idx="0">
                  <c:v>255</c:v>
                </c:pt>
                <c:pt idx="1">
                  <c:v>256</c:v>
                </c:pt>
                <c:pt idx="2">
                  <c:v>257</c:v>
                </c:pt>
                <c:pt idx="3">
                  <c:v>258</c:v>
                </c:pt>
                <c:pt idx="4">
                  <c:v>259</c:v>
                </c:pt>
                <c:pt idx="5">
                  <c:v>260</c:v>
                </c:pt>
                <c:pt idx="6">
                  <c:v>261</c:v>
                </c:pt>
                <c:pt idx="7">
                  <c:v>262</c:v>
                </c:pt>
                <c:pt idx="8">
                  <c:v>263</c:v>
                </c:pt>
                <c:pt idx="9">
                  <c:v>264</c:v>
                </c:pt>
                <c:pt idx="10">
                  <c:v>265</c:v>
                </c:pt>
                <c:pt idx="11">
                  <c:v>266</c:v>
                </c:pt>
                <c:pt idx="12">
                  <c:v>267</c:v>
                </c:pt>
                <c:pt idx="13">
                  <c:v>268</c:v>
                </c:pt>
                <c:pt idx="14">
                  <c:v>269</c:v>
                </c:pt>
                <c:pt idx="15">
                  <c:v>270</c:v>
                </c:pt>
                <c:pt idx="16">
                  <c:v>271</c:v>
                </c:pt>
                <c:pt idx="17">
                  <c:v>272</c:v>
                </c:pt>
                <c:pt idx="18">
                  <c:v>273</c:v>
                </c:pt>
                <c:pt idx="19">
                  <c:v>274</c:v>
                </c:pt>
                <c:pt idx="20">
                  <c:v>275</c:v>
                </c:pt>
                <c:pt idx="21">
                  <c:v>276</c:v>
                </c:pt>
                <c:pt idx="22">
                  <c:v>277</c:v>
                </c:pt>
                <c:pt idx="23">
                  <c:v>278</c:v>
                </c:pt>
                <c:pt idx="24">
                  <c:v>279</c:v>
                </c:pt>
                <c:pt idx="25">
                  <c:v>280</c:v>
                </c:pt>
                <c:pt idx="26">
                  <c:v>281</c:v>
                </c:pt>
                <c:pt idx="27">
                  <c:v>282</c:v>
                </c:pt>
                <c:pt idx="28">
                  <c:v>283</c:v>
                </c:pt>
                <c:pt idx="29">
                  <c:v>284</c:v>
                </c:pt>
                <c:pt idx="30">
                  <c:v>285</c:v>
                </c:pt>
                <c:pt idx="31">
                  <c:v>286</c:v>
                </c:pt>
                <c:pt idx="32">
                  <c:v>287</c:v>
                </c:pt>
                <c:pt idx="33">
                  <c:v>288</c:v>
                </c:pt>
                <c:pt idx="34">
                  <c:v>289</c:v>
                </c:pt>
                <c:pt idx="35">
                  <c:v>290</c:v>
                </c:pt>
                <c:pt idx="36">
                  <c:v>291</c:v>
                </c:pt>
                <c:pt idx="37">
                  <c:v>292</c:v>
                </c:pt>
                <c:pt idx="38">
                  <c:v>293</c:v>
                </c:pt>
                <c:pt idx="39">
                  <c:v>294</c:v>
                </c:pt>
                <c:pt idx="40">
                  <c:v>295</c:v>
                </c:pt>
                <c:pt idx="41">
                  <c:v>296</c:v>
                </c:pt>
                <c:pt idx="42">
                  <c:v>297</c:v>
                </c:pt>
                <c:pt idx="43">
                  <c:v>298</c:v>
                </c:pt>
                <c:pt idx="44">
                  <c:v>299</c:v>
                </c:pt>
                <c:pt idx="45">
                  <c:v>300</c:v>
                </c:pt>
                <c:pt idx="46">
                  <c:v>301</c:v>
                </c:pt>
                <c:pt idx="47">
                  <c:v>302</c:v>
                </c:pt>
                <c:pt idx="48">
                  <c:v>303</c:v>
                </c:pt>
                <c:pt idx="49">
                  <c:v>304</c:v>
                </c:pt>
                <c:pt idx="50">
                  <c:v>305</c:v>
                </c:pt>
                <c:pt idx="51">
                  <c:v>306</c:v>
                </c:pt>
                <c:pt idx="52">
                  <c:v>307</c:v>
                </c:pt>
                <c:pt idx="53">
                  <c:v>308</c:v>
                </c:pt>
                <c:pt idx="54">
                  <c:v>309</c:v>
                </c:pt>
                <c:pt idx="55">
                  <c:v>310</c:v>
                </c:pt>
                <c:pt idx="56">
                  <c:v>311</c:v>
                </c:pt>
                <c:pt idx="57">
                  <c:v>312</c:v>
                </c:pt>
                <c:pt idx="58">
                  <c:v>313</c:v>
                </c:pt>
                <c:pt idx="59">
                  <c:v>314</c:v>
                </c:pt>
                <c:pt idx="60">
                  <c:v>315</c:v>
                </c:pt>
                <c:pt idx="61">
                  <c:v>316</c:v>
                </c:pt>
                <c:pt idx="62">
                  <c:v>317</c:v>
                </c:pt>
                <c:pt idx="63">
                  <c:v>318</c:v>
                </c:pt>
                <c:pt idx="64">
                  <c:v>319</c:v>
                </c:pt>
                <c:pt idx="65">
                  <c:v>320</c:v>
                </c:pt>
                <c:pt idx="66">
                  <c:v>321</c:v>
                </c:pt>
                <c:pt idx="67">
                  <c:v>322</c:v>
                </c:pt>
                <c:pt idx="68">
                  <c:v>323</c:v>
                </c:pt>
                <c:pt idx="69">
                  <c:v>324</c:v>
                </c:pt>
                <c:pt idx="70">
                  <c:v>325</c:v>
                </c:pt>
                <c:pt idx="71">
                  <c:v>326</c:v>
                </c:pt>
                <c:pt idx="72">
                  <c:v>327</c:v>
                </c:pt>
                <c:pt idx="73">
                  <c:v>328</c:v>
                </c:pt>
                <c:pt idx="74">
                  <c:v>329</c:v>
                </c:pt>
                <c:pt idx="75">
                  <c:v>330</c:v>
                </c:pt>
                <c:pt idx="76">
                  <c:v>331</c:v>
                </c:pt>
                <c:pt idx="77">
                  <c:v>332</c:v>
                </c:pt>
                <c:pt idx="78">
                  <c:v>333</c:v>
                </c:pt>
                <c:pt idx="79">
                  <c:v>334</c:v>
                </c:pt>
                <c:pt idx="80">
                  <c:v>335</c:v>
                </c:pt>
                <c:pt idx="81">
                  <c:v>336</c:v>
                </c:pt>
                <c:pt idx="82">
                  <c:v>337</c:v>
                </c:pt>
                <c:pt idx="83">
                  <c:v>338</c:v>
                </c:pt>
                <c:pt idx="84">
                  <c:v>339</c:v>
                </c:pt>
                <c:pt idx="85">
                  <c:v>340</c:v>
                </c:pt>
                <c:pt idx="86">
                  <c:v>341</c:v>
                </c:pt>
                <c:pt idx="87">
                  <c:v>342</c:v>
                </c:pt>
                <c:pt idx="88">
                  <c:v>343</c:v>
                </c:pt>
                <c:pt idx="89">
                  <c:v>344</c:v>
                </c:pt>
                <c:pt idx="90">
                  <c:v>345</c:v>
                </c:pt>
                <c:pt idx="91">
                  <c:v>346</c:v>
                </c:pt>
                <c:pt idx="92">
                  <c:v>347</c:v>
                </c:pt>
                <c:pt idx="93">
                  <c:v>348</c:v>
                </c:pt>
                <c:pt idx="94">
                  <c:v>349</c:v>
                </c:pt>
                <c:pt idx="95">
                  <c:v>350</c:v>
                </c:pt>
                <c:pt idx="96">
                  <c:v>351</c:v>
                </c:pt>
                <c:pt idx="97">
                  <c:v>352</c:v>
                </c:pt>
                <c:pt idx="98">
                  <c:v>353</c:v>
                </c:pt>
                <c:pt idx="99">
                  <c:v>354</c:v>
                </c:pt>
                <c:pt idx="100">
                  <c:v>355</c:v>
                </c:pt>
                <c:pt idx="101">
                  <c:v>356</c:v>
                </c:pt>
                <c:pt idx="102">
                  <c:v>357</c:v>
                </c:pt>
                <c:pt idx="103">
                  <c:v>358</c:v>
                </c:pt>
                <c:pt idx="104">
                  <c:v>359</c:v>
                </c:pt>
                <c:pt idx="105">
                  <c:v>360</c:v>
                </c:pt>
                <c:pt idx="106">
                  <c:v>361</c:v>
                </c:pt>
                <c:pt idx="107">
                  <c:v>362</c:v>
                </c:pt>
                <c:pt idx="108">
                  <c:v>363</c:v>
                </c:pt>
                <c:pt idx="109">
                  <c:v>364</c:v>
                </c:pt>
                <c:pt idx="110">
                  <c:v>365</c:v>
                </c:pt>
                <c:pt idx="111">
                  <c:v>366</c:v>
                </c:pt>
                <c:pt idx="112">
                  <c:v>367</c:v>
                </c:pt>
                <c:pt idx="113">
                  <c:v>368</c:v>
                </c:pt>
                <c:pt idx="114">
                  <c:v>369</c:v>
                </c:pt>
                <c:pt idx="115">
                  <c:v>370</c:v>
                </c:pt>
                <c:pt idx="116">
                  <c:v>371</c:v>
                </c:pt>
                <c:pt idx="117">
                  <c:v>372</c:v>
                </c:pt>
                <c:pt idx="118">
                  <c:v>373</c:v>
                </c:pt>
                <c:pt idx="119">
                  <c:v>374</c:v>
                </c:pt>
                <c:pt idx="120">
                  <c:v>375</c:v>
                </c:pt>
                <c:pt idx="121">
                  <c:v>376</c:v>
                </c:pt>
                <c:pt idx="122">
                  <c:v>377</c:v>
                </c:pt>
                <c:pt idx="123">
                  <c:v>378</c:v>
                </c:pt>
                <c:pt idx="124">
                  <c:v>379</c:v>
                </c:pt>
                <c:pt idx="125">
                  <c:v>380</c:v>
                </c:pt>
                <c:pt idx="126">
                  <c:v>381</c:v>
                </c:pt>
                <c:pt idx="127">
                  <c:v>382</c:v>
                </c:pt>
                <c:pt idx="128">
                  <c:v>383</c:v>
                </c:pt>
                <c:pt idx="129">
                  <c:v>384</c:v>
                </c:pt>
                <c:pt idx="130">
                  <c:v>385</c:v>
                </c:pt>
                <c:pt idx="131">
                  <c:v>386</c:v>
                </c:pt>
                <c:pt idx="132">
                  <c:v>387</c:v>
                </c:pt>
                <c:pt idx="133">
                  <c:v>388</c:v>
                </c:pt>
                <c:pt idx="134">
                  <c:v>389</c:v>
                </c:pt>
                <c:pt idx="135">
                  <c:v>390</c:v>
                </c:pt>
                <c:pt idx="136">
                  <c:v>391</c:v>
                </c:pt>
                <c:pt idx="137">
                  <c:v>392</c:v>
                </c:pt>
                <c:pt idx="138">
                  <c:v>393</c:v>
                </c:pt>
                <c:pt idx="139">
                  <c:v>394</c:v>
                </c:pt>
                <c:pt idx="140">
                  <c:v>395</c:v>
                </c:pt>
                <c:pt idx="141">
                  <c:v>396</c:v>
                </c:pt>
                <c:pt idx="142">
                  <c:v>397</c:v>
                </c:pt>
                <c:pt idx="143">
                  <c:v>398</c:v>
                </c:pt>
                <c:pt idx="144">
                  <c:v>399</c:v>
                </c:pt>
                <c:pt idx="145">
                  <c:v>400</c:v>
                </c:pt>
                <c:pt idx="146">
                  <c:v>401</c:v>
                </c:pt>
                <c:pt idx="147">
                  <c:v>402</c:v>
                </c:pt>
                <c:pt idx="148">
                  <c:v>403</c:v>
                </c:pt>
                <c:pt idx="149">
                  <c:v>404</c:v>
                </c:pt>
                <c:pt idx="150">
                  <c:v>405</c:v>
                </c:pt>
                <c:pt idx="151">
                  <c:v>406</c:v>
                </c:pt>
                <c:pt idx="152">
                  <c:v>407</c:v>
                </c:pt>
                <c:pt idx="153">
                  <c:v>408</c:v>
                </c:pt>
                <c:pt idx="154">
                  <c:v>409</c:v>
                </c:pt>
                <c:pt idx="155">
                  <c:v>410</c:v>
                </c:pt>
                <c:pt idx="156">
                  <c:v>411</c:v>
                </c:pt>
                <c:pt idx="157">
                  <c:v>412</c:v>
                </c:pt>
                <c:pt idx="158">
                  <c:v>413</c:v>
                </c:pt>
                <c:pt idx="159">
                  <c:v>414</c:v>
                </c:pt>
                <c:pt idx="160">
                  <c:v>415</c:v>
                </c:pt>
                <c:pt idx="161">
                  <c:v>416</c:v>
                </c:pt>
                <c:pt idx="162">
                  <c:v>417</c:v>
                </c:pt>
                <c:pt idx="163">
                  <c:v>418</c:v>
                </c:pt>
                <c:pt idx="164">
                  <c:v>419</c:v>
                </c:pt>
                <c:pt idx="165">
                  <c:v>420</c:v>
                </c:pt>
                <c:pt idx="166">
                  <c:v>421</c:v>
                </c:pt>
                <c:pt idx="167">
                  <c:v>422</c:v>
                </c:pt>
                <c:pt idx="168">
                  <c:v>423</c:v>
                </c:pt>
                <c:pt idx="169">
                  <c:v>424</c:v>
                </c:pt>
                <c:pt idx="170">
                  <c:v>425</c:v>
                </c:pt>
                <c:pt idx="171">
                  <c:v>426</c:v>
                </c:pt>
                <c:pt idx="172">
                  <c:v>427</c:v>
                </c:pt>
                <c:pt idx="173">
                  <c:v>428</c:v>
                </c:pt>
                <c:pt idx="174">
                  <c:v>429</c:v>
                </c:pt>
                <c:pt idx="175">
                  <c:v>430</c:v>
                </c:pt>
                <c:pt idx="176">
                  <c:v>431</c:v>
                </c:pt>
                <c:pt idx="177">
                  <c:v>432</c:v>
                </c:pt>
                <c:pt idx="178">
                  <c:v>433</c:v>
                </c:pt>
                <c:pt idx="179">
                  <c:v>434</c:v>
                </c:pt>
                <c:pt idx="180">
                  <c:v>435</c:v>
                </c:pt>
                <c:pt idx="181">
                  <c:v>436</c:v>
                </c:pt>
                <c:pt idx="182">
                  <c:v>437</c:v>
                </c:pt>
                <c:pt idx="183">
                  <c:v>438</c:v>
                </c:pt>
                <c:pt idx="184">
                  <c:v>439</c:v>
                </c:pt>
                <c:pt idx="185">
                  <c:v>440</c:v>
                </c:pt>
                <c:pt idx="186">
                  <c:v>441</c:v>
                </c:pt>
                <c:pt idx="187">
                  <c:v>442</c:v>
                </c:pt>
                <c:pt idx="188">
                  <c:v>443</c:v>
                </c:pt>
                <c:pt idx="189">
                  <c:v>444</c:v>
                </c:pt>
                <c:pt idx="190">
                  <c:v>445</c:v>
                </c:pt>
                <c:pt idx="191">
                  <c:v>446</c:v>
                </c:pt>
                <c:pt idx="192">
                  <c:v>447</c:v>
                </c:pt>
                <c:pt idx="193">
                  <c:v>448</c:v>
                </c:pt>
                <c:pt idx="194">
                  <c:v>449</c:v>
                </c:pt>
                <c:pt idx="195">
                  <c:v>450</c:v>
                </c:pt>
                <c:pt idx="196">
                  <c:v>451</c:v>
                </c:pt>
                <c:pt idx="197">
                  <c:v>452</c:v>
                </c:pt>
                <c:pt idx="198">
                  <c:v>453</c:v>
                </c:pt>
                <c:pt idx="199">
                  <c:v>454</c:v>
                </c:pt>
              </c:numCache>
            </c:numRef>
          </c:cat>
          <c:val>
            <c:numRef>
              <c:f>'700'!$K$2:$K$201</c:f>
              <c:numCache>
                <c:formatCode>General</c:formatCode>
                <c:ptCount val="200"/>
                <c:pt idx="0">
                  <c:v>-5.5965981900868407</c:v>
                </c:pt>
                <c:pt idx="1">
                  <c:v>-23.589698027673641</c:v>
                </c:pt>
                <c:pt idx="2">
                  <c:v>17.798316355755979</c:v>
                </c:pt>
                <c:pt idx="3">
                  <c:v>10.31364921523687</c:v>
                </c:pt>
                <c:pt idx="4">
                  <c:v>20.452880025274901</c:v>
                </c:pt>
                <c:pt idx="5">
                  <c:v>-58.451884966299723</c:v>
                </c:pt>
                <c:pt idx="6">
                  <c:v>-26.784371881935972</c:v>
                </c:pt>
                <c:pt idx="7">
                  <c:v>-22.271049073190589</c:v>
                </c:pt>
                <c:pt idx="8">
                  <c:v>-19.607775734928769</c:v>
                </c:pt>
                <c:pt idx="9">
                  <c:v>15.27941314632641</c:v>
                </c:pt>
                <c:pt idx="10">
                  <c:v>11.491574802669691</c:v>
                </c:pt>
                <c:pt idx="11">
                  <c:v>11.041803152052809</c:v>
                </c:pt>
                <c:pt idx="12">
                  <c:v>8.1661146094991821</c:v>
                </c:pt>
                <c:pt idx="13">
                  <c:v>35.095710269237713</c:v>
                </c:pt>
                <c:pt idx="14">
                  <c:v>-31.558480681636059</c:v>
                </c:pt>
                <c:pt idx="15">
                  <c:v>-34.653408774637327</c:v>
                </c:pt>
                <c:pt idx="16">
                  <c:v>9.1096140653526447E-2</c:v>
                </c:pt>
                <c:pt idx="17">
                  <c:v>-37.435494580351389</c:v>
                </c:pt>
                <c:pt idx="18">
                  <c:v>-42.507385614218258</c:v>
                </c:pt>
                <c:pt idx="19">
                  <c:v>3.8167133194166181</c:v>
                </c:pt>
                <c:pt idx="20">
                  <c:v>22.458769789318879</c:v>
                </c:pt>
                <c:pt idx="21">
                  <c:v>31.726213925539628</c:v>
                </c:pt>
                <c:pt idx="22">
                  <c:v>34.961171620190783</c:v>
                </c:pt>
                <c:pt idx="23">
                  <c:v>42.448830687978642</c:v>
                </c:pt>
                <c:pt idx="24">
                  <c:v>9.4551634583601256</c:v>
                </c:pt>
                <c:pt idx="25">
                  <c:v>21.576797799428451</c:v>
                </c:pt>
                <c:pt idx="26">
                  <c:v>21.5244343922928</c:v>
                </c:pt>
                <c:pt idx="27">
                  <c:v>-39.764433653352157</c:v>
                </c:pt>
                <c:pt idx="28">
                  <c:v>-21.57341441406092</c:v>
                </c:pt>
                <c:pt idx="29">
                  <c:v>-30.935383036963291</c:v>
                </c:pt>
                <c:pt idx="30">
                  <c:v>-13.22867017350403</c:v>
                </c:pt>
                <c:pt idx="31">
                  <c:v>-16.444560259308378</c:v>
                </c:pt>
                <c:pt idx="32">
                  <c:v>5.1998860586966771</c:v>
                </c:pt>
                <c:pt idx="33">
                  <c:v>4.3312507057389702</c:v>
                </c:pt>
                <c:pt idx="34">
                  <c:v>3.9209186107411491</c:v>
                </c:pt>
                <c:pt idx="35">
                  <c:v>35.829193603734467</c:v>
                </c:pt>
                <c:pt idx="36">
                  <c:v>-2.7410801744054409</c:v>
                </c:pt>
                <c:pt idx="37">
                  <c:v>37.314141034774011</c:v>
                </c:pt>
                <c:pt idx="38">
                  <c:v>6.3596762329637162</c:v>
                </c:pt>
                <c:pt idx="39">
                  <c:v>-24.253444182100939</c:v>
                </c:pt>
                <c:pt idx="40">
                  <c:v>3.9931840206694438</c:v>
                </c:pt>
                <c:pt idx="41">
                  <c:v>7.2488859214047121</c:v>
                </c:pt>
                <c:pt idx="42">
                  <c:v>26.70483239600604</c:v>
                </c:pt>
                <c:pt idx="43">
                  <c:v>3.7390506407240238</c:v>
                </c:pt>
                <c:pt idx="44">
                  <c:v>8.0905911315523351</c:v>
                </c:pt>
                <c:pt idx="45">
                  <c:v>14.959943397633619</c:v>
                </c:pt>
                <c:pt idx="46">
                  <c:v>10.402083043003151</c:v>
                </c:pt>
                <c:pt idx="47">
                  <c:v>30.047037738303199</c:v>
                </c:pt>
                <c:pt idx="48">
                  <c:v>22.665413510863349</c:v>
                </c:pt>
                <c:pt idx="49">
                  <c:v>6.7231425577470088</c:v>
                </c:pt>
                <c:pt idx="50">
                  <c:v>-6.4524627467580551</c:v>
                </c:pt>
                <c:pt idx="51">
                  <c:v>34.649436761191573</c:v>
                </c:pt>
                <c:pt idx="52">
                  <c:v>19.964082922797711</c:v>
                </c:pt>
                <c:pt idx="53">
                  <c:v>-2.122991705567983</c:v>
                </c:pt>
                <c:pt idx="54">
                  <c:v>-41.296044331740887</c:v>
                </c:pt>
                <c:pt idx="55">
                  <c:v>-38.862620175919737</c:v>
                </c:pt>
                <c:pt idx="56">
                  <c:v>-40.518927071179</c:v>
                </c:pt>
                <c:pt idx="57">
                  <c:v>-11.98930130431104</c:v>
                </c:pt>
                <c:pt idx="58">
                  <c:v>-52.391879970644482</c:v>
                </c:pt>
                <c:pt idx="59">
                  <c:v>-49.4655547116704</c:v>
                </c:pt>
                <c:pt idx="60">
                  <c:v>-17.5266093321145</c:v>
                </c:pt>
                <c:pt idx="61">
                  <c:v>-15.475093207001549</c:v>
                </c:pt>
                <c:pt idx="62">
                  <c:v>-13.318915642294</c:v>
                </c:pt>
                <c:pt idx="63">
                  <c:v>-38.057196430380991</c:v>
                </c:pt>
                <c:pt idx="64">
                  <c:v>-31.517665952413111</c:v>
                </c:pt>
                <c:pt idx="65">
                  <c:v>0.2448687820788642</c:v>
                </c:pt>
                <c:pt idx="66">
                  <c:v>-12.093747184900881</c:v>
                </c:pt>
                <c:pt idx="67">
                  <c:v>-37.709820093746742</c:v>
                </c:pt>
                <c:pt idx="68">
                  <c:v>-42.500635030487089</c:v>
                </c:pt>
                <c:pt idx="69">
                  <c:v>-49.097925258375753</c:v>
                </c:pt>
                <c:pt idx="70">
                  <c:v>-38.064445742142127</c:v>
                </c:pt>
                <c:pt idx="71">
                  <c:v>14.918647049779629</c:v>
                </c:pt>
                <c:pt idx="72">
                  <c:v>13.879852074574901</c:v>
                </c:pt>
                <c:pt idx="73">
                  <c:v>3.83057956254817</c:v>
                </c:pt>
                <c:pt idx="74">
                  <c:v>28.344243365680981</c:v>
                </c:pt>
                <c:pt idx="75">
                  <c:v>14.29292045249788</c:v>
                </c:pt>
                <c:pt idx="76">
                  <c:v>13.020667067147169</c:v>
                </c:pt>
                <c:pt idx="77">
                  <c:v>-6.8104974979906849</c:v>
                </c:pt>
                <c:pt idx="78">
                  <c:v>3.1676311965506372</c:v>
                </c:pt>
                <c:pt idx="79">
                  <c:v>2.852460791480738E-2</c:v>
                </c:pt>
                <c:pt idx="80">
                  <c:v>-34.80284640187579</c:v>
                </c:pt>
                <c:pt idx="81">
                  <c:v>-31.276474832914349</c:v>
                </c:pt>
                <c:pt idx="82">
                  <c:v>-22.862568195718278</c:v>
                </c:pt>
                <c:pt idx="83">
                  <c:v>-3.3087598353068302</c:v>
                </c:pt>
                <c:pt idx="84">
                  <c:v>-20.582215099813361</c:v>
                </c:pt>
                <c:pt idx="85">
                  <c:v>-35.803914509014987</c:v>
                </c:pt>
                <c:pt idx="86">
                  <c:v>-14.92157014992876</c:v>
                </c:pt>
                <c:pt idx="87">
                  <c:v>-10.541800049302809</c:v>
                </c:pt>
                <c:pt idx="88">
                  <c:v>-27.316662392064071</c:v>
                </c:pt>
                <c:pt idx="89">
                  <c:v>-24.082641105042029</c:v>
                </c:pt>
                <c:pt idx="90">
                  <c:v>-8.3920557478443563</c:v>
                </c:pt>
                <c:pt idx="91">
                  <c:v>39.677119488330291</c:v>
                </c:pt>
                <c:pt idx="92">
                  <c:v>-65.145273382682319</c:v>
                </c:pt>
                <c:pt idx="93">
                  <c:v>49.704337327819893</c:v>
                </c:pt>
                <c:pt idx="94">
                  <c:v>26.50317732451623</c:v>
                </c:pt>
                <c:pt idx="95">
                  <c:v>20.099126152583221</c:v>
                </c:pt>
                <c:pt idx="96">
                  <c:v>0.2210145006129878</c:v>
                </c:pt>
                <c:pt idx="97">
                  <c:v>-0.26892184022928062</c:v>
                </c:pt>
                <c:pt idx="98">
                  <c:v>1.148427971240761</c:v>
                </c:pt>
                <c:pt idx="99">
                  <c:v>-17.476839912814992</c:v>
                </c:pt>
                <c:pt idx="100">
                  <c:v>-22.332487750324219</c:v>
                </c:pt>
                <c:pt idx="101">
                  <c:v>-35.168692685817717</c:v>
                </c:pt>
                <c:pt idx="102">
                  <c:v>-22.931182998048399</c:v>
                </c:pt>
                <c:pt idx="103">
                  <c:v>46.184090886625057</c:v>
                </c:pt>
                <c:pt idx="104">
                  <c:v>-33.183871206919527</c:v>
                </c:pt>
                <c:pt idx="105">
                  <c:v>-22.386098296714149</c:v>
                </c:pt>
                <c:pt idx="106">
                  <c:v>-13.20275422949415</c:v>
                </c:pt>
                <c:pt idx="107">
                  <c:v>32.192229359485943</c:v>
                </c:pt>
                <c:pt idx="108">
                  <c:v>-10.16047074671217</c:v>
                </c:pt>
                <c:pt idx="109">
                  <c:v>6.3633327933900858</c:v>
                </c:pt>
                <c:pt idx="110">
                  <c:v>7.472153831952431</c:v>
                </c:pt>
                <c:pt idx="111">
                  <c:v>-0.81573386246204294</c:v>
                </c:pt>
                <c:pt idx="112">
                  <c:v>15.50121429525654</c:v>
                </c:pt>
                <c:pt idx="113">
                  <c:v>13.648080161361991</c:v>
                </c:pt>
                <c:pt idx="114">
                  <c:v>-20.962500194586681</c:v>
                </c:pt>
                <c:pt idx="115">
                  <c:v>-13.55433703467663</c:v>
                </c:pt>
                <c:pt idx="116">
                  <c:v>36.393572973697388</c:v>
                </c:pt>
                <c:pt idx="117">
                  <c:v>-10.445610515788569</c:v>
                </c:pt>
                <c:pt idx="118">
                  <c:v>-9.2233032811931537</c:v>
                </c:pt>
                <c:pt idx="119">
                  <c:v>14.61876669296444</c:v>
                </c:pt>
                <c:pt idx="120">
                  <c:v>7.9360689493688854</c:v>
                </c:pt>
                <c:pt idx="121">
                  <c:v>-9.9120870499872069</c:v>
                </c:pt>
                <c:pt idx="122">
                  <c:v>12.722769084196189</c:v>
                </c:pt>
                <c:pt idx="123">
                  <c:v>25.68429019859602</c:v>
                </c:pt>
                <c:pt idx="124">
                  <c:v>46.24802796626394</c:v>
                </c:pt>
                <c:pt idx="125">
                  <c:v>39.064001073973273</c:v>
                </c:pt>
                <c:pt idx="126">
                  <c:v>2.15566081402087</c:v>
                </c:pt>
                <c:pt idx="127">
                  <c:v>-0.69382087724802943</c:v>
                </c:pt>
                <c:pt idx="128">
                  <c:v>-19.090772611934341</c:v>
                </c:pt>
                <c:pt idx="129">
                  <c:v>12.839442410054049</c:v>
                </c:pt>
                <c:pt idx="130">
                  <c:v>25.24182686227352</c:v>
                </c:pt>
                <c:pt idx="131">
                  <c:v>-6.2042232460968059</c:v>
                </c:pt>
                <c:pt idx="132">
                  <c:v>-34.95676544482945</c:v>
                </c:pt>
                <c:pt idx="133">
                  <c:v>25.785494315181371</c:v>
                </c:pt>
                <c:pt idx="134">
                  <c:v>8.3628935977087071</c:v>
                </c:pt>
                <c:pt idx="135">
                  <c:v>-47.576513567423227</c:v>
                </c:pt>
                <c:pt idx="136">
                  <c:v>-33.817421996083368</c:v>
                </c:pt>
                <c:pt idx="137">
                  <c:v>-17.865349615523218</c:v>
                </c:pt>
                <c:pt idx="138">
                  <c:v>-31.574404645089849</c:v>
                </c:pt>
                <c:pt idx="139">
                  <c:v>-24.809800648962721</c:v>
                </c:pt>
                <c:pt idx="140">
                  <c:v>-9.7367347718572148</c:v>
                </c:pt>
                <c:pt idx="141">
                  <c:v>0.48914076050275312</c:v>
                </c:pt>
                <c:pt idx="142">
                  <c:v>19.65700378583206</c:v>
                </c:pt>
                <c:pt idx="143">
                  <c:v>17.219639141465681</c:v>
                </c:pt>
                <c:pt idx="144">
                  <c:v>40.170376194257642</c:v>
                </c:pt>
                <c:pt idx="145">
                  <c:v>54.091917869710457</c:v>
                </c:pt>
                <c:pt idx="146">
                  <c:v>29.266816106702521</c:v>
                </c:pt>
                <c:pt idx="147">
                  <c:v>37.344713550509582</c:v>
                </c:pt>
                <c:pt idx="148">
                  <c:v>33.461969429432862</c:v>
                </c:pt>
                <c:pt idx="149">
                  <c:v>13.52914578192493</c:v>
                </c:pt>
                <c:pt idx="150">
                  <c:v>6.8733897823240007</c:v>
                </c:pt>
                <c:pt idx="151">
                  <c:v>43.717430052150753</c:v>
                </c:pt>
                <c:pt idx="152">
                  <c:v>-45.271815941970573</c:v>
                </c:pt>
                <c:pt idx="153">
                  <c:v>14.295504488188159</c:v>
                </c:pt>
                <c:pt idx="154">
                  <c:v>-23.69636636876935</c:v>
                </c:pt>
                <c:pt idx="155">
                  <c:v>14.89953209969098</c:v>
                </c:pt>
                <c:pt idx="156">
                  <c:v>-16.48152754065487</c:v>
                </c:pt>
                <c:pt idx="157">
                  <c:v>-28.828250299595599</c:v>
                </c:pt>
                <c:pt idx="158">
                  <c:v>-39.149789555779421</c:v>
                </c:pt>
                <c:pt idx="159">
                  <c:v>-21.575556275530541</c:v>
                </c:pt>
                <c:pt idx="160">
                  <c:v>-44.952964975726147</c:v>
                </c:pt>
                <c:pt idx="161">
                  <c:v>5.5039873202766394</c:v>
                </c:pt>
                <c:pt idx="162">
                  <c:v>-24.251454761168549</c:v>
                </c:pt>
                <c:pt idx="163">
                  <c:v>-21.650027036801969</c:v>
                </c:pt>
                <c:pt idx="164">
                  <c:v>6.5216946689552238</c:v>
                </c:pt>
                <c:pt idx="165">
                  <c:v>-27.80559619866483</c:v>
                </c:pt>
                <c:pt idx="166">
                  <c:v>12.85055561140495</c:v>
                </c:pt>
                <c:pt idx="167">
                  <c:v>-32.575148244097413</c:v>
                </c:pt>
                <c:pt idx="168">
                  <c:v>-4.0962424245667783</c:v>
                </c:pt>
                <c:pt idx="169">
                  <c:v>-63.304614730934773</c:v>
                </c:pt>
                <c:pt idx="170">
                  <c:v>-35.13368141682318</c:v>
                </c:pt>
                <c:pt idx="171">
                  <c:v>-15.7332983590283</c:v>
                </c:pt>
                <c:pt idx="172">
                  <c:v>15.966009041155781</c:v>
                </c:pt>
                <c:pt idx="173">
                  <c:v>-4.6347916293043063</c:v>
                </c:pt>
                <c:pt idx="174">
                  <c:v>-27.80692167738497</c:v>
                </c:pt>
                <c:pt idx="175">
                  <c:v>-34.663047874916607</c:v>
                </c:pt>
                <c:pt idx="176">
                  <c:v>-0.44260835771721568</c:v>
                </c:pt>
                <c:pt idx="177">
                  <c:v>10.49882408077994</c:v>
                </c:pt>
                <c:pt idx="178">
                  <c:v>48.857723727997637</c:v>
                </c:pt>
                <c:pt idx="179">
                  <c:v>59.773585968809847</c:v>
                </c:pt>
                <c:pt idx="180">
                  <c:v>51.076842923914541</c:v>
                </c:pt>
                <c:pt idx="181">
                  <c:v>30.776216654489112</c:v>
                </c:pt>
                <c:pt idx="182">
                  <c:v>29.64630684707198</c:v>
                </c:pt>
                <c:pt idx="183">
                  <c:v>-14.585599422941501</c:v>
                </c:pt>
                <c:pt idx="184">
                  <c:v>-13.45902146589607</c:v>
                </c:pt>
                <c:pt idx="185">
                  <c:v>-12.419022159039949</c:v>
                </c:pt>
                <c:pt idx="186">
                  <c:v>-22.102890756212659</c:v>
                </c:pt>
                <c:pt idx="187">
                  <c:v>-15.72658575805179</c:v>
                </c:pt>
                <c:pt idx="188">
                  <c:v>-17.158428624576899</c:v>
                </c:pt>
                <c:pt idx="189">
                  <c:v>-26.494515873738429</c:v>
                </c:pt>
                <c:pt idx="190">
                  <c:v>-16.686489466339111</c:v>
                </c:pt>
                <c:pt idx="191">
                  <c:v>-21.608327263471409</c:v>
                </c:pt>
                <c:pt idx="192">
                  <c:v>4.8788502103426907</c:v>
                </c:pt>
                <c:pt idx="193">
                  <c:v>-9.7141226598057386</c:v>
                </c:pt>
                <c:pt idx="194">
                  <c:v>-10.665613814226839</c:v>
                </c:pt>
                <c:pt idx="195">
                  <c:v>6.5604659780257357</c:v>
                </c:pt>
                <c:pt idx="196">
                  <c:v>-32.506187716092107</c:v>
                </c:pt>
                <c:pt idx="197">
                  <c:v>-46.824548385454953</c:v>
                </c:pt>
                <c:pt idx="198">
                  <c:v>23.75354541189586</c:v>
                </c:pt>
                <c:pt idx="199">
                  <c:v>-26.338196467517179</c:v>
                </c:pt>
              </c:numCache>
            </c:numRef>
          </c:val>
          <c:smooth val="0"/>
          <c:extLst>
            <c:ext xmlns:c16="http://schemas.microsoft.com/office/drawing/2014/chart" uri="{C3380CC4-5D6E-409C-BE32-E72D297353CC}">
              <c16:uniqueId val="{00000000-F7DA-469E-BF0B-A1F02F9B4013}"/>
            </c:ext>
          </c:extLst>
        </c:ser>
        <c:dLbls>
          <c:showLegendKey val="0"/>
          <c:showVal val="0"/>
          <c:showCatName val="0"/>
          <c:showSerName val="0"/>
          <c:showPercent val="0"/>
          <c:showBubbleSize val="0"/>
        </c:dLbls>
        <c:smooth val="0"/>
        <c:axId val="876053855"/>
        <c:axId val="876057695"/>
      </c:lineChart>
      <c:catAx>
        <c:axId val="8760538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76057695"/>
        <c:crosses val="autoZero"/>
        <c:auto val="1"/>
        <c:lblAlgn val="ctr"/>
        <c:lblOffset val="100"/>
        <c:noMultiLvlLbl val="0"/>
      </c:catAx>
      <c:valAx>
        <c:axId val="8760576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760538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dirty="0"/>
              <a:t>密度と交通量の時系列データ</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prodata!$C$1</c:f>
              <c:strCache>
                <c:ptCount val="1"/>
                <c:pt idx="0">
                  <c:v>dens</c:v>
                </c:pt>
              </c:strCache>
            </c:strRef>
          </c:tx>
          <c:spPr>
            <a:ln w="28575" cap="rnd">
              <a:solidFill>
                <a:schemeClr val="accent1"/>
              </a:solidFill>
              <a:round/>
            </a:ln>
            <a:effectLst/>
          </c:spPr>
          <c:marker>
            <c:symbol val="none"/>
          </c:marker>
          <c:cat>
            <c:numRef>
              <c:f>prodata!$A$2:$A$312</c:f>
              <c:numCache>
                <c:formatCode>General</c:formatCode>
                <c:ptCount val="311"/>
                <c:pt idx="0">
                  <c:v>14</c:v>
                </c:pt>
                <c:pt idx="1">
                  <c:v>15</c:v>
                </c:pt>
                <c:pt idx="2">
                  <c:v>16</c:v>
                </c:pt>
                <c:pt idx="3">
                  <c:v>17</c:v>
                </c:pt>
                <c:pt idx="4">
                  <c:v>18</c:v>
                </c:pt>
                <c:pt idx="5">
                  <c:v>19</c:v>
                </c:pt>
                <c:pt idx="6">
                  <c:v>20</c:v>
                </c:pt>
                <c:pt idx="7">
                  <c:v>21</c:v>
                </c:pt>
                <c:pt idx="8">
                  <c:v>22</c:v>
                </c:pt>
                <c:pt idx="9">
                  <c:v>23</c:v>
                </c:pt>
                <c:pt idx="10">
                  <c:v>24</c:v>
                </c:pt>
                <c:pt idx="11">
                  <c:v>25</c:v>
                </c:pt>
                <c:pt idx="12">
                  <c:v>26</c:v>
                </c:pt>
                <c:pt idx="13">
                  <c:v>27</c:v>
                </c:pt>
                <c:pt idx="14">
                  <c:v>28</c:v>
                </c:pt>
                <c:pt idx="15">
                  <c:v>29</c:v>
                </c:pt>
                <c:pt idx="16">
                  <c:v>30</c:v>
                </c:pt>
                <c:pt idx="17">
                  <c:v>31</c:v>
                </c:pt>
                <c:pt idx="18">
                  <c:v>32</c:v>
                </c:pt>
                <c:pt idx="19">
                  <c:v>33</c:v>
                </c:pt>
                <c:pt idx="20">
                  <c:v>34</c:v>
                </c:pt>
                <c:pt idx="21">
                  <c:v>35</c:v>
                </c:pt>
                <c:pt idx="22">
                  <c:v>36</c:v>
                </c:pt>
                <c:pt idx="23">
                  <c:v>37</c:v>
                </c:pt>
                <c:pt idx="24">
                  <c:v>38</c:v>
                </c:pt>
                <c:pt idx="25">
                  <c:v>39</c:v>
                </c:pt>
                <c:pt idx="26">
                  <c:v>40</c:v>
                </c:pt>
                <c:pt idx="27">
                  <c:v>41</c:v>
                </c:pt>
                <c:pt idx="28">
                  <c:v>42</c:v>
                </c:pt>
                <c:pt idx="29">
                  <c:v>43</c:v>
                </c:pt>
                <c:pt idx="30">
                  <c:v>44</c:v>
                </c:pt>
                <c:pt idx="31">
                  <c:v>45</c:v>
                </c:pt>
                <c:pt idx="32">
                  <c:v>46</c:v>
                </c:pt>
                <c:pt idx="33">
                  <c:v>47</c:v>
                </c:pt>
                <c:pt idx="34">
                  <c:v>48</c:v>
                </c:pt>
                <c:pt idx="35">
                  <c:v>49</c:v>
                </c:pt>
                <c:pt idx="36">
                  <c:v>50</c:v>
                </c:pt>
                <c:pt idx="37">
                  <c:v>51</c:v>
                </c:pt>
                <c:pt idx="38">
                  <c:v>52</c:v>
                </c:pt>
                <c:pt idx="39">
                  <c:v>53</c:v>
                </c:pt>
                <c:pt idx="40">
                  <c:v>54</c:v>
                </c:pt>
                <c:pt idx="41">
                  <c:v>55</c:v>
                </c:pt>
                <c:pt idx="42">
                  <c:v>56</c:v>
                </c:pt>
                <c:pt idx="43">
                  <c:v>57</c:v>
                </c:pt>
                <c:pt idx="44">
                  <c:v>58</c:v>
                </c:pt>
                <c:pt idx="45">
                  <c:v>59</c:v>
                </c:pt>
                <c:pt idx="46">
                  <c:v>60</c:v>
                </c:pt>
                <c:pt idx="47">
                  <c:v>61</c:v>
                </c:pt>
                <c:pt idx="48">
                  <c:v>62</c:v>
                </c:pt>
                <c:pt idx="49">
                  <c:v>63</c:v>
                </c:pt>
                <c:pt idx="50">
                  <c:v>64</c:v>
                </c:pt>
                <c:pt idx="51">
                  <c:v>65</c:v>
                </c:pt>
                <c:pt idx="52">
                  <c:v>66</c:v>
                </c:pt>
                <c:pt idx="53">
                  <c:v>67</c:v>
                </c:pt>
                <c:pt idx="54">
                  <c:v>68</c:v>
                </c:pt>
                <c:pt idx="55">
                  <c:v>69</c:v>
                </c:pt>
                <c:pt idx="56">
                  <c:v>70</c:v>
                </c:pt>
                <c:pt idx="57">
                  <c:v>71</c:v>
                </c:pt>
                <c:pt idx="58">
                  <c:v>72</c:v>
                </c:pt>
                <c:pt idx="59">
                  <c:v>73</c:v>
                </c:pt>
                <c:pt idx="60">
                  <c:v>74</c:v>
                </c:pt>
                <c:pt idx="61">
                  <c:v>75</c:v>
                </c:pt>
                <c:pt idx="62">
                  <c:v>76</c:v>
                </c:pt>
                <c:pt idx="63">
                  <c:v>77</c:v>
                </c:pt>
                <c:pt idx="64">
                  <c:v>78</c:v>
                </c:pt>
                <c:pt idx="65">
                  <c:v>79</c:v>
                </c:pt>
                <c:pt idx="66">
                  <c:v>80</c:v>
                </c:pt>
                <c:pt idx="67">
                  <c:v>81</c:v>
                </c:pt>
                <c:pt idx="68">
                  <c:v>82</c:v>
                </c:pt>
                <c:pt idx="69">
                  <c:v>83</c:v>
                </c:pt>
                <c:pt idx="70">
                  <c:v>84</c:v>
                </c:pt>
                <c:pt idx="71">
                  <c:v>85</c:v>
                </c:pt>
                <c:pt idx="72">
                  <c:v>86</c:v>
                </c:pt>
                <c:pt idx="73">
                  <c:v>87</c:v>
                </c:pt>
                <c:pt idx="74">
                  <c:v>88</c:v>
                </c:pt>
                <c:pt idx="75">
                  <c:v>89</c:v>
                </c:pt>
                <c:pt idx="76">
                  <c:v>90</c:v>
                </c:pt>
                <c:pt idx="77">
                  <c:v>91</c:v>
                </c:pt>
                <c:pt idx="78">
                  <c:v>92</c:v>
                </c:pt>
                <c:pt idx="79">
                  <c:v>93</c:v>
                </c:pt>
                <c:pt idx="80">
                  <c:v>94</c:v>
                </c:pt>
                <c:pt idx="81">
                  <c:v>95</c:v>
                </c:pt>
                <c:pt idx="82">
                  <c:v>96</c:v>
                </c:pt>
                <c:pt idx="83">
                  <c:v>97</c:v>
                </c:pt>
                <c:pt idx="84">
                  <c:v>98</c:v>
                </c:pt>
                <c:pt idx="85">
                  <c:v>99</c:v>
                </c:pt>
                <c:pt idx="86">
                  <c:v>100</c:v>
                </c:pt>
                <c:pt idx="87">
                  <c:v>101</c:v>
                </c:pt>
                <c:pt idx="88">
                  <c:v>102</c:v>
                </c:pt>
                <c:pt idx="89">
                  <c:v>103</c:v>
                </c:pt>
                <c:pt idx="90">
                  <c:v>104</c:v>
                </c:pt>
                <c:pt idx="91">
                  <c:v>105</c:v>
                </c:pt>
                <c:pt idx="92">
                  <c:v>106</c:v>
                </c:pt>
                <c:pt idx="93">
                  <c:v>107</c:v>
                </c:pt>
                <c:pt idx="94">
                  <c:v>108</c:v>
                </c:pt>
                <c:pt idx="95">
                  <c:v>109</c:v>
                </c:pt>
                <c:pt idx="96">
                  <c:v>110</c:v>
                </c:pt>
                <c:pt idx="97">
                  <c:v>111</c:v>
                </c:pt>
                <c:pt idx="98">
                  <c:v>112</c:v>
                </c:pt>
                <c:pt idx="99">
                  <c:v>113</c:v>
                </c:pt>
                <c:pt idx="100">
                  <c:v>114</c:v>
                </c:pt>
                <c:pt idx="101">
                  <c:v>115</c:v>
                </c:pt>
                <c:pt idx="102">
                  <c:v>116</c:v>
                </c:pt>
                <c:pt idx="103">
                  <c:v>117</c:v>
                </c:pt>
                <c:pt idx="104">
                  <c:v>118</c:v>
                </c:pt>
                <c:pt idx="105">
                  <c:v>119</c:v>
                </c:pt>
                <c:pt idx="106">
                  <c:v>120</c:v>
                </c:pt>
                <c:pt idx="107">
                  <c:v>121</c:v>
                </c:pt>
                <c:pt idx="108">
                  <c:v>122</c:v>
                </c:pt>
                <c:pt idx="109">
                  <c:v>123</c:v>
                </c:pt>
                <c:pt idx="110">
                  <c:v>124</c:v>
                </c:pt>
                <c:pt idx="111">
                  <c:v>125</c:v>
                </c:pt>
                <c:pt idx="112">
                  <c:v>126</c:v>
                </c:pt>
                <c:pt idx="113">
                  <c:v>127</c:v>
                </c:pt>
                <c:pt idx="114">
                  <c:v>128</c:v>
                </c:pt>
                <c:pt idx="115">
                  <c:v>129</c:v>
                </c:pt>
                <c:pt idx="116">
                  <c:v>130</c:v>
                </c:pt>
                <c:pt idx="117">
                  <c:v>131</c:v>
                </c:pt>
                <c:pt idx="118">
                  <c:v>132</c:v>
                </c:pt>
                <c:pt idx="119">
                  <c:v>133</c:v>
                </c:pt>
                <c:pt idx="120">
                  <c:v>134</c:v>
                </c:pt>
                <c:pt idx="121">
                  <c:v>135</c:v>
                </c:pt>
                <c:pt idx="122">
                  <c:v>136</c:v>
                </c:pt>
                <c:pt idx="123">
                  <c:v>137</c:v>
                </c:pt>
                <c:pt idx="124">
                  <c:v>138</c:v>
                </c:pt>
                <c:pt idx="125">
                  <c:v>139</c:v>
                </c:pt>
                <c:pt idx="126">
                  <c:v>140</c:v>
                </c:pt>
                <c:pt idx="127">
                  <c:v>141</c:v>
                </c:pt>
                <c:pt idx="128">
                  <c:v>142</c:v>
                </c:pt>
                <c:pt idx="129">
                  <c:v>143</c:v>
                </c:pt>
                <c:pt idx="130">
                  <c:v>144</c:v>
                </c:pt>
                <c:pt idx="131">
                  <c:v>145</c:v>
                </c:pt>
                <c:pt idx="132">
                  <c:v>146</c:v>
                </c:pt>
                <c:pt idx="133">
                  <c:v>147</c:v>
                </c:pt>
                <c:pt idx="134">
                  <c:v>148</c:v>
                </c:pt>
                <c:pt idx="135">
                  <c:v>149</c:v>
                </c:pt>
                <c:pt idx="136">
                  <c:v>150</c:v>
                </c:pt>
                <c:pt idx="137">
                  <c:v>151</c:v>
                </c:pt>
                <c:pt idx="138">
                  <c:v>152</c:v>
                </c:pt>
                <c:pt idx="139">
                  <c:v>153</c:v>
                </c:pt>
                <c:pt idx="140">
                  <c:v>154</c:v>
                </c:pt>
                <c:pt idx="141">
                  <c:v>155</c:v>
                </c:pt>
                <c:pt idx="142">
                  <c:v>156</c:v>
                </c:pt>
                <c:pt idx="143">
                  <c:v>157</c:v>
                </c:pt>
                <c:pt idx="144">
                  <c:v>158</c:v>
                </c:pt>
                <c:pt idx="145">
                  <c:v>159</c:v>
                </c:pt>
                <c:pt idx="146">
                  <c:v>160</c:v>
                </c:pt>
                <c:pt idx="147">
                  <c:v>161</c:v>
                </c:pt>
                <c:pt idx="148">
                  <c:v>162</c:v>
                </c:pt>
                <c:pt idx="149">
                  <c:v>163</c:v>
                </c:pt>
                <c:pt idx="150">
                  <c:v>164</c:v>
                </c:pt>
                <c:pt idx="151">
                  <c:v>165</c:v>
                </c:pt>
                <c:pt idx="152">
                  <c:v>166</c:v>
                </c:pt>
                <c:pt idx="153">
                  <c:v>167</c:v>
                </c:pt>
                <c:pt idx="154">
                  <c:v>168</c:v>
                </c:pt>
                <c:pt idx="155">
                  <c:v>169</c:v>
                </c:pt>
                <c:pt idx="156">
                  <c:v>170</c:v>
                </c:pt>
                <c:pt idx="157">
                  <c:v>171</c:v>
                </c:pt>
                <c:pt idx="158">
                  <c:v>172</c:v>
                </c:pt>
                <c:pt idx="159">
                  <c:v>173</c:v>
                </c:pt>
                <c:pt idx="160">
                  <c:v>174</c:v>
                </c:pt>
                <c:pt idx="161">
                  <c:v>175</c:v>
                </c:pt>
                <c:pt idx="162">
                  <c:v>176</c:v>
                </c:pt>
                <c:pt idx="163">
                  <c:v>177</c:v>
                </c:pt>
                <c:pt idx="164">
                  <c:v>178</c:v>
                </c:pt>
                <c:pt idx="165">
                  <c:v>179</c:v>
                </c:pt>
                <c:pt idx="166">
                  <c:v>180</c:v>
                </c:pt>
                <c:pt idx="167">
                  <c:v>181</c:v>
                </c:pt>
                <c:pt idx="168">
                  <c:v>182</c:v>
                </c:pt>
                <c:pt idx="169">
                  <c:v>183</c:v>
                </c:pt>
                <c:pt idx="170">
                  <c:v>184</c:v>
                </c:pt>
                <c:pt idx="171">
                  <c:v>185</c:v>
                </c:pt>
                <c:pt idx="172">
                  <c:v>186</c:v>
                </c:pt>
                <c:pt idx="173">
                  <c:v>187</c:v>
                </c:pt>
                <c:pt idx="174">
                  <c:v>188</c:v>
                </c:pt>
                <c:pt idx="175">
                  <c:v>189</c:v>
                </c:pt>
                <c:pt idx="176">
                  <c:v>190</c:v>
                </c:pt>
                <c:pt idx="177">
                  <c:v>191</c:v>
                </c:pt>
                <c:pt idx="178">
                  <c:v>192</c:v>
                </c:pt>
                <c:pt idx="179">
                  <c:v>193</c:v>
                </c:pt>
                <c:pt idx="180">
                  <c:v>194</c:v>
                </c:pt>
                <c:pt idx="181">
                  <c:v>195</c:v>
                </c:pt>
                <c:pt idx="182">
                  <c:v>196</c:v>
                </c:pt>
                <c:pt idx="183">
                  <c:v>197</c:v>
                </c:pt>
                <c:pt idx="184">
                  <c:v>198</c:v>
                </c:pt>
                <c:pt idx="185">
                  <c:v>199</c:v>
                </c:pt>
                <c:pt idx="186">
                  <c:v>200</c:v>
                </c:pt>
                <c:pt idx="187">
                  <c:v>201</c:v>
                </c:pt>
                <c:pt idx="188">
                  <c:v>202</c:v>
                </c:pt>
                <c:pt idx="189">
                  <c:v>203</c:v>
                </c:pt>
                <c:pt idx="190">
                  <c:v>204</c:v>
                </c:pt>
                <c:pt idx="191">
                  <c:v>205</c:v>
                </c:pt>
                <c:pt idx="192">
                  <c:v>206</c:v>
                </c:pt>
                <c:pt idx="193">
                  <c:v>207</c:v>
                </c:pt>
                <c:pt idx="194">
                  <c:v>208</c:v>
                </c:pt>
                <c:pt idx="195">
                  <c:v>209</c:v>
                </c:pt>
                <c:pt idx="196">
                  <c:v>210</c:v>
                </c:pt>
                <c:pt idx="197">
                  <c:v>211</c:v>
                </c:pt>
                <c:pt idx="198">
                  <c:v>212</c:v>
                </c:pt>
                <c:pt idx="199">
                  <c:v>213</c:v>
                </c:pt>
                <c:pt idx="200">
                  <c:v>214</c:v>
                </c:pt>
                <c:pt idx="201">
                  <c:v>215</c:v>
                </c:pt>
                <c:pt idx="202">
                  <c:v>216</c:v>
                </c:pt>
                <c:pt idx="203">
                  <c:v>217</c:v>
                </c:pt>
                <c:pt idx="204">
                  <c:v>218</c:v>
                </c:pt>
                <c:pt idx="205">
                  <c:v>219</c:v>
                </c:pt>
                <c:pt idx="206">
                  <c:v>220</c:v>
                </c:pt>
                <c:pt idx="207">
                  <c:v>221</c:v>
                </c:pt>
                <c:pt idx="208">
                  <c:v>222</c:v>
                </c:pt>
                <c:pt idx="209">
                  <c:v>223</c:v>
                </c:pt>
                <c:pt idx="210">
                  <c:v>224</c:v>
                </c:pt>
                <c:pt idx="211">
                  <c:v>225</c:v>
                </c:pt>
                <c:pt idx="212">
                  <c:v>226</c:v>
                </c:pt>
                <c:pt idx="213">
                  <c:v>227</c:v>
                </c:pt>
                <c:pt idx="214">
                  <c:v>228</c:v>
                </c:pt>
                <c:pt idx="215">
                  <c:v>229</c:v>
                </c:pt>
                <c:pt idx="216">
                  <c:v>230</c:v>
                </c:pt>
                <c:pt idx="217">
                  <c:v>231</c:v>
                </c:pt>
                <c:pt idx="218">
                  <c:v>232</c:v>
                </c:pt>
                <c:pt idx="219">
                  <c:v>233</c:v>
                </c:pt>
                <c:pt idx="220">
                  <c:v>234</c:v>
                </c:pt>
                <c:pt idx="221">
                  <c:v>235</c:v>
                </c:pt>
                <c:pt idx="222">
                  <c:v>236</c:v>
                </c:pt>
                <c:pt idx="223">
                  <c:v>237</c:v>
                </c:pt>
                <c:pt idx="224">
                  <c:v>238</c:v>
                </c:pt>
                <c:pt idx="225">
                  <c:v>239</c:v>
                </c:pt>
                <c:pt idx="226">
                  <c:v>240</c:v>
                </c:pt>
                <c:pt idx="227">
                  <c:v>241</c:v>
                </c:pt>
                <c:pt idx="228">
                  <c:v>242</c:v>
                </c:pt>
                <c:pt idx="229">
                  <c:v>243</c:v>
                </c:pt>
                <c:pt idx="230">
                  <c:v>244</c:v>
                </c:pt>
                <c:pt idx="231">
                  <c:v>245</c:v>
                </c:pt>
                <c:pt idx="232">
                  <c:v>246</c:v>
                </c:pt>
                <c:pt idx="233">
                  <c:v>247</c:v>
                </c:pt>
                <c:pt idx="234">
                  <c:v>248</c:v>
                </c:pt>
                <c:pt idx="235">
                  <c:v>249</c:v>
                </c:pt>
                <c:pt idx="236">
                  <c:v>250</c:v>
                </c:pt>
                <c:pt idx="237">
                  <c:v>251</c:v>
                </c:pt>
                <c:pt idx="238">
                  <c:v>252</c:v>
                </c:pt>
                <c:pt idx="239">
                  <c:v>253</c:v>
                </c:pt>
                <c:pt idx="240">
                  <c:v>254</c:v>
                </c:pt>
                <c:pt idx="241">
                  <c:v>255</c:v>
                </c:pt>
                <c:pt idx="242">
                  <c:v>256</c:v>
                </c:pt>
                <c:pt idx="243">
                  <c:v>257</c:v>
                </c:pt>
                <c:pt idx="244">
                  <c:v>258</c:v>
                </c:pt>
                <c:pt idx="245">
                  <c:v>259</c:v>
                </c:pt>
                <c:pt idx="246">
                  <c:v>260</c:v>
                </c:pt>
                <c:pt idx="247">
                  <c:v>261</c:v>
                </c:pt>
                <c:pt idx="248">
                  <c:v>262</c:v>
                </c:pt>
                <c:pt idx="249">
                  <c:v>263</c:v>
                </c:pt>
                <c:pt idx="250">
                  <c:v>264</c:v>
                </c:pt>
                <c:pt idx="251">
                  <c:v>265</c:v>
                </c:pt>
                <c:pt idx="252">
                  <c:v>266</c:v>
                </c:pt>
                <c:pt idx="253">
                  <c:v>267</c:v>
                </c:pt>
                <c:pt idx="254">
                  <c:v>268</c:v>
                </c:pt>
                <c:pt idx="255">
                  <c:v>269</c:v>
                </c:pt>
                <c:pt idx="256">
                  <c:v>270</c:v>
                </c:pt>
                <c:pt idx="257">
                  <c:v>271</c:v>
                </c:pt>
                <c:pt idx="258">
                  <c:v>272</c:v>
                </c:pt>
                <c:pt idx="259">
                  <c:v>273</c:v>
                </c:pt>
                <c:pt idx="260">
                  <c:v>274</c:v>
                </c:pt>
                <c:pt idx="261">
                  <c:v>275</c:v>
                </c:pt>
                <c:pt idx="262">
                  <c:v>276</c:v>
                </c:pt>
                <c:pt idx="263">
                  <c:v>277</c:v>
                </c:pt>
                <c:pt idx="264">
                  <c:v>278</c:v>
                </c:pt>
                <c:pt idx="265">
                  <c:v>279</c:v>
                </c:pt>
                <c:pt idx="266">
                  <c:v>280</c:v>
                </c:pt>
                <c:pt idx="267">
                  <c:v>281</c:v>
                </c:pt>
                <c:pt idx="268">
                  <c:v>282</c:v>
                </c:pt>
                <c:pt idx="269">
                  <c:v>283</c:v>
                </c:pt>
                <c:pt idx="270">
                  <c:v>284</c:v>
                </c:pt>
                <c:pt idx="271">
                  <c:v>285</c:v>
                </c:pt>
                <c:pt idx="272">
                  <c:v>286</c:v>
                </c:pt>
                <c:pt idx="273">
                  <c:v>287</c:v>
                </c:pt>
                <c:pt idx="274">
                  <c:v>288</c:v>
                </c:pt>
                <c:pt idx="275">
                  <c:v>289</c:v>
                </c:pt>
                <c:pt idx="276">
                  <c:v>290</c:v>
                </c:pt>
                <c:pt idx="277">
                  <c:v>291</c:v>
                </c:pt>
                <c:pt idx="278">
                  <c:v>292</c:v>
                </c:pt>
                <c:pt idx="279">
                  <c:v>293</c:v>
                </c:pt>
                <c:pt idx="280">
                  <c:v>294</c:v>
                </c:pt>
                <c:pt idx="281">
                  <c:v>295</c:v>
                </c:pt>
                <c:pt idx="282">
                  <c:v>296</c:v>
                </c:pt>
                <c:pt idx="283">
                  <c:v>297</c:v>
                </c:pt>
                <c:pt idx="284">
                  <c:v>298</c:v>
                </c:pt>
                <c:pt idx="285">
                  <c:v>299</c:v>
                </c:pt>
                <c:pt idx="286">
                  <c:v>300</c:v>
                </c:pt>
                <c:pt idx="287">
                  <c:v>301</c:v>
                </c:pt>
                <c:pt idx="288">
                  <c:v>302</c:v>
                </c:pt>
                <c:pt idx="289">
                  <c:v>303</c:v>
                </c:pt>
                <c:pt idx="290">
                  <c:v>304</c:v>
                </c:pt>
                <c:pt idx="291">
                  <c:v>305</c:v>
                </c:pt>
                <c:pt idx="292">
                  <c:v>306</c:v>
                </c:pt>
                <c:pt idx="293">
                  <c:v>307</c:v>
                </c:pt>
                <c:pt idx="294">
                  <c:v>308</c:v>
                </c:pt>
                <c:pt idx="295">
                  <c:v>309</c:v>
                </c:pt>
                <c:pt idx="296">
                  <c:v>310</c:v>
                </c:pt>
                <c:pt idx="297">
                  <c:v>311</c:v>
                </c:pt>
                <c:pt idx="298">
                  <c:v>312</c:v>
                </c:pt>
                <c:pt idx="299">
                  <c:v>313</c:v>
                </c:pt>
                <c:pt idx="300">
                  <c:v>314</c:v>
                </c:pt>
                <c:pt idx="301">
                  <c:v>315</c:v>
                </c:pt>
                <c:pt idx="302">
                  <c:v>316</c:v>
                </c:pt>
                <c:pt idx="303">
                  <c:v>317</c:v>
                </c:pt>
                <c:pt idx="304">
                  <c:v>318</c:v>
                </c:pt>
                <c:pt idx="305">
                  <c:v>319</c:v>
                </c:pt>
                <c:pt idx="306">
                  <c:v>320</c:v>
                </c:pt>
                <c:pt idx="307">
                  <c:v>321</c:v>
                </c:pt>
                <c:pt idx="308">
                  <c:v>322</c:v>
                </c:pt>
                <c:pt idx="309">
                  <c:v>323</c:v>
                </c:pt>
                <c:pt idx="310">
                  <c:v>324</c:v>
                </c:pt>
              </c:numCache>
            </c:numRef>
          </c:cat>
          <c:val>
            <c:numRef>
              <c:f>prodata!$C$2:$C$312</c:f>
              <c:numCache>
                <c:formatCode>General</c:formatCode>
                <c:ptCount val="311"/>
                <c:pt idx="0">
                  <c:v>4</c:v>
                </c:pt>
                <c:pt idx="1">
                  <c:v>4</c:v>
                </c:pt>
                <c:pt idx="2">
                  <c:v>4</c:v>
                </c:pt>
                <c:pt idx="3">
                  <c:v>3</c:v>
                </c:pt>
                <c:pt idx="4">
                  <c:v>4</c:v>
                </c:pt>
                <c:pt idx="5">
                  <c:v>4</c:v>
                </c:pt>
                <c:pt idx="6">
                  <c:v>4</c:v>
                </c:pt>
                <c:pt idx="7">
                  <c:v>4</c:v>
                </c:pt>
                <c:pt idx="8">
                  <c:v>4</c:v>
                </c:pt>
                <c:pt idx="9">
                  <c:v>5</c:v>
                </c:pt>
                <c:pt idx="10">
                  <c:v>5</c:v>
                </c:pt>
                <c:pt idx="11">
                  <c:v>5</c:v>
                </c:pt>
                <c:pt idx="12">
                  <c:v>5</c:v>
                </c:pt>
                <c:pt idx="13">
                  <c:v>4</c:v>
                </c:pt>
                <c:pt idx="14">
                  <c:v>4</c:v>
                </c:pt>
                <c:pt idx="15">
                  <c:v>6</c:v>
                </c:pt>
                <c:pt idx="16">
                  <c:v>6</c:v>
                </c:pt>
                <c:pt idx="17">
                  <c:v>6</c:v>
                </c:pt>
                <c:pt idx="18">
                  <c:v>5</c:v>
                </c:pt>
                <c:pt idx="19">
                  <c:v>6</c:v>
                </c:pt>
                <c:pt idx="20">
                  <c:v>7</c:v>
                </c:pt>
                <c:pt idx="21">
                  <c:v>7</c:v>
                </c:pt>
                <c:pt idx="22">
                  <c:v>7</c:v>
                </c:pt>
                <c:pt idx="23">
                  <c:v>7</c:v>
                </c:pt>
                <c:pt idx="24">
                  <c:v>8</c:v>
                </c:pt>
                <c:pt idx="25">
                  <c:v>8</c:v>
                </c:pt>
                <c:pt idx="26">
                  <c:v>8</c:v>
                </c:pt>
                <c:pt idx="27">
                  <c:v>8</c:v>
                </c:pt>
                <c:pt idx="28">
                  <c:v>8</c:v>
                </c:pt>
                <c:pt idx="29">
                  <c:v>9</c:v>
                </c:pt>
                <c:pt idx="30">
                  <c:v>9</c:v>
                </c:pt>
                <c:pt idx="31">
                  <c:v>9</c:v>
                </c:pt>
                <c:pt idx="32">
                  <c:v>9</c:v>
                </c:pt>
                <c:pt idx="33">
                  <c:v>8</c:v>
                </c:pt>
                <c:pt idx="34">
                  <c:v>9</c:v>
                </c:pt>
                <c:pt idx="35">
                  <c:v>9</c:v>
                </c:pt>
                <c:pt idx="36">
                  <c:v>8</c:v>
                </c:pt>
                <c:pt idx="37">
                  <c:v>9</c:v>
                </c:pt>
                <c:pt idx="38">
                  <c:v>9</c:v>
                </c:pt>
                <c:pt idx="39">
                  <c:v>8</c:v>
                </c:pt>
                <c:pt idx="40">
                  <c:v>10</c:v>
                </c:pt>
                <c:pt idx="41">
                  <c:v>11</c:v>
                </c:pt>
                <c:pt idx="42">
                  <c:v>10</c:v>
                </c:pt>
                <c:pt idx="43">
                  <c:v>11</c:v>
                </c:pt>
                <c:pt idx="44">
                  <c:v>10</c:v>
                </c:pt>
                <c:pt idx="45">
                  <c:v>12</c:v>
                </c:pt>
                <c:pt idx="46">
                  <c:v>12</c:v>
                </c:pt>
                <c:pt idx="47">
                  <c:v>13</c:v>
                </c:pt>
                <c:pt idx="48">
                  <c:v>13</c:v>
                </c:pt>
                <c:pt idx="49">
                  <c:v>14</c:v>
                </c:pt>
                <c:pt idx="50">
                  <c:v>15</c:v>
                </c:pt>
                <c:pt idx="51">
                  <c:v>15</c:v>
                </c:pt>
                <c:pt idx="52">
                  <c:v>16</c:v>
                </c:pt>
                <c:pt idx="53">
                  <c:v>15</c:v>
                </c:pt>
                <c:pt idx="54">
                  <c:v>14</c:v>
                </c:pt>
                <c:pt idx="55">
                  <c:v>14</c:v>
                </c:pt>
                <c:pt idx="56">
                  <c:v>15</c:v>
                </c:pt>
                <c:pt idx="57">
                  <c:v>15</c:v>
                </c:pt>
                <c:pt idx="58">
                  <c:v>16</c:v>
                </c:pt>
                <c:pt idx="59">
                  <c:v>15</c:v>
                </c:pt>
                <c:pt idx="60">
                  <c:v>16</c:v>
                </c:pt>
                <c:pt idx="61">
                  <c:v>14</c:v>
                </c:pt>
                <c:pt idx="62">
                  <c:v>16</c:v>
                </c:pt>
                <c:pt idx="63">
                  <c:v>16</c:v>
                </c:pt>
                <c:pt idx="64">
                  <c:v>16</c:v>
                </c:pt>
                <c:pt idx="65">
                  <c:v>15</c:v>
                </c:pt>
                <c:pt idx="66">
                  <c:v>16</c:v>
                </c:pt>
                <c:pt idx="67">
                  <c:v>16</c:v>
                </c:pt>
                <c:pt idx="68">
                  <c:v>16</c:v>
                </c:pt>
                <c:pt idx="69">
                  <c:v>18</c:v>
                </c:pt>
                <c:pt idx="70">
                  <c:v>17</c:v>
                </c:pt>
                <c:pt idx="71">
                  <c:v>18</c:v>
                </c:pt>
                <c:pt idx="72">
                  <c:v>18</c:v>
                </c:pt>
                <c:pt idx="73">
                  <c:v>19</c:v>
                </c:pt>
                <c:pt idx="74">
                  <c:v>19</c:v>
                </c:pt>
                <c:pt idx="75">
                  <c:v>19</c:v>
                </c:pt>
                <c:pt idx="76">
                  <c:v>17</c:v>
                </c:pt>
                <c:pt idx="77">
                  <c:v>17</c:v>
                </c:pt>
                <c:pt idx="78">
                  <c:v>17</c:v>
                </c:pt>
                <c:pt idx="79">
                  <c:v>16</c:v>
                </c:pt>
                <c:pt idx="80">
                  <c:v>17</c:v>
                </c:pt>
                <c:pt idx="81">
                  <c:v>17</c:v>
                </c:pt>
                <c:pt idx="82">
                  <c:v>18</c:v>
                </c:pt>
                <c:pt idx="83">
                  <c:v>18</c:v>
                </c:pt>
                <c:pt idx="84">
                  <c:v>19</c:v>
                </c:pt>
                <c:pt idx="85">
                  <c:v>19</c:v>
                </c:pt>
                <c:pt idx="86">
                  <c:v>19</c:v>
                </c:pt>
                <c:pt idx="87">
                  <c:v>19</c:v>
                </c:pt>
                <c:pt idx="88">
                  <c:v>19</c:v>
                </c:pt>
                <c:pt idx="89">
                  <c:v>18</c:v>
                </c:pt>
                <c:pt idx="90">
                  <c:v>19</c:v>
                </c:pt>
                <c:pt idx="91">
                  <c:v>19</c:v>
                </c:pt>
                <c:pt idx="92">
                  <c:v>20</c:v>
                </c:pt>
                <c:pt idx="93">
                  <c:v>19</c:v>
                </c:pt>
                <c:pt idx="94">
                  <c:v>20</c:v>
                </c:pt>
                <c:pt idx="95">
                  <c:v>20</c:v>
                </c:pt>
                <c:pt idx="96">
                  <c:v>20</c:v>
                </c:pt>
                <c:pt idx="97">
                  <c:v>21</c:v>
                </c:pt>
                <c:pt idx="98">
                  <c:v>20</c:v>
                </c:pt>
                <c:pt idx="99">
                  <c:v>21</c:v>
                </c:pt>
                <c:pt idx="100">
                  <c:v>20</c:v>
                </c:pt>
                <c:pt idx="101">
                  <c:v>22</c:v>
                </c:pt>
                <c:pt idx="102">
                  <c:v>21</c:v>
                </c:pt>
                <c:pt idx="103">
                  <c:v>21</c:v>
                </c:pt>
                <c:pt idx="104">
                  <c:v>21</c:v>
                </c:pt>
                <c:pt idx="105">
                  <c:v>22</c:v>
                </c:pt>
                <c:pt idx="106">
                  <c:v>22</c:v>
                </c:pt>
                <c:pt idx="107">
                  <c:v>23</c:v>
                </c:pt>
                <c:pt idx="108">
                  <c:v>21</c:v>
                </c:pt>
                <c:pt idx="109">
                  <c:v>23</c:v>
                </c:pt>
                <c:pt idx="110">
                  <c:v>22</c:v>
                </c:pt>
                <c:pt idx="111">
                  <c:v>24</c:v>
                </c:pt>
                <c:pt idx="112">
                  <c:v>22</c:v>
                </c:pt>
                <c:pt idx="113">
                  <c:v>24</c:v>
                </c:pt>
                <c:pt idx="114">
                  <c:v>22</c:v>
                </c:pt>
                <c:pt idx="115">
                  <c:v>23</c:v>
                </c:pt>
                <c:pt idx="116">
                  <c:v>23</c:v>
                </c:pt>
                <c:pt idx="117">
                  <c:v>23</c:v>
                </c:pt>
                <c:pt idx="118">
                  <c:v>23</c:v>
                </c:pt>
                <c:pt idx="119">
                  <c:v>23</c:v>
                </c:pt>
                <c:pt idx="120">
                  <c:v>23</c:v>
                </c:pt>
                <c:pt idx="121">
                  <c:v>22</c:v>
                </c:pt>
                <c:pt idx="122">
                  <c:v>23</c:v>
                </c:pt>
                <c:pt idx="123">
                  <c:v>22</c:v>
                </c:pt>
                <c:pt idx="124">
                  <c:v>22</c:v>
                </c:pt>
                <c:pt idx="125">
                  <c:v>22</c:v>
                </c:pt>
                <c:pt idx="126">
                  <c:v>22</c:v>
                </c:pt>
                <c:pt idx="127">
                  <c:v>22</c:v>
                </c:pt>
                <c:pt idx="128">
                  <c:v>21</c:v>
                </c:pt>
                <c:pt idx="129">
                  <c:v>22</c:v>
                </c:pt>
                <c:pt idx="130">
                  <c:v>22</c:v>
                </c:pt>
                <c:pt idx="131">
                  <c:v>22</c:v>
                </c:pt>
                <c:pt idx="132">
                  <c:v>23</c:v>
                </c:pt>
                <c:pt idx="133">
                  <c:v>23</c:v>
                </c:pt>
                <c:pt idx="134">
                  <c:v>23</c:v>
                </c:pt>
                <c:pt idx="135">
                  <c:v>21</c:v>
                </c:pt>
                <c:pt idx="136">
                  <c:v>22</c:v>
                </c:pt>
                <c:pt idx="137">
                  <c:v>21</c:v>
                </c:pt>
                <c:pt idx="138">
                  <c:v>21</c:v>
                </c:pt>
                <c:pt idx="139">
                  <c:v>22</c:v>
                </c:pt>
                <c:pt idx="140">
                  <c:v>22</c:v>
                </c:pt>
                <c:pt idx="141">
                  <c:v>22</c:v>
                </c:pt>
                <c:pt idx="142">
                  <c:v>20</c:v>
                </c:pt>
                <c:pt idx="143">
                  <c:v>22</c:v>
                </c:pt>
                <c:pt idx="144">
                  <c:v>21</c:v>
                </c:pt>
                <c:pt idx="145">
                  <c:v>22</c:v>
                </c:pt>
                <c:pt idx="146">
                  <c:v>21</c:v>
                </c:pt>
                <c:pt idx="147">
                  <c:v>22</c:v>
                </c:pt>
                <c:pt idx="148">
                  <c:v>22</c:v>
                </c:pt>
                <c:pt idx="149">
                  <c:v>21</c:v>
                </c:pt>
                <c:pt idx="150">
                  <c:v>22</c:v>
                </c:pt>
                <c:pt idx="151">
                  <c:v>21</c:v>
                </c:pt>
                <c:pt idx="152">
                  <c:v>21</c:v>
                </c:pt>
                <c:pt idx="153">
                  <c:v>22</c:v>
                </c:pt>
                <c:pt idx="154">
                  <c:v>20</c:v>
                </c:pt>
                <c:pt idx="155">
                  <c:v>21</c:v>
                </c:pt>
                <c:pt idx="156">
                  <c:v>19</c:v>
                </c:pt>
                <c:pt idx="157">
                  <c:v>21</c:v>
                </c:pt>
                <c:pt idx="158">
                  <c:v>19</c:v>
                </c:pt>
                <c:pt idx="159">
                  <c:v>20</c:v>
                </c:pt>
                <c:pt idx="160">
                  <c:v>20</c:v>
                </c:pt>
                <c:pt idx="161">
                  <c:v>19</c:v>
                </c:pt>
                <c:pt idx="162">
                  <c:v>20</c:v>
                </c:pt>
                <c:pt idx="163">
                  <c:v>21</c:v>
                </c:pt>
                <c:pt idx="164">
                  <c:v>20</c:v>
                </c:pt>
                <c:pt idx="165">
                  <c:v>21</c:v>
                </c:pt>
                <c:pt idx="166">
                  <c:v>20</c:v>
                </c:pt>
                <c:pt idx="167">
                  <c:v>20</c:v>
                </c:pt>
                <c:pt idx="168">
                  <c:v>19</c:v>
                </c:pt>
                <c:pt idx="169">
                  <c:v>20</c:v>
                </c:pt>
                <c:pt idx="170">
                  <c:v>20</c:v>
                </c:pt>
                <c:pt idx="171">
                  <c:v>21</c:v>
                </c:pt>
                <c:pt idx="172">
                  <c:v>22</c:v>
                </c:pt>
                <c:pt idx="173">
                  <c:v>21</c:v>
                </c:pt>
                <c:pt idx="174">
                  <c:v>22</c:v>
                </c:pt>
                <c:pt idx="175">
                  <c:v>22</c:v>
                </c:pt>
                <c:pt idx="176">
                  <c:v>22</c:v>
                </c:pt>
                <c:pt idx="177">
                  <c:v>21</c:v>
                </c:pt>
                <c:pt idx="178">
                  <c:v>23</c:v>
                </c:pt>
                <c:pt idx="179">
                  <c:v>22</c:v>
                </c:pt>
                <c:pt idx="180">
                  <c:v>22</c:v>
                </c:pt>
                <c:pt idx="181">
                  <c:v>23</c:v>
                </c:pt>
                <c:pt idx="182">
                  <c:v>23</c:v>
                </c:pt>
                <c:pt idx="183">
                  <c:v>22</c:v>
                </c:pt>
                <c:pt idx="184">
                  <c:v>23</c:v>
                </c:pt>
                <c:pt idx="185">
                  <c:v>23</c:v>
                </c:pt>
                <c:pt idx="186">
                  <c:v>22</c:v>
                </c:pt>
                <c:pt idx="187">
                  <c:v>23</c:v>
                </c:pt>
                <c:pt idx="188">
                  <c:v>22</c:v>
                </c:pt>
                <c:pt idx="189">
                  <c:v>23</c:v>
                </c:pt>
                <c:pt idx="190">
                  <c:v>24</c:v>
                </c:pt>
                <c:pt idx="191">
                  <c:v>22</c:v>
                </c:pt>
                <c:pt idx="192">
                  <c:v>24</c:v>
                </c:pt>
                <c:pt idx="193">
                  <c:v>23</c:v>
                </c:pt>
                <c:pt idx="194">
                  <c:v>23</c:v>
                </c:pt>
                <c:pt idx="195">
                  <c:v>23</c:v>
                </c:pt>
                <c:pt idx="196">
                  <c:v>24</c:v>
                </c:pt>
                <c:pt idx="197">
                  <c:v>24</c:v>
                </c:pt>
                <c:pt idx="198">
                  <c:v>23</c:v>
                </c:pt>
                <c:pt idx="199">
                  <c:v>24</c:v>
                </c:pt>
                <c:pt idx="200">
                  <c:v>22</c:v>
                </c:pt>
                <c:pt idx="201">
                  <c:v>24</c:v>
                </c:pt>
                <c:pt idx="202">
                  <c:v>24</c:v>
                </c:pt>
                <c:pt idx="203">
                  <c:v>24</c:v>
                </c:pt>
                <c:pt idx="204">
                  <c:v>24</c:v>
                </c:pt>
                <c:pt idx="205">
                  <c:v>23</c:v>
                </c:pt>
                <c:pt idx="206">
                  <c:v>23</c:v>
                </c:pt>
                <c:pt idx="207">
                  <c:v>24</c:v>
                </c:pt>
                <c:pt idx="208">
                  <c:v>23</c:v>
                </c:pt>
                <c:pt idx="209">
                  <c:v>23</c:v>
                </c:pt>
                <c:pt idx="210">
                  <c:v>24</c:v>
                </c:pt>
                <c:pt idx="211">
                  <c:v>22</c:v>
                </c:pt>
                <c:pt idx="212">
                  <c:v>23</c:v>
                </c:pt>
                <c:pt idx="213">
                  <c:v>23</c:v>
                </c:pt>
                <c:pt idx="214">
                  <c:v>23</c:v>
                </c:pt>
                <c:pt idx="215">
                  <c:v>24</c:v>
                </c:pt>
                <c:pt idx="216">
                  <c:v>23</c:v>
                </c:pt>
                <c:pt idx="217">
                  <c:v>24</c:v>
                </c:pt>
                <c:pt idx="218">
                  <c:v>23</c:v>
                </c:pt>
                <c:pt idx="219">
                  <c:v>23</c:v>
                </c:pt>
                <c:pt idx="220">
                  <c:v>24</c:v>
                </c:pt>
                <c:pt idx="221">
                  <c:v>24</c:v>
                </c:pt>
                <c:pt idx="222">
                  <c:v>23</c:v>
                </c:pt>
                <c:pt idx="223">
                  <c:v>23</c:v>
                </c:pt>
                <c:pt idx="224">
                  <c:v>24</c:v>
                </c:pt>
                <c:pt idx="225">
                  <c:v>23</c:v>
                </c:pt>
                <c:pt idx="226">
                  <c:v>24</c:v>
                </c:pt>
                <c:pt idx="227">
                  <c:v>23</c:v>
                </c:pt>
                <c:pt idx="228">
                  <c:v>23</c:v>
                </c:pt>
                <c:pt idx="229">
                  <c:v>23</c:v>
                </c:pt>
                <c:pt idx="230">
                  <c:v>23</c:v>
                </c:pt>
                <c:pt idx="231">
                  <c:v>24</c:v>
                </c:pt>
                <c:pt idx="232">
                  <c:v>23</c:v>
                </c:pt>
                <c:pt idx="233">
                  <c:v>23</c:v>
                </c:pt>
                <c:pt idx="234">
                  <c:v>23</c:v>
                </c:pt>
                <c:pt idx="235">
                  <c:v>24</c:v>
                </c:pt>
                <c:pt idx="236">
                  <c:v>23</c:v>
                </c:pt>
                <c:pt idx="237">
                  <c:v>24</c:v>
                </c:pt>
                <c:pt idx="238">
                  <c:v>24</c:v>
                </c:pt>
                <c:pt idx="239">
                  <c:v>24</c:v>
                </c:pt>
                <c:pt idx="240">
                  <c:v>26</c:v>
                </c:pt>
                <c:pt idx="241">
                  <c:v>26</c:v>
                </c:pt>
                <c:pt idx="242">
                  <c:v>26</c:v>
                </c:pt>
                <c:pt idx="243">
                  <c:v>27</c:v>
                </c:pt>
                <c:pt idx="244">
                  <c:v>27</c:v>
                </c:pt>
                <c:pt idx="245">
                  <c:v>28</c:v>
                </c:pt>
                <c:pt idx="246">
                  <c:v>28</c:v>
                </c:pt>
                <c:pt idx="247">
                  <c:v>28</c:v>
                </c:pt>
                <c:pt idx="248">
                  <c:v>29</c:v>
                </c:pt>
                <c:pt idx="249">
                  <c:v>28</c:v>
                </c:pt>
                <c:pt idx="250">
                  <c:v>30</c:v>
                </c:pt>
                <c:pt idx="251">
                  <c:v>29</c:v>
                </c:pt>
                <c:pt idx="252">
                  <c:v>29</c:v>
                </c:pt>
                <c:pt idx="253">
                  <c:v>29</c:v>
                </c:pt>
                <c:pt idx="254">
                  <c:v>29</c:v>
                </c:pt>
                <c:pt idx="255">
                  <c:v>29</c:v>
                </c:pt>
                <c:pt idx="256">
                  <c:v>29</c:v>
                </c:pt>
                <c:pt idx="257">
                  <c:v>29</c:v>
                </c:pt>
                <c:pt idx="258">
                  <c:v>29</c:v>
                </c:pt>
                <c:pt idx="259">
                  <c:v>30</c:v>
                </c:pt>
                <c:pt idx="260">
                  <c:v>29</c:v>
                </c:pt>
                <c:pt idx="261">
                  <c:v>30</c:v>
                </c:pt>
                <c:pt idx="262">
                  <c:v>30</c:v>
                </c:pt>
                <c:pt idx="263">
                  <c:v>30</c:v>
                </c:pt>
                <c:pt idx="264">
                  <c:v>31</c:v>
                </c:pt>
                <c:pt idx="265">
                  <c:v>32</c:v>
                </c:pt>
                <c:pt idx="266">
                  <c:v>31</c:v>
                </c:pt>
                <c:pt idx="267">
                  <c:v>32</c:v>
                </c:pt>
                <c:pt idx="268">
                  <c:v>33</c:v>
                </c:pt>
                <c:pt idx="269">
                  <c:v>32</c:v>
                </c:pt>
                <c:pt idx="270">
                  <c:v>33</c:v>
                </c:pt>
                <c:pt idx="271">
                  <c:v>33</c:v>
                </c:pt>
                <c:pt idx="272">
                  <c:v>32</c:v>
                </c:pt>
                <c:pt idx="273">
                  <c:v>34</c:v>
                </c:pt>
                <c:pt idx="274">
                  <c:v>33</c:v>
                </c:pt>
                <c:pt idx="275">
                  <c:v>34</c:v>
                </c:pt>
                <c:pt idx="276">
                  <c:v>33</c:v>
                </c:pt>
                <c:pt idx="277">
                  <c:v>34</c:v>
                </c:pt>
                <c:pt idx="278">
                  <c:v>33</c:v>
                </c:pt>
                <c:pt idx="279">
                  <c:v>34</c:v>
                </c:pt>
                <c:pt idx="280">
                  <c:v>33</c:v>
                </c:pt>
                <c:pt idx="281">
                  <c:v>34</c:v>
                </c:pt>
                <c:pt idx="282">
                  <c:v>33</c:v>
                </c:pt>
                <c:pt idx="283">
                  <c:v>34</c:v>
                </c:pt>
                <c:pt idx="284">
                  <c:v>34</c:v>
                </c:pt>
                <c:pt idx="285">
                  <c:v>34</c:v>
                </c:pt>
                <c:pt idx="286">
                  <c:v>34</c:v>
                </c:pt>
                <c:pt idx="287">
                  <c:v>33</c:v>
                </c:pt>
                <c:pt idx="288">
                  <c:v>34</c:v>
                </c:pt>
                <c:pt idx="289">
                  <c:v>33</c:v>
                </c:pt>
                <c:pt idx="290">
                  <c:v>33</c:v>
                </c:pt>
                <c:pt idx="291">
                  <c:v>32</c:v>
                </c:pt>
                <c:pt idx="292">
                  <c:v>32</c:v>
                </c:pt>
                <c:pt idx="293">
                  <c:v>32</c:v>
                </c:pt>
                <c:pt idx="294">
                  <c:v>31</c:v>
                </c:pt>
                <c:pt idx="295">
                  <c:v>31</c:v>
                </c:pt>
                <c:pt idx="296">
                  <c:v>31</c:v>
                </c:pt>
                <c:pt idx="297">
                  <c:v>31</c:v>
                </c:pt>
                <c:pt idx="298">
                  <c:v>31</c:v>
                </c:pt>
                <c:pt idx="299">
                  <c:v>31</c:v>
                </c:pt>
                <c:pt idx="300">
                  <c:v>30</c:v>
                </c:pt>
                <c:pt idx="301">
                  <c:v>31</c:v>
                </c:pt>
                <c:pt idx="302">
                  <c:v>31</c:v>
                </c:pt>
                <c:pt idx="303">
                  <c:v>31</c:v>
                </c:pt>
                <c:pt idx="304">
                  <c:v>29</c:v>
                </c:pt>
                <c:pt idx="305">
                  <c:v>30</c:v>
                </c:pt>
                <c:pt idx="306">
                  <c:v>30</c:v>
                </c:pt>
                <c:pt idx="307">
                  <c:v>28</c:v>
                </c:pt>
                <c:pt idx="308">
                  <c:v>29</c:v>
                </c:pt>
                <c:pt idx="309">
                  <c:v>30</c:v>
                </c:pt>
                <c:pt idx="310">
                  <c:v>30</c:v>
                </c:pt>
              </c:numCache>
            </c:numRef>
          </c:val>
          <c:smooth val="0"/>
          <c:extLst>
            <c:ext xmlns:c16="http://schemas.microsoft.com/office/drawing/2014/chart" uri="{C3380CC4-5D6E-409C-BE32-E72D297353CC}">
              <c16:uniqueId val="{00000000-7F25-4D10-A1AE-EF3117F1610D}"/>
            </c:ext>
          </c:extLst>
        </c:ser>
        <c:ser>
          <c:idx val="1"/>
          <c:order val="1"/>
          <c:tx>
            <c:strRef>
              <c:f>prodata!$D$1</c:f>
              <c:strCache>
                <c:ptCount val="1"/>
                <c:pt idx="0">
                  <c:v>flowΔt=2</c:v>
                </c:pt>
              </c:strCache>
            </c:strRef>
          </c:tx>
          <c:spPr>
            <a:ln w="28575" cap="rnd">
              <a:solidFill>
                <a:schemeClr val="accent2"/>
              </a:solidFill>
              <a:round/>
            </a:ln>
            <a:effectLst/>
          </c:spPr>
          <c:marker>
            <c:symbol val="none"/>
          </c:marker>
          <c:cat>
            <c:numRef>
              <c:f>prodata!$A$2:$A$312</c:f>
              <c:numCache>
                <c:formatCode>General</c:formatCode>
                <c:ptCount val="311"/>
                <c:pt idx="0">
                  <c:v>14</c:v>
                </c:pt>
                <c:pt idx="1">
                  <c:v>15</c:v>
                </c:pt>
                <c:pt idx="2">
                  <c:v>16</c:v>
                </c:pt>
                <c:pt idx="3">
                  <c:v>17</c:v>
                </c:pt>
                <c:pt idx="4">
                  <c:v>18</c:v>
                </c:pt>
                <c:pt idx="5">
                  <c:v>19</c:v>
                </c:pt>
                <c:pt idx="6">
                  <c:v>20</c:v>
                </c:pt>
                <c:pt idx="7">
                  <c:v>21</c:v>
                </c:pt>
                <c:pt idx="8">
                  <c:v>22</c:v>
                </c:pt>
                <c:pt idx="9">
                  <c:v>23</c:v>
                </c:pt>
                <c:pt idx="10">
                  <c:v>24</c:v>
                </c:pt>
                <c:pt idx="11">
                  <c:v>25</c:v>
                </c:pt>
                <c:pt idx="12">
                  <c:v>26</c:v>
                </c:pt>
                <c:pt idx="13">
                  <c:v>27</c:v>
                </c:pt>
                <c:pt idx="14">
                  <c:v>28</c:v>
                </c:pt>
                <c:pt idx="15">
                  <c:v>29</c:v>
                </c:pt>
                <c:pt idx="16">
                  <c:v>30</c:v>
                </c:pt>
                <c:pt idx="17">
                  <c:v>31</c:v>
                </c:pt>
                <c:pt idx="18">
                  <c:v>32</c:v>
                </c:pt>
                <c:pt idx="19">
                  <c:v>33</c:v>
                </c:pt>
                <c:pt idx="20">
                  <c:v>34</c:v>
                </c:pt>
                <c:pt idx="21">
                  <c:v>35</c:v>
                </c:pt>
                <c:pt idx="22">
                  <c:v>36</c:v>
                </c:pt>
                <c:pt idx="23">
                  <c:v>37</c:v>
                </c:pt>
                <c:pt idx="24">
                  <c:v>38</c:v>
                </c:pt>
                <c:pt idx="25">
                  <c:v>39</c:v>
                </c:pt>
                <c:pt idx="26">
                  <c:v>40</c:v>
                </c:pt>
                <c:pt idx="27">
                  <c:v>41</c:v>
                </c:pt>
                <c:pt idx="28">
                  <c:v>42</c:v>
                </c:pt>
                <c:pt idx="29">
                  <c:v>43</c:v>
                </c:pt>
                <c:pt idx="30">
                  <c:v>44</c:v>
                </c:pt>
                <c:pt idx="31">
                  <c:v>45</c:v>
                </c:pt>
                <c:pt idx="32">
                  <c:v>46</c:v>
                </c:pt>
                <c:pt idx="33">
                  <c:v>47</c:v>
                </c:pt>
                <c:pt idx="34">
                  <c:v>48</c:v>
                </c:pt>
                <c:pt idx="35">
                  <c:v>49</c:v>
                </c:pt>
                <c:pt idx="36">
                  <c:v>50</c:v>
                </c:pt>
                <c:pt idx="37">
                  <c:v>51</c:v>
                </c:pt>
                <c:pt idx="38">
                  <c:v>52</c:v>
                </c:pt>
                <c:pt idx="39">
                  <c:v>53</c:v>
                </c:pt>
                <c:pt idx="40">
                  <c:v>54</c:v>
                </c:pt>
                <c:pt idx="41">
                  <c:v>55</c:v>
                </c:pt>
                <c:pt idx="42">
                  <c:v>56</c:v>
                </c:pt>
                <c:pt idx="43">
                  <c:v>57</c:v>
                </c:pt>
                <c:pt idx="44">
                  <c:v>58</c:v>
                </c:pt>
                <c:pt idx="45">
                  <c:v>59</c:v>
                </c:pt>
                <c:pt idx="46">
                  <c:v>60</c:v>
                </c:pt>
                <c:pt idx="47">
                  <c:v>61</c:v>
                </c:pt>
                <c:pt idx="48">
                  <c:v>62</c:v>
                </c:pt>
                <c:pt idx="49">
                  <c:v>63</c:v>
                </c:pt>
                <c:pt idx="50">
                  <c:v>64</c:v>
                </c:pt>
                <c:pt idx="51">
                  <c:v>65</c:v>
                </c:pt>
                <c:pt idx="52">
                  <c:v>66</c:v>
                </c:pt>
                <c:pt idx="53">
                  <c:v>67</c:v>
                </c:pt>
                <c:pt idx="54">
                  <c:v>68</c:v>
                </c:pt>
                <c:pt idx="55">
                  <c:v>69</c:v>
                </c:pt>
                <c:pt idx="56">
                  <c:v>70</c:v>
                </c:pt>
                <c:pt idx="57">
                  <c:v>71</c:v>
                </c:pt>
                <c:pt idx="58">
                  <c:v>72</c:v>
                </c:pt>
                <c:pt idx="59">
                  <c:v>73</c:v>
                </c:pt>
                <c:pt idx="60">
                  <c:v>74</c:v>
                </c:pt>
                <c:pt idx="61">
                  <c:v>75</c:v>
                </c:pt>
                <c:pt idx="62">
                  <c:v>76</c:v>
                </c:pt>
                <c:pt idx="63">
                  <c:v>77</c:v>
                </c:pt>
                <c:pt idx="64">
                  <c:v>78</c:v>
                </c:pt>
                <c:pt idx="65">
                  <c:v>79</c:v>
                </c:pt>
                <c:pt idx="66">
                  <c:v>80</c:v>
                </c:pt>
                <c:pt idx="67">
                  <c:v>81</c:v>
                </c:pt>
                <c:pt idx="68">
                  <c:v>82</c:v>
                </c:pt>
                <c:pt idx="69">
                  <c:v>83</c:v>
                </c:pt>
                <c:pt idx="70">
                  <c:v>84</c:v>
                </c:pt>
                <c:pt idx="71">
                  <c:v>85</c:v>
                </c:pt>
                <c:pt idx="72">
                  <c:v>86</c:v>
                </c:pt>
                <c:pt idx="73">
                  <c:v>87</c:v>
                </c:pt>
                <c:pt idx="74">
                  <c:v>88</c:v>
                </c:pt>
                <c:pt idx="75">
                  <c:v>89</c:v>
                </c:pt>
                <c:pt idx="76">
                  <c:v>90</c:v>
                </c:pt>
                <c:pt idx="77">
                  <c:v>91</c:v>
                </c:pt>
                <c:pt idx="78">
                  <c:v>92</c:v>
                </c:pt>
                <c:pt idx="79">
                  <c:v>93</c:v>
                </c:pt>
                <c:pt idx="80">
                  <c:v>94</c:v>
                </c:pt>
                <c:pt idx="81">
                  <c:v>95</c:v>
                </c:pt>
                <c:pt idx="82">
                  <c:v>96</c:v>
                </c:pt>
                <c:pt idx="83">
                  <c:v>97</c:v>
                </c:pt>
                <c:pt idx="84">
                  <c:v>98</c:v>
                </c:pt>
                <c:pt idx="85">
                  <c:v>99</c:v>
                </c:pt>
                <c:pt idx="86">
                  <c:v>100</c:v>
                </c:pt>
                <c:pt idx="87">
                  <c:v>101</c:v>
                </c:pt>
                <c:pt idx="88">
                  <c:v>102</c:v>
                </c:pt>
                <c:pt idx="89">
                  <c:v>103</c:v>
                </c:pt>
                <c:pt idx="90">
                  <c:v>104</c:v>
                </c:pt>
                <c:pt idx="91">
                  <c:v>105</c:v>
                </c:pt>
                <c:pt idx="92">
                  <c:v>106</c:v>
                </c:pt>
                <c:pt idx="93">
                  <c:v>107</c:v>
                </c:pt>
                <c:pt idx="94">
                  <c:v>108</c:v>
                </c:pt>
                <c:pt idx="95">
                  <c:v>109</c:v>
                </c:pt>
                <c:pt idx="96">
                  <c:v>110</c:v>
                </c:pt>
                <c:pt idx="97">
                  <c:v>111</c:v>
                </c:pt>
                <c:pt idx="98">
                  <c:v>112</c:v>
                </c:pt>
                <c:pt idx="99">
                  <c:v>113</c:v>
                </c:pt>
                <c:pt idx="100">
                  <c:v>114</c:v>
                </c:pt>
                <c:pt idx="101">
                  <c:v>115</c:v>
                </c:pt>
                <c:pt idx="102">
                  <c:v>116</c:v>
                </c:pt>
                <c:pt idx="103">
                  <c:v>117</c:v>
                </c:pt>
                <c:pt idx="104">
                  <c:v>118</c:v>
                </c:pt>
                <c:pt idx="105">
                  <c:v>119</c:v>
                </c:pt>
                <c:pt idx="106">
                  <c:v>120</c:v>
                </c:pt>
                <c:pt idx="107">
                  <c:v>121</c:v>
                </c:pt>
                <c:pt idx="108">
                  <c:v>122</c:v>
                </c:pt>
                <c:pt idx="109">
                  <c:v>123</c:v>
                </c:pt>
                <c:pt idx="110">
                  <c:v>124</c:v>
                </c:pt>
                <c:pt idx="111">
                  <c:v>125</c:v>
                </c:pt>
                <c:pt idx="112">
                  <c:v>126</c:v>
                </c:pt>
                <c:pt idx="113">
                  <c:v>127</c:v>
                </c:pt>
                <c:pt idx="114">
                  <c:v>128</c:v>
                </c:pt>
                <c:pt idx="115">
                  <c:v>129</c:v>
                </c:pt>
                <c:pt idx="116">
                  <c:v>130</c:v>
                </c:pt>
                <c:pt idx="117">
                  <c:v>131</c:v>
                </c:pt>
                <c:pt idx="118">
                  <c:v>132</c:v>
                </c:pt>
                <c:pt idx="119">
                  <c:v>133</c:v>
                </c:pt>
                <c:pt idx="120">
                  <c:v>134</c:v>
                </c:pt>
                <c:pt idx="121">
                  <c:v>135</c:v>
                </c:pt>
                <c:pt idx="122">
                  <c:v>136</c:v>
                </c:pt>
                <c:pt idx="123">
                  <c:v>137</c:v>
                </c:pt>
                <c:pt idx="124">
                  <c:v>138</c:v>
                </c:pt>
                <c:pt idx="125">
                  <c:v>139</c:v>
                </c:pt>
                <c:pt idx="126">
                  <c:v>140</c:v>
                </c:pt>
                <c:pt idx="127">
                  <c:v>141</c:v>
                </c:pt>
                <c:pt idx="128">
                  <c:v>142</c:v>
                </c:pt>
                <c:pt idx="129">
                  <c:v>143</c:v>
                </c:pt>
                <c:pt idx="130">
                  <c:v>144</c:v>
                </c:pt>
                <c:pt idx="131">
                  <c:v>145</c:v>
                </c:pt>
                <c:pt idx="132">
                  <c:v>146</c:v>
                </c:pt>
                <c:pt idx="133">
                  <c:v>147</c:v>
                </c:pt>
                <c:pt idx="134">
                  <c:v>148</c:v>
                </c:pt>
                <c:pt idx="135">
                  <c:v>149</c:v>
                </c:pt>
                <c:pt idx="136">
                  <c:v>150</c:v>
                </c:pt>
                <c:pt idx="137">
                  <c:v>151</c:v>
                </c:pt>
                <c:pt idx="138">
                  <c:v>152</c:v>
                </c:pt>
                <c:pt idx="139">
                  <c:v>153</c:v>
                </c:pt>
                <c:pt idx="140">
                  <c:v>154</c:v>
                </c:pt>
                <c:pt idx="141">
                  <c:v>155</c:v>
                </c:pt>
                <c:pt idx="142">
                  <c:v>156</c:v>
                </c:pt>
                <c:pt idx="143">
                  <c:v>157</c:v>
                </c:pt>
                <c:pt idx="144">
                  <c:v>158</c:v>
                </c:pt>
                <c:pt idx="145">
                  <c:v>159</c:v>
                </c:pt>
                <c:pt idx="146">
                  <c:v>160</c:v>
                </c:pt>
                <c:pt idx="147">
                  <c:v>161</c:v>
                </c:pt>
                <c:pt idx="148">
                  <c:v>162</c:v>
                </c:pt>
                <c:pt idx="149">
                  <c:v>163</c:v>
                </c:pt>
                <c:pt idx="150">
                  <c:v>164</c:v>
                </c:pt>
                <c:pt idx="151">
                  <c:v>165</c:v>
                </c:pt>
                <c:pt idx="152">
                  <c:v>166</c:v>
                </c:pt>
                <c:pt idx="153">
                  <c:v>167</c:v>
                </c:pt>
                <c:pt idx="154">
                  <c:v>168</c:v>
                </c:pt>
                <c:pt idx="155">
                  <c:v>169</c:v>
                </c:pt>
                <c:pt idx="156">
                  <c:v>170</c:v>
                </c:pt>
                <c:pt idx="157">
                  <c:v>171</c:v>
                </c:pt>
                <c:pt idx="158">
                  <c:v>172</c:v>
                </c:pt>
                <c:pt idx="159">
                  <c:v>173</c:v>
                </c:pt>
                <c:pt idx="160">
                  <c:v>174</c:v>
                </c:pt>
                <c:pt idx="161">
                  <c:v>175</c:v>
                </c:pt>
                <c:pt idx="162">
                  <c:v>176</c:v>
                </c:pt>
                <c:pt idx="163">
                  <c:v>177</c:v>
                </c:pt>
                <c:pt idx="164">
                  <c:v>178</c:v>
                </c:pt>
                <c:pt idx="165">
                  <c:v>179</c:v>
                </c:pt>
                <c:pt idx="166">
                  <c:v>180</c:v>
                </c:pt>
                <c:pt idx="167">
                  <c:v>181</c:v>
                </c:pt>
                <c:pt idx="168">
                  <c:v>182</c:v>
                </c:pt>
                <c:pt idx="169">
                  <c:v>183</c:v>
                </c:pt>
                <c:pt idx="170">
                  <c:v>184</c:v>
                </c:pt>
                <c:pt idx="171">
                  <c:v>185</c:v>
                </c:pt>
                <c:pt idx="172">
                  <c:v>186</c:v>
                </c:pt>
                <c:pt idx="173">
                  <c:v>187</c:v>
                </c:pt>
                <c:pt idx="174">
                  <c:v>188</c:v>
                </c:pt>
                <c:pt idx="175">
                  <c:v>189</c:v>
                </c:pt>
                <c:pt idx="176">
                  <c:v>190</c:v>
                </c:pt>
                <c:pt idx="177">
                  <c:v>191</c:v>
                </c:pt>
                <c:pt idx="178">
                  <c:v>192</c:v>
                </c:pt>
                <c:pt idx="179">
                  <c:v>193</c:v>
                </c:pt>
                <c:pt idx="180">
                  <c:v>194</c:v>
                </c:pt>
                <c:pt idx="181">
                  <c:v>195</c:v>
                </c:pt>
                <c:pt idx="182">
                  <c:v>196</c:v>
                </c:pt>
                <c:pt idx="183">
                  <c:v>197</c:v>
                </c:pt>
                <c:pt idx="184">
                  <c:v>198</c:v>
                </c:pt>
                <c:pt idx="185">
                  <c:v>199</c:v>
                </c:pt>
                <c:pt idx="186">
                  <c:v>200</c:v>
                </c:pt>
                <c:pt idx="187">
                  <c:v>201</c:v>
                </c:pt>
                <c:pt idx="188">
                  <c:v>202</c:v>
                </c:pt>
                <c:pt idx="189">
                  <c:v>203</c:v>
                </c:pt>
                <c:pt idx="190">
                  <c:v>204</c:v>
                </c:pt>
                <c:pt idx="191">
                  <c:v>205</c:v>
                </c:pt>
                <c:pt idx="192">
                  <c:v>206</c:v>
                </c:pt>
                <c:pt idx="193">
                  <c:v>207</c:v>
                </c:pt>
                <c:pt idx="194">
                  <c:v>208</c:v>
                </c:pt>
                <c:pt idx="195">
                  <c:v>209</c:v>
                </c:pt>
                <c:pt idx="196">
                  <c:v>210</c:v>
                </c:pt>
                <c:pt idx="197">
                  <c:v>211</c:v>
                </c:pt>
                <c:pt idx="198">
                  <c:v>212</c:v>
                </c:pt>
                <c:pt idx="199">
                  <c:v>213</c:v>
                </c:pt>
                <c:pt idx="200">
                  <c:v>214</c:v>
                </c:pt>
                <c:pt idx="201">
                  <c:v>215</c:v>
                </c:pt>
                <c:pt idx="202">
                  <c:v>216</c:v>
                </c:pt>
                <c:pt idx="203">
                  <c:v>217</c:v>
                </c:pt>
                <c:pt idx="204">
                  <c:v>218</c:v>
                </c:pt>
                <c:pt idx="205">
                  <c:v>219</c:v>
                </c:pt>
                <c:pt idx="206">
                  <c:v>220</c:v>
                </c:pt>
                <c:pt idx="207">
                  <c:v>221</c:v>
                </c:pt>
                <c:pt idx="208">
                  <c:v>222</c:v>
                </c:pt>
                <c:pt idx="209">
                  <c:v>223</c:v>
                </c:pt>
                <c:pt idx="210">
                  <c:v>224</c:v>
                </c:pt>
                <c:pt idx="211">
                  <c:v>225</c:v>
                </c:pt>
                <c:pt idx="212">
                  <c:v>226</c:v>
                </c:pt>
                <c:pt idx="213">
                  <c:v>227</c:v>
                </c:pt>
                <c:pt idx="214">
                  <c:v>228</c:v>
                </c:pt>
                <c:pt idx="215">
                  <c:v>229</c:v>
                </c:pt>
                <c:pt idx="216">
                  <c:v>230</c:v>
                </c:pt>
                <c:pt idx="217">
                  <c:v>231</c:v>
                </c:pt>
                <c:pt idx="218">
                  <c:v>232</c:v>
                </c:pt>
                <c:pt idx="219">
                  <c:v>233</c:v>
                </c:pt>
                <c:pt idx="220">
                  <c:v>234</c:v>
                </c:pt>
                <c:pt idx="221">
                  <c:v>235</c:v>
                </c:pt>
                <c:pt idx="222">
                  <c:v>236</c:v>
                </c:pt>
                <c:pt idx="223">
                  <c:v>237</c:v>
                </c:pt>
                <c:pt idx="224">
                  <c:v>238</c:v>
                </c:pt>
                <c:pt idx="225">
                  <c:v>239</c:v>
                </c:pt>
                <c:pt idx="226">
                  <c:v>240</c:v>
                </c:pt>
                <c:pt idx="227">
                  <c:v>241</c:v>
                </c:pt>
                <c:pt idx="228">
                  <c:v>242</c:v>
                </c:pt>
                <c:pt idx="229">
                  <c:v>243</c:v>
                </c:pt>
                <c:pt idx="230">
                  <c:v>244</c:v>
                </c:pt>
                <c:pt idx="231">
                  <c:v>245</c:v>
                </c:pt>
                <c:pt idx="232">
                  <c:v>246</c:v>
                </c:pt>
                <c:pt idx="233">
                  <c:v>247</c:v>
                </c:pt>
                <c:pt idx="234">
                  <c:v>248</c:v>
                </c:pt>
                <c:pt idx="235">
                  <c:v>249</c:v>
                </c:pt>
                <c:pt idx="236">
                  <c:v>250</c:v>
                </c:pt>
                <c:pt idx="237">
                  <c:v>251</c:v>
                </c:pt>
                <c:pt idx="238">
                  <c:v>252</c:v>
                </c:pt>
                <c:pt idx="239">
                  <c:v>253</c:v>
                </c:pt>
                <c:pt idx="240">
                  <c:v>254</c:v>
                </c:pt>
                <c:pt idx="241">
                  <c:v>255</c:v>
                </c:pt>
                <c:pt idx="242">
                  <c:v>256</c:v>
                </c:pt>
                <c:pt idx="243">
                  <c:v>257</c:v>
                </c:pt>
                <c:pt idx="244">
                  <c:v>258</c:v>
                </c:pt>
                <c:pt idx="245">
                  <c:v>259</c:v>
                </c:pt>
                <c:pt idx="246">
                  <c:v>260</c:v>
                </c:pt>
                <c:pt idx="247">
                  <c:v>261</c:v>
                </c:pt>
                <c:pt idx="248">
                  <c:v>262</c:v>
                </c:pt>
                <c:pt idx="249">
                  <c:v>263</c:v>
                </c:pt>
                <c:pt idx="250">
                  <c:v>264</c:v>
                </c:pt>
                <c:pt idx="251">
                  <c:v>265</c:v>
                </c:pt>
                <c:pt idx="252">
                  <c:v>266</c:v>
                </c:pt>
                <c:pt idx="253">
                  <c:v>267</c:v>
                </c:pt>
                <c:pt idx="254">
                  <c:v>268</c:v>
                </c:pt>
                <c:pt idx="255">
                  <c:v>269</c:v>
                </c:pt>
                <c:pt idx="256">
                  <c:v>270</c:v>
                </c:pt>
                <c:pt idx="257">
                  <c:v>271</c:v>
                </c:pt>
                <c:pt idx="258">
                  <c:v>272</c:v>
                </c:pt>
                <c:pt idx="259">
                  <c:v>273</c:v>
                </c:pt>
                <c:pt idx="260">
                  <c:v>274</c:v>
                </c:pt>
                <c:pt idx="261">
                  <c:v>275</c:v>
                </c:pt>
                <c:pt idx="262">
                  <c:v>276</c:v>
                </c:pt>
                <c:pt idx="263">
                  <c:v>277</c:v>
                </c:pt>
                <c:pt idx="264">
                  <c:v>278</c:v>
                </c:pt>
                <c:pt idx="265">
                  <c:v>279</c:v>
                </c:pt>
                <c:pt idx="266">
                  <c:v>280</c:v>
                </c:pt>
                <c:pt idx="267">
                  <c:v>281</c:v>
                </c:pt>
                <c:pt idx="268">
                  <c:v>282</c:v>
                </c:pt>
                <c:pt idx="269">
                  <c:v>283</c:v>
                </c:pt>
                <c:pt idx="270">
                  <c:v>284</c:v>
                </c:pt>
                <c:pt idx="271">
                  <c:v>285</c:v>
                </c:pt>
                <c:pt idx="272">
                  <c:v>286</c:v>
                </c:pt>
                <c:pt idx="273">
                  <c:v>287</c:v>
                </c:pt>
                <c:pt idx="274">
                  <c:v>288</c:v>
                </c:pt>
                <c:pt idx="275">
                  <c:v>289</c:v>
                </c:pt>
                <c:pt idx="276">
                  <c:v>290</c:v>
                </c:pt>
                <c:pt idx="277">
                  <c:v>291</c:v>
                </c:pt>
                <c:pt idx="278">
                  <c:v>292</c:v>
                </c:pt>
                <c:pt idx="279">
                  <c:v>293</c:v>
                </c:pt>
                <c:pt idx="280">
                  <c:v>294</c:v>
                </c:pt>
                <c:pt idx="281">
                  <c:v>295</c:v>
                </c:pt>
                <c:pt idx="282">
                  <c:v>296</c:v>
                </c:pt>
                <c:pt idx="283">
                  <c:v>297</c:v>
                </c:pt>
                <c:pt idx="284">
                  <c:v>298</c:v>
                </c:pt>
                <c:pt idx="285">
                  <c:v>299</c:v>
                </c:pt>
                <c:pt idx="286">
                  <c:v>300</c:v>
                </c:pt>
                <c:pt idx="287">
                  <c:v>301</c:v>
                </c:pt>
                <c:pt idx="288">
                  <c:v>302</c:v>
                </c:pt>
                <c:pt idx="289">
                  <c:v>303</c:v>
                </c:pt>
                <c:pt idx="290">
                  <c:v>304</c:v>
                </c:pt>
                <c:pt idx="291">
                  <c:v>305</c:v>
                </c:pt>
                <c:pt idx="292">
                  <c:v>306</c:v>
                </c:pt>
                <c:pt idx="293">
                  <c:v>307</c:v>
                </c:pt>
                <c:pt idx="294">
                  <c:v>308</c:v>
                </c:pt>
                <c:pt idx="295">
                  <c:v>309</c:v>
                </c:pt>
                <c:pt idx="296">
                  <c:v>310</c:v>
                </c:pt>
                <c:pt idx="297">
                  <c:v>311</c:v>
                </c:pt>
                <c:pt idx="298">
                  <c:v>312</c:v>
                </c:pt>
                <c:pt idx="299">
                  <c:v>313</c:v>
                </c:pt>
                <c:pt idx="300">
                  <c:v>314</c:v>
                </c:pt>
                <c:pt idx="301">
                  <c:v>315</c:v>
                </c:pt>
                <c:pt idx="302">
                  <c:v>316</c:v>
                </c:pt>
                <c:pt idx="303">
                  <c:v>317</c:v>
                </c:pt>
                <c:pt idx="304">
                  <c:v>318</c:v>
                </c:pt>
                <c:pt idx="305">
                  <c:v>319</c:v>
                </c:pt>
                <c:pt idx="306">
                  <c:v>320</c:v>
                </c:pt>
                <c:pt idx="307">
                  <c:v>321</c:v>
                </c:pt>
                <c:pt idx="308">
                  <c:v>322</c:v>
                </c:pt>
                <c:pt idx="309">
                  <c:v>323</c:v>
                </c:pt>
                <c:pt idx="310">
                  <c:v>324</c:v>
                </c:pt>
              </c:numCache>
            </c:numRef>
          </c:cat>
          <c:val>
            <c:numRef>
              <c:f>prodata!$D$2:$D$312</c:f>
              <c:numCache>
                <c:formatCode>General</c:formatCode>
                <c:ptCount val="311"/>
                <c:pt idx="2">
                  <c:v>1</c:v>
                </c:pt>
                <c:pt idx="3">
                  <c:v>1</c:v>
                </c:pt>
                <c:pt idx="4">
                  <c:v>1</c:v>
                </c:pt>
                <c:pt idx="5">
                  <c:v>1</c:v>
                </c:pt>
                <c:pt idx="6">
                  <c:v>1</c:v>
                </c:pt>
                <c:pt idx="7">
                  <c:v>1</c:v>
                </c:pt>
                <c:pt idx="8">
                  <c:v>1</c:v>
                </c:pt>
                <c:pt idx="9">
                  <c:v>1</c:v>
                </c:pt>
                <c:pt idx="10">
                  <c:v>1</c:v>
                </c:pt>
                <c:pt idx="11">
                  <c:v>2</c:v>
                </c:pt>
                <c:pt idx="12">
                  <c:v>1</c:v>
                </c:pt>
                <c:pt idx="13">
                  <c:v>1</c:v>
                </c:pt>
                <c:pt idx="14">
                  <c:v>1</c:v>
                </c:pt>
                <c:pt idx="15">
                  <c:v>1</c:v>
                </c:pt>
                <c:pt idx="16">
                  <c:v>1</c:v>
                </c:pt>
                <c:pt idx="17">
                  <c:v>1</c:v>
                </c:pt>
                <c:pt idx="18">
                  <c:v>2</c:v>
                </c:pt>
                <c:pt idx="19">
                  <c:v>2</c:v>
                </c:pt>
                <c:pt idx="20">
                  <c:v>2</c:v>
                </c:pt>
                <c:pt idx="21">
                  <c:v>1</c:v>
                </c:pt>
                <c:pt idx="22">
                  <c:v>2</c:v>
                </c:pt>
                <c:pt idx="23">
                  <c:v>2</c:v>
                </c:pt>
                <c:pt idx="24">
                  <c:v>2</c:v>
                </c:pt>
                <c:pt idx="25">
                  <c:v>3</c:v>
                </c:pt>
                <c:pt idx="26">
                  <c:v>3</c:v>
                </c:pt>
                <c:pt idx="27">
                  <c:v>3</c:v>
                </c:pt>
                <c:pt idx="28">
                  <c:v>4</c:v>
                </c:pt>
                <c:pt idx="29">
                  <c:v>4</c:v>
                </c:pt>
                <c:pt idx="30">
                  <c:v>3</c:v>
                </c:pt>
                <c:pt idx="31">
                  <c:v>4</c:v>
                </c:pt>
                <c:pt idx="32">
                  <c:v>3</c:v>
                </c:pt>
                <c:pt idx="33">
                  <c:v>2</c:v>
                </c:pt>
                <c:pt idx="34">
                  <c:v>4</c:v>
                </c:pt>
                <c:pt idx="35">
                  <c:v>4</c:v>
                </c:pt>
                <c:pt idx="36">
                  <c:v>3</c:v>
                </c:pt>
                <c:pt idx="37">
                  <c:v>4</c:v>
                </c:pt>
                <c:pt idx="38">
                  <c:v>3</c:v>
                </c:pt>
                <c:pt idx="39">
                  <c:v>2</c:v>
                </c:pt>
                <c:pt idx="40">
                  <c:v>2</c:v>
                </c:pt>
                <c:pt idx="41">
                  <c:v>3</c:v>
                </c:pt>
                <c:pt idx="42">
                  <c:v>2</c:v>
                </c:pt>
                <c:pt idx="43">
                  <c:v>3</c:v>
                </c:pt>
                <c:pt idx="44">
                  <c:v>3</c:v>
                </c:pt>
                <c:pt idx="45">
                  <c:v>3</c:v>
                </c:pt>
                <c:pt idx="46">
                  <c:v>3</c:v>
                </c:pt>
                <c:pt idx="47">
                  <c:v>4</c:v>
                </c:pt>
                <c:pt idx="48">
                  <c:v>4</c:v>
                </c:pt>
                <c:pt idx="49">
                  <c:v>4</c:v>
                </c:pt>
                <c:pt idx="50">
                  <c:v>5</c:v>
                </c:pt>
                <c:pt idx="51">
                  <c:v>6</c:v>
                </c:pt>
                <c:pt idx="52">
                  <c:v>5</c:v>
                </c:pt>
                <c:pt idx="53">
                  <c:v>5</c:v>
                </c:pt>
                <c:pt idx="54">
                  <c:v>5</c:v>
                </c:pt>
                <c:pt idx="55">
                  <c:v>5</c:v>
                </c:pt>
                <c:pt idx="56">
                  <c:v>4</c:v>
                </c:pt>
                <c:pt idx="57">
                  <c:v>6</c:v>
                </c:pt>
                <c:pt idx="58">
                  <c:v>5</c:v>
                </c:pt>
                <c:pt idx="59">
                  <c:v>5</c:v>
                </c:pt>
                <c:pt idx="60">
                  <c:v>4</c:v>
                </c:pt>
                <c:pt idx="61">
                  <c:v>4</c:v>
                </c:pt>
                <c:pt idx="62">
                  <c:v>3</c:v>
                </c:pt>
                <c:pt idx="63">
                  <c:v>3</c:v>
                </c:pt>
                <c:pt idx="64">
                  <c:v>3</c:v>
                </c:pt>
                <c:pt idx="65">
                  <c:v>5</c:v>
                </c:pt>
                <c:pt idx="66">
                  <c:v>4</c:v>
                </c:pt>
                <c:pt idx="67">
                  <c:v>5</c:v>
                </c:pt>
                <c:pt idx="68">
                  <c:v>5</c:v>
                </c:pt>
                <c:pt idx="69">
                  <c:v>6</c:v>
                </c:pt>
                <c:pt idx="70">
                  <c:v>5</c:v>
                </c:pt>
                <c:pt idx="71">
                  <c:v>5</c:v>
                </c:pt>
                <c:pt idx="72">
                  <c:v>5</c:v>
                </c:pt>
                <c:pt idx="73">
                  <c:v>5</c:v>
                </c:pt>
                <c:pt idx="74">
                  <c:v>5</c:v>
                </c:pt>
                <c:pt idx="75">
                  <c:v>5</c:v>
                </c:pt>
                <c:pt idx="76">
                  <c:v>6</c:v>
                </c:pt>
                <c:pt idx="77">
                  <c:v>5</c:v>
                </c:pt>
                <c:pt idx="78">
                  <c:v>6</c:v>
                </c:pt>
                <c:pt idx="79">
                  <c:v>5</c:v>
                </c:pt>
                <c:pt idx="80">
                  <c:v>5</c:v>
                </c:pt>
                <c:pt idx="81">
                  <c:v>6</c:v>
                </c:pt>
                <c:pt idx="82">
                  <c:v>5</c:v>
                </c:pt>
                <c:pt idx="83">
                  <c:v>4</c:v>
                </c:pt>
                <c:pt idx="84">
                  <c:v>4</c:v>
                </c:pt>
                <c:pt idx="85">
                  <c:v>4</c:v>
                </c:pt>
                <c:pt idx="86">
                  <c:v>2</c:v>
                </c:pt>
                <c:pt idx="87">
                  <c:v>4</c:v>
                </c:pt>
                <c:pt idx="88">
                  <c:v>4</c:v>
                </c:pt>
                <c:pt idx="89">
                  <c:v>5</c:v>
                </c:pt>
                <c:pt idx="90">
                  <c:v>4</c:v>
                </c:pt>
                <c:pt idx="91">
                  <c:v>6</c:v>
                </c:pt>
                <c:pt idx="92">
                  <c:v>5</c:v>
                </c:pt>
                <c:pt idx="93">
                  <c:v>6</c:v>
                </c:pt>
                <c:pt idx="94">
                  <c:v>5</c:v>
                </c:pt>
                <c:pt idx="95">
                  <c:v>6</c:v>
                </c:pt>
                <c:pt idx="96">
                  <c:v>5</c:v>
                </c:pt>
                <c:pt idx="97">
                  <c:v>5</c:v>
                </c:pt>
                <c:pt idx="98">
                  <c:v>5</c:v>
                </c:pt>
                <c:pt idx="99">
                  <c:v>6</c:v>
                </c:pt>
                <c:pt idx="100">
                  <c:v>6</c:v>
                </c:pt>
                <c:pt idx="101">
                  <c:v>6</c:v>
                </c:pt>
                <c:pt idx="102">
                  <c:v>6</c:v>
                </c:pt>
                <c:pt idx="103">
                  <c:v>6</c:v>
                </c:pt>
                <c:pt idx="104">
                  <c:v>5</c:v>
                </c:pt>
                <c:pt idx="105">
                  <c:v>6</c:v>
                </c:pt>
                <c:pt idx="106">
                  <c:v>6</c:v>
                </c:pt>
                <c:pt idx="107">
                  <c:v>5</c:v>
                </c:pt>
                <c:pt idx="108">
                  <c:v>6</c:v>
                </c:pt>
                <c:pt idx="109">
                  <c:v>5</c:v>
                </c:pt>
                <c:pt idx="110">
                  <c:v>5</c:v>
                </c:pt>
                <c:pt idx="111">
                  <c:v>6</c:v>
                </c:pt>
                <c:pt idx="112">
                  <c:v>6</c:v>
                </c:pt>
                <c:pt idx="113">
                  <c:v>6</c:v>
                </c:pt>
                <c:pt idx="114">
                  <c:v>6</c:v>
                </c:pt>
                <c:pt idx="115">
                  <c:v>6</c:v>
                </c:pt>
                <c:pt idx="116">
                  <c:v>4</c:v>
                </c:pt>
                <c:pt idx="117">
                  <c:v>6</c:v>
                </c:pt>
                <c:pt idx="118">
                  <c:v>6</c:v>
                </c:pt>
                <c:pt idx="119">
                  <c:v>6</c:v>
                </c:pt>
                <c:pt idx="120">
                  <c:v>6</c:v>
                </c:pt>
                <c:pt idx="121">
                  <c:v>7</c:v>
                </c:pt>
                <c:pt idx="122">
                  <c:v>6</c:v>
                </c:pt>
                <c:pt idx="123">
                  <c:v>6</c:v>
                </c:pt>
                <c:pt idx="124">
                  <c:v>6</c:v>
                </c:pt>
                <c:pt idx="125">
                  <c:v>6</c:v>
                </c:pt>
                <c:pt idx="126">
                  <c:v>6</c:v>
                </c:pt>
                <c:pt idx="127">
                  <c:v>6</c:v>
                </c:pt>
                <c:pt idx="128">
                  <c:v>5</c:v>
                </c:pt>
                <c:pt idx="129">
                  <c:v>6</c:v>
                </c:pt>
                <c:pt idx="130">
                  <c:v>5</c:v>
                </c:pt>
                <c:pt idx="131">
                  <c:v>4</c:v>
                </c:pt>
                <c:pt idx="132">
                  <c:v>5</c:v>
                </c:pt>
                <c:pt idx="133">
                  <c:v>4</c:v>
                </c:pt>
                <c:pt idx="134">
                  <c:v>5</c:v>
                </c:pt>
                <c:pt idx="135">
                  <c:v>5</c:v>
                </c:pt>
                <c:pt idx="136">
                  <c:v>7</c:v>
                </c:pt>
                <c:pt idx="137">
                  <c:v>6</c:v>
                </c:pt>
                <c:pt idx="138">
                  <c:v>6</c:v>
                </c:pt>
                <c:pt idx="139">
                  <c:v>6</c:v>
                </c:pt>
                <c:pt idx="140">
                  <c:v>6</c:v>
                </c:pt>
                <c:pt idx="141">
                  <c:v>5</c:v>
                </c:pt>
                <c:pt idx="142">
                  <c:v>5</c:v>
                </c:pt>
                <c:pt idx="143">
                  <c:v>6</c:v>
                </c:pt>
                <c:pt idx="144">
                  <c:v>5</c:v>
                </c:pt>
                <c:pt idx="145">
                  <c:v>5</c:v>
                </c:pt>
                <c:pt idx="146">
                  <c:v>6</c:v>
                </c:pt>
                <c:pt idx="147">
                  <c:v>5</c:v>
                </c:pt>
                <c:pt idx="148">
                  <c:v>6</c:v>
                </c:pt>
                <c:pt idx="149">
                  <c:v>5</c:v>
                </c:pt>
                <c:pt idx="150">
                  <c:v>6</c:v>
                </c:pt>
                <c:pt idx="151">
                  <c:v>5</c:v>
                </c:pt>
                <c:pt idx="152">
                  <c:v>5</c:v>
                </c:pt>
                <c:pt idx="153">
                  <c:v>5</c:v>
                </c:pt>
                <c:pt idx="154">
                  <c:v>5</c:v>
                </c:pt>
                <c:pt idx="155">
                  <c:v>4</c:v>
                </c:pt>
                <c:pt idx="156">
                  <c:v>4</c:v>
                </c:pt>
                <c:pt idx="157">
                  <c:v>5</c:v>
                </c:pt>
                <c:pt idx="158">
                  <c:v>4</c:v>
                </c:pt>
                <c:pt idx="159">
                  <c:v>5</c:v>
                </c:pt>
                <c:pt idx="160">
                  <c:v>5</c:v>
                </c:pt>
                <c:pt idx="161">
                  <c:v>5</c:v>
                </c:pt>
                <c:pt idx="162">
                  <c:v>5</c:v>
                </c:pt>
                <c:pt idx="163">
                  <c:v>5</c:v>
                </c:pt>
                <c:pt idx="164">
                  <c:v>4</c:v>
                </c:pt>
                <c:pt idx="165">
                  <c:v>5</c:v>
                </c:pt>
                <c:pt idx="166">
                  <c:v>4</c:v>
                </c:pt>
                <c:pt idx="167">
                  <c:v>5</c:v>
                </c:pt>
                <c:pt idx="168">
                  <c:v>5</c:v>
                </c:pt>
                <c:pt idx="169">
                  <c:v>6</c:v>
                </c:pt>
                <c:pt idx="170">
                  <c:v>5</c:v>
                </c:pt>
                <c:pt idx="171">
                  <c:v>6</c:v>
                </c:pt>
                <c:pt idx="172">
                  <c:v>5</c:v>
                </c:pt>
                <c:pt idx="173">
                  <c:v>6</c:v>
                </c:pt>
                <c:pt idx="174">
                  <c:v>5</c:v>
                </c:pt>
                <c:pt idx="175">
                  <c:v>6</c:v>
                </c:pt>
                <c:pt idx="176">
                  <c:v>5</c:v>
                </c:pt>
                <c:pt idx="177">
                  <c:v>5</c:v>
                </c:pt>
                <c:pt idx="178">
                  <c:v>4</c:v>
                </c:pt>
                <c:pt idx="179">
                  <c:v>5</c:v>
                </c:pt>
                <c:pt idx="180">
                  <c:v>4</c:v>
                </c:pt>
                <c:pt idx="181">
                  <c:v>6</c:v>
                </c:pt>
                <c:pt idx="182">
                  <c:v>5</c:v>
                </c:pt>
                <c:pt idx="183">
                  <c:v>7</c:v>
                </c:pt>
                <c:pt idx="184">
                  <c:v>7</c:v>
                </c:pt>
                <c:pt idx="185">
                  <c:v>7</c:v>
                </c:pt>
                <c:pt idx="186">
                  <c:v>6</c:v>
                </c:pt>
                <c:pt idx="187">
                  <c:v>7</c:v>
                </c:pt>
                <c:pt idx="188">
                  <c:v>6</c:v>
                </c:pt>
                <c:pt idx="189">
                  <c:v>5</c:v>
                </c:pt>
                <c:pt idx="190">
                  <c:v>6</c:v>
                </c:pt>
                <c:pt idx="191">
                  <c:v>6</c:v>
                </c:pt>
                <c:pt idx="192">
                  <c:v>6</c:v>
                </c:pt>
                <c:pt idx="193">
                  <c:v>6</c:v>
                </c:pt>
                <c:pt idx="194">
                  <c:v>6</c:v>
                </c:pt>
                <c:pt idx="195">
                  <c:v>6</c:v>
                </c:pt>
                <c:pt idx="196">
                  <c:v>6</c:v>
                </c:pt>
                <c:pt idx="197">
                  <c:v>6</c:v>
                </c:pt>
                <c:pt idx="198">
                  <c:v>5</c:v>
                </c:pt>
                <c:pt idx="199">
                  <c:v>6</c:v>
                </c:pt>
                <c:pt idx="200">
                  <c:v>6</c:v>
                </c:pt>
                <c:pt idx="201">
                  <c:v>6</c:v>
                </c:pt>
                <c:pt idx="202">
                  <c:v>5</c:v>
                </c:pt>
                <c:pt idx="203">
                  <c:v>6</c:v>
                </c:pt>
                <c:pt idx="204">
                  <c:v>6</c:v>
                </c:pt>
                <c:pt idx="205">
                  <c:v>5</c:v>
                </c:pt>
                <c:pt idx="206">
                  <c:v>5</c:v>
                </c:pt>
                <c:pt idx="207">
                  <c:v>6</c:v>
                </c:pt>
                <c:pt idx="208">
                  <c:v>5</c:v>
                </c:pt>
                <c:pt idx="209">
                  <c:v>5</c:v>
                </c:pt>
                <c:pt idx="210">
                  <c:v>6</c:v>
                </c:pt>
                <c:pt idx="211">
                  <c:v>5</c:v>
                </c:pt>
                <c:pt idx="212">
                  <c:v>6</c:v>
                </c:pt>
                <c:pt idx="213">
                  <c:v>5</c:v>
                </c:pt>
                <c:pt idx="214">
                  <c:v>6</c:v>
                </c:pt>
                <c:pt idx="215">
                  <c:v>5</c:v>
                </c:pt>
                <c:pt idx="216">
                  <c:v>7</c:v>
                </c:pt>
                <c:pt idx="217">
                  <c:v>5</c:v>
                </c:pt>
                <c:pt idx="218">
                  <c:v>6</c:v>
                </c:pt>
                <c:pt idx="219">
                  <c:v>5</c:v>
                </c:pt>
                <c:pt idx="220">
                  <c:v>5</c:v>
                </c:pt>
                <c:pt idx="221">
                  <c:v>3</c:v>
                </c:pt>
                <c:pt idx="222">
                  <c:v>5</c:v>
                </c:pt>
                <c:pt idx="223">
                  <c:v>4</c:v>
                </c:pt>
                <c:pt idx="224">
                  <c:v>5</c:v>
                </c:pt>
                <c:pt idx="225">
                  <c:v>5</c:v>
                </c:pt>
                <c:pt idx="226">
                  <c:v>6</c:v>
                </c:pt>
                <c:pt idx="227">
                  <c:v>6</c:v>
                </c:pt>
                <c:pt idx="228">
                  <c:v>6</c:v>
                </c:pt>
                <c:pt idx="229">
                  <c:v>5</c:v>
                </c:pt>
                <c:pt idx="230">
                  <c:v>5</c:v>
                </c:pt>
                <c:pt idx="231">
                  <c:v>5</c:v>
                </c:pt>
                <c:pt idx="232">
                  <c:v>4</c:v>
                </c:pt>
                <c:pt idx="233">
                  <c:v>6</c:v>
                </c:pt>
                <c:pt idx="234">
                  <c:v>5</c:v>
                </c:pt>
                <c:pt idx="235">
                  <c:v>6</c:v>
                </c:pt>
                <c:pt idx="236">
                  <c:v>5</c:v>
                </c:pt>
                <c:pt idx="237">
                  <c:v>6</c:v>
                </c:pt>
                <c:pt idx="238">
                  <c:v>4</c:v>
                </c:pt>
                <c:pt idx="239">
                  <c:v>6</c:v>
                </c:pt>
                <c:pt idx="240">
                  <c:v>5</c:v>
                </c:pt>
                <c:pt idx="241">
                  <c:v>6</c:v>
                </c:pt>
                <c:pt idx="242">
                  <c:v>5</c:v>
                </c:pt>
                <c:pt idx="243">
                  <c:v>6</c:v>
                </c:pt>
                <c:pt idx="244">
                  <c:v>4</c:v>
                </c:pt>
                <c:pt idx="245">
                  <c:v>5</c:v>
                </c:pt>
                <c:pt idx="246">
                  <c:v>4</c:v>
                </c:pt>
                <c:pt idx="247">
                  <c:v>5</c:v>
                </c:pt>
                <c:pt idx="248">
                  <c:v>4</c:v>
                </c:pt>
                <c:pt idx="249">
                  <c:v>5</c:v>
                </c:pt>
                <c:pt idx="250">
                  <c:v>4</c:v>
                </c:pt>
                <c:pt idx="251">
                  <c:v>5</c:v>
                </c:pt>
                <c:pt idx="252">
                  <c:v>4</c:v>
                </c:pt>
                <c:pt idx="253">
                  <c:v>5</c:v>
                </c:pt>
                <c:pt idx="254">
                  <c:v>5</c:v>
                </c:pt>
                <c:pt idx="255">
                  <c:v>5</c:v>
                </c:pt>
                <c:pt idx="256">
                  <c:v>5</c:v>
                </c:pt>
                <c:pt idx="257">
                  <c:v>5</c:v>
                </c:pt>
                <c:pt idx="258">
                  <c:v>5</c:v>
                </c:pt>
                <c:pt idx="259">
                  <c:v>5</c:v>
                </c:pt>
                <c:pt idx="260">
                  <c:v>4</c:v>
                </c:pt>
                <c:pt idx="261">
                  <c:v>4</c:v>
                </c:pt>
                <c:pt idx="262">
                  <c:v>3</c:v>
                </c:pt>
                <c:pt idx="263">
                  <c:v>4</c:v>
                </c:pt>
                <c:pt idx="264">
                  <c:v>3</c:v>
                </c:pt>
                <c:pt idx="265">
                  <c:v>4</c:v>
                </c:pt>
                <c:pt idx="266">
                  <c:v>4</c:v>
                </c:pt>
                <c:pt idx="267">
                  <c:v>5</c:v>
                </c:pt>
                <c:pt idx="268">
                  <c:v>3</c:v>
                </c:pt>
                <c:pt idx="269">
                  <c:v>3</c:v>
                </c:pt>
                <c:pt idx="270">
                  <c:v>4</c:v>
                </c:pt>
                <c:pt idx="271">
                  <c:v>3</c:v>
                </c:pt>
                <c:pt idx="272">
                  <c:v>2</c:v>
                </c:pt>
                <c:pt idx="273">
                  <c:v>3</c:v>
                </c:pt>
                <c:pt idx="274">
                  <c:v>3</c:v>
                </c:pt>
                <c:pt idx="275">
                  <c:v>2</c:v>
                </c:pt>
                <c:pt idx="276">
                  <c:v>2</c:v>
                </c:pt>
                <c:pt idx="277">
                  <c:v>2</c:v>
                </c:pt>
                <c:pt idx="278">
                  <c:v>2</c:v>
                </c:pt>
                <c:pt idx="279">
                  <c:v>2</c:v>
                </c:pt>
                <c:pt idx="280">
                  <c:v>3</c:v>
                </c:pt>
                <c:pt idx="281">
                  <c:v>4</c:v>
                </c:pt>
                <c:pt idx="282">
                  <c:v>4</c:v>
                </c:pt>
                <c:pt idx="283">
                  <c:v>4</c:v>
                </c:pt>
                <c:pt idx="284">
                  <c:v>5</c:v>
                </c:pt>
                <c:pt idx="285">
                  <c:v>3</c:v>
                </c:pt>
                <c:pt idx="286">
                  <c:v>3</c:v>
                </c:pt>
                <c:pt idx="287">
                  <c:v>3</c:v>
                </c:pt>
                <c:pt idx="288">
                  <c:v>3</c:v>
                </c:pt>
                <c:pt idx="289">
                  <c:v>3</c:v>
                </c:pt>
                <c:pt idx="290">
                  <c:v>3</c:v>
                </c:pt>
                <c:pt idx="291">
                  <c:v>3</c:v>
                </c:pt>
                <c:pt idx="292">
                  <c:v>5</c:v>
                </c:pt>
                <c:pt idx="293">
                  <c:v>4</c:v>
                </c:pt>
                <c:pt idx="294">
                  <c:v>3</c:v>
                </c:pt>
                <c:pt idx="295">
                  <c:v>5</c:v>
                </c:pt>
                <c:pt idx="296">
                  <c:v>4</c:v>
                </c:pt>
                <c:pt idx="297">
                  <c:v>3</c:v>
                </c:pt>
                <c:pt idx="298">
                  <c:v>3</c:v>
                </c:pt>
                <c:pt idx="299">
                  <c:v>4</c:v>
                </c:pt>
                <c:pt idx="300">
                  <c:v>2</c:v>
                </c:pt>
                <c:pt idx="301">
                  <c:v>3</c:v>
                </c:pt>
                <c:pt idx="302">
                  <c:v>2</c:v>
                </c:pt>
                <c:pt idx="303">
                  <c:v>3</c:v>
                </c:pt>
                <c:pt idx="304">
                  <c:v>3</c:v>
                </c:pt>
                <c:pt idx="305">
                  <c:v>3</c:v>
                </c:pt>
                <c:pt idx="306">
                  <c:v>2</c:v>
                </c:pt>
                <c:pt idx="307">
                  <c:v>4</c:v>
                </c:pt>
                <c:pt idx="308">
                  <c:v>3</c:v>
                </c:pt>
              </c:numCache>
            </c:numRef>
          </c:val>
          <c:smooth val="0"/>
          <c:extLst>
            <c:ext xmlns:c16="http://schemas.microsoft.com/office/drawing/2014/chart" uri="{C3380CC4-5D6E-409C-BE32-E72D297353CC}">
              <c16:uniqueId val="{00000001-7F25-4D10-A1AE-EF3117F1610D}"/>
            </c:ext>
          </c:extLst>
        </c:ser>
        <c:ser>
          <c:idx val="2"/>
          <c:order val="2"/>
          <c:tx>
            <c:strRef>
              <c:f>prodata!$E$1</c:f>
              <c:strCache>
                <c:ptCount val="1"/>
                <c:pt idx="0">
                  <c:v>flowΔt=4</c:v>
                </c:pt>
              </c:strCache>
            </c:strRef>
          </c:tx>
          <c:spPr>
            <a:ln w="28575" cap="rnd">
              <a:solidFill>
                <a:schemeClr val="accent3"/>
              </a:solidFill>
              <a:round/>
            </a:ln>
            <a:effectLst/>
          </c:spPr>
          <c:marker>
            <c:symbol val="none"/>
          </c:marker>
          <c:cat>
            <c:numRef>
              <c:f>prodata!$A$2:$A$312</c:f>
              <c:numCache>
                <c:formatCode>General</c:formatCode>
                <c:ptCount val="311"/>
                <c:pt idx="0">
                  <c:v>14</c:v>
                </c:pt>
                <c:pt idx="1">
                  <c:v>15</c:v>
                </c:pt>
                <c:pt idx="2">
                  <c:v>16</c:v>
                </c:pt>
                <c:pt idx="3">
                  <c:v>17</c:v>
                </c:pt>
                <c:pt idx="4">
                  <c:v>18</c:v>
                </c:pt>
                <c:pt idx="5">
                  <c:v>19</c:v>
                </c:pt>
                <c:pt idx="6">
                  <c:v>20</c:v>
                </c:pt>
                <c:pt idx="7">
                  <c:v>21</c:v>
                </c:pt>
                <c:pt idx="8">
                  <c:v>22</c:v>
                </c:pt>
                <c:pt idx="9">
                  <c:v>23</c:v>
                </c:pt>
                <c:pt idx="10">
                  <c:v>24</c:v>
                </c:pt>
                <c:pt idx="11">
                  <c:v>25</c:v>
                </c:pt>
                <c:pt idx="12">
                  <c:v>26</c:v>
                </c:pt>
                <c:pt idx="13">
                  <c:v>27</c:v>
                </c:pt>
                <c:pt idx="14">
                  <c:v>28</c:v>
                </c:pt>
                <c:pt idx="15">
                  <c:v>29</c:v>
                </c:pt>
                <c:pt idx="16">
                  <c:v>30</c:v>
                </c:pt>
                <c:pt idx="17">
                  <c:v>31</c:v>
                </c:pt>
                <c:pt idx="18">
                  <c:v>32</c:v>
                </c:pt>
                <c:pt idx="19">
                  <c:v>33</c:v>
                </c:pt>
                <c:pt idx="20">
                  <c:v>34</c:v>
                </c:pt>
                <c:pt idx="21">
                  <c:v>35</c:v>
                </c:pt>
                <c:pt idx="22">
                  <c:v>36</c:v>
                </c:pt>
                <c:pt idx="23">
                  <c:v>37</c:v>
                </c:pt>
                <c:pt idx="24">
                  <c:v>38</c:v>
                </c:pt>
                <c:pt idx="25">
                  <c:v>39</c:v>
                </c:pt>
                <c:pt idx="26">
                  <c:v>40</c:v>
                </c:pt>
                <c:pt idx="27">
                  <c:v>41</c:v>
                </c:pt>
                <c:pt idx="28">
                  <c:v>42</c:v>
                </c:pt>
                <c:pt idx="29">
                  <c:v>43</c:v>
                </c:pt>
                <c:pt idx="30">
                  <c:v>44</c:v>
                </c:pt>
                <c:pt idx="31">
                  <c:v>45</c:v>
                </c:pt>
                <c:pt idx="32">
                  <c:v>46</c:v>
                </c:pt>
                <c:pt idx="33">
                  <c:v>47</c:v>
                </c:pt>
                <c:pt idx="34">
                  <c:v>48</c:v>
                </c:pt>
                <c:pt idx="35">
                  <c:v>49</c:v>
                </c:pt>
                <c:pt idx="36">
                  <c:v>50</c:v>
                </c:pt>
                <c:pt idx="37">
                  <c:v>51</c:v>
                </c:pt>
                <c:pt idx="38">
                  <c:v>52</c:v>
                </c:pt>
                <c:pt idx="39">
                  <c:v>53</c:v>
                </c:pt>
                <c:pt idx="40">
                  <c:v>54</c:v>
                </c:pt>
                <c:pt idx="41">
                  <c:v>55</c:v>
                </c:pt>
                <c:pt idx="42">
                  <c:v>56</c:v>
                </c:pt>
                <c:pt idx="43">
                  <c:v>57</c:v>
                </c:pt>
                <c:pt idx="44">
                  <c:v>58</c:v>
                </c:pt>
                <c:pt idx="45">
                  <c:v>59</c:v>
                </c:pt>
                <c:pt idx="46">
                  <c:v>60</c:v>
                </c:pt>
                <c:pt idx="47">
                  <c:v>61</c:v>
                </c:pt>
                <c:pt idx="48">
                  <c:v>62</c:v>
                </c:pt>
                <c:pt idx="49">
                  <c:v>63</c:v>
                </c:pt>
                <c:pt idx="50">
                  <c:v>64</c:v>
                </c:pt>
                <c:pt idx="51">
                  <c:v>65</c:v>
                </c:pt>
                <c:pt idx="52">
                  <c:v>66</c:v>
                </c:pt>
                <c:pt idx="53">
                  <c:v>67</c:v>
                </c:pt>
                <c:pt idx="54">
                  <c:v>68</c:v>
                </c:pt>
                <c:pt idx="55">
                  <c:v>69</c:v>
                </c:pt>
                <c:pt idx="56">
                  <c:v>70</c:v>
                </c:pt>
                <c:pt idx="57">
                  <c:v>71</c:v>
                </c:pt>
                <c:pt idx="58">
                  <c:v>72</c:v>
                </c:pt>
                <c:pt idx="59">
                  <c:v>73</c:v>
                </c:pt>
                <c:pt idx="60">
                  <c:v>74</c:v>
                </c:pt>
                <c:pt idx="61">
                  <c:v>75</c:v>
                </c:pt>
                <c:pt idx="62">
                  <c:v>76</c:v>
                </c:pt>
                <c:pt idx="63">
                  <c:v>77</c:v>
                </c:pt>
                <c:pt idx="64">
                  <c:v>78</c:v>
                </c:pt>
                <c:pt idx="65">
                  <c:v>79</c:v>
                </c:pt>
                <c:pt idx="66">
                  <c:v>80</c:v>
                </c:pt>
                <c:pt idx="67">
                  <c:v>81</c:v>
                </c:pt>
                <c:pt idx="68">
                  <c:v>82</c:v>
                </c:pt>
                <c:pt idx="69">
                  <c:v>83</c:v>
                </c:pt>
                <c:pt idx="70">
                  <c:v>84</c:v>
                </c:pt>
                <c:pt idx="71">
                  <c:v>85</c:v>
                </c:pt>
                <c:pt idx="72">
                  <c:v>86</c:v>
                </c:pt>
                <c:pt idx="73">
                  <c:v>87</c:v>
                </c:pt>
                <c:pt idx="74">
                  <c:v>88</c:v>
                </c:pt>
                <c:pt idx="75">
                  <c:v>89</c:v>
                </c:pt>
                <c:pt idx="76">
                  <c:v>90</c:v>
                </c:pt>
                <c:pt idx="77">
                  <c:v>91</c:v>
                </c:pt>
                <c:pt idx="78">
                  <c:v>92</c:v>
                </c:pt>
                <c:pt idx="79">
                  <c:v>93</c:v>
                </c:pt>
                <c:pt idx="80">
                  <c:v>94</c:v>
                </c:pt>
                <c:pt idx="81">
                  <c:v>95</c:v>
                </c:pt>
                <c:pt idx="82">
                  <c:v>96</c:v>
                </c:pt>
                <c:pt idx="83">
                  <c:v>97</c:v>
                </c:pt>
                <c:pt idx="84">
                  <c:v>98</c:v>
                </c:pt>
                <c:pt idx="85">
                  <c:v>99</c:v>
                </c:pt>
                <c:pt idx="86">
                  <c:v>100</c:v>
                </c:pt>
                <c:pt idx="87">
                  <c:v>101</c:v>
                </c:pt>
                <c:pt idx="88">
                  <c:v>102</c:v>
                </c:pt>
                <c:pt idx="89">
                  <c:v>103</c:v>
                </c:pt>
                <c:pt idx="90">
                  <c:v>104</c:v>
                </c:pt>
                <c:pt idx="91">
                  <c:v>105</c:v>
                </c:pt>
                <c:pt idx="92">
                  <c:v>106</c:v>
                </c:pt>
                <c:pt idx="93">
                  <c:v>107</c:v>
                </c:pt>
                <c:pt idx="94">
                  <c:v>108</c:v>
                </c:pt>
                <c:pt idx="95">
                  <c:v>109</c:v>
                </c:pt>
                <c:pt idx="96">
                  <c:v>110</c:v>
                </c:pt>
                <c:pt idx="97">
                  <c:v>111</c:v>
                </c:pt>
                <c:pt idx="98">
                  <c:v>112</c:v>
                </c:pt>
                <c:pt idx="99">
                  <c:v>113</c:v>
                </c:pt>
                <c:pt idx="100">
                  <c:v>114</c:v>
                </c:pt>
                <c:pt idx="101">
                  <c:v>115</c:v>
                </c:pt>
                <c:pt idx="102">
                  <c:v>116</c:v>
                </c:pt>
                <c:pt idx="103">
                  <c:v>117</c:v>
                </c:pt>
                <c:pt idx="104">
                  <c:v>118</c:v>
                </c:pt>
                <c:pt idx="105">
                  <c:v>119</c:v>
                </c:pt>
                <c:pt idx="106">
                  <c:v>120</c:v>
                </c:pt>
                <c:pt idx="107">
                  <c:v>121</c:v>
                </c:pt>
                <c:pt idx="108">
                  <c:v>122</c:v>
                </c:pt>
                <c:pt idx="109">
                  <c:v>123</c:v>
                </c:pt>
                <c:pt idx="110">
                  <c:v>124</c:v>
                </c:pt>
                <c:pt idx="111">
                  <c:v>125</c:v>
                </c:pt>
                <c:pt idx="112">
                  <c:v>126</c:v>
                </c:pt>
                <c:pt idx="113">
                  <c:v>127</c:v>
                </c:pt>
                <c:pt idx="114">
                  <c:v>128</c:v>
                </c:pt>
                <c:pt idx="115">
                  <c:v>129</c:v>
                </c:pt>
                <c:pt idx="116">
                  <c:v>130</c:v>
                </c:pt>
                <c:pt idx="117">
                  <c:v>131</c:v>
                </c:pt>
                <c:pt idx="118">
                  <c:v>132</c:v>
                </c:pt>
                <c:pt idx="119">
                  <c:v>133</c:v>
                </c:pt>
                <c:pt idx="120">
                  <c:v>134</c:v>
                </c:pt>
                <c:pt idx="121">
                  <c:v>135</c:v>
                </c:pt>
                <c:pt idx="122">
                  <c:v>136</c:v>
                </c:pt>
                <c:pt idx="123">
                  <c:v>137</c:v>
                </c:pt>
                <c:pt idx="124">
                  <c:v>138</c:v>
                </c:pt>
                <c:pt idx="125">
                  <c:v>139</c:v>
                </c:pt>
                <c:pt idx="126">
                  <c:v>140</c:v>
                </c:pt>
                <c:pt idx="127">
                  <c:v>141</c:v>
                </c:pt>
                <c:pt idx="128">
                  <c:v>142</c:v>
                </c:pt>
                <c:pt idx="129">
                  <c:v>143</c:v>
                </c:pt>
                <c:pt idx="130">
                  <c:v>144</c:v>
                </c:pt>
                <c:pt idx="131">
                  <c:v>145</c:v>
                </c:pt>
                <c:pt idx="132">
                  <c:v>146</c:v>
                </c:pt>
                <c:pt idx="133">
                  <c:v>147</c:v>
                </c:pt>
                <c:pt idx="134">
                  <c:v>148</c:v>
                </c:pt>
                <c:pt idx="135">
                  <c:v>149</c:v>
                </c:pt>
                <c:pt idx="136">
                  <c:v>150</c:v>
                </c:pt>
                <c:pt idx="137">
                  <c:v>151</c:v>
                </c:pt>
                <c:pt idx="138">
                  <c:v>152</c:v>
                </c:pt>
                <c:pt idx="139">
                  <c:v>153</c:v>
                </c:pt>
                <c:pt idx="140">
                  <c:v>154</c:v>
                </c:pt>
                <c:pt idx="141">
                  <c:v>155</c:v>
                </c:pt>
                <c:pt idx="142">
                  <c:v>156</c:v>
                </c:pt>
                <c:pt idx="143">
                  <c:v>157</c:v>
                </c:pt>
                <c:pt idx="144">
                  <c:v>158</c:v>
                </c:pt>
                <c:pt idx="145">
                  <c:v>159</c:v>
                </c:pt>
                <c:pt idx="146">
                  <c:v>160</c:v>
                </c:pt>
                <c:pt idx="147">
                  <c:v>161</c:v>
                </c:pt>
                <c:pt idx="148">
                  <c:v>162</c:v>
                </c:pt>
                <c:pt idx="149">
                  <c:v>163</c:v>
                </c:pt>
                <c:pt idx="150">
                  <c:v>164</c:v>
                </c:pt>
                <c:pt idx="151">
                  <c:v>165</c:v>
                </c:pt>
                <c:pt idx="152">
                  <c:v>166</c:v>
                </c:pt>
                <c:pt idx="153">
                  <c:v>167</c:v>
                </c:pt>
                <c:pt idx="154">
                  <c:v>168</c:v>
                </c:pt>
                <c:pt idx="155">
                  <c:v>169</c:v>
                </c:pt>
                <c:pt idx="156">
                  <c:v>170</c:v>
                </c:pt>
                <c:pt idx="157">
                  <c:v>171</c:v>
                </c:pt>
                <c:pt idx="158">
                  <c:v>172</c:v>
                </c:pt>
                <c:pt idx="159">
                  <c:v>173</c:v>
                </c:pt>
                <c:pt idx="160">
                  <c:v>174</c:v>
                </c:pt>
                <c:pt idx="161">
                  <c:v>175</c:v>
                </c:pt>
                <c:pt idx="162">
                  <c:v>176</c:v>
                </c:pt>
                <c:pt idx="163">
                  <c:v>177</c:v>
                </c:pt>
                <c:pt idx="164">
                  <c:v>178</c:v>
                </c:pt>
                <c:pt idx="165">
                  <c:v>179</c:v>
                </c:pt>
                <c:pt idx="166">
                  <c:v>180</c:v>
                </c:pt>
                <c:pt idx="167">
                  <c:v>181</c:v>
                </c:pt>
                <c:pt idx="168">
                  <c:v>182</c:v>
                </c:pt>
                <c:pt idx="169">
                  <c:v>183</c:v>
                </c:pt>
                <c:pt idx="170">
                  <c:v>184</c:v>
                </c:pt>
                <c:pt idx="171">
                  <c:v>185</c:v>
                </c:pt>
                <c:pt idx="172">
                  <c:v>186</c:v>
                </c:pt>
                <c:pt idx="173">
                  <c:v>187</c:v>
                </c:pt>
                <c:pt idx="174">
                  <c:v>188</c:v>
                </c:pt>
                <c:pt idx="175">
                  <c:v>189</c:v>
                </c:pt>
                <c:pt idx="176">
                  <c:v>190</c:v>
                </c:pt>
                <c:pt idx="177">
                  <c:v>191</c:v>
                </c:pt>
                <c:pt idx="178">
                  <c:v>192</c:v>
                </c:pt>
                <c:pt idx="179">
                  <c:v>193</c:v>
                </c:pt>
                <c:pt idx="180">
                  <c:v>194</c:v>
                </c:pt>
                <c:pt idx="181">
                  <c:v>195</c:v>
                </c:pt>
                <c:pt idx="182">
                  <c:v>196</c:v>
                </c:pt>
                <c:pt idx="183">
                  <c:v>197</c:v>
                </c:pt>
                <c:pt idx="184">
                  <c:v>198</c:v>
                </c:pt>
                <c:pt idx="185">
                  <c:v>199</c:v>
                </c:pt>
                <c:pt idx="186">
                  <c:v>200</c:v>
                </c:pt>
                <c:pt idx="187">
                  <c:v>201</c:v>
                </c:pt>
                <c:pt idx="188">
                  <c:v>202</c:v>
                </c:pt>
                <c:pt idx="189">
                  <c:v>203</c:v>
                </c:pt>
                <c:pt idx="190">
                  <c:v>204</c:v>
                </c:pt>
                <c:pt idx="191">
                  <c:v>205</c:v>
                </c:pt>
                <c:pt idx="192">
                  <c:v>206</c:v>
                </c:pt>
                <c:pt idx="193">
                  <c:v>207</c:v>
                </c:pt>
                <c:pt idx="194">
                  <c:v>208</c:v>
                </c:pt>
                <c:pt idx="195">
                  <c:v>209</c:v>
                </c:pt>
                <c:pt idx="196">
                  <c:v>210</c:v>
                </c:pt>
                <c:pt idx="197">
                  <c:v>211</c:v>
                </c:pt>
                <c:pt idx="198">
                  <c:v>212</c:v>
                </c:pt>
                <c:pt idx="199">
                  <c:v>213</c:v>
                </c:pt>
                <c:pt idx="200">
                  <c:v>214</c:v>
                </c:pt>
                <c:pt idx="201">
                  <c:v>215</c:v>
                </c:pt>
                <c:pt idx="202">
                  <c:v>216</c:v>
                </c:pt>
                <c:pt idx="203">
                  <c:v>217</c:v>
                </c:pt>
                <c:pt idx="204">
                  <c:v>218</c:v>
                </c:pt>
                <c:pt idx="205">
                  <c:v>219</c:v>
                </c:pt>
                <c:pt idx="206">
                  <c:v>220</c:v>
                </c:pt>
                <c:pt idx="207">
                  <c:v>221</c:v>
                </c:pt>
                <c:pt idx="208">
                  <c:v>222</c:v>
                </c:pt>
                <c:pt idx="209">
                  <c:v>223</c:v>
                </c:pt>
                <c:pt idx="210">
                  <c:v>224</c:v>
                </c:pt>
                <c:pt idx="211">
                  <c:v>225</c:v>
                </c:pt>
                <c:pt idx="212">
                  <c:v>226</c:v>
                </c:pt>
                <c:pt idx="213">
                  <c:v>227</c:v>
                </c:pt>
                <c:pt idx="214">
                  <c:v>228</c:v>
                </c:pt>
                <c:pt idx="215">
                  <c:v>229</c:v>
                </c:pt>
                <c:pt idx="216">
                  <c:v>230</c:v>
                </c:pt>
                <c:pt idx="217">
                  <c:v>231</c:v>
                </c:pt>
                <c:pt idx="218">
                  <c:v>232</c:v>
                </c:pt>
                <c:pt idx="219">
                  <c:v>233</c:v>
                </c:pt>
                <c:pt idx="220">
                  <c:v>234</c:v>
                </c:pt>
                <c:pt idx="221">
                  <c:v>235</c:v>
                </c:pt>
                <c:pt idx="222">
                  <c:v>236</c:v>
                </c:pt>
                <c:pt idx="223">
                  <c:v>237</c:v>
                </c:pt>
                <c:pt idx="224">
                  <c:v>238</c:v>
                </c:pt>
                <c:pt idx="225">
                  <c:v>239</c:v>
                </c:pt>
                <c:pt idx="226">
                  <c:v>240</c:v>
                </c:pt>
                <c:pt idx="227">
                  <c:v>241</c:v>
                </c:pt>
                <c:pt idx="228">
                  <c:v>242</c:v>
                </c:pt>
                <c:pt idx="229">
                  <c:v>243</c:v>
                </c:pt>
                <c:pt idx="230">
                  <c:v>244</c:v>
                </c:pt>
                <c:pt idx="231">
                  <c:v>245</c:v>
                </c:pt>
                <c:pt idx="232">
                  <c:v>246</c:v>
                </c:pt>
                <c:pt idx="233">
                  <c:v>247</c:v>
                </c:pt>
                <c:pt idx="234">
                  <c:v>248</c:v>
                </c:pt>
                <c:pt idx="235">
                  <c:v>249</c:v>
                </c:pt>
                <c:pt idx="236">
                  <c:v>250</c:v>
                </c:pt>
                <c:pt idx="237">
                  <c:v>251</c:v>
                </c:pt>
                <c:pt idx="238">
                  <c:v>252</c:v>
                </c:pt>
                <c:pt idx="239">
                  <c:v>253</c:v>
                </c:pt>
                <c:pt idx="240">
                  <c:v>254</c:v>
                </c:pt>
                <c:pt idx="241">
                  <c:v>255</c:v>
                </c:pt>
                <c:pt idx="242">
                  <c:v>256</c:v>
                </c:pt>
                <c:pt idx="243">
                  <c:v>257</c:v>
                </c:pt>
                <c:pt idx="244">
                  <c:v>258</c:v>
                </c:pt>
                <c:pt idx="245">
                  <c:v>259</c:v>
                </c:pt>
                <c:pt idx="246">
                  <c:v>260</c:v>
                </c:pt>
                <c:pt idx="247">
                  <c:v>261</c:v>
                </c:pt>
                <c:pt idx="248">
                  <c:v>262</c:v>
                </c:pt>
                <c:pt idx="249">
                  <c:v>263</c:v>
                </c:pt>
                <c:pt idx="250">
                  <c:v>264</c:v>
                </c:pt>
                <c:pt idx="251">
                  <c:v>265</c:v>
                </c:pt>
                <c:pt idx="252">
                  <c:v>266</c:v>
                </c:pt>
                <c:pt idx="253">
                  <c:v>267</c:v>
                </c:pt>
                <c:pt idx="254">
                  <c:v>268</c:v>
                </c:pt>
                <c:pt idx="255">
                  <c:v>269</c:v>
                </c:pt>
                <c:pt idx="256">
                  <c:v>270</c:v>
                </c:pt>
                <c:pt idx="257">
                  <c:v>271</c:v>
                </c:pt>
                <c:pt idx="258">
                  <c:v>272</c:v>
                </c:pt>
                <c:pt idx="259">
                  <c:v>273</c:v>
                </c:pt>
                <c:pt idx="260">
                  <c:v>274</c:v>
                </c:pt>
                <c:pt idx="261">
                  <c:v>275</c:v>
                </c:pt>
                <c:pt idx="262">
                  <c:v>276</c:v>
                </c:pt>
                <c:pt idx="263">
                  <c:v>277</c:v>
                </c:pt>
                <c:pt idx="264">
                  <c:v>278</c:v>
                </c:pt>
                <c:pt idx="265">
                  <c:v>279</c:v>
                </c:pt>
                <c:pt idx="266">
                  <c:v>280</c:v>
                </c:pt>
                <c:pt idx="267">
                  <c:v>281</c:v>
                </c:pt>
                <c:pt idx="268">
                  <c:v>282</c:v>
                </c:pt>
                <c:pt idx="269">
                  <c:v>283</c:v>
                </c:pt>
                <c:pt idx="270">
                  <c:v>284</c:v>
                </c:pt>
                <c:pt idx="271">
                  <c:v>285</c:v>
                </c:pt>
                <c:pt idx="272">
                  <c:v>286</c:v>
                </c:pt>
                <c:pt idx="273">
                  <c:v>287</c:v>
                </c:pt>
                <c:pt idx="274">
                  <c:v>288</c:v>
                </c:pt>
                <c:pt idx="275">
                  <c:v>289</c:v>
                </c:pt>
                <c:pt idx="276">
                  <c:v>290</c:v>
                </c:pt>
                <c:pt idx="277">
                  <c:v>291</c:v>
                </c:pt>
                <c:pt idx="278">
                  <c:v>292</c:v>
                </c:pt>
                <c:pt idx="279">
                  <c:v>293</c:v>
                </c:pt>
                <c:pt idx="280">
                  <c:v>294</c:v>
                </c:pt>
                <c:pt idx="281">
                  <c:v>295</c:v>
                </c:pt>
                <c:pt idx="282">
                  <c:v>296</c:v>
                </c:pt>
                <c:pt idx="283">
                  <c:v>297</c:v>
                </c:pt>
                <c:pt idx="284">
                  <c:v>298</c:v>
                </c:pt>
                <c:pt idx="285">
                  <c:v>299</c:v>
                </c:pt>
                <c:pt idx="286">
                  <c:v>300</c:v>
                </c:pt>
                <c:pt idx="287">
                  <c:v>301</c:v>
                </c:pt>
                <c:pt idx="288">
                  <c:v>302</c:v>
                </c:pt>
                <c:pt idx="289">
                  <c:v>303</c:v>
                </c:pt>
                <c:pt idx="290">
                  <c:v>304</c:v>
                </c:pt>
                <c:pt idx="291">
                  <c:v>305</c:v>
                </c:pt>
                <c:pt idx="292">
                  <c:v>306</c:v>
                </c:pt>
                <c:pt idx="293">
                  <c:v>307</c:v>
                </c:pt>
                <c:pt idx="294">
                  <c:v>308</c:v>
                </c:pt>
                <c:pt idx="295">
                  <c:v>309</c:v>
                </c:pt>
                <c:pt idx="296">
                  <c:v>310</c:v>
                </c:pt>
                <c:pt idx="297">
                  <c:v>311</c:v>
                </c:pt>
                <c:pt idx="298">
                  <c:v>312</c:v>
                </c:pt>
                <c:pt idx="299">
                  <c:v>313</c:v>
                </c:pt>
                <c:pt idx="300">
                  <c:v>314</c:v>
                </c:pt>
                <c:pt idx="301">
                  <c:v>315</c:v>
                </c:pt>
                <c:pt idx="302">
                  <c:v>316</c:v>
                </c:pt>
                <c:pt idx="303">
                  <c:v>317</c:v>
                </c:pt>
                <c:pt idx="304">
                  <c:v>318</c:v>
                </c:pt>
                <c:pt idx="305">
                  <c:v>319</c:v>
                </c:pt>
                <c:pt idx="306">
                  <c:v>320</c:v>
                </c:pt>
                <c:pt idx="307">
                  <c:v>321</c:v>
                </c:pt>
                <c:pt idx="308">
                  <c:v>322</c:v>
                </c:pt>
                <c:pt idx="309">
                  <c:v>323</c:v>
                </c:pt>
                <c:pt idx="310">
                  <c:v>324</c:v>
                </c:pt>
              </c:numCache>
            </c:numRef>
          </c:cat>
          <c:val>
            <c:numRef>
              <c:f>prodata!$E$2:$E$312</c:f>
              <c:numCache>
                <c:formatCode>General</c:formatCode>
                <c:ptCount val="311"/>
                <c:pt idx="4">
                  <c:v>1</c:v>
                </c:pt>
                <c:pt idx="5">
                  <c:v>2</c:v>
                </c:pt>
                <c:pt idx="6">
                  <c:v>2</c:v>
                </c:pt>
                <c:pt idx="7">
                  <c:v>2</c:v>
                </c:pt>
                <c:pt idx="8">
                  <c:v>2</c:v>
                </c:pt>
                <c:pt idx="9">
                  <c:v>2</c:v>
                </c:pt>
                <c:pt idx="10">
                  <c:v>2</c:v>
                </c:pt>
                <c:pt idx="11">
                  <c:v>2</c:v>
                </c:pt>
                <c:pt idx="12">
                  <c:v>2</c:v>
                </c:pt>
                <c:pt idx="13">
                  <c:v>2</c:v>
                </c:pt>
                <c:pt idx="14">
                  <c:v>2</c:v>
                </c:pt>
                <c:pt idx="15">
                  <c:v>2</c:v>
                </c:pt>
                <c:pt idx="16">
                  <c:v>3</c:v>
                </c:pt>
                <c:pt idx="17">
                  <c:v>3</c:v>
                </c:pt>
                <c:pt idx="18">
                  <c:v>2</c:v>
                </c:pt>
                <c:pt idx="19">
                  <c:v>2</c:v>
                </c:pt>
                <c:pt idx="20">
                  <c:v>3</c:v>
                </c:pt>
                <c:pt idx="21">
                  <c:v>4</c:v>
                </c:pt>
                <c:pt idx="22">
                  <c:v>4</c:v>
                </c:pt>
                <c:pt idx="23">
                  <c:v>4</c:v>
                </c:pt>
                <c:pt idx="24">
                  <c:v>4</c:v>
                </c:pt>
                <c:pt idx="25">
                  <c:v>4</c:v>
                </c:pt>
                <c:pt idx="26">
                  <c:v>6</c:v>
                </c:pt>
                <c:pt idx="27">
                  <c:v>6</c:v>
                </c:pt>
                <c:pt idx="28">
                  <c:v>6</c:v>
                </c:pt>
                <c:pt idx="29">
                  <c:v>6</c:v>
                </c:pt>
                <c:pt idx="30">
                  <c:v>5</c:v>
                </c:pt>
                <c:pt idx="31">
                  <c:v>6</c:v>
                </c:pt>
                <c:pt idx="32">
                  <c:v>7</c:v>
                </c:pt>
                <c:pt idx="33">
                  <c:v>7</c:v>
                </c:pt>
                <c:pt idx="34">
                  <c:v>6</c:v>
                </c:pt>
                <c:pt idx="35">
                  <c:v>5</c:v>
                </c:pt>
                <c:pt idx="36">
                  <c:v>5</c:v>
                </c:pt>
                <c:pt idx="37">
                  <c:v>6</c:v>
                </c:pt>
                <c:pt idx="38">
                  <c:v>5</c:v>
                </c:pt>
                <c:pt idx="39">
                  <c:v>6</c:v>
                </c:pt>
                <c:pt idx="40">
                  <c:v>5</c:v>
                </c:pt>
                <c:pt idx="41">
                  <c:v>4</c:v>
                </c:pt>
                <c:pt idx="42">
                  <c:v>5</c:v>
                </c:pt>
                <c:pt idx="43">
                  <c:v>5</c:v>
                </c:pt>
                <c:pt idx="44">
                  <c:v>5</c:v>
                </c:pt>
                <c:pt idx="45">
                  <c:v>6</c:v>
                </c:pt>
                <c:pt idx="46">
                  <c:v>6</c:v>
                </c:pt>
                <c:pt idx="47">
                  <c:v>7</c:v>
                </c:pt>
                <c:pt idx="48">
                  <c:v>7</c:v>
                </c:pt>
                <c:pt idx="49">
                  <c:v>9</c:v>
                </c:pt>
                <c:pt idx="50">
                  <c:v>8</c:v>
                </c:pt>
                <c:pt idx="51">
                  <c:v>8</c:v>
                </c:pt>
                <c:pt idx="52">
                  <c:v>9</c:v>
                </c:pt>
                <c:pt idx="53">
                  <c:v>9</c:v>
                </c:pt>
                <c:pt idx="54">
                  <c:v>9</c:v>
                </c:pt>
                <c:pt idx="55">
                  <c:v>10</c:v>
                </c:pt>
                <c:pt idx="56">
                  <c:v>9</c:v>
                </c:pt>
                <c:pt idx="57">
                  <c:v>9</c:v>
                </c:pt>
                <c:pt idx="58">
                  <c:v>7</c:v>
                </c:pt>
                <c:pt idx="59">
                  <c:v>8</c:v>
                </c:pt>
                <c:pt idx="60">
                  <c:v>8</c:v>
                </c:pt>
                <c:pt idx="61">
                  <c:v>7</c:v>
                </c:pt>
                <c:pt idx="62">
                  <c:v>7</c:v>
                </c:pt>
                <c:pt idx="63">
                  <c:v>8</c:v>
                </c:pt>
                <c:pt idx="64">
                  <c:v>6</c:v>
                </c:pt>
                <c:pt idx="65">
                  <c:v>8</c:v>
                </c:pt>
                <c:pt idx="66">
                  <c:v>7</c:v>
                </c:pt>
                <c:pt idx="67">
                  <c:v>9</c:v>
                </c:pt>
                <c:pt idx="68">
                  <c:v>9</c:v>
                </c:pt>
                <c:pt idx="69">
                  <c:v>8</c:v>
                </c:pt>
                <c:pt idx="70">
                  <c:v>10</c:v>
                </c:pt>
                <c:pt idx="71">
                  <c:v>9</c:v>
                </c:pt>
                <c:pt idx="72">
                  <c:v>9</c:v>
                </c:pt>
                <c:pt idx="73">
                  <c:v>10</c:v>
                </c:pt>
                <c:pt idx="74">
                  <c:v>9</c:v>
                </c:pt>
                <c:pt idx="75">
                  <c:v>10</c:v>
                </c:pt>
                <c:pt idx="76">
                  <c:v>9</c:v>
                </c:pt>
                <c:pt idx="77">
                  <c:v>9</c:v>
                </c:pt>
                <c:pt idx="78">
                  <c:v>10</c:v>
                </c:pt>
                <c:pt idx="79">
                  <c:v>10</c:v>
                </c:pt>
                <c:pt idx="80">
                  <c:v>10</c:v>
                </c:pt>
                <c:pt idx="81">
                  <c:v>8</c:v>
                </c:pt>
                <c:pt idx="82">
                  <c:v>8</c:v>
                </c:pt>
                <c:pt idx="83">
                  <c:v>8</c:v>
                </c:pt>
                <c:pt idx="84">
                  <c:v>7</c:v>
                </c:pt>
                <c:pt idx="85">
                  <c:v>8</c:v>
                </c:pt>
                <c:pt idx="86">
                  <c:v>7</c:v>
                </c:pt>
                <c:pt idx="87">
                  <c:v>8</c:v>
                </c:pt>
                <c:pt idx="88">
                  <c:v>6</c:v>
                </c:pt>
                <c:pt idx="89">
                  <c:v>8</c:v>
                </c:pt>
                <c:pt idx="90">
                  <c:v>9</c:v>
                </c:pt>
                <c:pt idx="91">
                  <c:v>9</c:v>
                </c:pt>
                <c:pt idx="92">
                  <c:v>9</c:v>
                </c:pt>
                <c:pt idx="93">
                  <c:v>10</c:v>
                </c:pt>
                <c:pt idx="94">
                  <c:v>9</c:v>
                </c:pt>
                <c:pt idx="95">
                  <c:v>10</c:v>
                </c:pt>
                <c:pt idx="96">
                  <c:v>9</c:v>
                </c:pt>
                <c:pt idx="97">
                  <c:v>11</c:v>
                </c:pt>
                <c:pt idx="98">
                  <c:v>10</c:v>
                </c:pt>
                <c:pt idx="99">
                  <c:v>10</c:v>
                </c:pt>
                <c:pt idx="100">
                  <c:v>10</c:v>
                </c:pt>
                <c:pt idx="101">
                  <c:v>10</c:v>
                </c:pt>
                <c:pt idx="102">
                  <c:v>10</c:v>
                </c:pt>
                <c:pt idx="103">
                  <c:v>11</c:v>
                </c:pt>
                <c:pt idx="104">
                  <c:v>11</c:v>
                </c:pt>
                <c:pt idx="105">
                  <c:v>10</c:v>
                </c:pt>
                <c:pt idx="106">
                  <c:v>10</c:v>
                </c:pt>
                <c:pt idx="107">
                  <c:v>9</c:v>
                </c:pt>
                <c:pt idx="108">
                  <c:v>10</c:v>
                </c:pt>
                <c:pt idx="109">
                  <c:v>11</c:v>
                </c:pt>
                <c:pt idx="110">
                  <c:v>10</c:v>
                </c:pt>
                <c:pt idx="111">
                  <c:v>11</c:v>
                </c:pt>
                <c:pt idx="112">
                  <c:v>9</c:v>
                </c:pt>
                <c:pt idx="113">
                  <c:v>10</c:v>
                </c:pt>
                <c:pt idx="114">
                  <c:v>10</c:v>
                </c:pt>
                <c:pt idx="115">
                  <c:v>10</c:v>
                </c:pt>
                <c:pt idx="116">
                  <c:v>12</c:v>
                </c:pt>
                <c:pt idx="117">
                  <c:v>10</c:v>
                </c:pt>
                <c:pt idx="118">
                  <c:v>10</c:v>
                </c:pt>
                <c:pt idx="119">
                  <c:v>11</c:v>
                </c:pt>
                <c:pt idx="120">
                  <c:v>10</c:v>
                </c:pt>
                <c:pt idx="121">
                  <c:v>12</c:v>
                </c:pt>
                <c:pt idx="122">
                  <c:v>10</c:v>
                </c:pt>
                <c:pt idx="123">
                  <c:v>12</c:v>
                </c:pt>
                <c:pt idx="124">
                  <c:v>11</c:v>
                </c:pt>
                <c:pt idx="125">
                  <c:v>10</c:v>
                </c:pt>
                <c:pt idx="126">
                  <c:v>11</c:v>
                </c:pt>
                <c:pt idx="127">
                  <c:v>10</c:v>
                </c:pt>
                <c:pt idx="128">
                  <c:v>10</c:v>
                </c:pt>
                <c:pt idx="129">
                  <c:v>9</c:v>
                </c:pt>
                <c:pt idx="130">
                  <c:v>9</c:v>
                </c:pt>
                <c:pt idx="131">
                  <c:v>9</c:v>
                </c:pt>
                <c:pt idx="132">
                  <c:v>9</c:v>
                </c:pt>
                <c:pt idx="133">
                  <c:v>9</c:v>
                </c:pt>
                <c:pt idx="134">
                  <c:v>10</c:v>
                </c:pt>
                <c:pt idx="135">
                  <c:v>10</c:v>
                </c:pt>
                <c:pt idx="136">
                  <c:v>9</c:v>
                </c:pt>
                <c:pt idx="137">
                  <c:v>10</c:v>
                </c:pt>
                <c:pt idx="138">
                  <c:v>11</c:v>
                </c:pt>
                <c:pt idx="139">
                  <c:v>10</c:v>
                </c:pt>
                <c:pt idx="140">
                  <c:v>11</c:v>
                </c:pt>
                <c:pt idx="141">
                  <c:v>10</c:v>
                </c:pt>
                <c:pt idx="142">
                  <c:v>10</c:v>
                </c:pt>
                <c:pt idx="143">
                  <c:v>9</c:v>
                </c:pt>
                <c:pt idx="144">
                  <c:v>10</c:v>
                </c:pt>
                <c:pt idx="145">
                  <c:v>10</c:v>
                </c:pt>
                <c:pt idx="146">
                  <c:v>10</c:v>
                </c:pt>
                <c:pt idx="147">
                  <c:v>9</c:v>
                </c:pt>
                <c:pt idx="148">
                  <c:v>10</c:v>
                </c:pt>
                <c:pt idx="149">
                  <c:v>10</c:v>
                </c:pt>
                <c:pt idx="150">
                  <c:v>9</c:v>
                </c:pt>
                <c:pt idx="151">
                  <c:v>10</c:v>
                </c:pt>
                <c:pt idx="152">
                  <c:v>9</c:v>
                </c:pt>
                <c:pt idx="153">
                  <c:v>8</c:v>
                </c:pt>
                <c:pt idx="154">
                  <c:v>9</c:v>
                </c:pt>
                <c:pt idx="155">
                  <c:v>8</c:v>
                </c:pt>
                <c:pt idx="156">
                  <c:v>9</c:v>
                </c:pt>
                <c:pt idx="157">
                  <c:v>8</c:v>
                </c:pt>
                <c:pt idx="158">
                  <c:v>8</c:v>
                </c:pt>
                <c:pt idx="159">
                  <c:v>9</c:v>
                </c:pt>
                <c:pt idx="160">
                  <c:v>8</c:v>
                </c:pt>
                <c:pt idx="161">
                  <c:v>9</c:v>
                </c:pt>
                <c:pt idx="162">
                  <c:v>8</c:v>
                </c:pt>
                <c:pt idx="163">
                  <c:v>9</c:v>
                </c:pt>
                <c:pt idx="164">
                  <c:v>8</c:v>
                </c:pt>
                <c:pt idx="165">
                  <c:v>9</c:v>
                </c:pt>
                <c:pt idx="166">
                  <c:v>9</c:v>
                </c:pt>
                <c:pt idx="167">
                  <c:v>9</c:v>
                </c:pt>
                <c:pt idx="168">
                  <c:v>9</c:v>
                </c:pt>
                <c:pt idx="169">
                  <c:v>9</c:v>
                </c:pt>
                <c:pt idx="170">
                  <c:v>9</c:v>
                </c:pt>
                <c:pt idx="171">
                  <c:v>11</c:v>
                </c:pt>
                <c:pt idx="172">
                  <c:v>9</c:v>
                </c:pt>
                <c:pt idx="173">
                  <c:v>11</c:v>
                </c:pt>
                <c:pt idx="174">
                  <c:v>9</c:v>
                </c:pt>
                <c:pt idx="175">
                  <c:v>9</c:v>
                </c:pt>
                <c:pt idx="176">
                  <c:v>9</c:v>
                </c:pt>
                <c:pt idx="177">
                  <c:v>9</c:v>
                </c:pt>
                <c:pt idx="178">
                  <c:v>9</c:v>
                </c:pt>
                <c:pt idx="179">
                  <c:v>10</c:v>
                </c:pt>
                <c:pt idx="180">
                  <c:v>8</c:v>
                </c:pt>
                <c:pt idx="181">
                  <c:v>11</c:v>
                </c:pt>
                <c:pt idx="182">
                  <c:v>10</c:v>
                </c:pt>
                <c:pt idx="183">
                  <c:v>11</c:v>
                </c:pt>
                <c:pt idx="184">
                  <c:v>11</c:v>
                </c:pt>
                <c:pt idx="185">
                  <c:v>11</c:v>
                </c:pt>
                <c:pt idx="186">
                  <c:v>12</c:v>
                </c:pt>
                <c:pt idx="187">
                  <c:v>11</c:v>
                </c:pt>
                <c:pt idx="188">
                  <c:v>11</c:v>
                </c:pt>
                <c:pt idx="189">
                  <c:v>12</c:v>
                </c:pt>
                <c:pt idx="190">
                  <c:v>10</c:v>
                </c:pt>
                <c:pt idx="191">
                  <c:v>11</c:v>
                </c:pt>
                <c:pt idx="192">
                  <c:v>10</c:v>
                </c:pt>
                <c:pt idx="193">
                  <c:v>11</c:v>
                </c:pt>
                <c:pt idx="194">
                  <c:v>11</c:v>
                </c:pt>
                <c:pt idx="195">
                  <c:v>10</c:v>
                </c:pt>
                <c:pt idx="196">
                  <c:v>11</c:v>
                </c:pt>
                <c:pt idx="197">
                  <c:v>10</c:v>
                </c:pt>
                <c:pt idx="198">
                  <c:v>11</c:v>
                </c:pt>
                <c:pt idx="199">
                  <c:v>11</c:v>
                </c:pt>
                <c:pt idx="200">
                  <c:v>9</c:v>
                </c:pt>
                <c:pt idx="201">
                  <c:v>11</c:v>
                </c:pt>
                <c:pt idx="202">
                  <c:v>10</c:v>
                </c:pt>
                <c:pt idx="203">
                  <c:v>10</c:v>
                </c:pt>
                <c:pt idx="204">
                  <c:v>10</c:v>
                </c:pt>
                <c:pt idx="205">
                  <c:v>10</c:v>
                </c:pt>
                <c:pt idx="206">
                  <c:v>10</c:v>
                </c:pt>
                <c:pt idx="207">
                  <c:v>9</c:v>
                </c:pt>
                <c:pt idx="208">
                  <c:v>10</c:v>
                </c:pt>
                <c:pt idx="209">
                  <c:v>10</c:v>
                </c:pt>
                <c:pt idx="210">
                  <c:v>10</c:v>
                </c:pt>
                <c:pt idx="211">
                  <c:v>9</c:v>
                </c:pt>
                <c:pt idx="212">
                  <c:v>10</c:v>
                </c:pt>
                <c:pt idx="213">
                  <c:v>10</c:v>
                </c:pt>
                <c:pt idx="214">
                  <c:v>11</c:v>
                </c:pt>
                <c:pt idx="215">
                  <c:v>10</c:v>
                </c:pt>
                <c:pt idx="216">
                  <c:v>10</c:v>
                </c:pt>
                <c:pt idx="217">
                  <c:v>9</c:v>
                </c:pt>
                <c:pt idx="218">
                  <c:v>10</c:v>
                </c:pt>
                <c:pt idx="219">
                  <c:v>8</c:v>
                </c:pt>
                <c:pt idx="220">
                  <c:v>10</c:v>
                </c:pt>
                <c:pt idx="221">
                  <c:v>8</c:v>
                </c:pt>
                <c:pt idx="222">
                  <c:v>9</c:v>
                </c:pt>
                <c:pt idx="223">
                  <c:v>8</c:v>
                </c:pt>
                <c:pt idx="224">
                  <c:v>9</c:v>
                </c:pt>
                <c:pt idx="225">
                  <c:v>10</c:v>
                </c:pt>
                <c:pt idx="226">
                  <c:v>9</c:v>
                </c:pt>
                <c:pt idx="227">
                  <c:v>9</c:v>
                </c:pt>
                <c:pt idx="228">
                  <c:v>10</c:v>
                </c:pt>
                <c:pt idx="229">
                  <c:v>9</c:v>
                </c:pt>
                <c:pt idx="230">
                  <c:v>10</c:v>
                </c:pt>
                <c:pt idx="231">
                  <c:v>10</c:v>
                </c:pt>
                <c:pt idx="232">
                  <c:v>9</c:v>
                </c:pt>
                <c:pt idx="233">
                  <c:v>10</c:v>
                </c:pt>
                <c:pt idx="234">
                  <c:v>8</c:v>
                </c:pt>
                <c:pt idx="235">
                  <c:v>10</c:v>
                </c:pt>
                <c:pt idx="236">
                  <c:v>9</c:v>
                </c:pt>
                <c:pt idx="237">
                  <c:v>10</c:v>
                </c:pt>
                <c:pt idx="238">
                  <c:v>10</c:v>
                </c:pt>
                <c:pt idx="239">
                  <c:v>10</c:v>
                </c:pt>
                <c:pt idx="240">
                  <c:v>9</c:v>
                </c:pt>
                <c:pt idx="241">
                  <c:v>10</c:v>
                </c:pt>
                <c:pt idx="242">
                  <c:v>8</c:v>
                </c:pt>
                <c:pt idx="243">
                  <c:v>10</c:v>
                </c:pt>
                <c:pt idx="244">
                  <c:v>8</c:v>
                </c:pt>
                <c:pt idx="245">
                  <c:v>10</c:v>
                </c:pt>
                <c:pt idx="246">
                  <c:v>8</c:v>
                </c:pt>
                <c:pt idx="247">
                  <c:v>8</c:v>
                </c:pt>
                <c:pt idx="248">
                  <c:v>8</c:v>
                </c:pt>
                <c:pt idx="249">
                  <c:v>8</c:v>
                </c:pt>
                <c:pt idx="250">
                  <c:v>8</c:v>
                </c:pt>
                <c:pt idx="251">
                  <c:v>9</c:v>
                </c:pt>
                <c:pt idx="252">
                  <c:v>8</c:v>
                </c:pt>
                <c:pt idx="253">
                  <c:v>9</c:v>
                </c:pt>
                <c:pt idx="254">
                  <c:v>8</c:v>
                </c:pt>
                <c:pt idx="255">
                  <c:v>9</c:v>
                </c:pt>
                <c:pt idx="256">
                  <c:v>9</c:v>
                </c:pt>
                <c:pt idx="257">
                  <c:v>9</c:v>
                </c:pt>
                <c:pt idx="258">
                  <c:v>8</c:v>
                </c:pt>
                <c:pt idx="259">
                  <c:v>8</c:v>
                </c:pt>
                <c:pt idx="260">
                  <c:v>7</c:v>
                </c:pt>
                <c:pt idx="261">
                  <c:v>8</c:v>
                </c:pt>
                <c:pt idx="262">
                  <c:v>7</c:v>
                </c:pt>
                <c:pt idx="263">
                  <c:v>7</c:v>
                </c:pt>
                <c:pt idx="264">
                  <c:v>7</c:v>
                </c:pt>
                <c:pt idx="265">
                  <c:v>7</c:v>
                </c:pt>
                <c:pt idx="266">
                  <c:v>6</c:v>
                </c:pt>
                <c:pt idx="267">
                  <c:v>6</c:v>
                </c:pt>
                <c:pt idx="268">
                  <c:v>7</c:v>
                </c:pt>
                <c:pt idx="269">
                  <c:v>7</c:v>
                </c:pt>
                <c:pt idx="270">
                  <c:v>5</c:v>
                </c:pt>
                <c:pt idx="271">
                  <c:v>6</c:v>
                </c:pt>
                <c:pt idx="272">
                  <c:v>5</c:v>
                </c:pt>
                <c:pt idx="273">
                  <c:v>5</c:v>
                </c:pt>
                <c:pt idx="274">
                  <c:v>4</c:v>
                </c:pt>
                <c:pt idx="275">
                  <c:v>4</c:v>
                </c:pt>
                <c:pt idx="276">
                  <c:v>5</c:v>
                </c:pt>
                <c:pt idx="277">
                  <c:v>3</c:v>
                </c:pt>
                <c:pt idx="278">
                  <c:v>5</c:v>
                </c:pt>
                <c:pt idx="279">
                  <c:v>6</c:v>
                </c:pt>
                <c:pt idx="280">
                  <c:v>5</c:v>
                </c:pt>
                <c:pt idx="281">
                  <c:v>6</c:v>
                </c:pt>
                <c:pt idx="282">
                  <c:v>6</c:v>
                </c:pt>
                <c:pt idx="283">
                  <c:v>6</c:v>
                </c:pt>
                <c:pt idx="284">
                  <c:v>7</c:v>
                </c:pt>
                <c:pt idx="285">
                  <c:v>6</c:v>
                </c:pt>
                <c:pt idx="286">
                  <c:v>7</c:v>
                </c:pt>
                <c:pt idx="287">
                  <c:v>6</c:v>
                </c:pt>
                <c:pt idx="288">
                  <c:v>5</c:v>
                </c:pt>
                <c:pt idx="289">
                  <c:v>6</c:v>
                </c:pt>
                <c:pt idx="290">
                  <c:v>7</c:v>
                </c:pt>
                <c:pt idx="291">
                  <c:v>6</c:v>
                </c:pt>
                <c:pt idx="292">
                  <c:v>6</c:v>
                </c:pt>
                <c:pt idx="293">
                  <c:v>7</c:v>
                </c:pt>
                <c:pt idx="294">
                  <c:v>7</c:v>
                </c:pt>
                <c:pt idx="295">
                  <c:v>7</c:v>
                </c:pt>
                <c:pt idx="296">
                  <c:v>6</c:v>
                </c:pt>
                <c:pt idx="297">
                  <c:v>7</c:v>
                </c:pt>
                <c:pt idx="298">
                  <c:v>6</c:v>
                </c:pt>
                <c:pt idx="299">
                  <c:v>5</c:v>
                </c:pt>
                <c:pt idx="300">
                  <c:v>5</c:v>
                </c:pt>
                <c:pt idx="301">
                  <c:v>6</c:v>
                </c:pt>
                <c:pt idx="302">
                  <c:v>5</c:v>
                </c:pt>
                <c:pt idx="303">
                  <c:v>5</c:v>
                </c:pt>
                <c:pt idx="304">
                  <c:v>4</c:v>
                </c:pt>
                <c:pt idx="305">
                  <c:v>6</c:v>
                </c:pt>
                <c:pt idx="306">
                  <c:v>5</c:v>
                </c:pt>
              </c:numCache>
            </c:numRef>
          </c:val>
          <c:smooth val="0"/>
          <c:extLst>
            <c:ext xmlns:c16="http://schemas.microsoft.com/office/drawing/2014/chart" uri="{C3380CC4-5D6E-409C-BE32-E72D297353CC}">
              <c16:uniqueId val="{00000002-7F25-4D10-A1AE-EF3117F1610D}"/>
            </c:ext>
          </c:extLst>
        </c:ser>
        <c:ser>
          <c:idx val="3"/>
          <c:order val="3"/>
          <c:tx>
            <c:strRef>
              <c:f>prodata!$F$1</c:f>
              <c:strCache>
                <c:ptCount val="1"/>
                <c:pt idx="0">
                  <c:v>flowΔt=6</c:v>
                </c:pt>
              </c:strCache>
            </c:strRef>
          </c:tx>
          <c:spPr>
            <a:ln w="28575" cap="rnd">
              <a:solidFill>
                <a:schemeClr val="accent4"/>
              </a:solidFill>
              <a:round/>
            </a:ln>
            <a:effectLst/>
          </c:spPr>
          <c:marker>
            <c:symbol val="none"/>
          </c:marker>
          <c:cat>
            <c:numRef>
              <c:f>prodata!$A$2:$A$312</c:f>
              <c:numCache>
                <c:formatCode>General</c:formatCode>
                <c:ptCount val="311"/>
                <c:pt idx="0">
                  <c:v>14</c:v>
                </c:pt>
                <c:pt idx="1">
                  <c:v>15</c:v>
                </c:pt>
                <c:pt idx="2">
                  <c:v>16</c:v>
                </c:pt>
                <c:pt idx="3">
                  <c:v>17</c:v>
                </c:pt>
                <c:pt idx="4">
                  <c:v>18</c:v>
                </c:pt>
                <c:pt idx="5">
                  <c:v>19</c:v>
                </c:pt>
                <c:pt idx="6">
                  <c:v>20</c:v>
                </c:pt>
                <c:pt idx="7">
                  <c:v>21</c:v>
                </c:pt>
                <c:pt idx="8">
                  <c:v>22</c:v>
                </c:pt>
                <c:pt idx="9">
                  <c:v>23</c:v>
                </c:pt>
                <c:pt idx="10">
                  <c:v>24</c:v>
                </c:pt>
                <c:pt idx="11">
                  <c:v>25</c:v>
                </c:pt>
                <c:pt idx="12">
                  <c:v>26</c:v>
                </c:pt>
                <c:pt idx="13">
                  <c:v>27</c:v>
                </c:pt>
                <c:pt idx="14">
                  <c:v>28</c:v>
                </c:pt>
                <c:pt idx="15">
                  <c:v>29</c:v>
                </c:pt>
                <c:pt idx="16">
                  <c:v>30</c:v>
                </c:pt>
                <c:pt idx="17">
                  <c:v>31</c:v>
                </c:pt>
                <c:pt idx="18">
                  <c:v>32</c:v>
                </c:pt>
                <c:pt idx="19">
                  <c:v>33</c:v>
                </c:pt>
                <c:pt idx="20">
                  <c:v>34</c:v>
                </c:pt>
                <c:pt idx="21">
                  <c:v>35</c:v>
                </c:pt>
                <c:pt idx="22">
                  <c:v>36</c:v>
                </c:pt>
                <c:pt idx="23">
                  <c:v>37</c:v>
                </c:pt>
                <c:pt idx="24">
                  <c:v>38</c:v>
                </c:pt>
                <c:pt idx="25">
                  <c:v>39</c:v>
                </c:pt>
                <c:pt idx="26">
                  <c:v>40</c:v>
                </c:pt>
                <c:pt idx="27">
                  <c:v>41</c:v>
                </c:pt>
                <c:pt idx="28">
                  <c:v>42</c:v>
                </c:pt>
                <c:pt idx="29">
                  <c:v>43</c:v>
                </c:pt>
                <c:pt idx="30">
                  <c:v>44</c:v>
                </c:pt>
                <c:pt idx="31">
                  <c:v>45</c:v>
                </c:pt>
                <c:pt idx="32">
                  <c:v>46</c:v>
                </c:pt>
                <c:pt idx="33">
                  <c:v>47</c:v>
                </c:pt>
                <c:pt idx="34">
                  <c:v>48</c:v>
                </c:pt>
                <c:pt idx="35">
                  <c:v>49</c:v>
                </c:pt>
                <c:pt idx="36">
                  <c:v>50</c:v>
                </c:pt>
                <c:pt idx="37">
                  <c:v>51</c:v>
                </c:pt>
                <c:pt idx="38">
                  <c:v>52</c:v>
                </c:pt>
                <c:pt idx="39">
                  <c:v>53</c:v>
                </c:pt>
                <c:pt idx="40">
                  <c:v>54</c:v>
                </c:pt>
                <c:pt idx="41">
                  <c:v>55</c:v>
                </c:pt>
                <c:pt idx="42">
                  <c:v>56</c:v>
                </c:pt>
                <c:pt idx="43">
                  <c:v>57</c:v>
                </c:pt>
                <c:pt idx="44">
                  <c:v>58</c:v>
                </c:pt>
                <c:pt idx="45">
                  <c:v>59</c:v>
                </c:pt>
                <c:pt idx="46">
                  <c:v>60</c:v>
                </c:pt>
                <c:pt idx="47">
                  <c:v>61</c:v>
                </c:pt>
                <c:pt idx="48">
                  <c:v>62</c:v>
                </c:pt>
                <c:pt idx="49">
                  <c:v>63</c:v>
                </c:pt>
                <c:pt idx="50">
                  <c:v>64</c:v>
                </c:pt>
                <c:pt idx="51">
                  <c:v>65</c:v>
                </c:pt>
                <c:pt idx="52">
                  <c:v>66</c:v>
                </c:pt>
                <c:pt idx="53">
                  <c:v>67</c:v>
                </c:pt>
                <c:pt idx="54">
                  <c:v>68</c:v>
                </c:pt>
                <c:pt idx="55">
                  <c:v>69</c:v>
                </c:pt>
                <c:pt idx="56">
                  <c:v>70</c:v>
                </c:pt>
                <c:pt idx="57">
                  <c:v>71</c:v>
                </c:pt>
                <c:pt idx="58">
                  <c:v>72</c:v>
                </c:pt>
                <c:pt idx="59">
                  <c:v>73</c:v>
                </c:pt>
                <c:pt idx="60">
                  <c:v>74</c:v>
                </c:pt>
                <c:pt idx="61">
                  <c:v>75</c:v>
                </c:pt>
                <c:pt idx="62">
                  <c:v>76</c:v>
                </c:pt>
                <c:pt idx="63">
                  <c:v>77</c:v>
                </c:pt>
                <c:pt idx="64">
                  <c:v>78</c:v>
                </c:pt>
                <c:pt idx="65">
                  <c:v>79</c:v>
                </c:pt>
                <c:pt idx="66">
                  <c:v>80</c:v>
                </c:pt>
                <c:pt idx="67">
                  <c:v>81</c:v>
                </c:pt>
                <c:pt idx="68">
                  <c:v>82</c:v>
                </c:pt>
                <c:pt idx="69">
                  <c:v>83</c:v>
                </c:pt>
                <c:pt idx="70">
                  <c:v>84</c:v>
                </c:pt>
                <c:pt idx="71">
                  <c:v>85</c:v>
                </c:pt>
                <c:pt idx="72">
                  <c:v>86</c:v>
                </c:pt>
                <c:pt idx="73">
                  <c:v>87</c:v>
                </c:pt>
                <c:pt idx="74">
                  <c:v>88</c:v>
                </c:pt>
                <c:pt idx="75">
                  <c:v>89</c:v>
                </c:pt>
                <c:pt idx="76">
                  <c:v>90</c:v>
                </c:pt>
                <c:pt idx="77">
                  <c:v>91</c:v>
                </c:pt>
                <c:pt idx="78">
                  <c:v>92</c:v>
                </c:pt>
                <c:pt idx="79">
                  <c:v>93</c:v>
                </c:pt>
                <c:pt idx="80">
                  <c:v>94</c:v>
                </c:pt>
                <c:pt idx="81">
                  <c:v>95</c:v>
                </c:pt>
                <c:pt idx="82">
                  <c:v>96</c:v>
                </c:pt>
                <c:pt idx="83">
                  <c:v>97</c:v>
                </c:pt>
                <c:pt idx="84">
                  <c:v>98</c:v>
                </c:pt>
                <c:pt idx="85">
                  <c:v>99</c:v>
                </c:pt>
                <c:pt idx="86">
                  <c:v>100</c:v>
                </c:pt>
                <c:pt idx="87">
                  <c:v>101</c:v>
                </c:pt>
                <c:pt idx="88">
                  <c:v>102</c:v>
                </c:pt>
                <c:pt idx="89">
                  <c:v>103</c:v>
                </c:pt>
                <c:pt idx="90">
                  <c:v>104</c:v>
                </c:pt>
                <c:pt idx="91">
                  <c:v>105</c:v>
                </c:pt>
                <c:pt idx="92">
                  <c:v>106</c:v>
                </c:pt>
                <c:pt idx="93">
                  <c:v>107</c:v>
                </c:pt>
                <c:pt idx="94">
                  <c:v>108</c:v>
                </c:pt>
                <c:pt idx="95">
                  <c:v>109</c:v>
                </c:pt>
                <c:pt idx="96">
                  <c:v>110</c:v>
                </c:pt>
                <c:pt idx="97">
                  <c:v>111</c:v>
                </c:pt>
                <c:pt idx="98">
                  <c:v>112</c:v>
                </c:pt>
                <c:pt idx="99">
                  <c:v>113</c:v>
                </c:pt>
                <c:pt idx="100">
                  <c:v>114</c:v>
                </c:pt>
                <c:pt idx="101">
                  <c:v>115</c:v>
                </c:pt>
                <c:pt idx="102">
                  <c:v>116</c:v>
                </c:pt>
                <c:pt idx="103">
                  <c:v>117</c:v>
                </c:pt>
                <c:pt idx="104">
                  <c:v>118</c:v>
                </c:pt>
                <c:pt idx="105">
                  <c:v>119</c:v>
                </c:pt>
                <c:pt idx="106">
                  <c:v>120</c:v>
                </c:pt>
                <c:pt idx="107">
                  <c:v>121</c:v>
                </c:pt>
                <c:pt idx="108">
                  <c:v>122</c:v>
                </c:pt>
                <c:pt idx="109">
                  <c:v>123</c:v>
                </c:pt>
                <c:pt idx="110">
                  <c:v>124</c:v>
                </c:pt>
                <c:pt idx="111">
                  <c:v>125</c:v>
                </c:pt>
                <c:pt idx="112">
                  <c:v>126</c:v>
                </c:pt>
                <c:pt idx="113">
                  <c:v>127</c:v>
                </c:pt>
                <c:pt idx="114">
                  <c:v>128</c:v>
                </c:pt>
                <c:pt idx="115">
                  <c:v>129</c:v>
                </c:pt>
                <c:pt idx="116">
                  <c:v>130</c:v>
                </c:pt>
                <c:pt idx="117">
                  <c:v>131</c:v>
                </c:pt>
                <c:pt idx="118">
                  <c:v>132</c:v>
                </c:pt>
                <c:pt idx="119">
                  <c:v>133</c:v>
                </c:pt>
                <c:pt idx="120">
                  <c:v>134</c:v>
                </c:pt>
                <c:pt idx="121">
                  <c:v>135</c:v>
                </c:pt>
                <c:pt idx="122">
                  <c:v>136</c:v>
                </c:pt>
                <c:pt idx="123">
                  <c:v>137</c:v>
                </c:pt>
                <c:pt idx="124">
                  <c:v>138</c:v>
                </c:pt>
                <c:pt idx="125">
                  <c:v>139</c:v>
                </c:pt>
                <c:pt idx="126">
                  <c:v>140</c:v>
                </c:pt>
                <c:pt idx="127">
                  <c:v>141</c:v>
                </c:pt>
                <c:pt idx="128">
                  <c:v>142</c:v>
                </c:pt>
                <c:pt idx="129">
                  <c:v>143</c:v>
                </c:pt>
                <c:pt idx="130">
                  <c:v>144</c:v>
                </c:pt>
                <c:pt idx="131">
                  <c:v>145</c:v>
                </c:pt>
                <c:pt idx="132">
                  <c:v>146</c:v>
                </c:pt>
                <c:pt idx="133">
                  <c:v>147</c:v>
                </c:pt>
                <c:pt idx="134">
                  <c:v>148</c:v>
                </c:pt>
                <c:pt idx="135">
                  <c:v>149</c:v>
                </c:pt>
                <c:pt idx="136">
                  <c:v>150</c:v>
                </c:pt>
                <c:pt idx="137">
                  <c:v>151</c:v>
                </c:pt>
                <c:pt idx="138">
                  <c:v>152</c:v>
                </c:pt>
                <c:pt idx="139">
                  <c:v>153</c:v>
                </c:pt>
                <c:pt idx="140">
                  <c:v>154</c:v>
                </c:pt>
                <c:pt idx="141">
                  <c:v>155</c:v>
                </c:pt>
                <c:pt idx="142">
                  <c:v>156</c:v>
                </c:pt>
                <c:pt idx="143">
                  <c:v>157</c:v>
                </c:pt>
                <c:pt idx="144">
                  <c:v>158</c:v>
                </c:pt>
                <c:pt idx="145">
                  <c:v>159</c:v>
                </c:pt>
                <c:pt idx="146">
                  <c:v>160</c:v>
                </c:pt>
                <c:pt idx="147">
                  <c:v>161</c:v>
                </c:pt>
                <c:pt idx="148">
                  <c:v>162</c:v>
                </c:pt>
                <c:pt idx="149">
                  <c:v>163</c:v>
                </c:pt>
                <c:pt idx="150">
                  <c:v>164</c:v>
                </c:pt>
                <c:pt idx="151">
                  <c:v>165</c:v>
                </c:pt>
                <c:pt idx="152">
                  <c:v>166</c:v>
                </c:pt>
                <c:pt idx="153">
                  <c:v>167</c:v>
                </c:pt>
                <c:pt idx="154">
                  <c:v>168</c:v>
                </c:pt>
                <c:pt idx="155">
                  <c:v>169</c:v>
                </c:pt>
                <c:pt idx="156">
                  <c:v>170</c:v>
                </c:pt>
                <c:pt idx="157">
                  <c:v>171</c:v>
                </c:pt>
                <c:pt idx="158">
                  <c:v>172</c:v>
                </c:pt>
                <c:pt idx="159">
                  <c:v>173</c:v>
                </c:pt>
                <c:pt idx="160">
                  <c:v>174</c:v>
                </c:pt>
                <c:pt idx="161">
                  <c:v>175</c:v>
                </c:pt>
                <c:pt idx="162">
                  <c:v>176</c:v>
                </c:pt>
                <c:pt idx="163">
                  <c:v>177</c:v>
                </c:pt>
                <c:pt idx="164">
                  <c:v>178</c:v>
                </c:pt>
                <c:pt idx="165">
                  <c:v>179</c:v>
                </c:pt>
                <c:pt idx="166">
                  <c:v>180</c:v>
                </c:pt>
                <c:pt idx="167">
                  <c:v>181</c:v>
                </c:pt>
                <c:pt idx="168">
                  <c:v>182</c:v>
                </c:pt>
                <c:pt idx="169">
                  <c:v>183</c:v>
                </c:pt>
                <c:pt idx="170">
                  <c:v>184</c:v>
                </c:pt>
                <c:pt idx="171">
                  <c:v>185</c:v>
                </c:pt>
                <c:pt idx="172">
                  <c:v>186</c:v>
                </c:pt>
                <c:pt idx="173">
                  <c:v>187</c:v>
                </c:pt>
                <c:pt idx="174">
                  <c:v>188</c:v>
                </c:pt>
                <c:pt idx="175">
                  <c:v>189</c:v>
                </c:pt>
                <c:pt idx="176">
                  <c:v>190</c:v>
                </c:pt>
                <c:pt idx="177">
                  <c:v>191</c:v>
                </c:pt>
                <c:pt idx="178">
                  <c:v>192</c:v>
                </c:pt>
                <c:pt idx="179">
                  <c:v>193</c:v>
                </c:pt>
                <c:pt idx="180">
                  <c:v>194</c:v>
                </c:pt>
                <c:pt idx="181">
                  <c:v>195</c:v>
                </c:pt>
                <c:pt idx="182">
                  <c:v>196</c:v>
                </c:pt>
                <c:pt idx="183">
                  <c:v>197</c:v>
                </c:pt>
                <c:pt idx="184">
                  <c:v>198</c:v>
                </c:pt>
                <c:pt idx="185">
                  <c:v>199</c:v>
                </c:pt>
                <c:pt idx="186">
                  <c:v>200</c:v>
                </c:pt>
                <c:pt idx="187">
                  <c:v>201</c:v>
                </c:pt>
                <c:pt idx="188">
                  <c:v>202</c:v>
                </c:pt>
                <c:pt idx="189">
                  <c:v>203</c:v>
                </c:pt>
                <c:pt idx="190">
                  <c:v>204</c:v>
                </c:pt>
                <c:pt idx="191">
                  <c:v>205</c:v>
                </c:pt>
                <c:pt idx="192">
                  <c:v>206</c:v>
                </c:pt>
                <c:pt idx="193">
                  <c:v>207</c:v>
                </c:pt>
                <c:pt idx="194">
                  <c:v>208</c:v>
                </c:pt>
                <c:pt idx="195">
                  <c:v>209</c:v>
                </c:pt>
                <c:pt idx="196">
                  <c:v>210</c:v>
                </c:pt>
                <c:pt idx="197">
                  <c:v>211</c:v>
                </c:pt>
                <c:pt idx="198">
                  <c:v>212</c:v>
                </c:pt>
                <c:pt idx="199">
                  <c:v>213</c:v>
                </c:pt>
                <c:pt idx="200">
                  <c:v>214</c:v>
                </c:pt>
                <c:pt idx="201">
                  <c:v>215</c:v>
                </c:pt>
                <c:pt idx="202">
                  <c:v>216</c:v>
                </c:pt>
                <c:pt idx="203">
                  <c:v>217</c:v>
                </c:pt>
                <c:pt idx="204">
                  <c:v>218</c:v>
                </c:pt>
                <c:pt idx="205">
                  <c:v>219</c:v>
                </c:pt>
                <c:pt idx="206">
                  <c:v>220</c:v>
                </c:pt>
                <c:pt idx="207">
                  <c:v>221</c:v>
                </c:pt>
                <c:pt idx="208">
                  <c:v>222</c:v>
                </c:pt>
                <c:pt idx="209">
                  <c:v>223</c:v>
                </c:pt>
                <c:pt idx="210">
                  <c:v>224</c:v>
                </c:pt>
                <c:pt idx="211">
                  <c:v>225</c:v>
                </c:pt>
                <c:pt idx="212">
                  <c:v>226</c:v>
                </c:pt>
                <c:pt idx="213">
                  <c:v>227</c:v>
                </c:pt>
                <c:pt idx="214">
                  <c:v>228</c:v>
                </c:pt>
                <c:pt idx="215">
                  <c:v>229</c:v>
                </c:pt>
                <c:pt idx="216">
                  <c:v>230</c:v>
                </c:pt>
                <c:pt idx="217">
                  <c:v>231</c:v>
                </c:pt>
                <c:pt idx="218">
                  <c:v>232</c:v>
                </c:pt>
                <c:pt idx="219">
                  <c:v>233</c:v>
                </c:pt>
                <c:pt idx="220">
                  <c:v>234</c:v>
                </c:pt>
                <c:pt idx="221">
                  <c:v>235</c:v>
                </c:pt>
                <c:pt idx="222">
                  <c:v>236</c:v>
                </c:pt>
                <c:pt idx="223">
                  <c:v>237</c:v>
                </c:pt>
                <c:pt idx="224">
                  <c:v>238</c:v>
                </c:pt>
                <c:pt idx="225">
                  <c:v>239</c:v>
                </c:pt>
                <c:pt idx="226">
                  <c:v>240</c:v>
                </c:pt>
                <c:pt idx="227">
                  <c:v>241</c:v>
                </c:pt>
                <c:pt idx="228">
                  <c:v>242</c:v>
                </c:pt>
                <c:pt idx="229">
                  <c:v>243</c:v>
                </c:pt>
                <c:pt idx="230">
                  <c:v>244</c:v>
                </c:pt>
                <c:pt idx="231">
                  <c:v>245</c:v>
                </c:pt>
                <c:pt idx="232">
                  <c:v>246</c:v>
                </c:pt>
                <c:pt idx="233">
                  <c:v>247</c:v>
                </c:pt>
                <c:pt idx="234">
                  <c:v>248</c:v>
                </c:pt>
                <c:pt idx="235">
                  <c:v>249</c:v>
                </c:pt>
                <c:pt idx="236">
                  <c:v>250</c:v>
                </c:pt>
                <c:pt idx="237">
                  <c:v>251</c:v>
                </c:pt>
                <c:pt idx="238">
                  <c:v>252</c:v>
                </c:pt>
                <c:pt idx="239">
                  <c:v>253</c:v>
                </c:pt>
                <c:pt idx="240">
                  <c:v>254</c:v>
                </c:pt>
                <c:pt idx="241">
                  <c:v>255</c:v>
                </c:pt>
                <c:pt idx="242">
                  <c:v>256</c:v>
                </c:pt>
                <c:pt idx="243">
                  <c:v>257</c:v>
                </c:pt>
                <c:pt idx="244">
                  <c:v>258</c:v>
                </c:pt>
                <c:pt idx="245">
                  <c:v>259</c:v>
                </c:pt>
                <c:pt idx="246">
                  <c:v>260</c:v>
                </c:pt>
                <c:pt idx="247">
                  <c:v>261</c:v>
                </c:pt>
                <c:pt idx="248">
                  <c:v>262</c:v>
                </c:pt>
                <c:pt idx="249">
                  <c:v>263</c:v>
                </c:pt>
                <c:pt idx="250">
                  <c:v>264</c:v>
                </c:pt>
                <c:pt idx="251">
                  <c:v>265</c:v>
                </c:pt>
                <c:pt idx="252">
                  <c:v>266</c:v>
                </c:pt>
                <c:pt idx="253">
                  <c:v>267</c:v>
                </c:pt>
                <c:pt idx="254">
                  <c:v>268</c:v>
                </c:pt>
                <c:pt idx="255">
                  <c:v>269</c:v>
                </c:pt>
                <c:pt idx="256">
                  <c:v>270</c:v>
                </c:pt>
                <c:pt idx="257">
                  <c:v>271</c:v>
                </c:pt>
                <c:pt idx="258">
                  <c:v>272</c:v>
                </c:pt>
                <c:pt idx="259">
                  <c:v>273</c:v>
                </c:pt>
                <c:pt idx="260">
                  <c:v>274</c:v>
                </c:pt>
                <c:pt idx="261">
                  <c:v>275</c:v>
                </c:pt>
                <c:pt idx="262">
                  <c:v>276</c:v>
                </c:pt>
                <c:pt idx="263">
                  <c:v>277</c:v>
                </c:pt>
                <c:pt idx="264">
                  <c:v>278</c:v>
                </c:pt>
                <c:pt idx="265">
                  <c:v>279</c:v>
                </c:pt>
                <c:pt idx="266">
                  <c:v>280</c:v>
                </c:pt>
                <c:pt idx="267">
                  <c:v>281</c:v>
                </c:pt>
                <c:pt idx="268">
                  <c:v>282</c:v>
                </c:pt>
                <c:pt idx="269">
                  <c:v>283</c:v>
                </c:pt>
                <c:pt idx="270">
                  <c:v>284</c:v>
                </c:pt>
                <c:pt idx="271">
                  <c:v>285</c:v>
                </c:pt>
                <c:pt idx="272">
                  <c:v>286</c:v>
                </c:pt>
                <c:pt idx="273">
                  <c:v>287</c:v>
                </c:pt>
                <c:pt idx="274">
                  <c:v>288</c:v>
                </c:pt>
                <c:pt idx="275">
                  <c:v>289</c:v>
                </c:pt>
                <c:pt idx="276">
                  <c:v>290</c:v>
                </c:pt>
                <c:pt idx="277">
                  <c:v>291</c:v>
                </c:pt>
                <c:pt idx="278">
                  <c:v>292</c:v>
                </c:pt>
                <c:pt idx="279">
                  <c:v>293</c:v>
                </c:pt>
                <c:pt idx="280">
                  <c:v>294</c:v>
                </c:pt>
                <c:pt idx="281">
                  <c:v>295</c:v>
                </c:pt>
                <c:pt idx="282">
                  <c:v>296</c:v>
                </c:pt>
                <c:pt idx="283">
                  <c:v>297</c:v>
                </c:pt>
                <c:pt idx="284">
                  <c:v>298</c:v>
                </c:pt>
                <c:pt idx="285">
                  <c:v>299</c:v>
                </c:pt>
                <c:pt idx="286">
                  <c:v>300</c:v>
                </c:pt>
                <c:pt idx="287">
                  <c:v>301</c:v>
                </c:pt>
                <c:pt idx="288">
                  <c:v>302</c:v>
                </c:pt>
                <c:pt idx="289">
                  <c:v>303</c:v>
                </c:pt>
                <c:pt idx="290">
                  <c:v>304</c:v>
                </c:pt>
                <c:pt idx="291">
                  <c:v>305</c:v>
                </c:pt>
                <c:pt idx="292">
                  <c:v>306</c:v>
                </c:pt>
                <c:pt idx="293">
                  <c:v>307</c:v>
                </c:pt>
                <c:pt idx="294">
                  <c:v>308</c:v>
                </c:pt>
                <c:pt idx="295">
                  <c:v>309</c:v>
                </c:pt>
                <c:pt idx="296">
                  <c:v>310</c:v>
                </c:pt>
                <c:pt idx="297">
                  <c:v>311</c:v>
                </c:pt>
                <c:pt idx="298">
                  <c:v>312</c:v>
                </c:pt>
                <c:pt idx="299">
                  <c:v>313</c:v>
                </c:pt>
                <c:pt idx="300">
                  <c:v>314</c:v>
                </c:pt>
                <c:pt idx="301">
                  <c:v>315</c:v>
                </c:pt>
                <c:pt idx="302">
                  <c:v>316</c:v>
                </c:pt>
                <c:pt idx="303">
                  <c:v>317</c:v>
                </c:pt>
                <c:pt idx="304">
                  <c:v>318</c:v>
                </c:pt>
                <c:pt idx="305">
                  <c:v>319</c:v>
                </c:pt>
                <c:pt idx="306">
                  <c:v>320</c:v>
                </c:pt>
                <c:pt idx="307">
                  <c:v>321</c:v>
                </c:pt>
                <c:pt idx="308">
                  <c:v>322</c:v>
                </c:pt>
                <c:pt idx="309">
                  <c:v>323</c:v>
                </c:pt>
                <c:pt idx="310">
                  <c:v>324</c:v>
                </c:pt>
              </c:numCache>
            </c:numRef>
          </c:cat>
          <c:val>
            <c:numRef>
              <c:f>prodata!$F$2:$F$312</c:f>
              <c:numCache>
                <c:formatCode>General</c:formatCode>
                <c:ptCount val="311"/>
                <c:pt idx="6">
                  <c:v>2</c:v>
                </c:pt>
                <c:pt idx="7">
                  <c:v>3</c:v>
                </c:pt>
                <c:pt idx="8">
                  <c:v>3</c:v>
                </c:pt>
                <c:pt idx="9">
                  <c:v>3</c:v>
                </c:pt>
                <c:pt idx="10">
                  <c:v>3</c:v>
                </c:pt>
                <c:pt idx="11">
                  <c:v>2</c:v>
                </c:pt>
                <c:pt idx="12">
                  <c:v>3</c:v>
                </c:pt>
                <c:pt idx="13">
                  <c:v>3</c:v>
                </c:pt>
                <c:pt idx="14">
                  <c:v>4</c:v>
                </c:pt>
                <c:pt idx="15">
                  <c:v>4</c:v>
                </c:pt>
                <c:pt idx="16">
                  <c:v>3</c:v>
                </c:pt>
                <c:pt idx="17">
                  <c:v>3</c:v>
                </c:pt>
                <c:pt idx="18">
                  <c:v>4</c:v>
                </c:pt>
                <c:pt idx="19">
                  <c:v>5</c:v>
                </c:pt>
                <c:pt idx="20">
                  <c:v>4</c:v>
                </c:pt>
                <c:pt idx="21">
                  <c:v>5</c:v>
                </c:pt>
                <c:pt idx="22">
                  <c:v>5</c:v>
                </c:pt>
                <c:pt idx="23">
                  <c:v>6</c:v>
                </c:pt>
                <c:pt idx="24">
                  <c:v>8</c:v>
                </c:pt>
                <c:pt idx="25">
                  <c:v>7</c:v>
                </c:pt>
                <c:pt idx="26">
                  <c:v>7</c:v>
                </c:pt>
                <c:pt idx="27">
                  <c:v>7</c:v>
                </c:pt>
                <c:pt idx="28">
                  <c:v>7</c:v>
                </c:pt>
                <c:pt idx="29">
                  <c:v>8</c:v>
                </c:pt>
                <c:pt idx="30">
                  <c:v>10</c:v>
                </c:pt>
                <c:pt idx="31">
                  <c:v>9</c:v>
                </c:pt>
                <c:pt idx="32">
                  <c:v>8</c:v>
                </c:pt>
                <c:pt idx="33">
                  <c:v>9</c:v>
                </c:pt>
                <c:pt idx="34">
                  <c:v>8</c:v>
                </c:pt>
                <c:pt idx="35">
                  <c:v>9</c:v>
                </c:pt>
                <c:pt idx="36">
                  <c:v>8</c:v>
                </c:pt>
                <c:pt idx="37">
                  <c:v>7</c:v>
                </c:pt>
                <c:pt idx="38">
                  <c:v>7</c:v>
                </c:pt>
                <c:pt idx="39">
                  <c:v>8</c:v>
                </c:pt>
                <c:pt idx="40">
                  <c:v>8</c:v>
                </c:pt>
                <c:pt idx="41">
                  <c:v>8</c:v>
                </c:pt>
                <c:pt idx="42">
                  <c:v>8</c:v>
                </c:pt>
                <c:pt idx="43">
                  <c:v>7</c:v>
                </c:pt>
                <c:pt idx="44">
                  <c:v>8</c:v>
                </c:pt>
                <c:pt idx="45">
                  <c:v>9</c:v>
                </c:pt>
                <c:pt idx="46">
                  <c:v>9</c:v>
                </c:pt>
                <c:pt idx="47">
                  <c:v>11</c:v>
                </c:pt>
                <c:pt idx="48">
                  <c:v>10</c:v>
                </c:pt>
                <c:pt idx="49">
                  <c:v>11</c:v>
                </c:pt>
                <c:pt idx="50">
                  <c:v>11</c:v>
                </c:pt>
                <c:pt idx="51">
                  <c:v>12</c:v>
                </c:pt>
                <c:pt idx="52">
                  <c:v>12</c:v>
                </c:pt>
                <c:pt idx="53">
                  <c:v>13</c:v>
                </c:pt>
                <c:pt idx="54">
                  <c:v>13</c:v>
                </c:pt>
                <c:pt idx="55">
                  <c:v>13</c:v>
                </c:pt>
                <c:pt idx="56">
                  <c:v>12</c:v>
                </c:pt>
                <c:pt idx="57">
                  <c:v>12</c:v>
                </c:pt>
                <c:pt idx="58">
                  <c:v>12</c:v>
                </c:pt>
                <c:pt idx="59">
                  <c:v>11</c:v>
                </c:pt>
                <c:pt idx="60">
                  <c:v>10</c:v>
                </c:pt>
                <c:pt idx="61">
                  <c:v>12</c:v>
                </c:pt>
                <c:pt idx="62">
                  <c:v>11</c:v>
                </c:pt>
                <c:pt idx="63">
                  <c:v>12</c:v>
                </c:pt>
                <c:pt idx="64">
                  <c:v>11</c:v>
                </c:pt>
                <c:pt idx="65">
                  <c:v>12</c:v>
                </c:pt>
                <c:pt idx="66">
                  <c:v>11</c:v>
                </c:pt>
                <c:pt idx="67">
                  <c:v>11</c:v>
                </c:pt>
                <c:pt idx="68">
                  <c:v>12</c:v>
                </c:pt>
                <c:pt idx="69">
                  <c:v>12</c:v>
                </c:pt>
                <c:pt idx="70">
                  <c:v>13</c:v>
                </c:pt>
                <c:pt idx="71">
                  <c:v>13</c:v>
                </c:pt>
                <c:pt idx="72">
                  <c:v>14</c:v>
                </c:pt>
                <c:pt idx="73">
                  <c:v>14</c:v>
                </c:pt>
                <c:pt idx="74">
                  <c:v>13</c:v>
                </c:pt>
                <c:pt idx="75">
                  <c:v>14</c:v>
                </c:pt>
                <c:pt idx="76">
                  <c:v>13</c:v>
                </c:pt>
                <c:pt idx="77">
                  <c:v>15</c:v>
                </c:pt>
                <c:pt idx="78">
                  <c:v>13</c:v>
                </c:pt>
                <c:pt idx="79">
                  <c:v>12</c:v>
                </c:pt>
                <c:pt idx="80">
                  <c:v>13</c:v>
                </c:pt>
                <c:pt idx="81">
                  <c:v>12</c:v>
                </c:pt>
                <c:pt idx="82">
                  <c:v>12</c:v>
                </c:pt>
                <c:pt idx="83">
                  <c:v>12</c:v>
                </c:pt>
                <c:pt idx="84">
                  <c:v>11</c:v>
                </c:pt>
                <c:pt idx="85">
                  <c:v>12</c:v>
                </c:pt>
                <c:pt idx="86">
                  <c:v>11</c:v>
                </c:pt>
                <c:pt idx="87">
                  <c:v>12</c:v>
                </c:pt>
                <c:pt idx="88">
                  <c:v>12</c:v>
                </c:pt>
                <c:pt idx="89">
                  <c:v>12</c:v>
                </c:pt>
                <c:pt idx="90">
                  <c:v>11</c:v>
                </c:pt>
                <c:pt idx="91">
                  <c:v>12</c:v>
                </c:pt>
                <c:pt idx="92">
                  <c:v>13</c:v>
                </c:pt>
                <c:pt idx="93">
                  <c:v>13</c:v>
                </c:pt>
                <c:pt idx="94">
                  <c:v>13</c:v>
                </c:pt>
                <c:pt idx="95">
                  <c:v>15</c:v>
                </c:pt>
                <c:pt idx="96">
                  <c:v>14</c:v>
                </c:pt>
                <c:pt idx="97">
                  <c:v>15</c:v>
                </c:pt>
                <c:pt idx="98">
                  <c:v>14</c:v>
                </c:pt>
                <c:pt idx="99">
                  <c:v>15</c:v>
                </c:pt>
                <c:pt idx="100">
                  <c:v>14</c:v>
                </c:pt>
                <c:pt idx="101">
                  <c:v>15</c:v>
                </c:pt>
                <c:pt idx="102">
                  <c:v>15</c:v>
                </c:pt>
                <c:pt idx="103">
                  <c:v>14</c:v>
                </c:pt>
                <c:pt idx="104">
                  <c:v>15</c:v>
                </c:pt>
                <c:pt idx="105">
                  <c:v>14</c:v>
                </c:pt>
                <c:pt idx="106">
                  <c:v>15</c:v>
                </c:pt>
                <c:pt idx="107">
                  <c:v>16</c:v>
                </c:pt>
                <c:pt idx="108">
                  <c:v>14</c:v>
                </c:pt>
                <c:pt idx="109">
                  <c:v>15</c:v>
                </c:pt>
                <c:pt idx="110">
                  <c:v>14</c:v>
                </c:pt>
                <c:pt idx="111">
                  <c:v>15</c:v>
                </c:pt>
                <c:pt idx="112">
                  <c:v>14</c:v>
                </c:pt>
                <c:pt idx="113">
                  <c:v>15</c:v>
                </c:pt>
                <c:pt idx="114">
                  <c:v>15</c:v>
                </c:pt>
                <c:pt idx="115">
                  <c:v>14</c:v>
                </c:pt>
                <c:pt idx="116">
                  <c:v>16</c:v>
                </c:pt>
                <c:pt idx="117">
                  <c:v>15</c:v>
                </c:pt>
                <c:pt idx="118">
                  <c:v>16</c:v>
                </c:pt>
                <c:pt idx="119">
                  <c:v>16</c:v>
                </c:pt>
                <c:pt idx="120">
                  <c:v>14</c:v>
                </c:pt>
                <c:pt idx="121">
                  <c:v>16</c:v>
                </c:pt>
                <c:pt idx="122">
                  <c:v>15</c:v>
                </c:pt>
                <c:pt idx="123">
                  <c:v>16</c:v>
                </c:pt>
                <c:pt idx="124">
                  <c:v>15</c:v>
                </c:pt>
                <c:pt idx="125">
                  <c:v>16</c:v>
                </c:pt>
                <c:pt idx="126">
                  <c:v>15</c:v>
                </c:pt>
                <c:pt idx="127">
                  <c:v>13</c:v>
                </c:pt>
                <c:pt idx="128">
                  <c:v>15</c:v>
                </c:pt>
                <c:pt idx="129">
                  <c:v>13</c:v>
                </c:pt>
                <c:pt idx="130">
                  <c:v>14</c:v>
                </c:pt>
                <c:pt idx="131">
                  <c:v>14</c:v>
                </c:pt>
                <c:pt idx="132">
                  <c:v>14</c:v>
                </c:pt>
                <c:pt idx="133">
                  <c:v>15</c:v>
                </c:pt>
                <c:pt idx="134">
                  <c:v>13</c:v>
                </c:pt>
                <c:pt idx="135">
                  <c:v>14</c:v>
                </c:pt>
                <c:pt idx="136">
                  <c:v>14</c:v>
                </c:pt>
                <c:pt idx="137">
                  <c:v>14</c:v>
                </c:pt>
                <c:pt idx="138">
                  <c:v>14</c:v>
                </c:pt>
                <c:pt idx="139">
                  <c:v>14</c:v>
                </c:pt>
                <c:pt idx="140">
                  <c:v>15</c:v>
                </c:pt>
                <c:pt idx="141">
                  <c:v>14</c:v>
                </c:pt>
                <c:pt idx="142">
                  <c:v>16</c:v>
                </c:pt>
                <c:pt idx="143">
                  <c:v>14</c:v>
                </c:pt>
                <c:pt idx="144">
                  <c:v>15</c:v>
                </c:pt>
                <c:pt idx="145">
                  <c:v>13</c:v>
                </c:pt>
                <c:pt idx="146">
                  <c:v>14</c:v>
                </c:pt>
                <c:pt idx="147">
                  <c:v>15</c:v>
                </c:pt>
                <c:pt idx="148">
                  <c:v>13</c:v>
                </c:pt>
                <c:pt idx="149">
                  <c:v>14</c:v>
                </c:pt>
                <c:pt idx="150">
                  <c:v>13</c:v>
                </c:pt>
                <c:pt idx="151">
                  <c:v>13</c:v>
                </c:pt>
                <c:pt idx="152">
                  <c:v>13</c:v>
                </c:pt>
                <c:pt idx="153">
                  <c:v>13</c:v>
                </c:pt>
                <c:pt idx="154">
                  <c:v>13</c:v>
                </c:pt>
                <c:pt idx="155">
                  <c:v>12</c:v>
                </c:pt>
                <c:pt idx="156">
                  <c:v>13</c:v>
                </c:pt>
                <c:pt idx="157">
                  <c:v>12</c:v>
                </c:pt>
                <c:pt idx="158">
                  <c:v>13</c:v>
                </c:pt>
                <c:pt idx="159">
                  <c:v>12</c:v>
                </c:pt>
                <c:pt idx="160">
                  <c:v>11</c:v>
                </c:pt>
                <c:pt idx="161">
                  <c:v>13</c:v>
                </c:pt>
                <c:pt idx="162">
                  <c:v>11</c:v>
                </c:pt>
                <c:pt idx="163">
                  <c:v>13</c:v>
                </c:pt>
                <c:pt idx="164">
                  <c:v>13</c:v>
                </c:pt>
                <c:pt idx="165">
                  <c:v>13</c:v>
                </c:pt>
                <c:pt idx="166">
                  <c:v>13</c:v>
                </c:pt>
                <c:pt idx="167">
                  <c:v>13</c:v>
                </c:pt>
                <c:pt idx="168">
                  <c:v>13</c:v>
                </c:pt>
                <c:pt idx="169">
                  <c:v>14</c:v>
                </c:pt>
                <c:pt idx="170">
                  <c:v>13</c:v>
                </c:pt>
                <c:pt idx="171">
                  <c:v>14</c:v>
                </c:pt>
                <c:pt idx="172">
                  <c:v>13</c:v>
                </c:pt>
                <c:pt idx="173">
                  <c:v>14</c:v>
                </c:pt>
                <c:pt idx="174">
                  <c:v>13</c:v>
                </c:pt>
                <c:pt idx="175">
                  <c:v>14</c:v>
                </c:pt>
                <c:pt idx="176">
                  <c:v>13</c:v>
                </c:pt>
                <c:pt idx="177">
                  <c:v>14</c:v>
                </c:pt>
                <c:pt idx="178">
                  <c:v>13</c:v>
                </c:pt>
                <c:pt idx="179">
                  <c:v>15</c:v>
                </c:pt>
                <c:pt idx="180">
                  <c:v>15</c:v>
                </c:pt>
                <c:pt idx="181">
                  <c:v>15</c:v>
                </c:pt>
                <c:pt idx="182">
                  <c:v>14</c:v>
                </c:pt>
                <c:pt idx="183">
                  <c:v>15</c:v>
                </c:pt>
                <c:pt idx="184">
                  <c:v>15</c:v>
                </c:pt>
                <c:pt idx="185">
                  <c:v>15</c:v>
                </c:pt>
                <c:pt idx="186">
                  <c:v>16</c:v>
                </c:pt>
                <c:pt idx="187">
                  <c:v>16</c:v>
                </c:pt>
                <c:pt idx="188">
                  <c:v>16</c:v>
                </c:pt>
                <c:pt idx="189">
                  <c:v>17</c:v>
                </c:pt>
                <c:pt idx="190">
                  <c:v>15</c:v>
                </c:pt>
                <c:pt idx="191">
                  <c:v>17</c:v>
                </c:pt>
                <c:pt idx="192">
                  <c:v>15</c:v>
                </c:pt>
                <c:pt idx="193">
                  <c:v>15</c:v>
                </c:pt>
                <c:pt idx="194">
                  <c:v>15</c:v>
                </c:pt>
                <c:pt idx="195">
                  <c:v>15</c:v>
                </c:pt>
                <c:pt idx="196">
                  <c:v>16</c:v>
                </c:pt>
                <c:pt idx="197">
                  <c:v>15</c:v>
                </c:pt>
                <c:pt idx="198">
                  <c:v>15</c:v>
                </c:pt>
                <c:pt idx="199">
                  <c:v>15</c:v>
                </c:pt>
                <c:pt idx="200">
                  <c:v>15</c:v>
                </c:pt>
                <c:pt idx="201">
                  <c:v>15</c:v>
                </c:pt>
                <c:pt idx="202">
                  <c:v>14</c:v>
                </c:pt>
                <c:pt idx="203">
                  <c:v>15</c:v>
                </c:pt>
                <c:pt idx="204">
                  <c:v>14</c:v>
                </c:pt>
                <c:pt idx="205">
                  <c:v>14</c:v>
                </c:pt>
                <c:pt idx="206">
                  <c:v>15</c:v>
                </c:pt>
                <c:pt idx="207">
                  <c:v>14</c:v>
                </c:pt>
                <c:pt idx="208">
                  <c:v>15</c:v>
                </c:pt>
                <c:pt idx="209">
                  <c:v>13</c:v>
                </c:pt>
                <c:pt idx="210">
                  <c:v>14</c:v>
                </c:pt>
                <c:pt idx="211">
                  <c:v>15</c:v>
                </c:pt>
                <c:pt idx="212">
                  <c:v>15</c:v>
                </c:pt>
                <c:pt idx="213">
                  <c:v>14</c:v>
                </c:pt>
                <c:pt idx="214">
                  <c:v>14</c:v>
                </c:pt>
                <c:pt idx="215">
                  <c:v>14</c:v>
                </c:pt>
                <c:pt idx="216">
                  <c:v>14</c:v>
                </c:pt>
                <c:pt idx="217">
                  <c:v>13</c:v>
                </c:pt>
                <c:pt idx="218">
                  <c:v>14</c:v>
                </c:pt>
                <c:pt idx="219">
                  <c:v>12</c:v>
                </c:pt>
                <c:pt idx="220">
                  <c:v>14</c:v>
                </c:pt>
                <c:pt idx="221">
                  <c:v>13</c:v>
                </c:pt>
                <c:pt idx="222">
                  <c:v>14</c:v>
                </c:pt>
                <c:pt idx="223">
                  <c:v>14</c:v>
                </c:pt>
                <c:pt idx="224">
                  <c:v>13</c:v>
                </c:pt>
                <c:pt idx="225">
                  <c:v>12</c:v>
                </c:pt>
                <c:pt idx="226">
                  <c:v>13</c:v>
                </c:pt>
                <c:pt idx="227">
                  <c:v>13</c:v>
                </c:pt>
                <c:pt idx="228">
                  <c:v>13</c:v>
                </c:pt>
                <c:pt idx="229">
                  <c:v>14</c:v>
                </c:pt>
                <c:pt idx="230">
                  <c:v>14</c:v>
                </c:pt>
                <c:pt idx="231">
                  <c:v>14</c:v>
                </c:pt>
                <c:pt idx="232">
                  <c:v>14</c:v>
                </c:pt>
                <c:pt idx="233">
                  <c:v>14</c:v>
                </c:pt>
                <c:pt idx="234">
                  <c:v>13</c:v>
                </c:pt>
                <c:pt idx="235">
                  <c:v>14</c:v>
                </c:pt>
                <c:pt idx="236">
                  <c:v>13</c:v>
                </c:pt>
                <c:pt idx="237">
                  <c:v>14</c:v>
                </c:pt>
                <c:pt idx="238">
                  <c:v>14</c:v>
                </c:pt>
                <c:pt idx="239">
                  <c:v>14</c:v>
                </c:pt>
                <c:pt idx="240">
                  <c:v>13</c:v>
                </c:pt>
                <c:pt idx="241">
                  <c:v>14</c:v>
                </c:pt>
                <c:pt idx="242">
                  <c:v>12</c:v>
                </c:pt>
                <c:pt idx="243">
                  <c:v>14</c:v>
                </c:pt>
                <c:pt idx="244">
                  <c:v>12</c:v>
                </c:pt>
                <c:pt idx="245">
                  <c:v>13</c:v>
                </c:pt>
                <c:pt idx="246">
                  <c:v>12</c:v>
                </c:pt>
                <c:pt idx="247">
                  <c:v>13</c:v>
                </c:pt>
                <c:pt idx="248">
                  <c:v>12</c:v>
                </c:pt>
                <c:pt idx="249">
                  <c:v>12</c:v>
                </c:pt>
                <c:pt idx="250">
                  <c:v>12</c:v>
                </c:pt>
                <c:pt idx="251">
                  <c:v>12</c:v>
                </c:pt>
                <c:pt idx="252">
                  <c:v>12</c:v>
                </c:pt>
                <c:pt idx="253">
                  <c:v>13</c:v>
                </c:pt>
                <c:pt idx="254">
                  <c:v>12</c:v>
                </c:pt>
                <c:pt idx="255">
                  <c:v>13</c:v>
                </c:pt>
                <c:pt idx="256">
                  <c:v>11</c:v>
                </c:pt>
                <c:pt idx="257">
                  <c:v>12</c:v>
                </c:pt>
                <c:pt idx="258">
                  <c:v>11</c:v>
                </c:pt>
                <c:pt idx="259">
                  <c:v>12</c:v>
                </c:pt>
                <c:pt idx="260">
                  <c:v>11</c:v>
                </c:pt>
                <c:pt idx="261">
                  <c:v>11</c:v>
                </c:pt>
                <c:pt idx="262">
                  <c:v>11</c:v>
                </c:pt>
                <c:pt idx="263">
                  <c:v>11</c:v>
                </c:pt>
                <c:pt idx="264">
                  <c:v>10</c:v>
                </c:pt>
                <c:pt idx="265">
                  <c:v>9</c:v>
                </c:pt>
                <c:pt idx="266">
                  <c:v>10</c:v>
                </c:pt>
                <c:pt idx="267">
                  <c:v>9</c:v>
                </c:pt>
                <c:pt idx="268">
                  <c:v>8</c:v>
                </c:pt>
                <c:pt idx="269">
                  <c:v>9</c:v>
                </c:pt>
                <c:pt idx="270">
                  <c:v>8</c:v>
                </c:pt>
                <c:pt idx="271">
                  <c:v>9</c:v>
                </c:pt>
                <c:pt idx="272">
                  <c:v>7</c:v>
                </c:pt>
                <c:pt idx="273">
                  <c:v>7</c:v>
                </c:pt>
                <c:pt idx="274">
                  <c:v>7</c:v>
                </c:pt>
                <c:pt idx="275">
                  <c:v>6</c:v>
                </c:pt>
                <c:pt idx="276">
                  <c:v>7</c:v>
                </c:pt>
                <c:pt idx="277">
                  <c:v>8</c:v>
                </c:pt>
                <c:pt idx="278">
                  <c:v>8</c:v>
                </c:pt>
                <c:pt idx="279">
                  <c:v>7</c:v>
                </c:pt>
                <c:pt idx="280">
                  <c:v>8</c:v>
                </c:pt>
                <c:pt idx="281">
                  <c:v>8</c:v>
                </c:pt>
                <c:pt idx="282">
                  <c:v>8</c:v>
                </c:pt>
                <c:pt idx="283">
                  <c:v>8</c:v>
                </c:pt>
                <c:pt idx="284">
                  <c:v>8</c:v>
                </c:pt>
                <c:pt idx="285">
                  <c:v>9</c:v>
                </c:pt>
                <c:pt idx="286">
                  <c:v>9</c:v>
                </c:pt>
                <c:pt idx="287">
                  <c:v>9</c:v>
                </c:pt>
                <c:pt idx="288">
                  <c:v>11</c:v>
                </c:pt>
                <c:pt idx="289">
                  <c:v>9</c:v>
                </c:pt>
                <c:pt idx="290">
                  <c:v>8</c:v>
                </c:pt>
                <c:pt idx="291">
                  <c:v>10</c:v>
                </c:pt>
                <c:pt idx="292">
                  <c:v>9</c:v>
                </c:pt>
                <c:pt idx="293">
                  <c:v>9</c:v>
                </c:pt>
                <c:pt idx="294">
                  <c:v>9</c:v>
                </c:pt>
                <c:pt idx="295">
                  <c:v>9</c:v>
                </c:pt>
                <c:pt idx="296">
                  <c:v>9</c:v>
                </c:pt>
                <c:pt idx="297">
                  <c:v>9</c:v>
                </c:pt>
                <c:pt idx="298">
                  <c:v>8</c:v>
                </c:pt>
                <c:pt idx="299">
                  <c:v>9</c:v>
                </c:pt>
                <c:pt idx="300">
                  <c:v>9</c:v>
                </c:pt>
                <c:pt idx="301">
                  <c:v>7</c:v>
                </c:pt>
                <c:pt idx="302">
                  <c:v>7</c:v>
                </c:pt>
                <c:pt idx="303">
                  <c:v>9</c:v>
                </c:pt>
                <c:pt idx="304">
                  <c:v>7</c:v>
                </c:pt>
              </c:numCache>
            </c:numRef>
          </c:val>
          <c:smooth val="0"/>
          <c:extLst>
            <c:ext xmlns:c16="http://schemas.microsoft.com/office/drawing/2014/chart" uri="{C3380CC4-5D6E-409C-BE32-E72D297353CC}">
              <c16:uniqueId val="{00000003-7F25-4D10-A1AE-EF3117F1610D}"/>
            </c:ext>
          </c:extLst>
        </c:ser>
        <c:ser>
          <c:idx val="4"/>
          <c:order val="4"/>
          <c:tx>
            <c:strRef>
              <c:f>prodata!$G$1</c:f>
              <c:strCache>
                <c:ptCount val="1"/>
                <c:pt idx="0">
                  <c:v>flowΔt=8</c:v>
                </c:pt>
              </c:strCache>
            </c:strRef>
          </c:tx>
          <c:spPr>
            <a:ln w="28575" cap="rnd">
              <a:solidFill>
                <a:schemeClr val="accent5"/>
              </a:solidFill>
              <a:round/>
            </a:ln>
            <a:effectLst/>
          </c:spPr>
          <c:marker>
            <c:symbol val="none"/>
          </c:marker>
          <c:cat>
            <c:numRef>
              <c:f>prodata!$A$2:$A$312</c:f>
              <c:numCache>
                <c:formatCode>General</c:formatCode>
                <c:ptCount val="311"/>
                <c:pt idx="0">
                  <c:v>14</c:v>
                </c:pt>
                <c:pt idx="1">
                  <c:v>15</c:v>
                </c:pt>
                <c:pt idx="2">
                  <c:v>16</c:v>
                </c:pt>
                <c:pt idx="3">
                  <c:v>17</c:v>
                </c:pt>
                <c:pt idx="4">
                  <c:v>18</c:v>
                </c:pt>
                <c:pt idx="5">
                  <c:v>19</c:v>
                </c:pt>
                <c:pt idx="6">
                  <c:v>20</c:v>
                </c:pt>
                <c:pt idx="7">
                  <c:v>21</c:v>
                </c:pt>
                <c:pt idx="8">
                  <c:v>22</c:v>
                </c:pt>
                <c:pt idx="9">
                  <c:v>23</c:v>
                </c:pt>
                <c:pt idx="10">
                  <c:v>24</c:v>
                </c:pt>
                <c:pt idx="11">
                  <c:v>25</c:v>
                </c:pt>
                <c:pt idx="12">
                  <c:v>26</c:v>
                </c:pt>
                <c:pt idx="13">
                  <c:v>27</c:v>
                </c:pt>
                <c:pt idx="14">
                  <c:v>28</c:v>
                </c:pt>
                <c:pt idx="15">
                  <c:v>29</c:v>
                </c:pt>
                <c:pt idx="16">
                  <c:v>30</c:v>
                </c:pt>
                <c:pt idx="17">
                  <c:v>31</c:v>
                </c:pt>
                <c:pt idx="18">
                  <c:v>32</c:v>
                </c:pt>
                <c:pt idx="19">
                  <c:v>33</c:v>
                </c:pt>
                <c:pt idx="20">
                  <c:v>34</c:v>
                </c:pt>
                <c:pt idx="21">
                  <c:v>35</c:v>
                </c:pt>
                <c:pt idx="22">
                  <c:v>36</c:v>
                </c:pt>
                <c:pt idx="23">
                  <c:v>37</c:v>
                </c:pt>
                <c:pt idx="24">
                  <c:v>38</c:v>
                </c:pt>
                <c:pt idx="25">
                  <c:v>39</c:v>
                </c:pt>
                <c:pt idx="26">
                  <c:v>40</c:v>
                </c:pt>
                <c:pt idx="27">
                  <c:v>41</c:v>
                </c:pt>
                <c:pt idx="28">
                  <c:v>42</c:v>
                </c:pt>
                <c:pt idx="29">
                  <c:v>43</c:v>
                </c:pt>
                <c:pt idx="30">
                  <c:v>44</c:v>
                </c:pt>
                <c:pt idx="31">
                  <c:v>45</c:v>
                </c:pt>
                <c:pt idx="32">
                  <c:v>46</c:v>
                </c:pt>
                <c:pt idx="33">
                  <c:v>47</c:v>
                </c:pt>
                <c:pt idx="34">
                  <c:v>48</c:v>
                </c:pt>
                <c:pt idx="35">
                  <c:v>49</c:v>
                </c:pt>
                <c:pt idx="36">
                  <c:v>50</c:v>
                </c:pt>
                <c:pt idx="37">
                  <c:v>51</c:v>
                </c:pt>
                <c:pt idx="38">
                  <c:v>52</c:v>
                </c:pt>
                <c:pt idx="39">
                  <c:v>53</c:v>
                </c:pt>
                <c:pt idx="40">
                  <c:v>54</c:v>
                </c:pt>
                <c:pt idx="41">
                  <c:v>55</c:v>
                </c:pt>
                <c:pt idx="42">
                  <c:v>56</c:v>
                </c:pt>
                <c:pt idx="43">
                  <c:v>57</c:v>
                </c:pt>
                <c:pt idx="44">
                  <c:v>58</c:v>
                </c:pt>
                <c:pt idx="45">
                  <c:v>59</c:v>
                </c:pt>
                <c:pt idx="46">
                  <c:v>60</c:v>
                </c:pt>
                <c:pt idx="47">
                  <c:v>61</c:v>
                </c:pt>
                <c:pt idx="48">
                  <c:v>62</c:v>
                </c:pt>
                <c:pt idx="49">
                  <c:v>63</c:v>
                </c:pt>
                <c:pt idx="50">
                  <c:v>64</c:v>
                </c:pt>
                <c:pt idx="51">
                  <c:v>65</c:v>
                </c:pt>
                <c:pt idx="52">
                  <c:v>66</c:v>
                </c:pt>
                <c:pt idx="53">
                  <c:v>67</c:v>
                </c:pt>
                <c:pt idx="54">
                  <c:v>68</c:v>
                </c:pt>
                <c:pt idx="55">
                  <c:v>69</c:v>
                </c:pt>
                <c:pt idx="56">
                  <c:v>70</c:v>
                </c:pt>
                <c:pt idx="57">
                  <c:v>71</c:v>
                </c:pt>
                <c:pt idx="58">
                  <c:v>72</c:v>
                </c:pt>
                <c:pt idx="59">
                  <c:v>73</c:v>
                </c:pt>
                <c:pt idx="60">
                  <c:v>74</c:v>
                </c:pt>
                <c:pt idx="61">
                  <c:v>75</c:v>
                </c:pt>
                <c:pt idx="62">
                  <c:v>76</c:v>
                </c:pt>
                <c:pt idx="63">
                  <c:v>77</c:v>
                </c:pt>
                <c:pt idx="64">
                  <c:v>78</c:v>
                </c:pt>
                <c:pt idx="65">
                  <c:v>79</c:v>
                </c:pt>
                <c:pt idx="66">
                  <c:v>80</c:v>
                </c:pt>
                <c:pt idx="67">
                  <c:v>81</c:v>
                </c:pt>
                <c:pt idx="68">
                  <c:v>82</c:v>
                </c:pt>
                <c:pt idx="69">
                  <c:v>83</c:v>
                </c:pt>
                <c:pt idx="70">
                  <c:v>84</c:v>
                </c:pt>
                <c:pt idx="71">
                  <c:v>85</c:v>
                </c:pt>
                <c:pt idx="72">
                  <c:v>86</c:v>
                </c:pt>
                <c:pt idx="73">
                  <c:v>87</c:v>
                </c:pt>
                <c:pt idx="74">
                  <c:v>88</c:v>
                </c:pt>
                <c:pt idx="75">
                  <c:v>89</c:v>
                </c:pt>
                <c:pt idx="76">
                  <c:v>90</c:v>
                </c:pt>
                <c:pt idx="77">
                  <c:v>91</c:v>
                </c:pt>
                <c:pt idx="78">
                  <c:v>92</c:v>
                </c:pt>
                <c:pt idx="79">
                  <c:v>93</c:v>
                </c:pt>
                <c:pt idx="80">
                  <c:v>94</c:v>
                </c:pt>
                <c:pt idx="81">
                  <c:v>95</c:v>
                </c:pt>
                <c:pt idx="82">
                  <c:v>96</c:v>
                </c:pt>
                <c:pt idx="83">
                  <c:v>97</c:v>
                </c:pt>
                <c:pt idx="84">
                  <c:v>98</c:v>
                </c:pt>
                <c:pt idx="85">
                  <c:v>99</c:v>
                </c:pt>
                <c:pt idx="86">
                  <c:v>100</c:v>
                </c:pt>
                <c:pt idx="87">
                  <c:v>101</c:v>
                </c:pt>
                <c:pt idx="88">
                  <c:v>102</c:v>
                </c:pt>
                <c:pt idx="89">
                  <c:v>103</c:v>
                </c:pt>
                <c:pt idx="90">
                  <c:v>104</c:v>
                </c:pt>
                <c:pt idx="91">
                  <c:v>105</c:v>
                </c:pt>
                <c:pt idx="92">
                  <c:v>106</c:v>
                </c:pt>
                <c:pt idx="93">
                  <c:v>107</c:v>
                </c:pt>
                <c:pt idx="94">
                  <c:v>108</c:v>
                </c:pt>
                <c:pt idx="95">
                  <c:v>109</c:v>
                </c:pt>
                <c:pt idx="96">
                  <c:v>110</c:v>
                </c:pt>
                <c:pt idx="97">
                  <c:v>111</c:v>
                </c:pt>
                <c:pt idx="98">
                  <c:v>112</c:v>
                </c:pt>
                <c:pt idx="99">
                  <c:v>113</c:v>
                </c:pt>
                <c:pt idx="100">
                  <c:v>114</c:v>
                </c:pt>
                <c:pt idx="101">
                  <c:v>115</c:v>
                </c:pt>
                <c:pt idx="102">
                  <c:v>116</c:v>
                </c:pt>
                <c:pt idx="103">
                  <c:v>117</c:v>
                </c:pt>
                <c:pt idx="104">
                  <c:v>118</c:v>
                </c:pt>
                <c:pt idx="105">
                  <c:v>119</c:v>
                </c:pt>
                <c:pt idx="106">
                  <c:v>120</c:v>
                </c:pt>
                <c:pt idx="107">
                  <c:v>121</c:v>
                </c:pt>
                <c:pt idx="108">
                  <c:v>122</c:v>
                </c:pt>
                <c:pt idx="109">
                  <c:v>123</c:v>
                </c:pt>
                <c:pt idx="110">
                  <c:v>124</c:v>
                </c:pt>
                <c:pt idx="111">
                  <c:v>125</c:v>
                </c:pt>
                <c:pt idx="112">
                  <c:v>126</c:v>
                </c:pt>
                <c:pt idx="113">
                  <c:v>127</c:v>
                </c:pt>
                <c:pt idx="114">
                  <c:v>128</c:v>
                </c:pt>
                <c:pt idx="115">
                  <c:v>129</c:v>
                </c:pt>
                <c:pt idx="116">
                  <c:v>130</c:v>
                </c:pt>
                <c:pt idx="117">
                  <c:v>131</c:v>
                </c:pt>
                <c:pt idx="118">
                  <c:v>132</c:v>
                </c:pt>
                <c:pt idx="119">
                  <c:v>133</c:v>
                </c:pt>
                <c:pt idx="120">
                  <c:v>134</c:v>
                </c:pt>
                <c:pt idx="121">
                  <c:v>135</c:v>
                </c:pt>
                <c:pt idx="122">
                  <c:v>136</c:v>
                </c:pt>
                <c:pt idx="123">
                  <c:v>137</c:v>
                </c:pt>
                <c:pt idx="124">
                  <c:v>138</c:v>
                </c:pt>
                <c:pt idx="125">
                  <c:v>139</c:v>
                </c:pt>
                <c:pt idx="126">
                  <c:v>140</c:v>
                </c:pt>
                <c:pt idx="127">
                  <c:v>141</c:v>
                </c:pt>
                <c:pt idx="128">
                  <c:v>142</c:v>
                </c:pt>
                <c:pt idx="129">
                  <c:v>143</c:v>
                </c:pt>
                <c:pt idx="130">
                  <c:v>144</c:v>
                </c:pt>
                <c:pt idx="131">
                  <c:v>145</c:v>
                </c:pt>
                <c:pt idx="132">
                  <c:v>146</c:v>
                </c:pt>
                <c:pt idx="133">
                  <c:v>147</c:v>
                </c:pt>
                <c:pt idx="134">
                  <c:v>148</c:v>
                </c:pt>
                <c:pt idx="135">
                  <c:v>149</c:v>
                </c:pt>
                <c:pt idx="136">
                  <c:v>150</c:v>
                </c:pt>
                <c:pt idx="137">
                  <c:v>151</c:v>
                </c:pt>
                <c:pt idx="138">
                  <c:v>152</c:v>
                </c:pt>
                <c:pt idx="139">
                  <c:v>153</c:v>
                </c:pt>
                <c:pt idx="140">
                  <c:v>154</c:v>
                </c:pt>
                <c:pt idx="141">
                  <c:v>155</c:v>
                </c:pt>
                <c:pt idx="142">
                  <c:v>156</c:v>
                </c:pt>
                <c:pt idx="143">
                  <c:v>157</c:v>
                </c:pt>
                <c:pt idx="144">
                  <c:v>158</c:v>
                </c:pt>
                <c:pt idx="145">
                  <c:v>159</c:v>
                </c:pt>
                <c:pt idx="146">
                  <c:v>160</c:v>
                </c:pt>
                <c:pt idx="147">
                  <c:v>161</c:v>
                </c:pt>
                <c:pt idx="148">
                  <c:v>162</c:v>
                </c:pt>
                <c:pt idx="149">
                  <c:v>163</c:v>
                </c:pt>
                <c:pt idx="150">
                  <c:v>164</c:v>
                </c:pt>
                <c:pt idx="151">
                  <c:v>165</c:v>
                </c:pt>
                <c:pt idx="152">
                  <c:v>166</c:v>
                </c:pt>
                <c:pt idx="153">
                  <c:v>167</c:v>
                </c:pt>
                <c:pt idx="154">
                  <c:v>168</c:v>
                </c:pt>
                <c:pt idx="155">
                  <c:v>169</c:v>
                </c:pt>
                <c:pt idx="156">
                  <c:v>170</c:v>
                </c:pt>
                <c:pt idx="157">
                  <c:v>171</c:v>
                </c:pt>
                <c:pt idx="158">
                  <c:v>172</c:v>
                </c:pt>
                <c:pt idx="159">
                  <c:v>173</c:v>
                </c:pt>
                <c:pt idx="160">
                  <c:v>174</c:v>
                </c:pt>
                <c:pt idx="161">
                  <c:v>175</c:v>
                </c:pt>
                <c:pt idx="162">
                  <c:v>176</c:v>
                </c:pt>
                <c:pt idx="163">
                  <c:v>177</c:v>
                </c:pt>
                <c:pt idx="164">
                  <c:v>178</c:v>
                </c:pt>
                <c:pt idx="165">
                  <c:v>179</c:v>
                </c:pt>
                <c:pt idx="166">
                  <c:v>180</c:v>
                </c:pt>
                <c:pt idx="167">
                  <c:v>181</c:v>
                </c:pt>
                <c:pt idx="168">
                  <c:v>182</c:v>
                </c:pt>
                <c:pt idx="169">
                  <c:v>183</c:v>
                </c:pt>
                <c:pt idx="170">
                  <c:v>184</c:v>
                </c:pt>
                <c:pt idx="171">
                  <c:v>185</c:v>
                </c:pt>
                <c:pt idx="172">
                  <c:v>186</c:v>
                </c:pt>
                <c:pt idx="173">
                  <c:v>187</c:v>
                </c:pt>
                <c:pt idx="174">
                  <c:v>188</c:v>
                </c:pt>
                <c:pt idx="175">
                  <c:v>189</c:v>
                </c:pt>
                <c:pt idx="176">
                  <c:v>190</c:v>
                </c:pt>
                <c:pt idx="177">
                  <c:v>191</c:v>
                </c:pt>
                <c:pt idx="178">
                  <c:v>192</c:v>
                </c:pt>
                <c:pt idx="179">
                  <c:v>193</c:v>
                </c:pt>
                <c:pt idx="180">
                  <c:v>194</c:v>
                </c:pt>
                <c:pt idx="181">
                  <c:v>195</c:v>
                </c:pt>
                <c:pt idx="182">
                  <c:v>196</c:v>
                </c:pt>
                <c:pt idx="183">
                  <c:v>197</c:v>
                </c:pt>
                <c:pt idx="184">
                  <c:v>198</c:v>
                </c:pt>
                <c:pt idx="185">
                  <c:v>199</c:v>
                </c:pt>
                <c:pt idx="186">
                  <c:v>200</c:v>
                </c:pt>
                <c:pt idx="187">
                  <c:v>201</c:v>
                </c:pt>
                <c:pt idx="188">
                  <c:v>202</c:v>
                </c:pt>
                <c:pt idx="189">
                  <c:v>203</c:v>
                </c:pt>
                <c:pt idx="190">
                  <c:v>204</c:v>
                </c:pt>
                <c:pt idx="191">
                  <c:v>205</c:v>
                </c:pt>
                <c:pt idx="192">
                  <c:v>206</c:v>
                </c:pt>
                <c:pt idx="193">
                  <c:v>207</c:v>
                </c:pt>
                <c:pt idx="194">
                  <c:v>208</c:v>
                </c:pt>
                <c:pt idx="195">
                  <c:v>209</c:v>
                </c:pt>
                <c:pt idx="196">
                  <c:v>210</c:v>
                </c:pt>
                <c:pt idx="197">
                  <c:v>211</c:v>
                </c:pt>
                <c:pt idx="198">
                  <c:v>212</c:v>
                </c:pt>
                <c:pt idx="199">
                  <c:v>213</c:v>
                </c:pt>
                <c:pt idx="200">
                  <c:v>214</c:v>
                </c:pt>
                <c:pt idx="201">
                  <c:v>215</c:v>
                </c:pt>
                <c:pt idx="202">
                  <c:v>216</c:v>
                </c:pt>
                <c:pt idx="203">
                  <c:v>217</c:v>
                </c:pt>
                <c:pt idx="204">
                  <c:v>218</c:v>
                </c:pt>
                <c:pt idx="205">
                  <c:v>219</c:v>
                </c:pt>
                <c:pt idx="206">
                  <c:v>220</c:v>
                </c:pt>
                <c:pt idx="207">
                  <c:v>221</c:v>
                </c:pt>
                <c:pt idx="208">
                  <c:v>222</c:v>
                </c:pt>
                <c:pt idx="209">
                  <c:v>223</c:v>
                </c:pt>
                <c:pt idx="210">
                  <c:v>224</c:v>
                </c:pt>
                <c:pt idx="211">
                  <c:v>225</c:v>
                </c:pt>
                <c:pt idx="212">
                  <c:v>226</c:v>
                </c:pt>
                <c:pt idx="213">
                  <c:v>227</c:v>
                </c:pt>
                <c:pt idx="214">
                  <c:v>228</c:v>
                </c:pt>
                <c:pt idx="215">
                  <c:v>229</c:v>
                </c:pt>
                <c:pt idx="216">
                  <c:v>230</c:v>
                </c:pt>
                <c:pt idx="217">
                  <c:v>231</c:v>
                </c:pt>
                <c:pt idx="218">
                  <c:v>232</c:v>
                </c:pt>
                <c:pt idx="219">
                  <c:v>233</c:v>
                </c:pt>
                <c:pt idx="220">
                  <c:v>234</c:v>
                </c:pt>
                <c:pt idx="221">
                  <c:v>235</c:v>
                </c:pt>
                <c:pt idx="222">
                  <c:v>236</c:v>
                </c:pt>
                <c:pt idx="223">
                  <c:v>237</c:v>
                </c:pt>
                <c:pt idx="224">
                  <c:v>238</c:v>
                </c:pt>
                <c:pt idx="225">
                  <c:v>239</c:v>
                </c:pt>
                <c:pt idx="226">
                  <c:v>240</c:v>
                </c:pt>
                <c:pt idx="227">
                  <c:v>241</c:v>
                </c:pt>
                <c:pt idx="228">
                  <c:v>242</c:v>
                </c:pt>
                <c:pt idx="229">
                  <c:v>243</c:v>
                </c:pt>
                <c:pt idx="230">
                  <c:v>244</c:v>
                </c:pt>
                <c:pt idx="231">
                  <c:v>245</c:v>
                </c:pt>
                <c:pt idx="232">
                  <c:v>246</c:v>
                </c:pt>
                <c:pt idx="233">
                  <c:v>247</c:v>
                </c:pt>
                <c:pt idx="234">
                  <c:v>248</c:v>
                </c:pt>
                <c:pt idx="235">
                  <c:v>249</c:v>
                </c:pt>
                <c:pt idx="236">
                  <c:v>250</c:v>
                </c:pt>
                <c:pt idx="237">
                  <c:v>251</c:v>
                </c:pt>
                <c:pt idx="238">
                  <c:v>252</c:v>
                </c:pt>
                <c:pt idx="239">
                  <c:v>253</c:v>
                </c:pt>
                <c:pt idx="240">
                  <c:v>254</c:v>
                </c:pt>
                <c:pt idx="241">
                  <c:v>255</c:v>
                </c:pt>
                <c:pt idx="242">
                  <c:v>256</c:v>
                </c:pt>
                <c:pt idx="243">
                  <c:v>257</c:v>
                </c:pt>
                <c:pt idx="244">
                  <c:v>258</c:v>
                </c:pt>
                <c:pt idx="245">
                  <c:v>259</c:v>
                </c:pt>
                <c:pt idx="246">
                  <c:v>260</c:v>
                </c:pt>
                <c:pt idx="247">
                  <c:v>261</c:v>
                </c:pt>
                <c:pt idx="248">
                  <c:v>262</c:v>
                </c:pt>
                <c:pt idx="249">
                  <c:v>263</c:v>
                </c:pt>
                <c:pt idx="250">
                  <c:v>264</c:v>
                </c:pt>
                <c:pt idx="251">
                  <c:v>265</c:v>
                </c:pt>
                <c:pt idx="252">
                  <c:v>266</c:v>
                </c:pt>
                <c:pt idx="253">
                  <c:v>267</c:v>
                </c:pt>
                <c:pt idx="254">
                  <c:v>268</c:v>
                </c:pt>
                <c:pt idx="255">
                  <c:v>269</c:v>
                </c:pt>
                <c:pt idx="256">
                  <c:v>270</c:v>
                </c:pt>
                <c:pt idx="257">
                  <c:v>271</c:v>
                </c:pt>
                <c:pt idx="258">
                  <c:v>272</c:v>
                </c:pt>
                <c:pt idx="259">
                  <c:v>273</c:v>
                </c:pt>
                <c:pt idx="260">
                  <c:v>274</c:v>
                </c:pt>
                <c:pt idx="261">
                  <c:v>275</c:v>
                </c:pt>
                <c:pt idx="262">
                  <c:v>276</c:v>
                </c:pt>
                <c:pt idx="263">
                  <c:v>277</c:v>
                </c:pt>
                <c:pt idx="264">
                  <c:v>278</c:v>
                </c:pt>
                <c:pt idx="265">
                  <c:v>279</c:v>
                </c:pt>
                <c:pt idx="266">
                  <c:v>280</c:v>
                </c:pt>
                <c:pt idx="267">
                  <c:v>281</c:v>
                </c:pt>
                <c:pt idx="268">
                  <c:v>282</c:v>
                </c:pt>
                <c:pt idx="269">
                  <c:v>283</c:v>
                </c:pt>
                <c:pt idx="270">
                  <c:v>284</c:v>
                </c:pt>
                <c:pt idx="271">
                  <c:v>285</c:v>
                </c:pt>
                <c:pt idx="272">
                  <c:v>286</c:v>
                </c:pt>
                <c:pt idx="273">
                  <c:v>287</c:v>
                </c:pt>
                <c:pt idx="274">
                  <c:v>288</c:v>
                </c:pt>
                <c:pt idx="275">
                  <c:v>289</c:v>
                </c:pt>
                <c:pt idx="276">
                  <c:v>290</c:v>
                </c:pt>
                <c:pt idx="277">
                  <c:v>291</c:v>
                </c:pt>
                <c:pt idx="278">
                  <c:v>292</c:v>
                </c:pt>
                <c:pt idx="279">
                  <c:v>293</c:v>
                </c:pt>
                <c:pt idx="280">
                  <c:v>294</c:v>
                </c:pt>
                <c:pt idx="281">
                  <c:v>295</c:v>
                </c:pt>
                <c:pt idx="282">
                  <c:v>296</c:v>
                </c:pt>
                <c:pt idx="283">
                  <c:v>297</c:v>
                </c:pt>
                <c:pt idx="284">
                  <c:v>298</c:v>
                </c:pt>
                <c:pt idx="285">
                  <c:v>299</c:v>
                </c:pt>
                <c:pt idx="286">
                  <c:v>300</c:v>
                </c:pt>
                <c:pt idx="287">
                  <c:v>301</c:v>
                </c:pt>
                <c:pt idx="288">
                  <c:v>302</c:v>
                </c:pt>
                <c:pt idx="289">
                  <c:v>303</c:v>
                </c:pt>
                <c:pt idx="290">
                  <c:v>304</c:v>
                </c:pt>
                <c:pt idx="291">
                  <c:v>305</c:v>
                </c:pt>
                <c:pt idx="292">
                  <c:v>306</c:v>
                </c:pt>
                <c:pt idx="293">
                  <c:v>307</c:v>
                </c:pt>
                <c:pt idx="294">
                  <c:v>308</c:v>
                </c:pt>
                <c:pt idx="295">
                  <c:v>309</c:v>
                </c:pt>
                <c:pt idx="296">
                  <c:v>310</c:v>
                </c:pt>
                <c:pt idx="297">
                  <c:v>311</c:v>
                </c:pt>
                <c:pt idx="298">
                  <c:v>312</c:v>
                </c:pt>
                <c:pt idx="299">
                  <c:v>313</c:v>
                </c:pt>
                <c:pt idx="300">
                  <c:v>314</c:v>
                </c:pt>
                <c:pt idx="301">
                  <c:v>315</c:v>
                </c:pt>
                <c:pt idx="302">
                  <c:v>316</c:v>
                </c:pt>
                <c:pt idx="303">
                  <c:v>317</c:v>
                </c:pt>
                <c:pt idx="304">
                  <c:v>318</c:v>
                </c:pt>
                <c:pt idx="305">
                  <c:v>319</c:v>
                </c:pt>
                <c:pt idx="306">
                  <c:v>320</c:v>
                </c:pt>
                <c:pt idx="307">
                  <c:v>321</c:v>
                </c:pt>
                <c:pt idx="308">
                  <c:v>322</c:v>
                </c:pt>
                <c:pt idx="309">
                  <c:v>323</c:v>
                </c:pt>
                <c:pt idx="310">
                  <c:v>324</c:v>
                </c:pt>
              </c:numCache>
            </c:numRef>
          </c:cat>
          <c:val>
            <c:numRef>
              <c:f>prodata!$G$2:$G$312</c:f>
              <c:numCache>
                <c:formatCode>General</c:formatCode>
                <c:ptCount val="311"/>
                <c:pt idx="8">
                  <c:v>3</c:v>
                </c:pt>
                <c:pt idx="9">
                  <c:v>3</c:v>
                </c:pt>
                <c:pt idx="10">
                  <c:v>4</c:v>
                </c:pt>
                <c:pt idx="11">
                  <c:v>4</c:v>
                </c:pt>
                <c:pt idx="12">
                  <c:v>5</c:v>
                </c:pt>
                <c:pt idx="13">
                  <c:v>4</c:v>
                </c:pt>
                <c:pt idx="14">
                  <c:v>4</c:v>
                </c:pt>
                <c:pt idx="15">
                  <c:v>4</c:v>
                </c:pt>
                <c:pt idx="16">
                  <c:v>5</c:v>
                </c:pt>
                <c:pt idx="17">
                  <c:v>6</c:v>
                </c:pt>
                <c:pt idx="18">
                  <c:v>5</c:v>
                </c:pt>
                <c:pt idx="19">
                  <c:v>6</c:v>
                </c:pt>
                <c:pt idx="20">
                  <c:v>6</c:v>
                </c:pt>
                <c:pt idx="21">
                  <c:v>7</c:v>
                </c:pt>
                <c:pt idx="22">
                  <c:v>8</c:v>
                </c:pt>
                <c:pt idx="23">
                  <c:v>8</c:v>
                </c:pt>
                <c:pt idx="24">
                  <c:v>8</c:v>
                </c:pt>
                <c:pt idx="25">
                  <c:v>9</c:v>
                </c:pt>
                <c:pt idx="26">
                  <c:v>9</c:v>
                </c:pt>
                <c:pt idx="27">
                  <c:v>9</c:v>
                </c:pt>
                <c:pt idx="28">
                  <c:v>11</c:v>
                </c:pt>
                <c:pt idx="29">
                  <c:v>10</c:v>
                </c:pt>
                <c:pt idx="30">
                  <c:v>10</c:v>
                </c:pt>
                <c:pt idx="31">
                  <c:v>11</c:v>
                </c:pt>
                <c:pt idx="32">
                  <c:v>11</c:v>
                </c:pt>
                <c:pt idx="33">
                  <c:v>11</c:v>
                </c:pt>
                <c:pt idx="34">
                  <c:v>10</c:v>
                </c:pt>
                <c:pt idx="35">
                  <c:v>11</c:v>
                </c:pt>
                <c:pt idx="36">
                  <c:v>10</c:v>
                </c:pt>
                <c:pt idx="37">
                  <c:v>11</c:v>
                </c:pt>
                <c:pt idx="38">
                  <c:v>11</c:v>
                </c:pt>
                <c:pt idx="39">
                  <c:v>9</c:v>
                </c:pt>
                <c:pt idx="40">
                  <c:v>10</c:v>
                </c:pt>
                <c:pt idx="41">
                  <c:v>11</c:v>
                </c:pt>
                <c:pt idx="42">
                  <c:v>11</c:v>
                </c:pt>
                <c:pt idx="43">
                  <c:v>12</c:v>
                </c:pt>
                <c:pt idx="44">
                  <c:v>12</c:v>
                </c:pt>
                <c:pt idx="45">
                  <c:v>12</c:v>
                </c:pt>
                <c:pt idx="46">
                  <c:v>12</c:v>
                </c:pt>
                <c:pt idx="47">
                  <c:v>13</c:v>
                </c:pt>
                <c:pt idx="48">
                  <c:v>13</c:v>
                </c:pt>
                <c:pt idx="49">
                  <c:v>14</c:v>
                </c:pt>
                <c:pt idx="50">
                  <c:v>14</c:v>
                </c:pt>
                <c:pt idx="51">
                  <c:v>16</c:v>
                </c:pt>
                <c:pt idx="52">
                  <c:v>15</c:v>
                </c:pt>
                <c:pt idx="53">
                  <c:v>16</c:v>
                </c:pt>
                <c:pt idx="54">
                  <c:v>15</c:v>
                </c:pt>
                <c:pt idx="55">
                  <c:v>15</c:v>
                </c:pt>
                <c:pt idx="56">
                  <c:v>16</c:v>
                </c:pt>
                <c:pt idx="57">
                  <c:v>15</c:v>
                </c:pt>
                <c:pt idx="58">
                  <c:v>15</c:v>
                </c:pt>
                <c:pt idx="59">
                  <c:v>16</c:v>
                </c:pt>
                <c:pt idx="60">
                  <c:v>15</c:v>
                </c:pt>
                <c:pt idx="61">
                  <c:v>16</c:v>
                </c:pt>
                <c:pt idx="62">
                  <c:v>14</c:v>
                </c:pt>
                <c:pt idx="63">
                  <c:v>16</c:v>
                </c:pt>
                <c:pt idx="64">
                  <c:v>16</c:v>
                </c:pt>
                <c:pt idx="65">
                  <c:v>15</c:v>
                </c:pt>
                <c:pt idx="66">
                  <c:v>16</c:v>
                </c:pt>
                <c:pt idx="67">
                  <c:v>15</c:v>
                </c:pt>
                <c:pt idx="68">
                  <c:v>15</c:v>
                </c:pt>
                <c:pt idx="69">
                  <c:v>16</c:v>
                </c:pt>
                <c:pt idx="70">
                  <c:v>16</c:v>
                </c:pt>
                <c:pt idx="71">
                  <c:v>17</c:v>
                </c:pt>
                <c:pt idx="72">
                  <c:v>17</c:v>
                </c:pt>
                <c:pt idx="73">
                  <c:v>17</c:v>
                </c:pt>
                <c:pt idx="74">
                  <c:v>18</c:v>
                </c:pt>
                <c:pt idx="75">
                  <c:v>19</c:v>
                </c:pt>
                <c:pt idx="76">
                  <c:v>17</c:v>
                </c:pt>
                <c:pt idx="77">
                  <c:v>17</c:v>
                </c:pt>
                <c:pt idx="78">
                  <c:v>16</c:v>
                </c:pt>
                <c:pt idx="79">
                  <c:v>17</c:v>
                </c:pt>
                <c:pt idx="80">
                  <c:v>15</c:v>
                </c:pt>
                <c:pt idx="81">
                  <c:v>16</c:v>
                </c:pt>
                <c:pt idx="82">
                  <c:v>16</c:v>
                </c:pt>
                <c:pt idx="83">
                  <c:v>16</c:v>
                </c:pt>
                <c:pt idx="84">
                  <c:v>16</c:v>
                </c:pt>
                <c:pt idx="85">
                  <c:v>16</c:v>
                </c:pt>
                <c:pt idx="86">
                  <c:v>16</c:v>
                </c:pt>
                <c:pt idx="87">
                  <c:v>16</c:v>
                </c:pt>
                <c:pt idx="88">
                  <c:v>16</c:v>
                </c:pt>
                <c:pt idx="89">
                  <c:v>16</c:v>
                </c:pt>
                <c:pt idx="90">
                  <c:v>16</c:v>
                </c:pt>
                <c:pt idx="91">
                  <c:v>16</c:v>
                </c:pt>
                <c:pt idx="92">
                  <c:v>15</c:v>
                </c:pt>
                <c:pt idx="93">
                  <c:v>17</c:v>
                </c:pt>
                <c:pt idx="94">
                  <c:v>18</c:v>
                </c:pt>
                <c:pt idx="95">
                  <c:v>18</c:v>
                </c:pt>
                <c:pt idx="96">
                  <c:v>18</c:v>
                </c:pt>
                <c:pt idx="97">
                  <c:v>19</c:v>
                </c:pt>
                <c:pt idx="98">
                  <c:v>18</c:v>
                </c:pt>
                <c:pt idx="99">
                  <c:v>20</c:v>
                </c:pt>
                <c:pt idx="100">
                  <c:v>19</c:v>
                </c:pt>
                <c:pt idx="101">
                  <c:v>19</c:v>
                </c:pt>
                <c:pt idx="102">
                  <c:v>19</c:v>
                </c:pt>
                <c:pt idx="103">
                  <c:v>18</c:v>
                </c:pt>
                <c:pt idx="104">
                  <c:v>19</c:v>
                </c:pt>
                <c:pt idx="105">
                  <c:v>20</c:v>
                </c:pt>
                <c:pt idx="106">
                  <c:v>19</c:v>
                </c:pt>
                <c:pt idx="107">
                  <c:v>20</c:v>
                </c:pt>
                <c:pt idx="108">
                  <c:v>19</c:v>
                </c:pt>
                <c:pt idx="109">
                  <c:v>20</c:v>
                </c:pt>
                <c:pt idx="110">
                  <c:v>18</c:v>
                </c:pt>
                <c:pt idx="111">
                  <c:v>19</c:v>
                </c:pt>
                <c:pt idx="112">
                  <c:v>20</c:v>
                </c:pt>
                <c:pt idx="113">
                  <c:v>19</c:v>
                </c:pt>
                <c:pt idx="114">
                  <c:v>20</c:v>
                </c:pt>
                <c:pt idx="115">
                  <c:v>20</c:v>
                </c:pt>
                <c:pt idx="116">
                  <c:v>19</c:v>
                </c:pt>
                <c:pt idx="117">
                  <c:v>20</c:v>
                </c:pt>
                <c:pt idx="118">
                  <c:v>20</c:v>
                </c:pt>
                <c:pt idx="119">
                  <c:v>20</c:v>
                </c:pt>
                <c:pt idx="120">
                  <c:v>21</c:v>
                </c:pt>
                <c:pt idx="121">
                  <c:v>20</c:v>
                </c:pt>
                <c:pt idx="122">
                  <c:v>19</c:v>
                </c:pt>
                <c:pt idx="123">
                  <c:v>20</c:v>
                </c:pt>
                <c:pt idx="124">
                  <c:v>19</c:v>
                </c:pt>
                <c:pt idx="125">
                  <c:v>19</c:v>
                </c:pt>
                <c:pt idx="126">
                  <c:v>19</c:v>
                </c:pt>
                <c:pt idx="127">
                  <c:v>19</c:v>
                </c:pt>
                <c:pt idx="128">
                  <c:v>19</c:v>
                </c:pt>
                <c:pt idx="129">
                  <c:v>18</c:v>
                </c:pt>
                <c:pt idx="130">
                  <c:v>20</c:v>
                </c:pt>
                <c:pt idx="131">
                  <c:v>19</c:v>
                </c:pt>
                <c:pt idx="132">
                  <c:v>18</c:v>
                </c:pt>
                <c:pt idx="133">
                  <c:v>19</c:v>
                </c:pt>
                <c:pt idx="134">
                  <c:v>18</c:v>
                </c:pt>
                <c:pt idx="135">
                  <c:v>19</c:v>
                </c:pt>
                <c:pt idx="136">
                  <c:v>18</c:v>
                </c:pt>
                <c:pt idx="137">
                  <c:v>18</c:v>
                </c:pt>
                <c:pt idx="138">
                  <c:v>18</c:v>
                </c:pt>
                <c:pt idx="139">
                  <c:v>18</c:v>
                </c:pt>
                <c:pt idx="140">
                  <c:v>19</c:v>
                </c:pt>
                <c:pt idx="141">
                  <c:v>18</c:v>
                </c:pt>
                <c:pt idx="142">
                  <c:v>20</c:v>
                </c:pt>
                <c:pt idx="143">
                  <c:v>18</c:v>
                </c:pt>
                <c:pt idx="144">
                  <c:v>20</c:v>
                </c:pt>
                <c:pt idx="145">
                  <c:v>19</c:v>
                </c:pt>
                <c:pt idx="146">
                  <c:v>18</c:v>
                </c:pt>
                <c:pt idx="147">
                  <c:v>18</c:v>
                </c:pt>
                <c:pt idx="148">
                  <c:v>17</c:v>
                </c:pt>
                <c:pt idx="149">
                  <c:v>18</c:v>
                </c:pt>
                <c:pt idx="150">
                  <c:v>17</c:v>
                </c:pt>
                <c:pt idx="151">
                  <c:v>17</c:v>
                </c:pt>
                <c:pt idx="152">
                  <c:v>17</c:v>
                </c:pt>
                <c:pt idx="153">
                  <c:v>17</c:v>
                </c:pt>
                <c:pt idx="154">
                  <c:v>17</c:v>
                </c:pt>
                <c:pt idx="155">
                  <c:v>17</c:v>
                </c:pt>
                <c:pt idx="156">
                  <c:v>17</c:v>
                </c:pt>
                <c:pt idx="157">
                  <c:v>16</c:v>
                </c:pt>
                <c:pt idx="158">
                  <c:v>16</c:v>
                </c:pt>
                <c:pt idx="159">
                  <c:v>16</c:v>
                </c:pt>
                <c:pt idx="160">
                  <c:v>16</c:v>
                </c:pt>
                <c:pt idx="161">
                  <c:v>16</c:v>
                </c:pt>
                <c:pt idx="162">
                  <c:v>16</c:v>
                </c:pt>
                <c:pt idx="163">
                  <c:v>17</c:v>
                </c:pt>
                <c:pt idx="164">
                  <c:v>16</c:v>
                </c:pt>
                <c:pt idx="165">
                  <c:v>17</c:v>
                </c:pt>
                <c:pt idx="166">
                  <c:v>17</c:v>
                </c:pt>
                <c:pt idx="167">
                  <c:v>18</c:v>
                </c:pt>
                <c:pt idx="168">
                  <c:v>17</c:v>
                </c:pt>
                <c:pt idx="169">
                  <c:v>18</c:v>
                </c:pt>
                <c:pt idx="170">
                  <c:v>17</c:v>
                </c:pt>
                <c:pt idx="171">
                  <c:v>17</c:v>
                </c:pt>
                <c:pt idx="172">
                  <c:v>17</c:v>
                </c:pt>
                <c:pt idx="173">
                  <c:v>17</c:v>
                </c:pt>
                <c:pt idx="174">
                  <c:v>17</c:v>
                </c:pt>
                <c:pt idx="175">
                  <c:v>19</c:v>
                </c:pt>
                <c:pt idx="176">
                  <c:v>17</c:v>
                </c:pt>
                <c:pt idx="177">
                  <c:v>20</c:v>
                </c:pt>
                <c:pt idx="178">
                  <c:v>19</c:v>
                </c:pt>
                <c:pt idx="179">
                  <c:v>19</c:v>
                </c:pt>
                <c:pt idx="180">
                  <c:v>19</c:v>
                </c:pt>
                <c:pt idx="181">
                  <c:v>19</c:v>
                </c:pt>
                <c:pt idx="182">
                  <c:v>20</c:v>
                </c:pt>
                <c:pt idx="183">
                  <c:v>19</c:v>
                </c:pt>
                <c:pt idx="184">
                  <c:v>19</c:v>
                </c:pt>
                <c:pt idx="185">
                  <c:v>20</c:v>
                </c:pt>
                <c:pt idx="186">
                  <c:v>19</c:v>
                </c:pt>
                <c:pt idx="187">
                  <c:v>21</c:v>
                </c:pt>
                <c:pt idx="188">
                  <c:v>20</c:v>
                </c:pt>
                <c:pt idx="189">
                  <c:v>21</c:v>
                </c:pt>
                <c:pt idx="190">
                  <c:v>21</c:v>
                </c:pt>
                <c:pt idx="191">
                  <c:v>21</c:v>
                </c:pt>
                <c:pt idx="192">
                  <c:v>20</c:v>
                </c:pt>
                <c:pt idx="193">
                  <c:v>21</c:v>
                </c:pt>
                <c:pt idx="194">
                  <c:v>20</c:v>
                </c:pt>
                <c:pt idx="195">
                  <c:v>20</c:v>
                </c:pt>
                <c:pt idx="196">
                  <c:v>19</c:v>
                </c:pt>
                <c:pt idx="197">
                  <c:v>20</c:v>
                </c:pt>
                <c:pt idx="198">
                  <c:v>20</c:v>
                </c:pt>
                <c:pt idx="199">
                  <c:v>19</c:v>
                </c:pt>
                <c:pt idx="200">
                  <c:v>20</c:v>
                </c:pt>
                <c:pt idx="201">
                  <c:v>19</c:v>
                </c:pt>
                <c:pt idx="202">
                  <c:v>19</c:v>
                </c:pt>
                <c:pt idx="203">
                  <c:v>19</c:v>
                </c:pt>
                <c:pt idx="204">
                  <c:v>19</c:v>
                </c:pt>
                <c:pt idx="205">
                  <c:v>19</c:v>
                </c:pt>
                <c:pt idx="206">
                  <c:v>19</c:v>
                </c:pt>
                <c:pt idx="207">
                  <c:v>18</c:v>
                </c:pt>
                <c:pt idx="208">
                  <c:v>19</c:v>
                </c:pt>
                <c:pt idx="209">
                  <c:v>19</c:v>
                </c:pt>
                <c:pt idx="210">
                  <c:v>20</c:v>
                </c:pt>
                <c:pt idx="211">
                  <c:v>18</c:v>
                </c:pt>
                <c:pt idx="212">
                  <c:v>18</c:v>
                </c:pt>
                <c:pt idx="213">
                  <c:v>19</c:v>
                </c:pt>
                <c:pt idx="214">
                  <c:v>18</c:v>
                </c:pt>
                <c:pt idx="215">
                  <c:v>17</c:v>
                </c:pt>
                <c:pt idx="216">
                  <c:v>18</c:v>
                </c:pt>
                <c:pt idx="217">
                  <c:v>17</c:v>
                </c:pt>
                <c:pt idx="218">
                  <c:v>18</c:v>
                </c:pt>
                <c:pt idx="219">
                  <c:v>18</c:v>
                </c:pt>
                <c:pt idx="220">
                  <c:v>18</c:v>
                </c:pt>
                <c:pt idx="221">
                  <c:v>18</c:v>
                </c:pt>
                <c:pt idx="222">
                  <c:v>18</c:v>
                </c:pt>
                <c:pt idx="223">
                  <c:v>17</c:v>
                </c:pt>
                <c:pt idx="224">
                  <c:v>18</c:v>
                </c:pt>
                <c:pt idx="225">
                  <c:v>17</c:v>
                </c:pt>
                <c:pt idx="226">
                  <c:v>17</c:v>
                </c:pt>
                <c:pt idx="227">
                  <c:v>17</c:v>
                </c:pt>
                <c:pt idx="228">
                  <c:v>17</c:v>
                </c:pt>
                <c:pt idx="229">
                  <c:v>18</c:v>
                </c:pt>
                <c:pt idx="230">
                  <c:v>17</c:v>
                </c:pt>
                <c:pt idx="231">
                  <c:v>18</c:v>
                </c:pt>
                <c:pt idx="232">
                  <c:v>18</c:v>
                </c:pt>
                <c:pt idx="233">
                  <c:v>18</c:v>
                </c:pt>
                <c:pt idx="234">
                  <c:v>19</c:v>
                </c:pt>
                <c:pt idx="235">
                  <c:v>18</c:v>
                </c:pt>
                <c:pt idx="236">
                  <c:v>18</c:v>
                </c:pt>
                <c:pt idx="237">
                  <c:v>18</c:v>
                </c:pt>
                <c:pt idx="238">
                  <c:v>16</c:v>
                </c:pt>
                <c:pt idx="239">
                  <c:v>18</c:v>
                </c:pt>
                <c:pt idx="240">
                  <c:v>17</c:v>
                </c:pt>
                <c:pt idx="241">
                  <c:v>18</c:v>
                </c:pt>
                <c:pt idx="242">
                  <c:v>17</c:v>
                </c:pt>
                <c:pt idx="243">
                  <c:v>17</c:v>
                </c:pt>
                <c:pt idx="244">
                  <c:v>16</c:v>
                </c:pt>
                <c:pt idx="245">
                  <c:v>17</c:v>
                </c:pt>
                <c:pt idx="246">
                  <c:v>16</c:v>
                </c:pt>
                <c:pt idx="247">
                  <c:v>17</c:v>
                </c:pt>
                <c:pt idx="248">
                  <c:v>16</c:v>
                </c:pt>
                <c:pt idx="249">
                  <c:v>17</c:v>
                </c:pt>
                <c:pt idx="250">
                  <c:v>16</c:v>
                </c:pt>
                <c:pt idx="251">
                  <c:v>16</c:v>
                </c:pt>
                <c:pt idx="252">
                  <c:v>16</c:v>
                </c:pt>
                <c:pt idx="253">
                  <c:v>16</c:v>
                </c:pt>
                <c:pt idx="254">
                  <c:v>15</c:v>
                </c:pt>
                <c:pt idx="255">
                  <c:v>16</c:v>
                </c:pt>
                <c:pt idx="256">
                  <c:v>14</c:v>
                </c:pt>
                <c:pt idx="257">
                  <c:v>16</c:v>
                </c:pt>
                <c:pt idx="258">
                  <c:v>14</c:v>
                </c:pt>
                <c:pt idx="259">
                  <c:v>15</c:v>
                </c:pt>
                <c:pt idx="260">
                  <c:v>15</c:v>
                </c:pt>
                <c:pt idx="261">
                  <c:v>15</c:v>
                </c:pt>
                <c:pt idx="262">
                  <c:v>14</c:v>
                </c:pt>
                <c:pt idx="263">
                  <c:v>13</c:v>
                </c:pt>
                <c:pt idx="264">
                  <c:v>14</c:v>
                </c:pt>
                <c:pt idx="265">
                  <c:v>13</c:v>
                </c:pt>
                <c:pt idx="266">
                  <c:v>12</c:v>
                </c:pt>
                <c:pt idx="267">
                  <c:v>12</c:v>
                </c:pt>
                <c:pt idx="268">
                  <c:v>11</c:v>
                </c:pt>
                <c:pt idx="269">
                  <c:v>11</c:v>
                </c:pt>
                <c:pt idx="270">
                  <c:v>10</c:v>
                </c:pt>
                <c:pt idx="271">
                  <c:v>10</c:v>
                </c:pt>
                <c:pt idx="272">
                  <c:v>10</c:v>
                </c:pt>
                <c:pt idx="273">
                  <c:v>10</c:v>
                </c:pt>
                <c:pt idx="274">
                  <c:v>10</c:v>
                </c:pt>
                <c:pt idx="275">
                  <c:v>11</c:v>
                </c:pt>
                <c:pt idx="276">
                  <c:v>10</c:v>
                </c:pt>
                <c:pt idx="277">
                  <c:v>10</c:v>
                </c:pt>
                <c:pt idx="278">
                  <c:v>10</c:v>
                </c:pt>
                <c:pt idx="279">
                  <c:v>10</c:v>
                </c:pt>
                <c:pt idx="280">
                  <c:v>11</c:v>
                </c:pt>
                <c:pt idx="281">
                  <c:v>9</c:v>
                </c:pt>
                <c:pt idx="282">
                  <c:v>10</c:v>
                </c:pt>
                <c:pt idx="283">
                  <c:v>11</c:v>
                </c:pt>
                <c:pt idx="284">
                  <c:v>10</c:v>
                </c:pt>
                <c:pt idx="285">
                  <c:v>11</c:v>
                </c:pt>
                <c:pt idx="286">
                  <c:v>12</c:v>
                </c:pt>
                <c:pt idx="287">
                  <c:v>12</c:v>
                </c:pt>
                <c:pt idx="288">
                  <c:v>12</c:v>
                </c:pt>
                <c:pt idx="289">
                  <c:v>13</c:v>
                </c:pt>
                <c:pt idx="290">
                  <c:v>13</c:v>
                </c:pt>
                <c:pt idx="291">
                  <c:v>12</c:v>
                </c:pt>
                <c:pt idx="292">
                  <c:v>11</c:v>
                </c:pt>
                <c:pt idx="293">
                  <c:v>12</c:v>
                </c:pt>
                <c:pt idx="294">
                  <c:v>11</c:v>
                </c:pt>
                <c:pt idx="295">
                  <c:v>11</c:v>
                </c:pt>
                <c:pt idx="296">
                  <c:v>11</c:v>
                </c:pt>
                <c:pt idx="297">
                  <c:v>11</c:v>
                </c:pt>
                <c:pt idx="298">
                  <c:v>12</c:v>
                </c:pt>
                <c:pt idx="299">
                  <c:v>11</c:v>
                </c:pt>
                <c:pt idx="300">
                  <c:v>10</c:v>
                </c:pt>
                <c:pt idx="301">
                  <c:v>12</c:v>
                </c:pt>
                <c:pt idx="302">
                  <c:v>11</c:v>
                </c:pt>
              </c:numCache>
            </c:numRef>
          </c:val>
          <c:smooth val="0"/>
          <c:extLst>
            <c:ext xmlns:c16="http://schemas.microsoft.com/office/drawing/2014/chart" uri="{C3380CC4-5D6E-409C-BE32-E72D297353CC}">
              <c16:uniqueId val="{00000004-7F25-4D10-A1AE-EF3117F1610D}"/>
            </c:ext>
          </c:extLst>
        </c:ser>
        <c:ser>
          <c:idx val="5"/>
          <c:order val="5"/>
          <c:tx>
            <c:strRef>
              <c:f>prodata!$H$1</c:f>
              <c:strCache>
                <c:ptCount val="1"/>
                <c:pt idx="0">
                  <c:v>flowΔt=10</c:v>
                </c:pt>
              </c:strCache>
            </c:strRef>
          </c:tx>
          <c:spPr>
            <a:ln w="28575" cap="rnd">
              <a:solidFill>
                <a:schemeClr val="accent6"/>
              </a:solidFill>
              <a:round/>
            </a:ln>
            <a:effectLst/>
          </c:spPr>
          <c:marker>
            <c:symbol val="none"/>
          </c:marker>
          <c:cat>
            <c:numRef>
              <c:f>prodata!$A$2:$A$312</c:f>
              <c:numCache>
                <c:formatCode>General</c:formatCode>
                <c:ptCount val="311"/>
                <c:pt idx="0">
                  <c:v>14</c:v>
                </c:pt>
                <c:pt idx="1">
                  <c:v>15</c:v>
                </c:pt>
                <c:pt idx="2">
                  <c:v>16</c:v>
                </c:pt>
                <c:pt idx="3">
                  <c:v>17</c:v>
                </c:pt>
                <c:pt idx="4">
                  <c:v>18</c:v>
                </c:pt>
                <c:pt idx="5">
                  <c:v>19</c:v>
                </c:pt>
                <c:pt idx="6">
                  <c:v>20</c:v>
                </c:pt>
                <c:pt idx="7">
                  <c:v>21</c:v>
                </c:pt>
                <c:pt idx="8">
                  <c:v>22</c:v>
                </c:pt>
                <c:pt idx="9">
                  <c:v>23</c:v>
                </c:pt>
                <c:pt idx="10">
                  <c:v>24</c:v>
                </c:pt>
                <c:pt idx="11">
                  <c:v>25</c:v>
                </c:pt>
                <c:pt idx="12">
                  <c:v>26</c:v>
                </c:pt>
                <c:pt idx="13">
                  <c:v>27</c:v>
                </c:pt>
                <c:pt idx="14">
                  <c:v>28</c:v>
                </c:pt>
                <c:pt idx="15">
                  <c:v>29</c:v>
                </c:pt>
                <c:pt idx="16">
                  <c:v>30</c:v>
                </c:pt>
                <c:pt idx="17">
                  <c:v>31</c:v>
                </c:pt>
                <c:pt idx="18">
                  <c:v>32</c:v>
                </c:pt>
                <c:pt idx="19">
                  <c:v>33</c:v>
                </c:pt>
                <c:pt idx="20">
                  <c:v>34</c:v>
                </c:pt>
                <c:pt idx="21">
                  <c:v>35</c:v>
                </c:pt>
                <c:pt idx="22">
                  <c:v>36</c:v>
                </c:pt>
                <c:pt idx="23">
                  <c:v>37</c:v>
                </c:pt>
                <c:pt idx="24">
                  <c:v>38</c:v>
                </c:pt>
                <c:pt idx="25">
                  <c:v>39</c:v>
                </c:pt>
                <c:pt idx="26">
                  <c:v>40</c:v>
                </c:pt>
                <c:pt idx="27">
                  <c:v>41</c:v>
                </c:pt>
                <c:pt idx="28">
                  <c:v>42</c:v>
                </c:pt>
                <c:pt idx="29">
                  <c:v>43</c:v>
                </c:pt>
                <c:pt idx="30">
                  <c:v>44</c:v>
                </c:pt>
                <c:pt idx="31">
                  <c:v>45</c:v>
                </c:pt>
                <c:pt idx="32">
                  <c:v>46</c:v>
                </c:pt>
                <c:pt idx="33">
                  <c:v>47</c:v>
                </c:pt>
                <c:pt idx="34">
                  <c:v>48</c:v>
                </c:pt>
                <c:pt idx="35">
                  <c:v>49</c:v>
                </c:pt>
                <c:pt idx="36">
                  <c:v>50</c:v>
                </c:pt>
                <c:pt idx="37">
                  <c:v>51</c:v>
                </c:pt>
                <c:pt idx="38">
                  <c:v>52</c:v>
                </c:pt>
                <c:pt idx="39">
                  <c:v>53</c:v>
                </c:pt>
                <c:pt idx="40">
                  <c:v>54</c:v>
                </c:pt>
                <c:pt idx="41">
                  <c:v>55</c:v>
                </c:pt>
                <c:pt idx="42">
                  <c:v>56</c:v>
                </c:pt>
                <c:pt idx="43">
                  <c:v>57</c:v>
                </c:pt>
                <c:pt idx="44">
                  <c:v>58</c:v>
                </c:pt>
                <c:pt idx="45">
                  <c:v>59</c:v>
                </c:pt>
                <c:pt idx="46">
                  <c:v>60</c:v>
                </c:pt>
                <c:pt idx="47">
                  <c:v>61</c:v>
                </c:pt>
                <c:pt idx="48">
                  <c:v>62</c:v>
                </c:pt>
                <c:pt idx="49">
                  <c:v>63</c:v>
                </c:pt>
                <c:pt idx="50">
                  <c:v>64</c:v>
                </c:pt>
                <c:pt idx="51">
                  <c:v>65</c:v>
                </c:pt>
                <c:pt idx="52">
                  <c:v>66</c:v>
                </c:pt>
                <c:pt idx="53">
                  <c:v>67</c:v>
                </c:pt>
                <c:pt idx="54">
                  <c:v>68</c:v>
                </c:pt>
                <c:pt idx="55">
                  <c:v>69</c:v>
                </c:pt>
                <c:pt idx="56">
                  <c:v>70</c:v>
                </c:pt>
                <c:pt idx="57">
                  <c:v>71</c:v>
                </c:pt>
                <c:pt idx="58">
                  <c:v>72</c:v>
                </c:pt>
                <c:pt idx="59">
                  <c:v>73</c:v>
                </c:pt>
                <c:pt idx="60">
                  <c:v>74</c:v>
                </c:pt>
                <c:pt idx="61">
                  <c:v>75</c:v>
                </c:pt>
                <c:pt idx="62">
                  <c:v>76</c:v>
                </c:pt>
                <c:pt idx="63">
                  <c:v>77</c:v>
                </c:pt>
                <c:pt idx="64">
                  <c:v>78</c:v>
                </c:pt>
                <c:pt idx="65">
                  <c:v>79</c:v>
                </c:pt>
                <c:pt idx="66">
                  <c:v>80</c:v>
                </c:pt>
                <c:pt idx="67">
                  <c:v>81</c:v>
                </c:pt>
                <c:pt idx="68">
                  <c:v>82</c:v>
                </c:pt>
                <c:pt idx="69">
                  <c:v>83</c:v>
                </c:pt>
                <c:pt idx="70">
                  <c:v>84</c:v>
                </c:pt>
                <c:pt idx="71">
                  <c:v>85</c:v>
                </c:pt>
                <c:pt idx="72">
                  <c:v>86</c:v>
                </c:pt>
                <c:pt idx="73">
                  <c:v>87</c:v>
                </c:pt>
                <c:pt idx="74">
                  <c:v>88</c:v>
                </c:pt>
                <c:pt idx="75">
                  <c:v>89</c:v>
                </c:pt>
                <c:pt idx="76">
                  <c:v>90</c:v>
                </c:pt>
                <c:pt idx="77">
                  <c:v>91</c:v>
                </c:pt>
                <c:pt idx="78">
                  <c:v>92</c:v>
                </c:pt>
                <c:pt idx="79">
                  <c:v>93</c:v>
                </c:pt>
                <c:pt idx="80">
                  <c:v>94</c:v>
                </c:pt>
                <c:pt idx="81">
                  <c:v>95</c:v>
                </c:pt>
                <c:pt idx="82">
                  <c:v>96</c:v>
                </c:pt>
                <c:pt idx="83">
                  <c:v>97</c:v>
                </c:pt>
                <c:pt idx="84">
                  <c:v>98</c:v>
                </c:pt>
                <c:pt idx="85">
                  <c:v>99</c:v>
                </c:pt>
                <c:pt idx="86">
                  <c:v>100</c:v>
                </c:pt>
                <c:pt idx="87">
                  <c:v>101</c:v>
                </c:pt>
                <c:pt idx="88">
                  <c:v>102</c:v>
                </c:pt>
                <c:pt idx="89">
                  <c:v>103</c:v>
                </c:pt>
                <c:pt idx="90">
                  <c:v>104</c:v>
                </c:pt>
                <c:pt idx="91">
                  <c:v>105</c:v>
                </c:pt>
                <c:pt idx="92">
                  <c:v>106</c:v>
                </c:pt>
                <c:pt idx="93">
                  <c:v>107</c:v>
                </c:pt>
                <c:pt idx="94">
                  <c:v>108</c:v>
                </c:pt>
                <c:pt idx="95">
                  <c:v>109</c:v>
                </c:pt>
                <c:pt idx="96">
                  <c:v>110</c:v>
                </c:pt>
                <c:pt idx="97">
                  <c:v>111</c:v>
                </c:pt>
                <c:pt idx="98">
                  <c:v>112</c:v>
                </c:pt>
                <c:pt idx="99">
                  <c:v>113</c:v>
                </c:pt>
                <c:pt idx="100">
                  <c:v>114</c:v>
                </c:pt>
                <c:pt idx="101">
                  <c:v>115</c:v>
                </c:pt>
                <c:pt idx="102">
                  <c:v>116</c:v>
                </c:pt>
                <c:pt idx="103">
                  <c:v>117</c:v>
                </c:pt>
                <c:pt idx="104">
                  <c:v>118</c:v>
                </c:pt>
                <c:pt idx="105">
                  <c:v>119</c:v>
                </c:pt>
                <c:pt idx="106">
                  <c:v>120</c:v>
                </c:pt>
                <c:pt idx="107">
                  <c:v>121</c:v>
                </c:pt>
                <c:pt idx="108">
                  <c:v>122</c:v>
                </c:pt>
                <c:pt idx="109">
                  <c:v>123</c:v>
                </c:pt>
                <c:pt idx="110">
                  <c:v>124</c:v>
                </c:pt>
                <c:pt idx="111">
                  <c:v>125</c:v>
                </c:pt>
                <c:pt idx="112">
                  <c:v>126</c:v>
                </c:pt>
                <c:pt idx="113">
                  <c:v>127</c:v>
                </c:pt>
                <c:pt idx="114">
                  <c:v>128</c:v>
                </c:pt>
                <c:pt idx="115">
                  <c:v>129</c:v>
                </c:pt>
                <c:pt idx="116">
                  <c:v>130</c:v>
                </c:pt>
                <c:pt idx="117">
                  <c:v>131</c:v>
                </c:pt>
                <c:pt idx="118">
                  <c:v>132</c:v>
                </c:pt>
                <c:pt idx="119">
                  <c:v>133</c:v>
                </c:pt>
                <c:pt idx="120">
                  <c:v>134</c:v>
                </c:pt>
                <c:pt idx="121">
                  <c:v>135</c:v>
                </c:pt>
                <c:pt idx="122">
                  <c:v>136</c:v>
                </c:pt>
                <c:pt idx="123">
                  <c:v>137</c:v>
                </c:pt>
                <c:pt idx="124">
                  <c:v>138</c:v>
                </c:pt>
                <c:pt idx="125">
                  <c:v>139</c:v>
                </c:pt>
                <c:pt idx="126">
                  <c:v>140</c:v>
                </c:pt>
                <c:pt idx="127">
                  <c:v>141</c:v>
                </c:pt>
                <c:pt idx="128">
                  <c:v>142</c:v>
                </c:pt>
                <c:pt idx="129">
                  <c:v>143</c:v>
                </c:pt>
                <c:pt idx="130">
                  <c:v>144</c:v>
                </c:pt>
                <c:pt idx="131">
                  <c:v>145</c:v>
                </c:pt>
                <c:pt idx="132">
                  <c:v>146</c:v>
                </c:pt>
                <c:pt idx="133">
                  <c:v>147</c:v>
                </c:pt>
                <c:pt idx="134">
                  <c:v>148</c:v>
                </c:pt>
                <c:pt idx="135">
                  <c:v>149</c:v>
                </c:pt>
                <c:pt idx="136">
                  <c:v>150</c:v>
                </c:pt>
                <c:pt idx="137">
                  <c:v>151</c:v>
                </c:pt>
                <c:pt idx="138">
                  <c:v>152</c:v>
                </c:pt>
                <c:pt idx="139">
                  <c:v>153</c:v>
                </c:pt>
                <c:pt idx="140">
                  <c:v>154</c:v>
                </c:pt>
                <c:pt idx="141">
                  <c:v>155</c:v>
                </c:pt>
                <c:pt idx="142">
                  <c:v>156</c:v>
                </c:pt>
                <c:pt idx="143">
                  <c:v>157</c:v>
                </c:pt>
                <c:pt idx="144">
                  <c:v>158</c:v>
                </c:pt>
                <c:pt idx="145">
                  <c:v>159</c:v>
                </c:pt>
                <c:pt idx="146">
                  <c:v>160</c:v>
                </c:pt>
                <c:pt idx="147">
                  <c:v>161</c:v>
                </c:pt>
                <c:pt idx="148">
                  <c:v>162</c:v>
                </c:pt>
                <c:pt idx="149">
                  <c:v>163</c:v>
                </c:pt>
                <c:pt idx="150">
                  <c:v>164</c:v>
                </c:pt>
                <c:pt idx="151">
                  <c:v>165</c:v>
                </c:pt>
                <c:pt idx="152">
                  <c:v>166</c:v>
                </c:pt>
                <c:pt idx="153">
                  <c:v>167</c:v>
                </c:pt>
                <c:pt idx="154">
                  <c:v>168</c:v>
                </c:pt>
                <c:pt idx="155">
                  <c:v>169</c:v>
                </c:pt>
                <c:pt idx="156">
                  <c:v>170</c:v>
                </c:pt>
                <c:pt idx="157">
                  <c:v>171</c:v>
                </c:pt>
                <c:pt idx="158">
                  <c:v>172</c:v>
                </c:pt>
                <c:pt idx="159">
                  <c:v>173</c:v>
                </c:pt>
                <c:pt idx="160">
                  <c:v>174</c:v>
                </c:pt>
                <c:pt idx="161">
                  <c:v>175</c:v>
                </c:pt>
                <c:pt idx="162">
                  <c:v>176</c:v>
                </c:pt>
                <c:pt idx="163">
                  <c:v>177</c:v>
                </c:pt>
                <c:pt idx="164">
                  <c:v>178</c:v>
                </c:pt>
                <c:pt idx="165">
                  <c:v>179</c:v>
                </c:pt>
                <c:pt idx="166">
                  <c:v>180</c:v>
                </c:pt>
                <c:pt idx="167">
                  <c:v>181</c:v>
                </c:pt>
                <c:pt idx="168">
                  <c:v>182</c:v>
                </c:pt>
                <c:pt idx="169">
                  <c:v>183</c:v>
                </c:pt>
                <c:pt idx="170">
                  <c:v>184</c:v>
                </c:pt>
                <c:pt idx="171">
                  <c:v>185</c:v>
                </c:pt>
                <c:pt idx="172">
                  <c:v>186</c:v>
                </c:pt>
                <c:pt idx="173">
                  <c:v>187</c:v>
                </c:pt>
                <c:pt idx="174">
                  <c:v>188</c:v>
                </c:pt>
                <c:pt idx="175">
                  <c:v>189</c:v>
                </c:pt>
                <c:pt idx="176">
                  <c:v>190</c:v>
                </c:pt>
                <c:pt idx="177">
                  <c:v>191</c:v>
                </c:pt>
                <c:pt idx="178">
                  <c:v>192</c:v>
                </c:pt>
                <c:pt idx="179">
                  <c:v>193</c:v>
                </c:pt>
                <c:pt idx="180">
                  <c:v>194</c:v>
                </c:pt>
                <c:pt idx="181">
                  <c:v>195</c:v>
                </c:pt>
                <c:pt idx="182">
                  <c:v>196</c:v>
                </c:pt>
                <c:pt idx="183">
                  <c:v>197</c:v>
                </c:pt>
                <c:pt idx="184">
                  <c:v>198</c:v>
                </c:pt>
                <c:pt idx="185">
                  <c:v>199</c:v>
                </c:pt>
                <c:pt idx="186">
                  <c:v>200</c:v>
                </c:pt>
                <c:pt idx="187">
                  <c:v>201</c:v>
                </c:pt>
                <c:pt idx="188">
                  <c:v>202</c:v>
                </c:pt>
                <c:pt idx="189">
                  <c:v>203</c:v>
                </c:pt>
                <c:pt idx="190">
                  <c:v>204</c:v>
                </c:pt>
                <c:pt idx="191">
                  <c:v>205</c:v>
                </c:pt>
                <c:pt idx="192">
                  <c:v>206</c:v>
                </c:pt>
                <c:pt idx="193">
                  <c:v>207</c:v>
                </c:pt>
                <c:pt idx="194">
                  <c:v>208</c:v>
                </c:pt>
                <c:pt idx="195">
                  <c:v>209</c:v>
                </c:pt>
                <c:pt idx="196">
                  <c:v>210</c:v>
                </c:pt>
                <c:pt idx="197">
                  <c:v>211</c:v>
                </c:pt>
                <c:pt idx="198">
                  <c:v>212</c:v>
                </c:pt>
                <c:pt idx="199">
                  <c:v>213</c:v>
                </c:pt>
                <c:pt idx="200">
                  <c:v>214</c:v>
                </c:pt>
                <c:pt idx="201">
                  <c:v>215</c:v>
                </c:pt>
                <c:pt idx="202">
                  <c:v>216</c:v>
                </c:pt>
                <c:pt idx="203">
                  <c:v>217</c:v>
                </c:pt>
                <c:pt idx="204">
                  <c:v>218</c:v>
                </c:pt>
                <c:pt idx="205">
                  <c:v>219</c:v>
                </c:pt>
                <c:pt idx="206">
                  <c:v>220</c:v>
                </c:pt>
                <c:pt idx="207">
                  <c:v>221</c:v>
                </c:pt>
                <c:pt idx="208">
                  <c:v>222</c:v>
                </c:pt>
                <c:pt idx="209">
                  <c:v>223</c:v>
                </c:pt>
                <c:pt idx="210">
                  <c:v>224</c:v>
                </c:pt>
                <c:pt idx="211">
                  <c:v>225</c:v>
                </c:pt>
                <c:pt idx="212">
                  <c:v>226</c:v>
                </c:pt>
                <c:pt idx="213">
                  <c:v>227</c:v>
                </c:pt>
                <c:pt idx="214">
                  <c:v>228</c:v>
                </c:pt>
                <c:pt idx="215">
                  <c:v>229</c:v>
                </c:pt>
                <c:pt idx="216">
                  <c:v>230</c:v>
                </c:pt>
                <c:pt idx="217">
                  <c:v>231</c:v>
                </c:pt>
                <c:pt idx="218">
                  <c:v>232</c:v>
                </c:pt>
                <c:pt idx="219">
                  <c:v>233</c:v>
                </c:pt>
                <c:pt idx="220">
                  <c:v>234</c:v>
                </c:pt>
                <c:pt idx="221">
                  <c:v>235</c:v>
                </c:pt>
                <c:pt idx="222">
                  <c:v>236</c:v>
                </c:pt>
                <c:pt idx="223">
                  <c:v>237</c:v>
                </c:pt>
                <c:pt idx="224">
                  <c:v>238</c:v>
                </c:pt>
                <c:pt idx="225">
                  <c:v>239</c:v>
                </c:pt>
                <c:pt idx="226">
                  <c:v>240</c:v>
                </c:pt>
                <c:pt idx="227">
                  <c:v>241</c:v>
                </c:pt>
                <c:pt idx="228">
                  <c:v>242</c:v>
                </c:pt>
                <c:pt idx="229">
                  <c:v>243</c:v>
                </c:pt>
                <c:pt idx="230">
                  <c:v>244</c:v>
                </c:pt>
                <c:pt idx="231">
                  <c:v>245</c:v>
                </c:pt>
                <c:pt idx="232">
                  <c:v>246</c:v>
                </c:pt>
                <c:pt idx="233">
                  <c:v>247</c:v>
                </c:pt>
                <c:pt idx="234">
                  <c:v>248</c:v>
                </c:pt>
                <c:pt idx="235">
                  <c:v>249</c:v>
                </c:pt>
                <c:pt idx="236">
                  <c:v>250</c:v>
                </c:pt>
                <c:pt idx="237">
                  <c:v>251</c:v>
                </c:pt>
                <c:pt idx="238">
                  <c:v>252</c:v>
                </c:pt>
                <c:pt idx="239">
                  <c:v>253</c:v>
                </c:pt>
                <c:pt idx="240">
                  <c:v>254</c:v>
                </c:pt>
                <c:pt idx="241">
                  <c:v>255</c:v>
                </c:pt>
                <c:pt idx="242">
                  <c:v>256</c:v>
                </c:pt>
                <c:pt idx="243">
                  <c:v>257</c:v>
                </c:pt>
                <c:pt idx="244">
                  <c:v>258</c:v>
                </c:pt>
                <c:pt idx="245">
                  <c:v>259</c:v>
                </c:pt>
                <c:pt idx="246">
                  <c:v>260</c:v>
                </c:pt>
                <c:pt idx="247">
                  <c:v>261</c:v>
                </c:pt>
                <c:pt idx="248">
                  <c:v>262</c:v>
                </c:pt>
                <c:pt idx="249">
                  <c:v>263</c:v>
                </c:pt>
                <c:pt idx="250">
                  <c:v>264</c:v>
                </c:pt>
                <c:pt idx="251">
                  <c:v>265</c:v>
                </c:pt>
                <c:pt idx="252">
                  <c:v>266</c:v>
                </c:pt>
                <c:pt idx="253">
                  <c:v>267</c:v>
                </c:pt>
                <c:pt idx="254">
                  <c:v>268</c:v>
                </c:pt>
                <c:pt idx="255">
                  <c:v>269</c:v>
                </c:pt>
                <c:pt idx="256">
                  <c:v>270</c:v>
                </c:pt>
                <c:pt idx="257">
                  <c:v>271</c:v>
                </c:pt>
                <c:pt idx="258">
                  <c:v>272</c:v>
                </c:pt>
                <c:pt idx="259">
                  <c:v>273</c:v>
                </c:pt>
                <c:pt idx="260">
                  <c:v>274</c:v>
                </c:pt>
                <c:pt idx="261">
                  <c:v>275</c:v>
                </c:pt>
                <c:pt idx="262">
                  <c:v>276</c:v>
                </c:pt>
                <c:pt idx="263">
                  <c:v>277</c:v>
                </c:pt>
                <c:pt idx="264">
                  <c:v>278</c:v>
                </c:pt>
                <c:pt idx="265">
                  <c:v>279</c:v>
                </c:pt>
                <c:pt idx="266">
                  <c:v>280</c:v>
                </c:pt>
                <c:pt idx="267">
                  <c:v>281</c:v>
                </c:pt>
                <c:pt idx="268">
                  <c:v>282</c:v>
                </c:pt>
                <c:pt idx="269">
                  <c:v>283</c:v>
                </c:pt>
                <c:pt idx="270">
                  <c:v>284</c:v>
                </c:pt>
                <c:pt idx="271">
                  <c:v>285</c:v>
                </c:pt>
                <c:pt idx="272">
                  <c:v>286</c:v>
                </c:pt>
                <c:pt idx="273">
                  <c:v>287</c:v>
                </c:pt>
                <c:pt idx="274">
                  <c:v>288</c:v>
                </c:pt>
                <c:pt idx="275">
                  <c:v>289</c:v>
                </c:pt>
                <c:pt idx="276">
                  <c:v>290</c:v>
                </c:pt>
                <c:pt idx="277">
                  <c:v>291</c:v>
                </c:pt>
                <c:pt idx="278">
                  <c:v>292</c:v>
                </c:pt>
                <c:pt idx="279">
                  <c:v>293</c:v>
                </c:pt>
                <c:pt idx="280">
                  <c:v>294</c:v>
                </c:pt>
                <c:pt idx="281">
                  <c:v>295</c:v>
                </c:pt>
                <c:pt idx="282">
                  <c:v>296</c:v>
                </c:pt>
                <c:pt idx="283">
                  <c:v>297</c:v>
                </c:pt>
                <c:pt idx="284">
                  <c:v>298</c:v>
                </c:pt>
                <c:pt idx="285">
                  <c:v>299</c:v>
                </c:pt>
                <c:pt idx="286">
                  <c:v>300</c:v>
                </c:pt>
                <c:pt idx="287">
                  <c:v>301</c:v>
                </c:pt>
                <c:pt idx="288">
                  <c:v>302</c:v>
                </c:pt>
                <c:pt idx="289">
                  <c:v>303</c:v>
                </c:pt>
                <c:pt idx="290">
                  <c:v>304</c:v>
                </c:pt>
                <c:pt idx="291">
                  <c:v>305</c:v>
                </c:pt>
                <c:pt idx="292">
                  <c:v>306</c:v>
                </c:pt>
                <c:pt idx="293">
                  <c:v>307</c:v>
                </c:pt>
                <c:pt idx="294">
                  <c:v>308</c:v>
                </c:pt>
                <c:pt idx="295">
                  <c:v>309</c:v>
                </c:pt>
                <c:pt idx="296">
                  <c:v>310</c:v>
                </c:pt>
                <c:pt idx="297">
                  <c:v>311</c:v>
                </c:pt>
                <c:pt idx="298">
                  <c:v>312</c:v>
                </c:pt>
                <c:pt idx="299">
                  <c:v>313</c:v>
                </c:pt>
                <c:pt idx="300">
                  <c:v>314</c:v>
                </c:pt>
                <c:pt idx="301">
                  <c:v>315</c:v>
                </c:pt>
                <c:pt idx="302">
                  <c:v>316</c:v>
                </c:pt>
                <c:pt idx="303">
                  <c:v>317</c:v>
                </c:pt>
                <c:pt idx="304">
                  <c:v>318</c:v>
                </c:pt>
                <c:pt idx="305">
                  <c:v>319</c:v>
                </c:pt>
                <c:pt idx="306">
                  <c:v>320</c:v>
                </c:pt>
                <c:pt idx="307">
                  <c:v>321</c:v>
                </c:pt>
                <c:pt idx="308">
                  <c:v>322</c:v>
                </c:pt>
                <c:pt idx="309">
                  <c:v>323</c:v>
                </c:pt>
                <c:pt idx="310">
                  <c:v>324</c:v>
                </c:pt>
              </c:numCache>
            </c:numRef>
          </c:cat>
          <c:val>
            <c:numRef>
              <c:f>prodata!$H$2:$H$312</c:f>
              <c:numCache>
                <c:formatCode>General</c:formatCode>
                <c:ptCount val="311"/>
                <c:pt idx="10">
                  <c:v>5</c:v>
                </c:pt>
                <c:pt idx="11">
                  <c:v>5</c:v>
                </c:pt>
                <c:pt idx="12">
                  <c:v>5</c:v>
                </c:pt>
                <c:pt idx="13">
                  <c:v>6</c:v>
                </c:pt>
                <c:pt idx="14">
                  <c:v>7</c:v>
                </c:pt>
                <c:pt idx="15">
                  <c:v>6</c:v>
                </c:pt>
                <c:pt idx="16">
                  <c:v>7</c:v>
                </c:pt>
                <c:pt idx="17">
                  <c:v>7</c:v>
                </c:pt>
                <c:pt idx="18">
                  <c:v>8</c:v>
                </c:pt>
                <c:pt idx="19">
                  <c:v>10</c:v>
                </c:pt>
                <c:pt idx="20">
                  <c:v>9</c:v>
                </c:pt>
                <c:pt idx="21">
                  <c:v>9</c:v>
                </c:pt>
                <c:pt idx="22">
                  <c:v>10</c:v>
                </c:pt>
                <c:pt idx="23">
                  <c:v>10</c:v>
                </c:pt>
                <c:pt idx="24">
                  <c:v>10</c:v>
                </c:pt>
                <c:pt idx="25">
                  <c:v>12</c:v>
                </c:pt>
                <c:pt idx="26">
                  <c:v>12</c:v>
                </c:pt>
                <c:pt idx="27">
                  <c:v>12</c:v>
                </c:pt>
                <c:pt idx="28">
                  <c:v>13</c:v>
                </c:pt>
                <c:pt idx="29">
                  <c:v>12</c:v>
                </c:pt>
                <c:pt idx="30">
                  <c:v>13</c:v>
                </c:pt>
                <c:pt idx="31">
                  <c:v>12</c:v>
                </c:pt>
                <c:pt idx="32">
                  <c:v>13</c:v>
                </c:pt>
                <c:pt idx="33">
                  <c:v>13</c:v>
                </c:pt>
                <c:pt idx="34">
                  <c:v>14</c:v>
                </c:pt>
                <c:pt idx="35">
                  <c:v>14</c:v>
                </c:pt>
                <c:pt idx="36">
                  <c:v>13</c:v>
                </c:pt>
                <c:pt idx="37">
                  <c:v>14</c:v>
                </c:pt>
                <c:pt idx="38">
                  <c:v>14</c:v>
                </c:pt>
                <c:pt idx="39">
                  <c:v>15</c:v>
                </c:pt>
                <c:pt idx="40">
                  <c:v>15</c:v>
                </c:pt>
                <c:pt idx="41">
                  <c:v>14</c:v>
                </c:pt>
                <c:pt idx="42">
                  <c:v>16</c:v>
                </c:pt>
                <c:pt idx="43">
                  <c:v>16</c:v>
                </c:pt>
                <c:pt idx="44">
                  <c:v>16</c:v>
                </c:pt>
                <c:pt idx="45">
                  <c:v>17</c:v>
                </c:pt>
                <c:pt idx="46">
                  <c:v>17</c:v>
                </c:pt>
                <c:pt idx="47">
                  <c:v>16</c:v>
                </c:pt>
                <c:pt idx="48">
                  <c:v>18</c:v>
                </c:pt>
                <c:pt idx="49">
                  <c:v>18</c:v>
                </c:pt>
                <c:pt idx="50">
                  <c:v>18</c:v>
                </c:pt>
                <c:pt idx="51">
                  <c:v>18</c:v>
                </c:pt>
                <c:pt idx="52">
                  <c:v>18</c:v>
                </c:pt>
                <c:pt idx="53">
                  <c:v>19</c:v>
                </c:pt>
                <c:pt idx="54">
                  <c:v>18</c:v>
                </c:pt>
                <c:pt idx="55">
                  <c:v>19</c:v>
                </c:pt>
                <c:pt idx="56">
                  <c:v>20</c:v>
                </c:pt>
                <c:pt idx="57">
                  <c:v>19</c:v>
                </c:pt>
                <c:pt idx="58">
                  <c:v>21</c:v>
                </c:pt>
                <c:pt idx="59">
                  <c:v>20</c:v>
                </c:pt>
                <c:pt idx="60">
                  <c:v>21</c:v>
                </c:pt>
                <c:pt idx="61">
                  <c:v>21</c:v>
                </c:pt>
                <c:pt idx="62">
                  <c:v>20</c:v>
                </c:pt>
                <c:pt idx="63">
                  <c:v>21</c:v>
                </c:pt>
                <c:pt idx="64">
                  <c:v>19</c:v>
                </c:pt>
                <c:pt idx="65">
                  <c:v>21</c:v>
                </c:pt>
                <c:pt idx="66">
                  <c:v>21</c:v>
                </c:pt>
                <c:pt idx="67">
                  <c:v>21</c:v>
                </c:pt>
                <c:pt idx="68">
                  <c:v>21</c:v>
                </c:pt>
                <c:pt idx="69">
                  <c:v>21</c:v>
                </c:pt>
                <c:pt idx="70">
                  <c:v>20</c:v>
                </c:pt>
                <c:pt idx="71">
                  <c:v>21</c:v>
                </c:pt>
                <c:pt idx="72">
                  <c:v>22</c:v>
                </c:pt>
                <c:pt idx="73">
                  <c:v>22</c:v>
                </c:pt>
                <c:pt idx="74">
                  <c:v>21</c:v>
                </c:pt>
                <c:pt idx="75">
                  <c:v>21</c:v>
                </c:pt>
                <c:pt idx="76">
                  <c:v>22</c:v>
                </c:pt>
                <c:pt idx="77">
                  <c:v>21</c:v>
                </c:pt>
                <c:pt idx="78">
                  <c:v>21</c:v>
                </c:pt>
                <c:pt idx="79">
                  <c:v>21</c:v>
                </c:pt>
                <c:pt idx="80">
                  <c:v>21</c:v>
                </c:pt>
                <c:pt idx="81">
                  <c:v>21</c:v>
                </c:pt>
                <c:pt idx="82">
                  <c:v>21</c:v>
                </c:pt>
                <c:pt idx="83">
                  <c:v>21</c:v>
                </c:pt>
                <c:pt idx="84">
                  <c:v>22</c:v>
                </c:pt>
                <c:pt idx="85">
                  <c:v>21</c:v>
                </c:pt>
                <c:pt idx="86">
                  <c:v>22</c:v>
                </c:pt>
                <c:pt idx="87">
                  <c:v>21</c:v>
                </c:pt>
                <c:pt idx="88">
                  <c:v>21</c:v>
                </c:pt>
                <c:pt idx="89">
                  <c:v>21</c:v>
                </c:pt>
                <c:pt idx="90">
                  <c:v>22</c:v>
                </c:pt>
                <c:pt idx="91">
                  <c:v>22</c:v>
                </c:pt>
                <c:pt idx="92">
                  <c:v>22</c:v>
                </c:pt>
                <c:pt idx="93">
                  <c:v>22</c:v>
                </c:pt>
                <c:pt idx="94">
                  <c:v>21</c:v>
                </c:pt>
                <c:pt idx="95">
                  <c:v>22</c:v>
                </c:pt>
                <c:pt idx="96">
                  <c:v>24</c:v>
                </c:pt>
                <c:pt idx="97">
                  <c:v>24</c:v>
                </c:pt>
                <c:pt idx="98">
                  <c:v>23</c:v>
                </c:pt>
                <c:pt idx="99">
                  <c:v>25</c:v>
                </c:pt>
                <c:pt idx="100">
                  <c:v>23</c:v>
                </c:pt>
                <c:pt idx="101">
                  <c:v>25</c:v>
                </c:pt>
                <c:pt idx="102">
                  <c:v>25</c:v>
                </c:pt>
                <c:pt idx="103">
                  <c:v>25</c:v>
                </c:pt>
                <c:pt idx="104">
                  <c:v>25</c:v>
                </c:pt>
                <c:pt idx="105">
                  <c:v>24</c:v>
                </c:pt>
                <c:pt idx="106">
                  <c:v>25</c:v>
                </c:pt>
                <c:pt idx="107">
                  <c:v>24</c:v>
                </c:pt>
                <c:pt idx="108">
                  <c:v>25</c:v>
                </c:pt>
                <c:pt idx="109">
                  <c:v>26</c:v>
                </c:pt>
                <c:pt idx="110">
                  <c:v>25</c:v>
                </c:pt>
                <c:pt idx="111">
                  <c:v>26</c:v>
                </c:pt>
                <c:pt idx="112">
                  <c:v>25</c:v>
                </c:pt>
                <c:pt idx="113">
                  <c:v>25</c:v>
                </c:pt>
                <c:pt idx="114">
                  <c:v>26</c:v>
                </c:pt>
                <c:pt idx="115">
                  <c:v>25</c:v>
                </c:pt>
                <c:pt idx="116">
                  <c:v>26</c:v>
                </c:pt>
                <c:pt idx="117">
                  <c:v>26</c:v>
                </c:pt>
                <c:pt idx="118">
                  <c:v>25</c:v>
                </c:pt>
                <c:pt idx="119">
                  <c:v>25</c:v>
                </c:pt>
                <c:pt idx="120">
                  <c:v>26</c:v>
                </c:pt>
                <c:pt idx="121">
                  <c:v>25</c:v>
                </c:pt>
                <c:pt idx="122">
                  <c:v>25</c:v>
                </c:pt>
                <c:pt idx="123">
                  <c:v>25</c:v>
                </c:pt>
                <c:pt idx="124">
                  <c:v>23</c:v>
                </c:pt>
                <c:pt idx="125">
                  <c:v>25</c:v>
                </c:pt>
                <c:pt idx="126">
                  <c:v>24</c:v>
                </c:pt>
                <c:pt idx="127">
                  <c:v>26</c:v>
                </c:pt>
                <c:pt idx="128">
                  <c:v>25</c:v>
                </c:pt>
                <c:pt idx="129">
                  <c:v>25</c:v>
                </c:pt>
                <c:pt idx="130">
                  <c:v>25</c:v>
                </c:pt>
                <c:pt idx="131">
                  <c:v>24</c:v>
                </c:pt>
                <c:pt idx="132">
                  <c:v>25</c:v>
                </c:pt>
                <c:pt idx="133">
                  <c:v>24</c:v>
                </c:pt>
                <c:pt idx="134">
                  <c:v>24</c:v>
                </c:pt>
                <c:pt idx="135">
                  <c:v>24</c:v>
                </c:pt>
                <c:pt idx="136">
                  <c:v>23</c:v>
                </c:pt>
                <c:pt idx="137">
                  <c:v>25</c:v>
                </c:pt>
                <c:pt idx="138">
                  <c:v>23</c:v>
                </c:pt>
                <c:pt idx="139">
                  <c:v>24</c:v>
                </c:pt>
                <c:pt idx="140">
                  <c:v>23</c:v>
                </c:pt>
                <c:pt idx="141">
                  <c:v>24</c:v>
                </c:pt>
                <c:pt idx="142">
                  <c:v>24</c:v>
                </c:pt>
                <c:pt idx="143">
                  <c:v>23</c:v>
                </c:pt>
                <c:pt idx="144">
                  <c:v>25</c:v>
                </c:pt>
                <c:pt idx="145">
                  <c:v>23</c:v>
                </c:pt>
                <c:pt idx="146">
                  <c:v>24</c:v>
                </c:pt>
                <c:pt idx="147">
                  <c:v>23</c:v>
                </c:pt>
                <c:pt idx="148">
                  <c:v>23</c:v>
                </c:pt>
                <c:pt idx="149">
                  <c:v>22</c:v>
                </c:pt>
                <c:pt idx="150">
                  <c:v>22</c:v>
                </c:pt>
                <c:pt idx="151">
                  <c:v>23</c:v>
                </c:pt>
                <c:pt idx="152">
                  <c:v>22</c:v>
                </c:pt>
                <c:pt idx="153">
                  <c:v>22</c:v>
                </c:pt>
                <c:pt idx="154">
                  <c:v>22</c:v>
                </c:pt>
                <c:pt idx="155">
                  <c:v>21</c:v>
                </c:pt>
                <c:pt idx="156">
                  <c:v>22</c:v>
                </c:pt>
                <c:pt idx="157">
                  <c:v>21</c:v>
                </c:pt>
                <c:pt idx="158">
                  <c:v>22</c:v>
                </c:pt>
                <c:pt idx="159">
                  <c:v>21</c:v>
                </c:pt>
                <c:pt idx="160">
                  <c:v>22</c:v>
                </c:pt>
                <c:pt idx="161">
                  <c:v>21</c:v>
                </c:pt>
                <c:pt idx="162">
                  <c:v>22</c:v>
                </c:pt>
                <c:pt idx="163">
                  <c:v>21</c:v>
                </c:pt>
                <c:pt idx="164">
                  <c:v>22</c:v>
                </c:pt>
                <c:pt idx="165">
                  <c:v>22</c:v>
                </c:pt>
                <c:pt idx="166">
                  <c:v>22</c:v>
                </c:pt>
                <c:pt idx="167">
                  <c:v>22</c:v>
                </c:pt>
                <c:pt idx="168">
                  <c:v>22</c:v>
                </c:pt>
                <c:pt idx="169">
                  <c:v>22</c:v>
                </c:pt>
                <c:pt idx="170">
                  <c:v>22</c:v>
                </c:pt>
                <c:pt idx="171">
                  <c:v>22</c:v>
                </c:pt>
                <c:pt idx="172">
                  <c:v>23</c:v>
                </c:pt>
                <c:pt idx="173">
                  <c:v>22</c:v>
                </c:pt>
                <c:pt idx="174">
                  <c:v>24</c:v>
                </c:pt>
                <c:pt idx="175">
                  <c:v>24</c:v>
                </c:pt>
                <c:pt idx="176">
                  <c:v>24</c:v>
                </c:pt>
                <c:pt idx="177">
                  <c:v>25</c:v>
                </c:pt>
                <c:pt idx="178">
                  <c:v>24</c:v>
                </c:pt>
                <c:pt idx="179">
                  <c:v>26</c:v>
                </c:pt>
                <c:pt idx="180">
                  <c:v>24</c:v>
                </c:pt>
                <c:pt idx="181">
                  <c:v>25</c:v>
                </c:pt>
                <c:pt idx="182">
                  <c:v>25</c:v>
                </c:pt>
                <c:pt idx="183">
                  <c:v>25</c:v>
                </c:pt>
                <c:pt idx="184">
                  <c:v>26</c:v>
                </c:pt>
                <c:pt idx="185">
                  <c:v>25</c:v>
                </c:pt>
                <c:pt idx="186">
                  <c:v>25</c:v>
                </c:pt>
                <c:pt idx="187">
                  <c:v>26</c:v>
                </c:pt>
                <c:pt idx="188">
                  <c:v>25</c:v>
                </c:pt>
                <c:pt idx="189">
                  <c:v>26</c:v>
                </c:pt>
                <c:pt idx="190">
                  <c:v>26</c:v>
                </c:pt>
                <c:pt idx="191">
                  <c:v>27</c:v>
                </c:pt>
                <c:pt idx="192">
                  <c:v>27</c:v>
                </c:pt>
                <c:pt idx="193">
                  <c:v>26</c:v>
                </c:pt>
                <c:pt idx="194">
                  <c:v>26</c:v>
                </c:pt>
                <c:pt idx="195">
                  <c:v>27</c:v>
                </c:pt>
                <c:pt idx="196">
                  <c:v>25</c:v>
                </c:pt>
                <c:pt idx="197">
                  <c:v>25</c:v>
                </c:pt>
                <c:pt idx="198">
                  <c:v>25</c:v>
                </c:pt>
                <c:pt idx="199">
                  <c:v>25</c:v>
                </c:pt>
                <c:pt idx="200">
                  <c:v>25</c:v>
                </c:pt>
                <c:pt idx="201">
                  <c:v>25</c:v>
                </c:pt>
                <c:pt idx="202">
                  <c:v>25</c:v>
                </c:pt>
                <c:pt idx="203">
                  <c:v>25</c:v>
                </c:pt>
                <c:pt idx="204">
                  <c:v>24</c:v>
                </c:pt>
                <c:pt idx="205">
                  <c:v>25</c:v>
                </c:pt>
                <c:pt idx="206">
                  <c:v>24</c:v>
                </c:pt>
                <c:pt idx="207">
                  <c:v>26</c:v>
                </c:pt>
                <c:pt idx="208">
                  <c:v>24</c:v>
                </c:pt>
                <c:pt idx="209">
                  <c:v>24</c:v>
                </c:pt>
                <c:pt idx="210">
                  <c:v>24</c:v>
                </c:pt>
                <c:pt idx="211">
                  <c:v>24</c:v>
                </c:pt>
                <c:pt idx="212">
                  <c:v>23</c:v>
                </c:pt>
                <c:pt idx="213">
                  <c:v>23</c:v>
                </c:pt>
                <c:pt idx="214">
                  <c:v>22</c:v>
                </c:pt>
                <c:pt idx="215">
                  <c:v>24</c:v>
                </c:pt>
                <c:pt idx="216">
                  <c:v>23</c:v>
                </c:pt>
                <c:pt idx="217">
                  <c:v>23</c:v>
                </c:pt>
                <c:pt idx="218">
                  <c:v>24</c:v>
                </c:pt>
                <c:pt idx="219">
                  <c:v>23</c:v>
                </c:pt>
                <c:pt idx="220">
                  <c:v>23</c:v>
                </c:pt>
                <c:pt idx="221">
                  <c:v>23</c:v>
                </c:pt>
                <c:pt idx="222">
                  <c:v>23</c:v>
                </c:pt>
                <c:pt idx="223">
                  <c:v>22</c:v>
                </c:pt>
                <c:pt idx="224">
                  <c:v>24</c:v>
                </c:pt>
                <c:pt idx="225">
                  <c:v>22</c:v>
                </c:pt>
                <c:pt idx="226">
                  <c:v>24</c:v>
                </c:pt>
                <c:pt idx="227">
                  <c:v>22</c:v>
                </c:pt>
                <c:pt idx="228">
                  <c:v>23</c:v>
                </c:pt>
                <c:pt idx="229">
                  <c:v>21</c:v>
                </c:pt>
                <c:pt idx="230">
                  <c:v>23</c:v>
                </c:pt>
                <c:pt idx="231">
                  <c:v>23</c:v>
                </c:pt>
                <c:pt idx="232">
                  <c:v>23</c:v>
                </c:pt>
                <c:pt idx="233">
                  <c:v>23</c:v>
                </c:pt>
                <c:pt idx="234">
                  <c:v>24</c:v>
                </c:pt>
                <c:pt idx="235">
                  <c:v>22</c:v>
                </c:pt>
                <c:pt idx="236">
                  <c:v>24</c:v>
                </c:pt>
                <c:pt idx="237">
                  <c:v>22</c:v>
                </c:pt>
                <c:pt idx="238">
                  <c:v>23</c:v>
                </c:pt>
                <c:pt idx="239">
                  <c:v>22</c:v>
                </c:pt>
                <c:pt idx="240">
                  <c:v>21</c:v>
                </c:pt>
                <c:pt idx="241">
                  <c:v>22</c:v>
                </c:pt>
                <c:pt idx="242">
                  <c:v>22</c:v>
                </c:pt>
                <c:pt idx="243">
                  <c:v>22</c:v>
                </c:pt>
                <c:pt idx="244">
                  <c:v>22</c:v>
                </c:pt>
                <c:pt idx="245">
                  <c:v>22</c:v>
                </c:pt>
                <c:pt idx="246">
                  <c:v>21</c:v>
                </c:pt>
                <c:pt idx="247">
                  <c:v>22</c:v>
                </c:pt>
                <c:pt idx="248">
                  <c:v>21</c:v>
                </c:pt>
                <c:pt idx="249">
                  <c:v>22</c:v>
                </c:pt>
                <c:pt idx="250">
                  <c:v>21</c:v>
                </c:pt>
                <c:pt idx="251">
                  <c:v>21</c:v>
                </c:pt>
                <c:pt idx="252">
                  <c:v>20</c:v>
                </c:pt>
                <c:pt idx="253">
                  <c:v>19</c:v>
                </c:pt>
                <c:pt idx="254">
                  <c:v>20</c:v>
                </c:pt>
                <c:pt idx="255">
                  <c:v>19</c:v>
                </c:pt>
                <c:pt idx="256">
                  <c:v>19</c:v>
                </c:pt>
                <c:pt idx="257">
                  <c:v>20</c:v>
                </c:pt>
                <c:pt idx="258">
                  <c:v>19</c:v>
                </c:pt>
                <c:pt idx="259">
                  <c:v>19</c:v>
                </c:pt>
                <c:pt idx="260">
                  <c:v>17</c:v>
                </c:pt>
                <c:pt idx="261">
                  <c:v>19</c:v>
                </c:pt>
                <c:pt idx="262">
                  <c:v>18</c:v>
                </c:pt>
                <c:pt idx="263">
                  <c:v>17</c:v>
                </c:pt>
                <c:pt idx="264">
                  <c:v>17</c:v>
                </c:pt>
                <c:pt idx="265">
                  <c:v>16</c:v>
                </c:pt>
                <c:pt idx="266">
                  <c:v>16</c:v>
                </c:pt>
                <c:pt idx="267">
                  <c:v>15</c:v>
                </c:pt>
                <c:pt idx="268">
                  <c:v>14</c:v>
                </c:pt>
                <c:pt idx="269">
                  <c:v>14</c:v>
                </c:pt>
                <c:pt idx="270">
                  <c:v>13</c:v>
                </c:pt>
                <c:pt idx="271">
                  <c:v>14</c:v>
                </c:pt>
                <c:pt idx="272">
                  <c:v>14</c:v>
                </c:pt>
                <c:pt idx="273">
                  <c:v>14</c:v>
                </c:pt>
                <c:pt idx="274">
                  <c:v>14</c:v>
                </c:pt>
                <c:pt idx="275">
                  <c:v>15</c:v>
                </c:pt>
                <c:pt idx="276">
                  <c:v>13</c:v>
                </c:pt>
                <c:pt idx="277">
                  <c:v>14</c:v>
                </c:pt>
                <c:pt idx="278">
                  <c:v>13</c:v>
                </c:pt>
                <c:pt idx="279">
                  <c:v>13</c:v>
                </c:pt>
                <c:pt idx="280">
                  <c:v>13</c:v>
                </c:pt>
                <c:pt idx="281">
                  <c:v>13</c:v>
                </c:pt>
                <c:pt idx="282">
                  <c:v>14</c:v>
                </c:pt>
                <c:pt idx="283">
                  <c:v>14</c:v>
                </c:pt>
                <c:pt idx="284">
                  <c:v>14</c:v>
                </c:pt>
                <c:pt idx="285">
                  <c:v>14</c:v>
                </c:pt>
                <c:pt idx="286">
                  <c:v>15</c:v>
                </c:pt>
                <c:pt idx="287">
                  <c:v>15</c:v>
                </c:pt>
                <c:pt idx="288">
                  <c:v>15</c:v>
                </c:pt>
                <c:pt idx="289">
                  <c:v>15</c:v>
                </c:pt>
                <c:pt idx="290">
                  <c:v>16</c:v>
                </c:pt>
                <c:pt idx="291">
                  <c:v>15</c:v>
                </c:pt>
                <c:pt idx="292">
                  <c:v>16</c:v>
                </c:pt>
                <c:pt idx="293">
                  <c:v>14</c:v>
                </c:pt>
                <c:pt idx="294">
                  <c:v>14</c:v>
                </c:pt>
                <c:pt idx="295">
                  <c:v>15</c:v>
                </c:pt>
                <c:pt idx="296">
                  <c:v>14</c:v>
                </c:pt>
                <c:pt idx="297">
                  <c:v>13</c:v>
                </c:pt>
                <c:pt idx="298">
                  <c:v>15</c:v>
                </c:pt>
                <c:pt idx="299">
                  <c:v>14</c:v>
                </c:pt>
                <c:pt idx="300">
                  <c:v>14</c:v>
                </c:pt>
              </c:numCache>
            </c:numRef>
          </c:val>
          <c:smooth val="0"/>
          <c:extLst>
            <c:ext xmlns:c16="http://schemas.microsoft.com/office/drawing/2014/chart" uri="{C3380CC4-5D6E-409C-BE32-E72D297353CC}">
              <c16:uniqueId val="{00000005-7F25-4D10-A1AE-EF3117F1610D}"/>
            </c:ext>
          </c:extLst>
        </c:ser>
        <c:dLbls>
          <c:showLegendKey val="0"/>
          <c:showVal val="0"/>
          <c:showCatName val="0"/>
          <c:showSerName val="0"/>
          <c:showPercent val="0"/>
          <c:showBubbleSize val="0"/>
        </c:dLbls>
        <c:smooth val="0"/>
        <c:axId val="224990928"/>
        <c:axId val="224994768"/>
      </c:lineChart>
      <c:catAx>
        <c:axId val="22499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24994768"/>
        <c:crosses val="autoZero"/>
        <c:auto val="1"/>
        <c:lblAlgn val="ctr"/>
        <c:lblOffset val="100"/>
        <c:noMultiLvlLbl val="0"/>
      </c:catAx>
      <c:valAx>
        <c:axId val="224994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249909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'700'!$L$1</c:f>
              <c:strCache>
                <c:ptCount val="1"/>
                <c:pt idx="0">
                  <c:v>700-Frambda2_of_df10</c:v>
                </c:pt>
              </c:strCache>
            </c:strRef>
          </c:tx>
          <c:spPr>
            <a:ln w="19050" cap="rnd">
              <a:solidFill>
                <a:schemeClr val="accent1"/>
              </a:solidFill>
              <a:round/>
            </a:ln>
            <a:effectLst/>
          </c:spPr>
          <c:marker>
            <c:symbol val="none"/>
          </c:marker>
          <c:cat>
            <c:numRef>
              <c:f>'700'!$A$2:$A$201</c:f>
              <c:numCache>
                <c:formatCode>General</c:formatCode>
                <c:ptCount val="200"/>
                <c:pt idx="0">
                  <c:v>255</c:v>
                </c:pt>
                <c:pt idx="1">
                  <c:v>256</c:v>
                </c:pt>
                <c:pt idx="2">
                  <c:v>257</c:v>
                </c:pt>
                <c:pt idx="3">
                  <c:v>258</c:v>
                </c:pt>
                <c:pt idx="4">
                  <c:v>259</c:v>
                </c:pt>
                <c:pt idx="5">
                  <c:v>260</c:v>
                </c:pt>
                <c:pt idx="6">
                  <c:v>261</c:v>
                </c:pt>
                <c:pt idx="7">
                  <c:v>262</c:v>
                </c:pt>
                <c:pt idx="8">
                  <c:v>263</c:v>
                </c:pt>
                <c:pt idx="9">
                  <c:v>264</c:v>
                </c:pt>
                <c:pt idx="10">
                  <c:v>265</c:v>
                </c:pt>
                <c:pt idx="11">
                  <c:v>266</c:v>
                </c:pt>
                <c:pt idx="12">
                  <c:v>267</c:v>
                </c:pt>
                <c:pt idx="13">
                  <c:v>268</c:v>
                </c:pt>
                <c:pt idx="14">
                  <c:v>269</c:v>
                </c:pt>
                <c:pt idx="15">
                  <c:v>270</c:v>
                </c:pt>
                <c:pt idx="16">
                  <c:v>271</c:v>
                </c:pt>
                <c:pt idx="17">
                  <c:v>272</c:v>
                </c:pt>
                <c:pt idx="18">
                  <c:v>273</c:v>
                </c:pt>
                <c:pt idx="19">
                  <c:v>274</c:v>
                </c:pt>
                <c:pt idx="20">
                  <c:v>275</c:v>
                </c:pt>
                <c:pt idx="21">
                  <c:v>276</c:v>
                </c:pt>
                <c:pt idx="22">
                  <c:v>277</c:v>
                </c:pt>
                <c:pt idx="23">
                  <c:v>278</c:v>
                </c:pt>
                <c:pt idx="24">
                  <c:v>279</c:v>
                </c:pt>
                <c:pt idx="25">
                  <c:v>280</c:v>
                </c:pt>
                <c:pt idx="26">
                  <c:v>281</c:v>
                </c:pt>
                <c:pt idx="27">
                  <c:v>282</c:v>
                </c:pt>
                <c:pt idx="28">
                  <c:v>283</c:v>
                </c:pt>
                <c:pt idx="29">
                  <c:v>284</c:v>
                </c:pt>
                <c:pt idx="30">
                  <c:v>285</c:v>
                </c:pt>
                <c:pt idx="31">
                  <c:v>286</c:v>
                </c:pt>
                <c:pt idx="32">
                  <c:v>287</c:v>
                </c:pt>
                <c:pt idx="33">
                  <c:v>288</c:v>
                </c:pt>
                <c:pt idx="34">
                  <c:v>289</c:v>
                </c:pt>
                <c:pt idx="35">
                  <c:v>290</c:v>
                </c:pt>
                <c:pt idx="36">
                  <c:v>291</c:v>
                </c:pt>
                <c:pt idx="37">
                  <c:v>292</c:v>
                </c:pt>
                <c:pt idx="38">
                  <c:v>293</c:v>
                </c:pt>
                <c:pt idx="39">
                  <c:v>294</c:v>
                </c:pt>
                <c:pt idx="40">
                  <c:v>295</c:v>
                </c:pt>
                <c:pt idx="41">
                  <c:v>296</c:v>
                </c:pt>
                <c:pt idx="42">
                  <c:v>297</c:v>
                </c:pt>
                <c:pt idx="43">
                  <c:v>298</c:v>
                </c:pt>
                <c:pt idx="44">
                  <c:v>299</c:v>
                </c:pt>
                <c:pt idx="45">
                  <c:v>300</c:v>
                </c:pt>
                <c:pt idx="46">
                  <c:v>301</c:v>
                </c:pt>
                <c:pt idx="47">
                  <c:v>302</c:v>
                </c:pt>
                <c:pt idx="48">
                  <c:v>303</c:v>
                </c:pt>
                <c:pt idx="49">
                  <c:v>304</c:v>
                </c:pt>
                <c:pt idx="50">
                  <c:v>305</c:v>
                </c:pt>
                <c:pt idx="51">
                  <c:v>306</c:v>
                </c:pt>
                <c:pt idx="52">
                  <c:v>307</c:v>
                </c:pt>
                <c:pt idx="53">
                  <c:v>308</c:v>
                </c:pt>
                <c:pt idx="54">
                  <c:v>309</c:v>
                </c:pt>
                <c:pt idx="55">
                  <c:v>310</c:v>
                </c:pt>
                <c:pt idx="56">
                  <c:v>311</c:v>
                </c:pt>
                <c:pt idx="57">
                  <c:v>312</c:v>
                </c:pt>
                <c:pt idx="58">
                  <c:v>313</c:v>
                </c:pt>
                <c:pt idx="59">
                  <c:v>314</c:v>
                </c:pt>
                <c:pt idx="60">
                  <c:v>315</c:v>
                </c:pt>
                <c:pt idx="61">
                  <c:v>316</c:v>
                </c:pt>
                <c:pt idx="62">
                  <c:v>317</c:v>
                </c:pt>
                <c:pt idx="63">
                  <c:v>318</c:v>
                </c:pt>
                <c:pt idx="64">
                  <c:v>319</c:v>
                </c:pt>
                <c:pt idx="65">
                  <c:v>320</c:v>
                </c:pt>
                <c:pt idx="66">
                  <c:v>321</c:v>
                </c:pt>
                <c:pt idx="67">
                  <c:v>322</c:v>
                </c:pt>
                <c:pt idx="68">
                  <c:v>323</c:v>
                </c:pt>
                <c:pt idx="69">
                  <c:v>324</c:v>
                </c:pt>
                <c:pt idx="70">
                  <c:v>325</c:v>
                </c:pt>
                <c:pt idx="71">
                  <c:v>326</c:v>
                </c:pt>
                <c:pt idx="72">
                  <c:v>327</c:v>
                </c:pt>
                <c:pt idx="73">
                  <c:v>328</c:v>
                </c:pt>
                <c:pt idx="74">
                  <c:v>329</c:v>
                </c:pt>
                <c:pt idx="75">
                  <c:v>330</c:v>
                </c:pt>
                <c:pt idx="76">
                  <c:v>331</c:v>
                </c:pt>
                <c:pt idx="77">
                  <c:v>332</c:v>
                </c:pt>
                <c:pt idx="78">
                  <c:v>333</c:v>
                </c:pt>
                <c:pt idx="79">
                  <c:v>334</c:v>
                </c:pt>
                <c:pt idx="80">
                  <c:v>335</c:v>
                </c:pt>
                <c:pt idx="81">
                  <c:v>336</c:v>
                </c:pt>
                <c:pt idx="82">
                  <c:v>337</c:v>
                </c:pt>
                <c:pt idx="83">
                  <c:v>338</c:v>
                </c:pt>
                <c:pt idx="84">
                  <c:v>339</c:v>
                </c:pt>
                <c:pt idx="85">
                  <c:v>340</c:v>
                </c:pt>
                <c:pt idx="86">
                  <c:v>341</c:v>
                </c:pt>
                <c:pt idx="87">
                  <c:v>342</c:v>
                </c:pt>
                <c:pt idx="88">
                  <c:v>343</c:v>
                </c:pt>
                <c:pt idx="89">
                  <c:v>344</c:v>
                </c:pt>
                <c:pt idx="90">
                  <c:v>345</c:v>
                </c:pt>
                <c:pt idx="91">
                  <c:v>346</c:v>
                </c:pt>
                <c:pt idx="92">
                  <c:v>347</c:v>
                </c:pt>
                <c:pt idx="93">
                  <c:v>348</c:v>
                </c:pt>
                <c:pt idx="94">
                  <c:v>349</c:v>
                </c:pt>
                <c:pt idx="95">
                  <c:v>350</c:v>
                </c:pt>
                <c:pt idx="96">
                  <c:v>351</c:v>
                </c:pt>
                <c:pt idx="97">
                  <c:v>352</c:v>
                </c:pt>
                <c:pt idx="98">
                  <c:v>353</c:v>
                </c:pt>
                <c:pt idx="99">
                  <c:v>354</c:v>
                </c:pt>
                <c:pt idx="100">
                  <c:v>355</c:v>
                </c:pt>
                <c:pt idx="101">
                  <c:v>356</c:v>
                </c:pt>
                <c:pt idx="102">
                  <c:v>357</c:v>
                </c:pt>
                <c:pt idx="103">
                  <c:v>358</c:v>
                </c:pt>
                <c:pt idx="104">
                  <c:v>359</c:v>
                </c:pt>
                <c:pt idx="105">
                  <c:v>360</c:v>
                </c:pt>
                <c:pt idx="106">
                  <c:v>361</c:v>
                </c:pt>
                <c:pt idx="107">
                  <c:v>362</c:v>
                </c:pt>
                <c:pt idx="108">
                  <c:v>363</c:v>
                </c:pt>
                <c:pt idx="109">
                  <c:v>364</c:v>
                </c:pt>
                <c:pt idx="110">
                  <c:v>365</c:v>
                </c:pt>
                <c:pt idx="111">
                  <c:v>366</c:v>
                </c:pt>
                <c:pt idx="112">
                  <c:v>367</c:v>
                </c:pt>
                <c:pt idx="113">
                  <c:v>368</c:v>
                </c:pt>
                <c:pt idx="114">
                  <c:v>369</c:v>
                </c:pt>
                <c:pt idx="115">
                  <c:v>370</c:v>
                </c:pt>
                <c:pt idx="116">
                  <c:v>371</c:v>
                </c:pt>
                <c:pt idx="117">
                  <c:v>372</c:v>
                </c:pt>
                <c:pt idx="118">
                  <c:v>373</c:v>
                </c:pt>
                <c:pt idx="119">
                  <c:v>374</c:v>
                </c:pt>
                <c:pt idx="120">
                  <c:v>375</c:v>
                </c:pt>
                <c:pt idx="121">
                  <c:v>376</c:v>
                </c:pt>
                <c:pt idx="122">
                  <c:v>377</c:v>
                </c:pt>
                <c:pt idx="123">
                  <c:v>378</c:v>
                </c:pt>
                <c:pt idx="124">
                  <c:v>379</c:v>
                </c:pt>
                <c:pt idx="125">
                  <c:v>380</c:v>
                </c:pt>
                <c:pt idx="126">
                  <c:v>381</c:v>
                </c:pt>
                <c:pt idx="127">
                  <c:v>382</c:v>
                </c:pt>
                <c:pt idx="128">
                  <c:v>383</c:v>
                </c:pt>
                <c:pt idx="129">
                  <c:v>384</c:v>
                </c:pt>
                <c:pt idx="130">
                  <c:v>385</c:v>
                </c:pt>
                <c:pt idx="131">
                  <c:v>386</c:v>
                </c:pt>
                <c:pt idx="132">
                  <c:v>387</c:v>
                </c:pt>
                <c:pt idx="133">
                  <c:v>388</c:v>
                </c:pt>
                <c:pt idx="134">
                  <c:v>389</c:v>
                </c:pt>
                <c:pt idx="135">
                  <c:v>390</c:v>
                </c:pt>
                <c:pt idx="136">
                  <c:v>391</c:v>
                </c:pt>
                <c:pt idx="137">
                  <c:v>392</c:v>
                </c:pt>
                <c:pt idx="138">
                  <c:v>393</c:v>
                </c:pt>
                <c:pt idx="139">
                  <c:v>394</c:v>
                </c:pt>
                <c:pt idx="140">
                  <c:v>395</c:v>
                </c:pt>
                <c:pt idx="141">
                  <c:v>396</c:v>
                </c:pt>
                <c:pt idx="142">
                  <c:v>397</c:v>
                </c:pt>
                <c:pt idx="143">
                  <c:v>398</c:v>
                </c:pt>
                <c:pt idx="144">
                  <c:v>399</c:v>
                </c:pt>
                <c:pt idx="145">
                  <c:v>400</c:v>
                </c:pt>
                <c:pt idx="146">
                  <c:v>401</c:v>
                </c:pt>
                <c:pt idx="147">
                  <c:v>402</c:v>
                </c:pt>
                <c:pt idx="148">
                  <c:v>403</c:v>
                </c:pt>
                <c:pt idx="149">
                  <c:v>404</c:v>
                </c:pt>
                <c:pt idx="150">
                  <c:v>405</c:v>
                </c:pt>
                <c:pt idx="151">
                  <c:v>406</c:v>
                </c:pt>
                <c:pt idx="152">
                  <c:v>407</c:v>
                </c:pt>
                <c:pt idx="153">
                  <c:v>408</c:v>
                </c:pt>
                <c:pt idx="154">
                  <c:v>409</c:v>
                </c:pt>
                <c:pt idx="155">
                  <c:v>410</c:v>
                </c:pt>
                <c:pt idx="156">
                  <c:v>411</c:v>
                </c:pt>
                <c:pt idx="157">
                  <c:v>412</c:v>
                </c:pt>
                <c:pt idx="158">
                  <c:v>413</c:v>
                </c:pt>
                <c:pt idx="159">
                  <c:v>414</c:v>
                </c:pt>
                <c:pt idx="160">
                  <c:v>415</c:v>
                </c:pt>
                <c:pt idx="161">
                  <c:v>416</c:v>
                </c:pt>
                <c:pt idx="162">
                  <c:v>417</c:v>
                </c:pt>
                <c:pt idx="163">
                  <c:v>418</c:v>
                </c:pt>
                <c:pt idx="164">
                  <c:v>419</c:v>
                </c:pt>
                <c:pt idx="165">
                  <c:v>420</c:v>
                </c:pt>
                <c:pt idx="166">
                  <c:v>421</c:v>
                </c:pt>
                <c:pt idx="167">
                  <c:v>422</c:v>
                </c:pt>
                <c:pt idx="168">
                  <c:v>423</c:v>
                </c:pt>
                <c:pt idx="169">
                  <c:v>424</c:v>
                </c:pt>
                <c:pt idx="170">
                  <c:v>425</c:v>
                </c:pt>
                <c:pt idx="171">
                  <c:v>426</c:v>
                </c:pt>
                <c:pt idx="172">
                  <c:v>427</c:v>
                </c:pt>
                <c:pt idx="173">
                  <c:v>428</c:v>
                </c:pt>
                <c:pt idx="174">
                  <c:v>429</c:v>
                </c:pt>
                <c:pt idx="175">
                  <c:v>430</c:v>
                </c:pt>
                <c:pt idx="176">
                  <c:v>431</c:v>
                </c:pt>
                <c:pt idx="177">
                  <c:v>432</c:v>
                </c:pt>
                <c:pt idx="178">
                  <c:v>433</c:v>
                </c:pt>
                <c:pt idx="179">
                  <c:v>434</c:v>
                </c:pt>
                <c:pt idx="180">
                  <c:v>435</c:v>
                </c:pt>
                <c:pt idx="181">
                  <c:v>436</c:v>
                </c:pt>
                <c:pt idx="182">
                  <c:v>437</c:v>
                </c:pt>
                <c:pt idx="183">
                  <c:v>438</c:v>
                </c:pt>
                <c:pt idx="184">
                  <c:v>439</c:v>
                </c:pt>
                <c:pt idx="185">
                  <c:v>440</c:v>
                </c:pt>
                <c:pt idx="186">
                  <c:v>441</c:v>
                </c:pt>
                <c:pt idx="187">
                  <c:v>442</c:v>
                </c:pt>
                <c:pt idx="188">
                  <c:v>443</c:v>
                </c:pt>
                <c:pt idx="189">
                  <c:v>444</c:v>
                </c:pt>
                <c:pt idx="190">
                  <c:v>445</c:v>
                </c:pt>
                <c:pt idx="191">
                  <c:v>446</c:v>
                </c:pt>
                <c:pt idx="192">
                  <c:v>447</c:v>
                </c:pt>
                <c:pt idx="193">
                  <c:v>448</c:v>
                </c:pt>
                <c:pt idx="194">
                  <c:v>449</c:v>
                </c:pt>
                <c:pt idx="195">
                  <c:v>450</c:v>
                </c:pt>
                <c:pt idx="196">
                  <c:v>451</c:v>
                </c:pt>
                <c:pt idx="197">
                  <c:v>452</c:v>
                </c:pt>
                <c:pt idx="198">
                  <c:v>453</c:v>
                </c:pt>
                <c:pt idx="199">
                  <c:v>454</c:v>
                </c:pt>
              </c:numCache>
            </c:numRef>
          </c:cat>
          <c:val>
            <c:numRef>
              <c:f>'700'!$L$2:$L$201</c:f>
              <c:numCache>
                <c:formatCode>General</c:formatCode>
                <c:ptCount val="200"/>
                <c:pt idx="0">
                  <c:v>-11.255588195735021</c:v>
                </c:pt>
                <c:pt idx="1">
                  <c:v>-12.08897923455058</c:v>
                </c:pt>
                <c:pt idx="2">
                  <c:v>-31.86418774517492</c:v>
                </c:pt>
                <c:pt idx="3">
                  <c:v>-13.70903752657992</c:v>
                </c:pt>
                <c:pt idx="4">
                  <c:v>-28.17748363745164</c:v>
                </c:pt>
                <c:pt idx="5">
                  <c:v>-52.156830588366439</c:v>
                </c:pt>
                <c:pt idx="6">
                  <c:v>-55.20312590676086</c:v>
                </c:pt>
                <c:pt idx="7">
                  <c:v>-46.769307441988943</c:v>
                </c:pt>
                <c:pt idx="8">
                  <c:v>-28.5404168869138</c:v>
                </c:pt>
                <c:pt idx="9">
                  <c:v>9.401032015231813</c:v>
                </c:pt>
                <c:pt idx="10">
                  <c:v>9.4851377298046362</c:v>
                </c:pt>
                <c:pt idx="11">
                  <c:v>29.703101817005621</c:v>
                </c:pt>
                <c:pt idx="12">
                  <c:v>4.2478165842056193</c:v>
                </c:pt>
                <c:pt idx="13">
                  <c:v>18.707677542943891</c:v>
                </c:pt>
                <c:pt idx="14">
                  <c:v>6.0385979471895972</c:v>
                </c:pt>
                <c:pt idx="15">
                  <c:v>-13.113174167767561</c:v>
                </c:pt>
                <c:pt idx="16">
                  <c:v>-29.947578076046991</c:v>
                </c:pt>
                <c:pt idx="17">
                  <c:v>-5.4723443932278002</c:v>
                </c:pt>
                <c:pt idx="18">
                  <c:v>-22.434439070707182</c:v>
                </c:pt>
                <c:pt idx="19">
                  <c:v>-19.65270203238207</c:v>
                </c:pt>
                <c:pt idx="20">
                  <c:v>-34.723403831009087</c:v>
                </c:pt>
                <c:pt idx="21">
                  <c:v>8.1438546515705461</c:v>
                </c:pt>
                <c:pt idx="22">
                  <c:v>26.35820587218463</c:v>
                </c:pt>
                <c:pt idx="23">
                  <c:v>42.595666359765147</c:v>
                </c:pt>
                <c:pt idx="24">
                  <c:v>30.271580948799539</c:v>
                </c:pt>
                <c:pt idx="25">
                  <c:v>36.67291404603759</c:v>
                </c:pt>
                <c:pt idx="26">
                  <c:v>13.50061595537167</c:v>
                </c:pt>
                <c:pt idx="27">
                  <c:v>-6.1876439207762992</c:v>
                </c:pt>
                <c:pt idx="28">
                  <c:v>-47.635047562236608</c:v>
                </c:pt>
                <c:pt idx="29">
                  <c:v>-30.249417767235521</c:v>
                </c:pt>
                <c:pt idx="30">
                  <c:v>-24.720695232487039</c:v>
                </c:pt>
                <c:pt idx="31">
                  <c:v>-25.025000340842769</c:v>
                </c:pt>
                <c:pt idx="32">
                  <c:v>-12.95332244182752</c:v>
                </c:pt>
                <c:pt idx="33">
                  <c:v>-9.2936047086568401</c:v>
                </c:pt>
                <c:pt idx="34">
                  <c:v>7.314831772552683</c:v>
                </c:pt>
                <c:pt idx="35">
                  <c:v>20.983200975667589</c:v>
                </c:pt>
                <c:pt idx="36">
                  <c:v>5.6986500714986832</c:v>
                </c:pt>
                <c:pt idx="37">
                  <c:v>-2.881862721283055</c:v>
                </c:pt>
                <c:pt idx="38">
                  <c:v>19.236977545429081</c:v>
                </c:pt>
                <c:pt idx="39">
                  <c:v>-4.0023580607920639</c:v>
                </c:pt>
                <c:pt idx="40">
                  <c:v>-14.72646358809091</c:v>
                </c:pt>
                <c:pt idx="41">
                  <c:v>-8.8053194110124284</c:v>
                </c:pt>
                <c:pt idx="42">
                  <c:v>11.31573871206615</c:v>
                </c:pt>
                <c:pt idx="43">
                  <c:v>4.0970949158566263</c:v>
                </c:pt>
                <c:pt idx="44">
                  <c:v>26.345452697176569</c:v>
                </c:pt>
                <c:pt idx="45">
                  <c:v>8.2508493882819227</c:v>
                </c:pt>
                <c:pt idx="46">
                  <c:v>-11.50480538442047</c:v>
                </c:pt>
                <c:pt idx="47">
                  <c:v>11.10828277647753</c:v>
                </c:pt>
                <c:pt idx="48">
                  <c:v>25.3658938902438</c:v>
                </c:pt>
                <c:pt idx="49">
                  <c:v>31.598600471596189</c:v>
                </c:pt>
                <c:pt idx="50">
                  <c:v>-1.6063008710701341</c:v>
                </c:pt>
                <c:pt idx="51">
                  <c:v>28.716881084434309</c:v>
                </c:pt>
                <c:pt idx="52">
                  <c:v>31.419296182429591</c:v>
                </c:pt>
                <c:pt idx="53">
                  <c:v>25.44021628494967</c:v>
                </c:pt>
                <c:pt idx="54">
                  <c:v>-6.870905855500606</c:v>
                </c:pt>
                <c:pt idx="55">
                  <c:v>-21.017062367001142</c:v>
                </c:pt>
                <c:pt idx="56">
                  <c:v>-21.664631976068019</c:v>
                </c:pt>
                <c:pt idx="57">
                  <c:v>16.37885148074843</c:v>
                </c:pt>
                <c:pt idx="58">
                  <c:v>-18.04028419518168</c:v>
                </c:pt>
                <c:pt idx="59">
                  <c:v>-42.657826491919167</c:v>
                </c:pt>
                <c:pt idx="60">
                  <c:v>-4.5701914941719526</c:v>
                </c:pt>
                <c:pt idx="61">
                  <c:v>-26.637296488850168</c:v>
                </c:pt>
                <c:pt idx="62">
                  <c:v>-9.8140079102519699</c:v>
                </c:pt>
                <c:pt idx="63">
                  <c:v>-55.57837891464321</c:v>
                </c:pt>
                <c:pt idx="64">
                  <c:v>-13.873587054399749</c:v>
                </c:pt>
                <c:pt idx="65">
                  <c:v>-31.251810496065811</c:v>
                </c:pt>
                <c:pt idx="66">
                  <c:v>1.123052955414932</c:v>
                </c:pt>
                <c:pt idx="67">
                  <c:v>-15.75713223445614</c:v>
                </c:pt>
                <c:pt idx="68">
                  <c:v>-49.513067703936947</c:v>
                </c:pt>
                <c:pt idx="69">
                  <c:v>-29.055164787485261</c:v>
                </c:pt>
                <c:pt idx="70">
                  <c:v>-65.38302770202246</c:v>
                </c:pt>
                <c:pt idx="71">
                  <c:v>-13.02063525357905</c:v>
                </c:pt>
                <c:pt idx="72">
                  <c:v>-25.17174553679331</c:v>
                </c:pt>
                <c:pt idx="73">
                  <c:v>3.25135064755148</c:v>
                </c:pt>
                <c:pt idx="74">
                  <c:v>10.501943804193321</c:v>
                </c:pt>
                <c:pt idx="75">
                  <c:v>44.365452453150581</c:v>
                </c:pt>
                <c:pt idx="76">
                  <c:v>12.238879019940031</c:v>
                </c:pt>
                <c:pt idx="77">
                  <c:v>13.25713406102413</c:v>
                </c:pt>
                <c:pt idx="78">
                  <c:v>0.95053460862943595</c:v>
                </c:pt>
                <c:pt idx="79">
                  <c:v>-1.58560538892711</c:v>
                </c:pt>
                <c:pt idx="80">
                  <c:v>-28.226409930296249</c:v>
                </c:pt>
                <c:pt idx="81">
                  <c:v>-52.572424981413832</c:v>
                </c:pt>
                <c:pt idx="82">
                  <c:v>-26.106700037396781</c:v>
                </c:pt>
                <c:pt idx="83">
                  <c:v>-14.398182404154699</c:v>
                </c:pt>
                <c:pt idx="84">
                  <c:v>9.2425906968025835</c:v>
                </c:pt>
                <c:pt idx="85">
                  <c:v>-4.4337874660072103</c:v>
                </c:pt>
                <c:pt idx="86">
                  <c:v>-29.510589013419288</c:v>
                </c:pt>
                <c:pt idx="87">
                  <c:v>12.233444575912561</c:v>
                </c:pt>
                <c:pt idx="88">
                  <c:v>-41.436804576860673</c:v>
                </c:pt>
                <c:pt idx="89">
                  <c:v>-18.36313081630459</c:v>
                </c:pt>
                <c:pt idx="90">
                  <c:v>12.218945082223691</c:v>
                </c:pt>
                <c:pt idx="91">
                  <c:v>-4.2661025954634884</c:v>
                </c:pt>
                <c:pt idx="92">
                  <c:v>-43.818908297804327</c:v>
                </c:pt>
                <c:pt idx="93">
                  <c:v>1.298889281498621</c:v>
                </c:pt>
                <c:pt idx="94">
                  <c:v>-2.016042769588132</c:v>
                </c:pt>
                <c:pt idx="95">
                  <c:v>27.285232787121458</c:v>
                </c:pt>
                <c:pt idx="96">
                  <c:v>30.778958666130851</c:v>
                </c:pt>
                <c:pt idx="97">
                  <c:v>8.4221167767652361</c:v>
                </c:pt>
                <c:pt idx="98">
                  <c:v>2.7820539228991339</c:v>
                </c:pt>
                <c:pt idx="99">
                  <c:v>10.877895978366469</c:v>
                </c:pt>
                <c:pt idx="100">
                  <c:v>-26.337755593488271</c:v>
                </c:pt>
                <c:pt idx="101">
                  <c:v>-50.73058810055511</c:v>
                </c:pt>
                <c:pt idx="102">
                  <c:v>-0.60472210128027015</c:v>
                </c:pt>
                <c:pt idx="103">
                  <c:v>10.78782911218169</c:v>
                </c:pt>
                <c:pt idx="104">
                  <c:v>-27.788298187524521</c:v>
                </c:pt>
                <c:pt idx="105">
                  <c:v>9.305693709491397</c:v>
                </c:pt>
                <c:pt idx="106">
                  <c:v>30.51879614937884</c:v>
                </c:pt>
                <c:pt idx="107">
                  <c:v>34.855040399244828</c:v>
                </c:pt>
                <c:pt idx="108">
                  <c:v>1.4461751259367051</c:v>
                </c:pt>
                <c:pt idx="109">
                  <c:v>-22.177850770703522</c:v>
                </c:pt>
                <c:pt idx="110">
                  <c:v>29.4609077223006</c:v>
                </c:pt>
                <c:pt idx="111">
                  <c:v>-21.45130851476565</c:v>
                </c:pt>
                <c:pt idx="112">
                  <c:v>13.841627186593</c:v>
                </c:pt>
                <c:pt idx="113">
                  <c:v>9.0525413685361222</c:v>
                </c:pt>
                <c:pt idx="114">
                  <c:v>-12.812577776884259</c:v>
                </c:pt>
                <c:pt idx="115">
                  <c:v>-13.74016186710741</c:v>
                </c:pt>
                <c:pt idx="116">
                  <c:v>13.724042469964621</c:v>
                </c:pt>
                <c:pt idx="117">
                  <c:v>22.37777521785409</c:v>
                </c:pt>
                <c:pt idx="118">
                  <c:v>-3.9045541980760761</c:v>
                </c:pt>
                <c:pt idx="119">
                  <c:v>-3.6717915244525048</c:v>
                </c:pt>
                <c:pt idx="120">
                  <c:v>6.4684726366524226</c:v>
                </c:pt>
                <c:pt idx="121">
                  <c:v>8.4961745905105399</c:v>
                </c:pt>
                <c:pt idx="122">
                  <c:v>-9.183653345466265</c:v>
                </c:pt>
                <c:pt idx="123">
                  <c:v>28.602438201254071</c:v>
                </c:pt>
                <c:pt idx="124">
                  <c:v>8.3395544393525416</c:v>
                </c:pt>
                <c:pt idx="125">
                  <c:v>34.97994202370829</c:v>
                </c:pt>
                <c:pt idx="126">
                  <c:v>-4.097396427127828</c:v>
                </c:pt>
                <c:pt idx="127">
                  <c:v>24.9257880740915</c:v>
                </c:pt>
                <c:pt idx="128">
                  <c:v>1.4140378983751349</c:v>
                </c:pt>
                <c:pt idx="129">
                  <c:v>-3.4903932215996272</c:v>
                </c:pt>
                <c:pt idx="130">
                  <c:v>31.693381290722009</c:v>
                </c:pt>
                <c:pt idx="131">
                  <c:v>-44.631076927874908</c:v>
                </c:pt>
                <c:pt idx="132">
                  <c:v>-50.302373873455849</c:v>
                </c:pt>
                <c:pt idx="133">
                  <c:v>16.923891456126661</c:v>
                </c:pt>
                <c:pt idx="134">
                  <c:v>58.105203575983843</c:v>
                </c:pt>
                <c:pt idx="135">
                  <c:v>7.0564195556869436E-2</c:v>
                </c:pt>
                <c:pt idx="136">
                  <c:v>-14.344005610022229</c:v>
                </c:pt>
                <c:pt idx="137">
                  <c:v>2.6057330533296148</c:v>
                </c:pt>
                <c:pt idx="138">
                  <c:v>-33.317570657748817</c:v>
                </c:pt>
                <c:pt idx="139">
                  <c:v>-3.5235841037019249</c:v>
                </c:pt>
                <c:pt idx="140">
                  <c:v>-25.639840295148812</c:v>
                </c:pt>
                <c:pt idx="141">
                  <c:v>-18.196130654167529</c:v>
                </c:pt>
                <c:pt idx="142">
                  <c:v>-19.642056459951888</c:v>
                </c:pt>
                <c:pt idx="143">
                  <c:v>0.72935258401428626</c:v>
                </c:pt>
                <c:pt idx="144">
                  <c:v>9.7054237999079014</c:v>
                </c:pt>
                <c:pt idx="145">
                  <c:v>43.666608832831137</c:v>
                </c:pt>
                <c:pt idx="146">
                  <c:v>33.487494089502079</c:v>
                </c:pt>
                <c:pt idx="147">
                  <c:v>56.699247826772229</c:v>
                </c:pt>
                <c:pt idx="148">
                  <c:v>35.644515717535853</c:v>
                </c:pt>
                <c:pt idx="149">
                  <c:v>34.946354649035683</c:v>
                </c:pt>
                <c:pt idx="150">
                  <c:v>41.067695263922758</c:v>
                </c:pt>
                <c:pt idx="151">
                  <c:v>7.84548919607521</c:v>
                </c:pt>
                <c:pt idx="152">
                  <c:v>5.1407722909000952</c:v>
                </c:pt>
                <c:pt idx="153">
                  <c:v>-3.4556633066096052</c:v>
                </c:pt>
                <c:pt idx="154">
                  <c:v>10.391790601483089</c:v>
                </c:pt>
                <c:pt idx="155">
                  <c:v>17.786095544251829</c:v>
                </c:pt>
                <c:pt idx="156">
                  <c:v>9.9520745266244148</c:v>
                </c:pt>
                <c:pt idx="157">
                  <c:v>0.22278431576119931</c:v>
                </c:pt>
                <c:pt idx="158">
                  <c:v>-9.7246443363293942</c:v>
                </c:pt>
                <c:pt idx="159">
                  <c:v>-21.06252289876096</c:v>
                </c:pt>
                <c:pt idx="160">
                  <c:v>-29.06889004959562</c:v>
                </c:pt>
                <c:pt idx="161">
                  <c:v>5.7579925335885029</c:v>
                </c:pt>
                <c:pt idx="162">
                  <c:v>-26.51822352188081</c:v>
                </c:pt>
                <c:pt idx="163">
                  <c:v>-61.550567809712533</c:v>
                </c:pt>
                <c:pt idx="164">
                  <c:v>-11.69763717020825</c:v>
                </c:pt>
                <c:pt idx="165">
                  <c:v>-21.17433412239696</c:v>
                </c:pt>
                <c:pt idx="166">
                  <c:v>23.923822373519581</c:v>
                </c:pt>
                <c:pt idx="167">
                  <c:v>-18.553101539002231</c:v>
                </c:pt>
                <c:pt idx="168">
                  <c:v>-23.877605800801859</c:v>
                </c:pt>
                <c:pt idx="169">
                  <c:v>-60.30957261155686</c:v>
                </c:pt>
                <c:pt idx="170">
                  <c:v>-84.537882354063854</c:v>
                </c:pt>
                <c:pt idx="171">
                  <c:v>-22.698277389443081</c:v>
                </c:pt>
                <c:pt idx="172">
                  <c:v>1.481807740897775</c:v>
                </c:pt>
                <c:pt idx="173">
                  <c:v>2.1974131039968259</c:v>
                </c:pt>
                <c:pt idx="174">
                  <c:v>-68.505568300260521</c:v>
                </c:pt>
                <c:pt idx="175">
                  <c:v>-29.97001935509488</c:v>
                </c:pt>
                <c:pt idx="176">
                  <c:v>-53.985113662080707</c:v>
                </c:pt>
                <c:pt idx="177">
                  <c:v>6.1692984789984138</c:v>
                </c:pt>
                <c:pt idx="178">
                  <c:v>-17.654051901779852</c:v>
                </c:pt>
                <c:pt idx="179">
                  <c:v>53.046710464117687</c:v>
                </c:pt>
                <c:pt idx="180">
                  <c:v>52.044506294740032</c:v>
                </c:pt>
                <c:pt idx="181">
                  <c:v>43.826304827090773</c:v>
                </c:pt>
                <c:pt idx="182">
                  <c:v>29.8305728956996</c:v>
                </c:pt>
                <c:pt idx="183">
                  <c:v>11.423717216676961</c:v>
                </c:pt>
                <c:pt idx="184">
                  <c:v>20.26307041786762</c:v>
                </c:pt>
                <c:pt idx="185">
                  <c:v>-37.191393526614071</c:v>
                </c:pt>
                <c:pt idx="186">
                  <c:v>-13.64324254631571</c:v>
                </c:pt>
                <c:pt idx="187">
                  <c:v>-17.101766294407561</c:v>
                </c:pt>
                <c:pt idx="188">
                  <c:v>1.667699199188295</c:v>
                </c:pt>
                <c:pt idx="189">
                  <c:v>-34.265737801035897</c:v>
                </c:pt>
                <c:pt idx="190">
                  <c:v>-8.9692365040295385</c:v>
                </c:pt>
                <c:pt idx="191">
                  <c:v>-20.54568089548961</c:v>
                </c:pt>
                <c:pt idx="192">
                  <c:v>-4.0976004171006544</c:v>
                </c:pt>
                <c:pt idx="193">
                  <c:v>-22.857154528160429</c:v>
                </c:pt>
                <c:pt idx="194">
                  <c:v>1.9745005981185391</c:v>
                </c:pt>
                <c:pt idx="195">
                  <c:v>-0.5396923720313076</c:v>
                </c:pt>
                <c:pt idx="196">
                  <c:v>-22.45275926089456</c:v>
                </c:pt>
                <c:pt idx="197">
                  <c:v>2.1266421004440481</c:v>
                </c:pt>
                <c:pt idx="198">
                  <c:v>32.789249071736279</c:v>
                </c:pt>
                <c:pt idx="199">
                  <c:v>-18.724036099005289</c:v>
                </c:pt>
              </c:numCache>
            </c:numRef>
          </c:val>
          <c:smooth val="0"/>
          <c:extLst>
            <c:ext xmlns:c16="http://schemas.microsoft.com/office/drawing/2014/chart" uri="{C3380CC4-5D6E-409C-BE32-E72D297353CC}">
              <c16:uniqueId val="{00000000-C1A1-4FEE-A1DE-DE1B874B52CA}"/>
            </c:ext>
          </c:extLst>
        </c:ser>
        <c:dLbls>
          <c:showLegendKey val="0"/>
          <c:showVal val="0"/>
          <c:showCatName val="0"/>
          <c:showSerName val="0"/>
          <c:showPercent val="0"/>
          <c:showBubbleSize val="0"/>
        </c:dLbls>
        <c:smooth val="0"/>
        <c:axId val="920575567"/>
        <c:axId val="920574607"/>
      </c:lineChart>
      <c:catAx>
        <c:axId val="9205755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20574607"/>
        <c:crosses val="autoZero"/>
        <c:auto val="1"/>
        <c:lblAlgn val="ctr"/>
        <c:lblOffset val="100"/>
        <c:noMultiLvlLbl val="0"/>
      </c:catAx>
      <c:valAx>
        <c:axId val="9205746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205755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'900'!$K$1</c:f>
              <c:strCache>
                <c:ptCount val="1"/>
                <c:pt idx="0">
                  <c:v>900-Frambda2_of_df9</c:v>
                </c:pt>
              </c:strCache>
            </c:strRef>
          </c:tx>
          <c:spPr>
            <a:ln w="19050" cap="rnd">
              <a:solidFill>
                <a:schemeClr val="accent1"/>
              </a:solidFill>
              <a:round/>
            </a:ln>
            <a:effectLst/>
          </c:spPr>
          <c:marker>
            <c:symbol val="none"/>
          </c:marker>
          <c:cat>
            <c:numRef>
              <c:f>'900'!$A$2:$A$206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'900'!$K$2:$K$206</c:f>
              <c:numCache>
                <c:formatCode>General</c:formatCode>
                <c:ptCount val="205"/>
                <c:pt idx="0">
                  <c:v>-8.0634769190117446</c:v>
                </c:pt>
                <c:pt idx="1">
                  <c:v>-0.39261177408104692</c:v>
                </c:pt>
                <c:pt idx="2">
                  <c:v>10.61151605763601</c:v>
                </c:pt>
                <c:pt idx="3">
                  <c:v>41.174291400345389</c:v>
                </c:pt>
                <c:pt idx="4">
                  <c:v>8.688540136954753</c:v>
                </c:pt>
                <c:pt idx="5">
                  <c:v>-61.333144878917231</c:v>
                </c:pt>
                <c:pt idx="6">
                  <c:v>-83.779405350790526</c:v>
                </c:pt>
                <c:pt idx="7">
                  <c:v>-17.184433610994731</c:v>
                </c:pt>
                <c:pt idx="8">
                  <c:v>2.0954692721408681</c:v>
                </c:pt>
                <c:pt idx="9">
                  <c:v>50.730920559740852</c:v>
                </c:pt>
                <c:pt idx="10">
                  <c:v>24.60211502986089</c:v>
                </c:pt>
                <c:pt idx="11">
                  <c:v>38.244354451257209</c:v>
                </c:pt>
                <c:pt idx="12">
                  <c:v>-6.15078665891604</c:v>
                </c:pt>
                <c:pt idx="13">
                  <c:v>0.82777693696579746</c:v>
                </c:pt>
                <c:pt idx="14">
                  <c:v>-35.371761735214122</c:v>
                </c:pt>
                <c:pt idx="15">
                  <c:v>17.943012405381261</c:v>
                </c:pt>
                <c:pt idx="16">
                  <c:v>52.406523561921958</c:v>
                </c:pt>
                <c:pt idx="17">
                  <c:v>-33.084525416574152</c:v>
                </c:pt>
                <c:pt idx="18">
                  <c:v>-14.391595104776449</c:v>
                </c:pt>
                <c:pt idx="19">
                  <c:v>20.21315926830718</c:v>
                </c:pt>
                <c:pt idx="20">
                  <c:v>-8.2788947987036465</c:v>
                </c:pt>
                <c:pt idx="21">
                  <c:v>44.190378641915643</c:v>
                </c:pt>
                <c:pt idx="22">
                  <c:v>-12.38599407197257</c:v>
                </c:pt>
                <c:pt idx="23">
                  <c:v>38.387161628148917</c:v>
                </c:pt>
                <c:pt idx="24">
                  <c:v>6.236393265559542</c:v>
                </c:pt>
                <c:pt idx="25">
                  <c:v>18.230061579114381</c:v>
                </c:pt>
                <c:pt idx="26">
                  <c:v>-16.93778039656948</c:v>
                </c:pt>
                <c:pt idx="27">
                  <c:v>65.202195467695773</c:v>
                </c:pt>
                <c:pt idx="28">
                  <c:v>26.56344468699578</c:v>
                </c:pt>
                <c:pt idx="29">
                  <c:v>12.872668279598111</c:v>
                </c:pt>
                <c:pt idx="30">
                  <c:v>32.346727626336524</c:v>
                </c:pt>
                <c:pt idx="31">
                  <c:v>43.556731402346379</c:v>
                </c:pt>
                <c:pt idx="32">
                  <c:v>36.747868862619171</c:v>
                </c:pt>
                <c:pt idx="33">
                  <c:v>26.327033361394751</c:v>
                </c:pt>
                <c:pt idx="34">
                  <c:v>-26.605113241049569</c:v>
                </c:pt>
                <c:pt idx="35">
                  <c:v>-1.5306424256107469</c:v>
                </c:pt>
                <c:pt idx="36">
                  <c:v>-20.876431426848519</c:v>
                </c:pt>
                <c:pt idx="37">
                  <c:v>1.634506541910262</c:v>
                </c:pt>
                <c:pt idx="38">
                  <c:v>-39.892264644746042</c:v>
                </c:pt>
                <c:pt idx="39">
                  <c:v>-31.815729875705511</c:v>
                </c:pt>
                <c:pt idx="40">
                  <c:v>13.20426856577857</c:v>
                </c:pt>
                <c:pt idx="41">
                  <c:v>-10.235701852816719</c:v>
                </c:pt>
                <c:pt idx="42">
                  <c:v>-18.953724707213301</c:v>
                </c:pt>
                <c:pt idx="43">
                  <c:v>6.4744444271123784</c:v>
                </c:pt>
                <c:pt idx="44">
                  <c:v>-49.651340470979171</c:v>
                </c:pt>
                <c:pt idx="45">
                  <c:v>-25.3273000288664</c:v>
                </c:pt>
                <c:pt idx="46">
                  <c:v>-38.800198107753388</c:v>
                </c:pt>
                <c:pt idx="47">
                  <c:v>-6.0953063188714864</c:v>
                </c:pt>
                <c:pt idx="48">
                  <c:v>12.005744215566761</c:v>
                </c:pt>
                <c:pt idx="49">
                  <c:v>-16.757647020482519</c:v>
                </c:pt>
                <c:pt idx="50">
                  <c:v>-28.65111653561371</c:v>
                </c:pt>
                <c:pt idx="51">
                  <c:v>-7.0124901721338357</c:v>
                </c:pt>
                <c:pt idx="52">
                  <c:v>48.004374684720837</c:v>
                </c:pt>
                <c:pt idx="53">
                  <c:v>-13.07540695056927</c:v>
                </c:pt>
                <c:pt idx="54">
                  <c:v>13.88007699812044</c:v>
                </c:pt>
                <c:pt idx="55">
                  <c:v>1.730229100439354</c:v>
                </c:pt>
                <c:pt idx="56">
                  <c:v>1.269430246784196</c:v>
                </c:pt>
                <c:pt idx="57">
                  <c:v>40.336775681054419</c:v>
                </c:pt>
                <c:pt idx="58">
                  <c:v>17.852325887082699</c:v>
                </c:pt>
                <c:pt idx="59">
                  <c:v>22.689813705301109</c:v>
                </c:pt>
                <c:pt idx="60">
                  <c:v>11.894786807607479</c:v>
                </c:pt>
                <c:pt idx="61">
                  <c:v>-25.52141861304219</c:v>
                </c:pt>
                <c:pt idx="62">
                  <c:v>-16.915319511941419</c:v>
                </c:pt>
                <c:pt idx="63">
                  <c:v>-13.489854405751609</c:v>
                </c:pt>
                <c:pt idx="64">
                  <c:v>-27.422342517716501</c:v>
                </c:pt>
                <c:pt idx="65">
                  <c:v>-26.464021225081041</c:v>
                </c:pt>
                <c:pt idx="66">
                  <c:v>-10.259054057275289</c:v>
                </c:pt>
                <c:pt idx="67">
                  <c:v>-17.847502611752969</c:v>
                </c:pt>
                <c:pt idx="68">
                  <c:v>-40.363777355654108</c:v>
                </c:pt>
                <c:pt idx="69">
                  <c:v>-3.8166823413718198</c:v>
                </c:pt>
                <c:pt idx="70">
                  <c:v>22.855167482730149</c:v>
                </c:pt>
                <c:pt idx="71">
                  <c:v>17.472345190745472</c:v>
                </c:pt>
                <c:pt idx="72">
                  <c:v>10.88188152561057</c:v>
                </c:pt>
                <c:pt idx="73">
                  <c:v>17.485668593311939</c:v>
                </c:pt>
                <c:pt idx="74">
                  <c:v>45.270725312842522</c:v>
                </c:pt>
                <c:pt idx="75">
                  <c:v>21.212681137660262</c:v>
                </c:pt>
                <c:pt idx="76">
                  <c:v>5.5035493719056188</c:v>
                </c:pt>
                <c:pt idx="77">
                  <c:v>-11.73028427349448</c:v>
                </c:pt>
                <c:pt idx="78">
                  <c:v>-36.286652276474697</c:v>
                </c:pt>
                <c:pt idx="79">
                  <c:v>-16.986907785633431</c:v>
                </c:pt>
                <c:pt idx="80">
                  <c:v>-32.903821121640867</c:v>
                </c:pt>
                <c:pt idx="81">
                  <c:v>-35.62647137535528</c:v>
                </c:pt>
                <c:pt idx="82">
                  <c:v>3.4370152369764848</c:v>
                </c:pt>
                <c:pt idx="83">
                  <c:v>1.069424057073078</c:v>
                </c:pt>
                <c:pt idx="84">
                  <c:v>5.4798237341490346</c:v>
                </c:pt>
                <c:pt idx="85">
                  <c:v>-27.180556393842188</c:v>
                </c:pt>
                <c:pt idx="86">
                  <c:v>39.249596750074637</c:v>
                </c:pt>
                <c:pt idx="87">
                  <c:v>40.086430274075482</c:v>
                </c:pt>
                <c:pt idx="88">
                  <c:v>31.520191060736199</c:v>
                </c:pt>
                <c:pt idx="89">
                  <c:v>32.872073213803993</c:v>
                </c:pt>
                <c:pt idx="90">
                  <c:v>44.710863530483401</c:v>
                </c:pt>
                <c:pt idx="91">
                  <c:v>-2.6308215024165338</c:v>
                </c:pt>
                <c:pt idx="92">
                  <c:v>26.636976362722748</c:v>
                </c:pt>
                <c:pt idx="93">
                  <c:v>-15.68597245205995</c:v>
                </c:pt>
                <c:pt idx="94">
                  <c:v>-3.287430473011383</c:v>
                </c:pt>
                <c:pt idx="95">
                  <c:v>-13.24685813268465</c:v>
                </c:pt>
                <c:pt idx="96">
                  <c:v>5.2926578456648148</c:v>
                </c:pt>
                <c:pt idx="97">
                  <c:v>-15.1681509604925</c:v>
                </c:pt>
                <c:pt idx="98">
                  <c:v>8.2397773836406962</c:v>
                </c:pt>
                <c:pt idx="99">
                  <c:v>9.7696015909812637</c:v>
                </c:pt>
                <c:pt idx="100">
                  <c:v>31.159455416241869</c:v>
                </c:pt>
                <c:pt idx="101">
                  <c:v>20.57948024770182</c:v>
                </c:pt>
                <c:pt idx="102">
                  <c:v>45.0891244863097</c:v>
                </c:pt>
                <c:pt idx="103">
                  <c:v>6.7201731092067316</c:v>
                </c:pt>
                <c:pt idx="104">
                  <c:v>32.024157187736783</c:v>
                </c:pt>
                <c:pt idx="105">
                  <c:v>-11.407215070379021</c:v>
                </c:pt>
                <c:pt idx="106">
                  <c:v>-0.32596317604141772</c:v>
                </c:pt>
                <c:pt idx="107">
                  <c:v>-6.7911870283141713</c:v>
                </c:pt>
                <c:pt idx="108">
                  <c:v>1.273399547832895</c:v>
                </c:pt>
                <c:pt idx="109">
                  <c:v>-14.170765393535421</c:v>
                </c:pt>
                <c:pt idx="110">
                  <c:v>-27.11765731207278</c:v>
                </c:pt>
                <c:pt idx="111">
                  <c:v>-9.3617823404839555</c:v>
                </c:pt>
                <c:pt idx="112">
                  <c:v>-17.560043308796569</c:v>
                </c:pt>
                <c:pt idx="113">
                  <c:v>-22.972294739687769</c:v>
                </c:pt>
                <c:pt idx="114">
                  <c:v>-14.461390086588709</c:v>
                </c:pt>
                <c:pt idx="115">
                  <c:v>-21.1349222245343</c:v>
                </c:pt>
                <c:pt idx="116">
                  <c:v>5.9282581162558863</c:v>
                </c:pt>
                <c:pt idx="117">
                  <c:v>2.105639023313735</c:v>
                </c:pt>
                <c:pt idx="118">
                  <c:v>-33.592481970372347</c:v>
                </c:pt>
                <c:pt idx="119">
                  <c:v>-12.32905026831952</c:v>
                </c:pt>
                <c:pt idx="120">
                  <c:v>-11.997010424951331</c:v>
                </c:pt>
                <c:pt idx="121">
                  <c:v>-34.236351926374169</c:v>
                </c:pt>
                <c:pt idx="122">
                  <c:v>0.20734338999993801</c:v>
                </c:pt>
                <c:pt idx="123">
                  <c:v>-23.29826989760744</c:v>
                </c:pt>
                <c:pt idx="124">
                  <c:v>-11.69411500898657</c:v>
                </c:pt>
                <c:pt idx="125">
                  <c:v>-20.845582306235631</c:v>
                </c:pt>
                <c:pt idx="126">
                  <c:v>-45.03823652241072</c:v>
                </c:pt>
                <c:pt idx="127">
                  <c:v>-32.913750638688278</c:v>
                </c:pt>
                <c:pt idx="128">
                  <c:v>-4.1010023989023612</c:v>
                </c:pt>
                <c:pt idx="129">
                  <c:v>-15.061839394302719</c:v>
                </c:pt>
                <c:pt idx="130">
                  <c:v>-19.070139448267799</c:v>
                </c:pt>
                <c:pt idx="131">
                  <c:v>-0.934867936433319</c:v>
                </c:pt>
                <c:pt idx="132">
                  <c:v>-13.06032564128879</c:v>
                </c:pt>
                <c:pt idx="133">
                  <c:v>-38.357713679797548</c:v>
                </c:pt>
                <c:pt idx="134">
                  <c:v>-9.6229490802905335</c:v>
                </c:pt>
                <c:pt idx="135">
                  <c:v>-3.6388630157579911</c:v>
                </c:pt>
                <c:pt idx="136">
                  <c:v>-9.4905219001430581</c:v>
                </c:pt>
                <c:pt idx="137">
                  <c:v>-41.802272912999968</c:v>
                </c:pt>
                <c:pt idx="138">
                  <c:v>-43.05447592125126</c:v>
                </c:pt>
                <c:pt idx="139">
                  <c:v>-28.600703162203011</c:v>
                </c:pt>
                <c:pt idx="140">
                  <c:v>-50.786654531132839</c:v>
                </c:pt>
                <c:pt idx="141">
                  <c:v>-56.093485983664657</c:v>
                </c:pt>
                <c:pt idx="142">
                  <c:v>-50.634776391898569</c:v>
                </c:pt>
                <c:pt idx="143">
                  <c:v>-62.107083307978009</c:v>
                </c:pt>
                <c:pt idx="144">
                  <c:v>-50.690075353180958</c:v>
                </c:pt>
                <c:pt idx="145">
                  <c:v>-60.768583250907213</c:v>
                </c:pt>
                <c:pt idx="146">
                  <c:v>-35.461695947959093</c:v>
                </c:pt>
                <c:pt idx="147">
                  <c:v>-54.932873397567498</c:v>
                </c:pt>
                <c:pt idx="148">
                  <c:v>-51.767786826420753</c:v>
                </c:pt>
                <c:pt idx="149">
                  <c:v>-31.800297867941481</c:v>
                </c:pt>
                <c:pt idx="150">
                  <c:v>-61.631139539163783</c:v>
                </c:pt>
                <c:pt idx="151">
                  <c:v>-38.537290611627903</c:v>
                </c:pt>
                <c:pt idx="152">
                  <c:v>-44.898137188257188</c:v>
                </c:pt>
                <c:pt idx="153">
                  <c:v>-44.019573445319573</c:v>
                </c:pt>
                <c:pt idx="154">
                  <c:v>-42.456122153986563</c:v>
                </c:pt>
                <c:pt idx="155">
                  <c:v>-71.532249287461994</c:v>
                </c:pt>
                <c:pt idx="156">
                  <c:v>-57.709793886069647</c:v>
                </c:pt>
                <c:pt idx="157">
                  <c:v>-102.0518211609819</c:v>
                </c:pt>
                <c:pt idx="158">
                  <c:v>-65.835113938839115</c:v>
                </c:pt>
                <c:pt idx="159">
                  <c:v>-104.45162144529689</c:v>
                </c:pt>
                <c:pt idx="160">
                  <c:v>-62.144569991635898</c:v>
                </c:pt>
                <c:pt idx="161">
                  <c:v>-97.198414358726993</c:v>
                </c:pt>
                <c:pt idx="162">
                  <c:v>-78.528142296992783</c:v>
                </c:pt>
                <c:pt idx="163">
                  <c:v>-91.281139585174373</c:v>
                </c:pt>
                <c:pt idx="164">
                  <c:v>-82.434821632577354</c:v>
                </c:pt>
                <c:pt idx="165">
                  <c:v>-76.567243565467066</c:v>
                </c:pt>
                <c:pt idx="166">
                  <c:v>-77.580295474291873</c:v>
                </c:pt>
                <c:pt idx="167">
                  <c:v>-48.489855624331973</c:v>
                </c:pt>
                <c:pt idx="168">
                  <c:v>-54.163543836574704</c:v>
                </c:pt>
                <c:pt idx="169">
                  <c:v>-31.433812527959429</c:v>
                </c:pt>
                <c:pt idx="170">
                  <c:v>-32.333126466565062</c:v>
                </c:pt>
                <c:pt idx="171">
                  <c:v>-31.99676971018096</c:v>
                </c:pt>
                <c:pt idx="172">
                  <c:v>-28.768078790820091</c:v>
                </c:pt>
                <c:pt idx="173">
                  <c:v>-41.151720107119537</c:v>
                </c:pt>
                <c:pt idx="174">
                  <c:v>-6.5354753500141269</c:v>
                </c:pt>
                <c:pt idx="175">
                  <c:v>-26.876283508955289</c:v>
                </c:pt>
                <c:pt idx="176">
                  <c:v>-11.815614941357611</c:v>
                </c:pt>
                <c:pt idx="177">
                  <c:v>-21.397869727603592</c:v>
                </c:pt>
                <c:pt idx="178">
                  <c:v>-7.3127175055098803E-2</c:v>
                </c:pt>
                <c:pt idx="179">
                  <c:v>0.65221995511203446</c:v>
                </c:pt>
                <c:pt idx="180">
                  <c:v>11.439303909026091</c:v>
                </c:pt>
                <c:pt idx="181">
                  <c:v>1.1087365973729459</c:v>
                </c:pt>
                <c:pt idx="182">
                  <c:v>15.989240505617859</c:v>
                </c:pt>
                <c:pt idx="183">
                  <c:v>7.7014846318587979</c:v>
                </c:pt>
                <c:pt idx="184">
                  <c:v>15.793260362584819</c:v>
                </c:pt>
                <c:pt idx="185">
                  <c:v>10.154429493178579</c:v>
                </c:pt>
                <c:pt idx="186">
                  <c:v>16.281286862932269</c:v>
                </c:pt>
                <c:pt idx="187">
                  <c:v>12.241548933654309</c:v>
                </c:pt>
                <c:pt idx="188">
                  <c:v>16.289644333542281</c:v>
                </c:pt>
                <c:pt idx="189">
                  <c:v>16.421959333949221</c:v>
                </c:pt>
                <c:pt idx="190">
                  <c:v>11.53101482553129</c:v>
                </c:pt>
                <c:pt idx="191">
                  <c:v>12.37405360075503</c:v>
                </c:pt>
                <c:pt idx="192">
                  <c:v>20.31731478569845</c:v>
                </c:pt>
                <c:pt idx="193">
                  <c:v>10.52415735707762</c:v>
                </c:pt>
                <c:pt idx="194">
                  <c:v>20.03398907943528</c:v>
                </c:pt>
                <c:pt idx="195">
                  <c:v>4.6293004149055808</c:v>
                </c:pt>
                <c:pt idx="196">
                  <c:v>23.115863513839709</c:v>
                </c:pt>
                <c:pt idx="197">
                  <c:v>-2.650640250910588</c:v>
                </c:pt>
                <c:pt idx="198">
                  <c:v>21.060388230049309</c:v>
                </c:pt>
                <c:pt idx="199">
                  <c:v>17.428667013090479</c:v>
                </c:pt>
                <c:pt idx="200">
                  <c:v>15.307640766432121</c:v>
                </c:pt>
                <c:pt idx="201">
                  <c:v>9.3385246685103382</c:v>
                </c:pt>
                <c:pt idx="202">
                  <c:v>9.2348520443094664</c:v>
                </c:pt>
                <c:pt idx="203">
                  <c:v>13.91558008438906</c:v>
                </c:pt>
                <c:pt idx="204">
                  <c:v>8.1888530026119319</c:v>
                </c:pt>
              </c:numCache>
            </c:numRef>
          </c:val>
          <c:smooth val="0"/>
          <c:extLst>
            <c:ext xmlns:c16="http://schemas.microsoft.com/office/drawing/2014/chart" uri="{C3380CC4-5D6E-409C-BE32-E72D297353CC}">
              <c16:uniqueId val="{00000000-4AFB-4C90-A2D8-28FC8A3D87F9}"/>
            </c:ext>
          </c:extLst>
        </c:ser>
        <c:dLbls>
          <c:showLegendKey val="0"/>
          <c:showVal val="0"/>
          <c:showCatName val="0"/>
          <c:showSerName val="0"/>
          <c:showPercent val="0"/>
          <c:showBubbleSize val="0"/>
        </c:dLbls>
        <c:smooth val="0"/>
        <c:axId val="955662863"/>
        <c:axId val="955666223"/>
      </c:lineChart>
      <c:catAx>
        <c:axId val="9556628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5666223"/>
        <c:crosses val="autoZero"/>
        <c:auto val="1"/>
        <c:lblAlgn val="ctr"/>
        <c:lblOffset val="100"/>
        <c:noMultiLvlLbl val="0"/>
      </c:catAx>
      <c:valAx>
        <c:axId val="955666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5566286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'900'!$J$1</c:f>
              <c:strCache>
                <c:ptCount val="1"/>
                <c:pt idx="0">
                  <c:v>900-Frambda2_of_df8</c:v>
                </c:pt>
              </c:strCache>
            </c:strRef>
          </c:tx>
          <c:spPr>
            <a:ln w="19050" cap="rnd">
              <a:solidFill>
                <a:schemeClr val="accent1"/>
              </a:solidFill>
              <a:round/>
            </a:ln>
            <a:effectLst/>
          </c:spPr>
          <c:marker>
            <c:symbol val="none"/>
          </c:marker>
          <c:cat>
            <c:numRef>
              <c:f>'900'!$A$2:$A$206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'900'!$J$2:$J$206</c:f>
              <c:numCache>
                <c:formatCode>General</c:formatCode>
                <c:ptCount val="205"/>
                <c:pt idx="0">
                  <c:v>41.412706896983359</c:v>
                </c:pt>
                <c:pt idx="1">
                  <c:v>25.9377334852439</c:v>
                </c:pt>
                <c:pt idx="2">
                  <c:v>40.88002857340809</c:v>
                </c:pt>
                <c:pt idx="3">
                  <c:v>-25.157625649086221</c:v>
                </c:pt>
                <c:pt idx="4">
                  <c:v>-35.147416096884832</c:v>
                </c:pt>
                <c:pt idx="5">
                  <c:v>-86.87353079473904</c:v>
                </c:pt>
                <c:pt idx="6">
                  <c:v>-60.049473386546978</c:v>
                </c:pt>
                <c:pt idx="7">
                  <c:v>45.208963038035023</c:v>
                </c:pt>
                <c:pt idx="8">
                  <c:v>87.199561567708344</c:v>
                </c:pt>
                <c:pt idx="9">
                  <c:v>34.746581129239601</c:v>
                </c:pt>
                <c:pt idx="10">
                  <c:v>25.538011488790961</c:v>
                </c:pt>
                <c:pt idx="11">
                  <c:v>-38.090601915775359</c:v>
                </c:pt>
                <c:pt idx="12">
                  <c:v>-60.449098266485649</c:v>
                </c:pt>
                <c:pt idx="13">
                  <c:v>2.0074320502195739</c:v>
                </c:pt>
                <c:pt idx="14">
                  <c:v>-49.099155035743379</c:v>
                </c:pt>
                <c:pt idx="15">
                  <c:v>104.36603463418849</c:v>
                </c:pt>
                <c:pt idx="16">
                  <c:v>-15.18440086594655</c:v>
                </c:pt>
                <c:pt idx="17">
                  <c:v>-5.0695860363522982</c:v>
                </c:pt>
                <c:pt idx="18">
                  <c:v>-21.032969361080919</c:v>
                </c:pt>
                <c:pt idx="19">
                  <c:v>-18.906379223835589</c:v>
                </c:pt>
                <c:pt idx="20">
                  <c:v>-7.337983983265481</c:v>
                </c:pt>
                <c:pt idx="21">
                  <c:v>52.082326968070802</c:v>
                </c:pt>
                <c:pt idx="22">
                  <c:v>21.865033362854881</c:v>
                </c:pt>
                <c:pt idx="23">
                  <c:v>-7.4719040352641564</c:v>
                </c:pt>
                <c:pt idx="24">
                  <c:v>37.411232810883881</c:v>
                </c:pt>
                <c:pt idx="25">
                  <c:v>-13.29639650330375</c:v>
                </c:pt>
                <c:pt idx="26">
                  <c:v>9.9629797896258907</c:v>
                </c:pt>
                <c:pt idx="27">
                  <c:v>27.758321266957001</c:v>
                </c:pt>
                <c:pt idx="28">
                  <c:v>16.842572801625131</c:v>
                </c:pt>
                <c:pt idx="29">
                  <c:v>-10.02240691040903</c:v>
                </c:pt>
                <c:pt idx="30">
                  <c:v>29.281471126444071</c:v>
                </c:pt>
                <c:pt idx="31">
                  <c:v>5.0050926641649802</c:v>
                </c:pt>
                <c:pt idx="32">
                  <c:v>46.793649787631907</c:v>
                </c:pt>
                <c:pt idx="33">
                  <c:v>23.335533825124191</c:v>
                </c:pt>
                <c:pt idx="34">
                  <c:v>35.457184311640461</c:v>
                </c:pt>
                <c:pt idx="35">
                  <c:v>4.8690177640336003</c:v>
                </c:pt>
                <c:pt idx="36">
                  <c:v>-27.80242690023962</c:v>
                </c:pt>
                <c:pt idx="37">
                  <c:v>-37.266322574793122</c:v>
                </c:pt>
                <c:pt idx="38">
                  <c:v>-6.7643293601212342</c:v>
                </c:pt>
                <c:pt idx="39">
                  <c:v>3.3811666510886869</c:v>
                </c:pt>
                <c:pt idx="40">
                  <c:v>-19.21259954006976</c:v>
                </c:pt>
                <c:pt idx="41">
                  <c:v>-24.194489856111151</c:v>
                </c:pt>
                <c:pt idx="42">
                  <c:v>-16.581895803270051</c:v>
                </c:pt>
                <c:pt idx="43">
                  <c:v>-20.1637306323396</c:v>
                </c:pt>
                <c:pt idx="44">
                  <c:v>-56.351798754543204</c:v>
                </c:pt>
                <c:pt idx="45">
                  <c:v>-32.232937219630557</c:v>
                </c:pt>
                <c:pt idx="46">
                  <c:v>-49.654069710290322</c:v>
                </c:pt>
                <c:pt idx="47">
                  <c:v>-41.971129348487537</c:v>
                </c:pt>
                <c:pt idx="48">
                  <c:v>3.8150365264131012</c:v>
                </c:pt>
                <c:pt idx="49">
                  <c:v>-28.213995363804099</c:v>
                </c:pt>
                <c:pt idx="50">
                  <c:v>-18.61436686021284</c:v>
                </c:pt>
                <c:pt idx="51">
                  <c:v>8.4200463376383698</c:v>
                </c:pt>
                <c:pt idx="52">
                  <c:v>36.995560352560368</c:v>
                </c:pt>
                <c:pt idx="53">
                  <c:v>-11.71753291464711</c:v>
                </c:pt>
                <c:pt idx="54">
                  <c:v>9.9922345530583527</c:v>
                </c:pt>
                <c:pt idx="55">
                  <c:v>4.4870445679281801</c:v>
                </c:pt>
                <c:pt idx="56">
                  <c:v>-19.65740190982234</c:v>
                </c:pt>
                <c:pt idx="57">
                  <c:v>48.639309671333038</c:v>
                </c:pt>
                <c:pt idx="58">
                  <c:v>-2.8242951876389188</c:v>
                </c:pt>
                <c:pt idx="59">
                  <c:v>9.6027839243130746</c:v>
                </c:pt>
                <c:pt idx="60">
                  <c:v>-6.6877881327925763</c:v>
                </c:pt>
                <c:pt idx="61">
                  <c:v>-21.195818804057001</c:v>
                </c:pt>
                <c:pt idx="62">
                  <c:v>-32.50219529744831</c:v>
                </c:pt>
                <c:pt idx="63">
                  <c:v>-25.827616651307299</c:v>
                </c:pt>
                <c:pt idx="64">
                  <c:v>-45.537743358209497</c:v>
                </c:pt>
                <c:pt idx="65">
                  <c:v>-24.957250379312541</c:v>
                </c:pt>
                <c:pt idx="66">
                  <c:v>-30.42912275309746</c:v>
                </c:pt>
                <c:pt idx="67">
                  <c:v>-24.36527652969324</c:v>
                </c:pt>
                <c:pt idx="68">
                  <c:v>17.969887234463052</c:v>
                </c:pt>
                <c:pt idx="69">
                  <c:v>14.79104251961026</c:v>
                </c:pt>
                <c:pt idx="70">
                  <c:v>13.61906407604422</c:v>
                </c:pt>
                <c:pt idx="71">
                  <c:v>7.0673433851260583</c:v>
                </c:pt>
                <c:pt idx="72">
                  <c:v>8.2563374586541816</c:v>
                </c:pt>
                <c:pt idx="73">
                  <c:v>-3.7475683238611421</c:v>
                </c:pt>
                <c:pt idx="74">
                  <c:v>11.28265745708541</c:v>
                </c:pt>
                <c:pt idx="75">
                  <c:v>-17.230769601698999</c:v>
                </c:pt>
                <c:pt idx="76">
                  <c:v>-13.463722178947251</c:v>
                </c:pt>
                <c:pt idx="77">
                  <c:v>-40.533013106617076</c:v>
                </c:pt>
                <c:pt idx="78">
                  <c:v>-36.851389427998697</c:v>
                </c:pt>
                <c:pt idx="79">
                  <c:v>-36.019764115726581</c:v>
                </c:pt>
                <c:pt idx="80">
                  <c:v>-26.124184072442539</c:v>
                </c:pt>
                <c:pt idx="81">
                  <c:v>-15.3885339202876</c:v>
                </c:pt>
                <c:pt idx="82">
                  <c:v>19.638228791565609</c:v>
                </c:pt>
                <c:pt idx="83">
                  <c:v>15.713188989630151</c:v>
                </c:pt>
                <c:pt idx="84">
                  <c:v>18.001727435360511</c:v>
                </c:pt>
                <c:pt idx="85">
                  <c:v>12.09191884152651</c:v>
                </c:pt>
                <c:pt idx="86">
                  <c:v>41.005396400775659</c:v>
                </c:pt>
                <c:pt idx="87">
                  <c:v>6.5291009375495586</c:v>
                </c:pt>
                <c:pt idx="88">
                  <c:v>31.906995814720091</c:v>
                </c:pt>
                <c:pt idx="89">
                  <c:v>15.59191930048109</c:v>
                </c:pt>
                <c:pt idx="90">
                  <c:v>20.600463713688448</c:v>
                </c:pt>
                <c:pt idx="91">
                  <c:v>-32.925258120453819</c:v>
                </c:pt>
                <c:pt idx="92">
                  <c:v>18.414691843311939</c:v>
                </c:pt>
                <c:pt idx="93">
                  <c:v>-39.119935677508003</c:v>
                </c:pt>
                <c:pt idx="94">
                  <c:v>5.0434439429323454</c:v>
                </c:pt>
                <c:pt idx="95">
                  <c:v>-30.733389784155211</c:v>
                </c:pt>
                <c:pt idx="96">
                  <c:v>3.6635898384158172</c:v>
                </c:pt>
                <c:pt idx="97">
                  <c:v>-5.2356804135464792</c:v>
                </c:pt>
                <c:pt idx="98">
                  <c:v>28.056672743766018</c:v>
                </c:pt>
                <c:pt idx="99">
                  <c:v>9.595678164313453</c:v>
                </c:pt>
                <c:pt idx="100">
                  <c:v>24.50407004450997</c:v>
                </c:pt>
                <c:pt idx="101">
                  <c:v>19.997054649382449</c:v>
                </c:pt>
                <c:pt idx="102">
                  <c:v>33.323890283657889</c:v>
                </c:pt>
                <c:pt idx="103">
                  <c:v>-27.927801890065791</c:v>
                </c:pt>
                <c:pt idx="104">
                  <c:v>14.05064094900559</c:v>
                </c:pt>
                <c:pt idx="105">
                  <c:v>-39.959713743402837</c:v>
                </c:pt>
                <c:pt idx="106">
                  <c:v>-33.645453237773857</c:v>
                </c:pt>
                <c:pt idx="107">
                  <c:v>-21.417146492871488</c:v>
                </c:pt>
                <c:pt idx="108">
                  <c:v>-27.569817197089851</c:v>
                </c:pt>
                <c:pt idx="109">
                  <c:v>-5.1067472078798097</c:v>
                </c:pt>
                <c:pt idx="110">
                  <c:v>-32.711514112894847</c:v>
                </c:pt>
                <c:pt idx="111">
                  <c:v>-17.03838587522478</c:v>
                </c:pt>
                <c:pt idx="112">
                  <c:v>-6.4193008147574968</c:v>
                </c:pt>
                <c:pt idx="113">
                  <c:v>-24.447366687301901</c:v>
                </c:pt>
                <c:pt idx="114">
                  <c:v>-2.7234354151217999</c:v>
                </c:pt>
                <c:pt idx="115">
                  <c:v>-56.093569854708683</c:v>
                </c:pt>
                <c:pt idx="116">
                  <c:v>-23.983956924995809</c:v>
                </c:pt>
                <c:pt idx="117">
                  <c:v>-25.710257902025099</c:v>
                </c:pt>
                <c:pt idx="118">
                  <c:v>-43.287977275303263</c:v>
                </c:pt>
                <c:pt idx="119">
                  <c:v>-10.21811334327494</c:v>
                </c:pt>
                <c:pt idx="120">
                  <c:v>-34.004348749640791</c:v>
                </c:pt>
                <c:pt idx="121">
                  <c:v>-32.735265110712398</c:v>
                </c:pt>
                <c:pt idx="122">
                  <c:v>-25.704628704757699</c:v>
                </c:pt>
                <c:pt idx="123">
                  <c:v>-40.223145263403751</c:v>
                </c:pt>
                <c:pt idx="124">
                  <c:v>-12.12844911501025</c:v>
                </c:pt>
                <c:pt idx="125">
                  <c:v>3.578100137561055</c:v>
                </c:pt>
                <c:pt idx="126">
                  <c:v>-21.943194474692131</c:v>
                </c:pt>
                <c:pt idx="127">
                  <c:v>-10.623584136285761</c:v>
                </c:pt>
                <c:pt idx="128">
                  <c:v>-3.3058076885477838</c:v>
                </c:pt>
                <c:pt idx="129">
                  <c:v>-20.953958272121842</c:v>
                </c:pt>
                <c:pt idx="130">
                  <c:v>-11.29846671559846</c:v>
                </c:pt>
                <c:pt idx="131">
                  <c:v>-7.9652968908186832</c:v>
                </c:pt>
                <c:pt idx="132">
                  <c:v>-9.4880205990019508</c:v>
                </c:pt>
                <c:pt idx="133">
                  <c:v>-36.10059386078715</c:v>
                </c:pt>
                <c:pt idx="134">
                  <c:v>-35.99522283257528</c:v>
                </c:pt>
                <c:pt idx="135">
                  <c:v>-25.345621144461909</c:v>
                </c:pt>
                <c:pt idx="136">
                  <c:v>1.303775856360692</c:v>
                </c:pt>
                <c:pt idx="137">
                  <c:v>-36.585962721875518</c:v>
                </c:pt>
                <c:pt idx="138">
                  <c:v>-57.824340966423733</c:v>
                </c:pt>
                <c:pt idx="139">
                  <c:v>-38.70086071431561</c:v>
                </c:pt>
                <c:pt idx="140">
                  <c:v>-28.459378782506938</c:v>
                </c:pt>
                <c:pt idx="141">
                  <c:v>-44.670079145879583</c:v>
                </c:pt>
                <c:pt idx="142">
                  <c:v>-41.190637539011021</c:v>
                </c:pt>
                <c:pt idx="143">
                  <c:v>-67.866631147598625</c:v>
                </c:pt>
                <c:pt idx="144">
                  <c:v>-38.740286908522883</c:v>
                </c:pt>
                <c:pt idx="145">
                  <c:v>-46.817607491173717</c:v>
                </c:pt>
                <c:pt idx="146">
                  <c:v>-35.92062743303984</c:v>
                </c:pt>
                <c:pt idx="147">
                  <c:v>-62.106369345430693</c:v>
                </c:pt>
                <c:pt idx="148">
                  <c:v>-47.018085344968043</c:v>
                </c:pt>
                <c:pt idx="149">
                  <c:v>-38.438022869523117</c:v>
                </c:pt>
                <c:pt idx="150">
                  <c:v>-47.196118465290461</c:v>
                </c:pt>
                <c:pt idx="151">
                  <c:v>-35.982114826121993</c:v>
                </c:pt>
                <c:pt idx="152">
                  <c:v>-44.698054793524648</c:v>
                </c:pt>
                <c:pt idx="153">
                  <c:v>-53.458901067256072</c:v>
                </c:pt>
                <c:pt idx="154">
                  <c:v>-43.396710088300523</c:v>
                </c:pt>
                <c:pt idx="155">
                  <c:v>-74.737877386687714</c:v>
                </c:pt>
                <c:pt idx="156">
                  <c:v>-67.282259729179998</c:v>
                </c:pt>
                <c:pt idx="157">
                  <c:v>-86.03473610921165</c:v>
                </c:pt>
                <c:pt idx="158">
                  <c:v>-93.12358337919737</c:v>
                </c:pt>
                <c:pt idx="159">
                  <c:v>-90.429892912000369</c:v>
                </c:pt>
                <c:pt idx="160">
                  <c:v>-59.967407900188313</c:v>
                </c:pt>
                <c:pt idx="161">
                  <c:v>-117.5700085594696</c:v>
                </c:pt>
                <c:pt idx="162">
                  <c:v>-101.96524763439891</c:v>
                </c:pt>
                <c:pt idx="163">
                  <c:v>-113.70518580820671</c:v>
                </c:pt>
                <c:pt idx="164">
                  <c:v>-110.14512078771889</c:v>
                </c:pt>
                <c:pt idx="165">
                  <c:v>-87.729424234231246</c:v>
                </c:pt>
                <c:pt idx="166">
                  <c:v>-100.7077932577497</c:v>
                </c:pt>
                <c:pt idx="167">
                  <c:v>-72.494257240465743</c:v>
                </c:pt>
                <c:pt idx="168">
                  <c:v>-88.88071552998646</c:v>
                </c:pt>
                <c:pt idx="169">
                  <c:v>-68.95233348886795</c:v>
                </c:pt>
                <c:pt idx="170">
                  <c:v>-48.783184263008742</c:v>
                </c:pt>
                <c:pt idx="171">
                  <c:v>-62.352993543422762</c:v>
                </c:pt>
                <c:pt idx="172">
                  <c:v>-51.346582684675283</c:v>
                </c:pt>
                <c:pt idx="173">
                  <c:v>-62.870488374640047</c:v>
                </c:pt>
                <c:pt idx="174">
                  <c:v>-35.772709569069868</c:v>
                </c:pt>
                <c:pt idx="175">
                  <c:v>-53.923729280264041</c:v>
                </c:pt>
                <c:pt idx="176">
                  <c:v>-37.582151700327422</c:v>
                </c:pt>
                <c:pt idx="177">
                  <c:v>-55.61053144642613</c:v>
                </c:pt>
                <c:pt idx="178">
                  <c:v>-29.597739068765719</c:v>
                </c:pt>
                <c:pt idx="179">
                  <c:v>-13.1701341144891</c:v>
                </c:pt>
                <c:pt idx="180">
                  <c:v>-12.185190752207619</c:v>
                </c:pt>
                <c:pt idx="181">
                  <c:v>-0.49775552733183481</c:v>
                </c:pt>
                <c:pt idx="182">
                  <c:v>3.177931646737076</c:v>
                </c:pt>
                <c:pt idx="183">
                  <c:v>-1.381788908265517</c:v>
                </c:pt>
                <c:pt idx="184">
                  <c:v>12.231653313179111</c:v>
                </c:pt>
                <c:pt idx="185">
                  <c:v>5.7226670435688938</c:v>
                </c:pt>
                <c:pt idx="186">
                  <c:v>11.66571366386033</c:v>
                </c:pt>
                <c:pt idx="187">
                  <c:v>3.9947454895016321</c:v>
                </c:pt>
                <c:pt idx="188">
                  <c:v>13.29909537147075</c:v>
                </c:pt>
                <c:pt idx="189">
                  <c:v>8.8424278495410107</c:v>
                </c:pt>
                <c:pt idx="190">
                  <c:v>15.22312495064152</c:v>
                </c:pt>
                <c:pt idx="191">
                  <c:v>2.5380250186971418</c:v>
                </c:pt>
                <c:pt idx="192">
                  <c:v>20.505224652347589</c:v>
                </c:pt>
                <c:pt idx="193">
                  <c:v>5.4854818113499793</c:v>
                </c:pt>
                <c:pt idx="194">
                  <c:v>19.64993842213936</c:v>
                </c:pt>
                <c:pt idx="195">
                  <c:v>5.442231434065727</c:v>
                </c:pt>
                <c:pt idx="196">
                  <c:v>17.29993881228415</c:v>
                </c:pt>
                <c:pt idx="197">
                  <c:v>0.60818332542956544</c:v>
                </c:pt>
                <c:pt idx="198">
                  <c:v>14.87163606259336</c:v>
                </c:pt>
                <c:pt idx="199">
                  <c:v>11.971723284683719</c:v>
                </c:pt>
                <c:pt idx="200">
                  <c:v>14.17801342116662</c:v>
                </c:pt>
                <c:pt idx="201">
                  <c:v>11.32058397287325</c:v>
                </c:pt>
                <c:pt idx="202">
                  <c:v>14.486015615020669</c:v>
                </c:pt>
                <c:pt idx="203">
                  <c:v>8.1641687610542881</c:v>
                </c:pt>
                <c:pt idx="204">
                  <c:v>13.34730626850558</c:v>
                </c:pt>
              </c:numCache>
            </c:numRef>
          </c:val>
          <c:smooth val="0"/>
          <c:extLst>
            <c:ext xmlns:c16="http://schemas.microsoft.com/office/drawing/2014/chart" uri="{C3380CC4-5D6E-409C-BE32-E72D297353CC}">
              <c16:uniqueId val="{00000000-4E57-4667-B36C-541F2069E218}"/>
            </c:ext>
          </c:extLst>
        </c:ser>
        <c:dLbls>
          <c:showLegendKey val="0"/>
          <c:showVal val="0"/>
          <c:showCatName val="0"/>
          <c:showSerName val="0"/>
          <c:showPercent val="0"/>
          <c:showBubbleSize val="0"/>
        </c:dLbls>
        <c:smooth val="0"/>
        <c:axId val="1288527279"/>
        <c:axId val="1288538319"/>
      </c:lineChart>
      <c:catAx>
        <c:axId val="12885272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88538319"/>
        <c:crosses val="autoZero"/>
        <c:auto val="1"/>
        <c:lblAlgn val="ctr"/>
        <c:lblOffset val="100"/>
        <c:noMultiLvlLbl val="0"/>
      </c:catAx>
      <c:valAx>
        <c:axId val="12885383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885272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1000-7.Rank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Sheet5!$F$1</c:f>
              <c:strCache>
                <c:ptCount val="1"/>
                <c:pt idx="0">
                  <c:v>Rank of F_lambda2</c:v>
                </c:pt>
              </c:strCache>
            </c:strRef>
          </c:tx>
          <c:spPr>
            <a:ln w="19050" cap="rnd">
              <a:solidFill>
                <a:schemeClr val="accent1"/>
              </a:solidFill>
              <a:round/>
            </a:ln>
            <a:effectLst/>
          </c:spPr>
          <c:marker>
            <c:symbol val="none"/>
          </c:marker>
          <c:cat>
            <c:numRef>
              <c:f>Sheet5!$A$2:$A$180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Sheet5!$F$2:$F$180</c:f>
              <c:numCache>
                <c:formatCode>General</c:formatCode>
                <c:ptCount val="179"/>
                <c:pt idx="0">
                  <c:v>16</c:v>
                </c:pt>
                <c:pt idx="1">
                  <c:v>13</c:v>
                </c:pt>
                <c:pt idx="2">
                  <c:v>12</c:v>
                </c:pt>
                <c:pt idx="3">
                  <c:v>18</c:v>
                </c:pt>
                <c:pt idx="4">
                  <c:v>5</c:v>
                </c:pt>
                <c:pt idx="5">
                  <c:v>7</c:v>
                </c:pt>
                <c:pt idx="6">
                  <c:v>4</c:v>
                </c:pt>
                <c:pt idx="7">
                  <c:v>13</c:v>
                </c:pt>
                <c:pt idx="8">
                  <c:v>12</c:v>
                </c:pt>
                <c:pt idx="9">
                  <c:v>19</c:v>
                </c:pt>
                <c:pt idx="10">
                  <c:v>7</c:v>
                </c:pt>
                <c:pt idx="11">
                  <c:v>8</c:v>
                </c:pt>
                <c:pt idx="12">
                  <c:v>12</c:v>
                </c:pt>
                <c:pt idx="13">
                  <c:v>18</c:v>
                </c:pt>
                <c:pt idx="14">
                  <c:v>2</c:v>
                </c:pt>
                <c:pt idx="15">
                  <c:v>10</c:v>
                </c:pt>
                <c:pt idx="16">
                  <c:v>15</c:v>
                </c:pt>
                <c:pt idx="17">
                  <c:v>8</c:v>
                </c:pt>
                <c:pt idx="18">
                  <c:v>13</c:v>
                </c:pt>
                <c:pt idx="19">
                  <c:v>3</c:v>
                </c:pt>
                <c:pt idx="20">
                  <c:v>10</c:v>
                </c:pt>
                <c:pt idx="21">
                  <c:v>2</c:v>
                </c:pt>
                <c:pt idx="22">
                  <c:v>8</c:v>
                </c:pt>
                <c:pt idx="23">
                  <c:v>8</c:v>
                </c:pt>
                <c:pt idx="24">
                  <c:v>17</c:v>
                </c:pt>
                <c:pt idx="25">
                  <c:v>12</c:v>
                </c:pt>
                <c:pt idx="26">
                  <c:v>16</c:v>
                </c:pt>
                <c:pt idx="27">
                  <c:v>19</c:v>
                </c:pt>
                <c:pt idx="28">
                  <c:v>10</c:v>
                </c:pt>
                <c:pt idx="29">
                  <c:v>10</c:v>
                </c:pt>
                <c:pt idx="30">
                  <c:v>17</c:v>
                </c:pt>
                <c:pt idx="31">
                  <c:v>7</c:v>
                </c:pt>
                <c:pt idx="32">
                  <c:v>7</c:v>
                </c:pt>
                <c:pt idx="33">
                  <c:v>17</c:v>
                </c:pt>
                <c:pt idx="34">
                  <c:v>13</c:v>
                </c:pt>
                <c:pt idx="35">
                  <c:v>3</c:v>
                </c:pt>
                <c:pt idx="36">
                  <c:v>7</c:v>
                </c:pt>
                <c:pt idx="37">
                  <c:v>1</c:v>
                </c:pt>
                <c:pt idx="38">
                  <c:v>6</c:v>
                </c:pt>
                <c:pt idx="39">
                  <c:v>11</c:v>
                </c:pt>
                <c:pt idx="40">
                  <c:v>7</c:v>
                </c:pt>
                <c:pt idx="41">
                  <c:v>8</c:v>
                </c:pt>
                <c:pt idx="42">
                  <c:v>7</c:v>
                </c:pt>
                <c:pt idx="43">
                  <c:v>2</c:v>
                </c:pt>
                <c:pt idx="44">
                  <c:v>2</c:v>
                </c:pt>
                <c:pt idx="45">
                  <c:v>5</c:v>
                </c:pt>
                <c:pt idx="46">
                  <c:v>5</c:v>
                </c:pt>
                <c:pt idx="47">
                  <c:v>17</c:v>
                </c:pt>
                <c:pt idx="48">
                  <c:v>6</c:v>
                </c:pt>
                <c:pt idx="49">
                  <c:v>3</c:v>
                </c:pt>
                <c:pt idx="50">
                  <c:v>12</c:v>
                </c:pt>
                <c:pt idx="51">
                  <c:v>3</c:v>
                </c:pt>
                <c:pt idx="52">
                  <c:v>18</c:v>
                </c:pt>
                <c:pt idx="53">
                  <c:v>2</c:v>
                </c:pt>
                <c:pt idx="54">
                  <c:v>19</c:v>
                </c:pt>
                <c:pt idx="55">
                  <c:v>13</c:v>
                </c:pt>
                <c:pt idx="56">
                  <c:v>13</c:v>
                </c:pt>
                <c:pt idx="57">
                  <c:v>19</c:v>
                </c:pt>
                <c:pt idx="58">
                  <c:v>19</c:v>
                </c:pt>
                <c:pt idx="59">
                  <c:v>18</c:v>
                </c:pt>
                <c:pt idx="60">
                  <c:v>3</c:v>
                </c:pt>
                <c:pt idx="61">
                  <c:v>7</c:v>
                </c:pt>
                <c:pt idx="62">
                  <c:v>12</c:v>
                </c:pt>
                <c:pt idx="63">
                  <c:v>12</c:v>
                </c:pt>
                <c:pt idx="64">
                  <c:v>16</c:v>
                </c:pt>
                <c:pt idx="65">
                  <c:v>18</c:v>
                </c:pt>
                <c:pt idx="66">
                  <c:v>13</c:v>
                </c:pt>
                <c:pt idx="67">
                  <c:v>19</c:v>
                </c:pt>
                <c:pt idx="68">
                  <c:v>5</c:v>
                </c:pt>
                <c:pt idx="69">
                  <c:v>10</c:v>
                </c:pt>
                <c:pt idx="70">
                  <c:v>12</c:v>
                </c:pt>
                <c:pt idx="71">
                  <c:v>3</c:v>
                </c:pt>
                <c:pt idx="72">
                  <c:v>10</c:v>
                </c:pt>
                <c:pt idx="73">
                  <c:v>18</c:v>
                </c:pt>
                <c:pt idx="74">
                  <c:v>12</c:v>
                </c:pt>
                <c:pt idx="75">
                  <c:v>1</c:v>
                </c:pt>
                <c:pt idx="76">
                  <c:v>3</c:v>
                </c:pt>
                <c:pt idx="77">
                  <c:v>2</c:v>
                </c:pt>
                <c:pt idx="78">
                  <c:v>1</c:v>
                </c:pt>
                <c:pt idx="79">
                  <c:v>3</c:v>
                </c:pt>
                <c:pt idx="80">
                  <c:v>6</c:v>
                </c:pt>
                <c:pt idx="81">
                  <c:v>14</c:v>
                </c:pt>
                <c:pt idx="82">
                  <c:v>12</c:v>
                </c:pt>
                <c:pt idx="83">
                  <c:v>13</c:v>
                </c:pt>
                <c:pt idx="84">
                  <c:v>16</c:v>
                </c:pt>
                <c:pt idx="85">
                  <c:v>16</c:v>
                </c:pt>
                <c:pt idx="86">
                  <c:v>9</c:v>
                </c:pt>
                <c:pt idx="87">
                  <c:v>17</c:v>
                </c:pt>
                <c:pt idx="88">
                  <c:v>12</c:v>
                </c:pt>
                <c:pt idx="89">
                  <c:v>5</c:v>
                </c:pt>
                <c:pt idx="90">
                  <c:v>1</c:v>
                </c:pt>
                <c:pt idx="91">
                  <c:v>18</c:v>
                </c:pt>
                <c:pt idx="92">
                  <c:v>15</c:v>
                </c:pt>
                <c:pt idx="93">
                  <c:v>1</c:v>
                </c:pt>
                <c:pt idx="94">
                  <c:v>5</c:v>
                </c:pt>
                <c:pt idx="95">
                  <c:v>6</c:v>
                </c:pt>
                <c:pt idx="96">
                  <c:v>13</c:v>
                </c:pt>
                <c:pt idx="97">
                  <c:v>17</c:v>
                </c:pt>
                <c:pt idx="98">
                  <c:v>19</c:v>
                </c:pt>
                <c:pt idx="99">
                  <c:v>18</c:v>
                </c:pt>
                <c:pt idx="100">
                  <c:v>17</c:v>
                </c:pt>
                <c:pt idx="101">
                  <c:v>17</c:v>
                </c:pt>
                <c:pt idx="102">
                  <c:v>19</c:v>
                </c:pt>
                <c:pt idx="103">
                  <c:v>16</c:v>
                </c:pt>
                <c:pt idx="104">
                  <c:v>3</c:v>
                </c:pt>
                <c:pt idx="105">
                  <c:v>6</c:v>
                </c:pt>
                <c:pt idx="106">
                  <c:v>12</c:v>
                </c:pt>
                <c:pt idx="107">
                  <c:v>18</c:v>
                </c:pt>
                <c:pt idx="108">
                  <c:v>4</c:v>
                </c:pt>
                <c:pt idx="109">
                  <c:v>4</c:v>
                </c:pt>
                <c:pt idx="110">
                  <c:v>15</c:v>
                </c:pt>
                <c:pt idx="111">
                  <c:v>19</c:v>
                </c:pt>
                <c:pt idx="112">
                  <c:v>16</c:v>
                </c:pt>
                <c:pt idx="113">
                  <c:v>3</c:v>
                </c:pt>
                <c:pt idx="114">
                  <c:v>9</c:v>
                </c:pt>
                <c:pt idx="115">
                  <c:v>6</c:v>
                </c:pt>
                <c:pt idx="116">
                  <c:v>14</c:v>
                </c:pt>
                <c:pt idx="117">
                  <c:v>19</c:v>
                </c:pt>
                <c:pt idx="118">
                  <c:v>4</c:v>
                </c:pt>
                <c:pt idx="119">
                  <c:v>17</c:v>
                </c:pt>
                <c:pt idx="120">
                  <c:v>8</c:v>
                </c:pt>
                <c:pt idx="121">
                  <c:v>15</c:v>
                </c:pt>
                <c:pt idx="122">
                  <c:v>18</c:v>
                </c:pt>
                <c:pt idx="123">
                  <c:v>18</c:v>
                </c:pt>
                <c:pt idx="124">
                  <c:v>19</c:v>
                </c:pt>
                <c:pt idx="125">
                  <c:v>19</c:v>
                </c:pt>
                <c:pt idx="126">
                  <c:v>19</c:v>
                </c:pt>
                <c:pt idx="127">
                  <c:v>18</c:v>
                </c:pt>
                <c:pt idx="128">
                  <c:v>19</c:v>
                </c:pt>
                <c:pt idx="129">
                  <c:v>18</c:v>
                </c:pt>
                <c:pt idx="130">
                  <c:v>17</c:v>
                </c:pt>
                <c:pt idx="131">
                  <c:v>19</c:v>
                </c:pt>
                <c:pt idx="132">
                  <c:v>19</c:v>
                </c:pt>
                <c:pt idx="133">
                  <c:v>19</c:v>
                </c:pt>
                <c:pt idx="134">
                  <c:v>19</c:v>
                </c:pt>
                <c:pt idx="135">
                  <c:v>19</c:v>
                </c:pt>
                <c:pt idx="136">
                  <c:v>19</c:v>
                </c:pt>
                <c:pt idx="137">
                  <c:v>19</c:v>
                </c:pt>
                <c:pt idx="138">
                  <c:v>19</c:v>
                </c:pt>
                <c:pt idx="139">
                  <c:v>20</c:v>
                </c:pt>
                <c:pt idx="140">
                  <c:v>20</c:v>
                </c:pt>
                <c:pt idx="141">
                  <c:v>20</c:v>
                </c:pt>
                <c:pt idx="142">
                  <c:v>20</c:v>
                </c:pt>
                <c:pt idx="143">
                  <c:v>20</c:v>
                </c:pt>
                <c:pt idx="144">
                  <c:v>20</c:v>
                </c:pt>
                <c:pt idx="145">
                  <c:v>20</c:v>
                </c:pt>
                <c:pt idx="146">
                  <c:v>20</c:v>
                </c:pt>
                <c:pt idx="147">
                  <c:v>19</c:v>
                </c:pt>
                <c:pt idx="148">
                  <c:v>15</c:v>
                </c:pt>
                <c:pt idx="149">
                  <c:v>16</c:v>
                </c:pt>
                <c:pt idx="150">
                  <c:v>20</c:v>
                </c:pt>
                <c:pt idx="151">
                  <c:v>4</c:v>
                </c:pt>
                <c:pt idx="152">
                  <c:v>17</c:v>
                </c:pt>
                <c:pt idx="153">
                  <c:v>20</c:v>
                </c:pt>
                <c:pt idx="154">
                  <c:v>15</c:v>
                </c:pt>
                <c:pt idx="155">
                  <c:v>20</c:v>
                </c:pt>
                <c:pt idx="156">
                  <c:v>20</c:v>
                </c:pt>
                <c:pt idx="157">
                  <c:v>7</c:v>
                </c:pt>
                <c:pt idx="158">
                  <c:v>17</c:v>
                </c:pt>
                <c:pt idx="159">
                  <c:v>18</c:v>
                </c:pt>
                <c:pt idx="160">
                  <c:v>19</c:v>
                </c:pt>
                <c:pt idx="161">
                  <c:v>20</c:v>
                </c:pt>
                <c:pt idx="162">
                  <c:v>20</c:v>
                </c:pt>
                <c:pt idx="163">
                  <c:v>20</c:v>
                </c:pt>
                <c:pt idx="164">
                  <c:v>20</c:v>
                </c:pt>
                <c:pt idx="165">
                  <c:v>5</c:v>
                </c:pt>
                <c:pt idx="166">
                  <c:v>20</c:v>
                </c:pt>
                <c:pt idx="167">
                  <c:v>2</c:v>
                </c:pt>
                <c:pt idx="168">
                  <c:v>20</c:v>
                </c:pt>
                <c:pt idx="169">
                  <c:v>19</c:v>
                </c:pt>
                <c:pt idx="170">
                  <c:v>20</c:v>
                </c:pt>
                <c:pt idx="171">
                  <c:v>19</c:v>
                </c:pt>
                <c:pt idx="172">
                  <c:v>20</c:v>
                </c:pt>
                <c:pt idx="173">
                  <c:v>20</c:v>
                </c:pt>
                <c:pt idx="174">
                  <c:v>18</c:v>
                </c:pt>
                <c:pt idx="175">
                  <c:v>15</c:v>
                </c:pt>
                <c:pt idx="176">
                  <c:v>15</c:v>
                </c:pt>
                <c:pt idx="177">
                  <c:v>20</c:v>
                </c:pt>
                <c:pt idx="178">
                  <c:v>17</c:v>
                </c:pt>
              </c:numCache>
            </c:numRef>
          </c:val>
          <c:smooth val="0"/>
          <c:extLst>
            <c:ext xmlns:c16="http://schemas.microsoft.com/office/drawing/2014/chart" uri="{C3380CC4-5D6E-409C-BE32-E72D297353CC}">
              <c16:uniqueId val="{00000000-6E27-4193-A924-6BD89333A5A2}"/>
            </c:ext>
          </c:extLst>
        </c:ser>
        <c:dLbls>
          <c:showLegendKey val="0"/>
          <c:showVal val="0"/>
          <c:showCatName val="0"/>
          <c:showSerName val="0"/>
          <c:showPercent val="0"/>
          <c:showBubbleSize val="0"/>
        </c:dLbls>
        <c:smooth val="0"/>
        <c:axId val="1440487872"/>
        <c:axId val="1440488352"/>
      </c:lineChart>
      <c:catAx>
        <c:axId val="14404878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40488352"/>
        <c:crosses val="autoZero"/>
        <c:auto val="1"/>
        <c:lblAlgn val="ctr"/>
        <c:lblOffset val="100"/>
        <c:noMultiLvlLbl val="0"/>
      </c:catAx>
      <c:valAx>
        <c:axId val="1440488352"/>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40487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1000-8.Rank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6.6580927384076991E-2"/>
          <c:y val="0.16245370370370371"/>
          <c:w val="0.88386351706036748"/>
          <c:h val="0.72088764946048411"/>
        </c:manualLayout>
      </c:layout>
      <c:lineChart>
        <c:grouping val="standard"/>
        <c:varyColors val="0"/>
        <c:ser>
          <c:idx val="0"/>
          <c:order val="0"/>
          <c:tx>
            <c:strRef>
              <c:f>Sheet6!$F$1</c:f>
              <c:strCache>
                <c:ptCount val="1"/>
                <c:pt idx="0">
                  <c:v>Rank of F_lambda2</c:v>
                </c:pt>
              </c:strCache>
            </c:strRef>
          </c:tx>
          <c:spPr>
            <a:ln w="19050" cap="rnd">
              <a:solidFill>
                <a:schemeClr val="accent1"/>
              </a:solidFill>
              <a:round/>
            </a:ln>
            <a:effectLst/>
          </c:spPr>
          <c:marker>
            <c:symbol val="none"/>
          </c:marker>
          <c:cat>
            <c:numRef>
              <c:f>Sheet6!$A$2:$A$180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Sheet6!$F$2:$F$180</c:f>
              <c:numCache>
                <c:formatCode>General</c:formatCode>
                <c:ptCount val="179"/>
                <c:pt idx="0">
                  <c:v>4</c:v>
                </c:pt>
                <c:pt idx="1">
                  <c:v>17</c:v>
                </c:pt>
                <c:pt idx="2">
                  <c:v>16</c:v>
                </c:pt>
                <c:pt idx="3">
                  <c:v>1</c:v>
                </c:pt>
                <c:pt idx="4">
                  <c:v>15</c:v>
                </c:pt>
                <c:pt idx="5">
                  <c:v>16</c:v>
                </c:pt>
                <c:pt idx="6">
                  <c:v>15</c:v>
                </c:pt>
                <c:pt idx="7">
                  <c:v>5</c:v>
                </c:pt>
                <c:pt idx="8">
                  <c:v>3</c:v>
                </c:pt>
                <c:pt idx="9">
                  <c:v>17</c:v>
                </c:pt>
                <c:pt idx="10">
                  <c:v>14</c:v>
                </c:pt>
                <c:pt idx="11">
                  <c:v>18</c:v>
                </c:pt>
                <c:pt idx="12">
                  <c:v>17</c:v>
                </c:pt>
                <c:pt idx="13">
                  <c:v>18</c:v>
                </c:pt>
                <c:pt idx="14">
                  <c:v>8</c:v>
                </c:pt>
                <c:pt idx="15">
                  <c:v>2</c:v>
                </c:pt>
                <c:pt idx="16">
                  <c:v>8</c:v>
                </c:pt>
                <c:pt idx="17">
                  <c:v>10</c:v>
                </c:pt>
                <c:pt idx="18">
                  <c:v>10</c:v>
                </c:pt>
                <c:pt idx="19">
                  <c:v>2</c:v>
                </c:pt>
                <c:pt idx="20">
                  <c:v>13</c:v>
                </c:pt>
                <c:pt idx="21">
                  <c:v>16</c:v>
                </c:pt>
                <c:pt idx="22">
                  <c:v>4</c:v>
                </c:pt>
                <c:pt idx="23">
                  <c:v>13</c:v>
                </c:pt>
                <c:pt idx="24">
                  <c:v>16</c:v>
                </c:pt>
                <c:pt idx="25">
                  <c:v>7</c:v>
                </c:pt>
                <c:pt idx="26">
                  <c:v>14</c:v>
                </c:pt>
                <c:pt idx="27">
                  <c:v>14</c:v>
                </c:pt>
                <c:pt idx="28">
                  <c:v>12</c:v>
                </c:pt>
                <c:pt idx="29">
                  <c:v>10</c:v>
                </c:pt>
                <c:pt idx="30">
                  <c:v>18</c:v>
                </c:pt>
                <c:pt idx="31">
                  <c:v>12</c:v>
                </c:pt>
                <c:pt idx="32">
                  <c:v>2</c:v>
                </c:pt>
                <c:pt idx="33">
                  <c:v>15</c:v>
                </c:pt>
                <c:pt idx="34">
                  <c:v>17</c:v>
                </c:pt>
                <c:pt idx="35">
                  <c:v>3</c:v>
                </c:pt>
                <c:pt idx="36">
                  <c:v>8</c:v>
                </c:pt>
                <c:pt idx="37">
                  <c:v>12</c:v>
                </c:pt>
                <c:pt idx="38">
                  <c:v>6</c:v>
                </c:pt>
                <c:pt idx="39">
                  <c:v>9</c:v>
                </c:pt>
                <c:pt idx="40">
                  <c:v>3</c:v>
                </c:pt>
                <c:pt idx="41">
                  <c:v>6</c:v>
                </c:pt>
                <c:pt idx="42">
                  <c:v>9</c:v>
                </c:pt>
                <c:pt idx="43">
                  <c:v>12</c:v>
                </c:pt>
                <c:pt idx="44">
                  <c:v>15</c:v>
                </c:pt>
                <c:pt idx="45">
                  <c:v>7</c:v>
                </c:pt>
                <c:pt idx="46">
                  <c:v>9</c:v>
                </c:pt>
                <c:pt idx="47">
                  <c:v>12</c:v>
                </c:pt>
                <c:pt idx="48">
                  <c:v>5</c:v>
                </c:pt>
                <c:pt idx="49">
                  <c:v>11</c:v>
                </c:pt>
                <c:pt idx="50">
                  <c:v>16</c:v>
                </c:pt>
                <c:pt idx="51">
                  <c:v>8</c:v>
                </c:pt>
                <c:pt idx="52">
                  <c:v>17</c:v>
                </c:pt>
                <c:pt idx="53">
                  <c:v>19</c:v>
                </c:pt>
                <c:pt idx="54">
                  <c:v>18</c:v>
                </c:pt>
                <c:pt idx="55">
                  <c:v>4</c:v>
                </c:pt>
                <c:pt idx="56">
                  <c:v>16</c:v>
                </c:pt>
                <c:pt idx="57">
                  <c:v>19</c:v>
                </c:pt>
                <c:pt idx="58">
                  <c:v>18</c:v>
                </c:pt>
                <c:pt idx="59">
                  <c:v>18</c:v>
                </c:pt>
                <c:pt idx="60">
                  <c:v>2</c:v>
                </c:pt>
                <c:pt idx="61">
                  <c:v>11</c:v>
                </c:pt>
                <c:pt idx="62">
                  <c:v>14</c:v>
                </c:pt>
                <c:pt idx="63">
                  <c:v>1</c:v>
                </c:pt>
                <c:pt idx="64">
                  <c:v>17</c:v>
                </c:pt>
                <c:pt idx="65">
                  <c:v>13</c:v>
                </c:pt>
                <c:pt idx="66">
                  <c:v>18</c:v>
                </c:pt>
                <c:pt idx="67">
                  <c:v>19</c:v>
                </c:pt>
                <c:pt idx="68">
                  <c:v>15</c:v>
                </c:pt>
                <c:pt idx="69">
                  <c:v>1</c:v>
                </c:pt>
                <c:pt idx="70">
                  <c:v>5</c:v>
                </c:pt>
                <c:pt idx="71">
                  <c:v>15</c:v>
                </c:pt>
                <c:pt idx="72">
                  <c:v>14</c:v>
                </c:pt>
                <c:pt idx="73">
                  <c:v>18</c:v>
                </c:pt>
                <c:pt idx="74">
                  <c:v>4</c:v>
                </c:pt>
                <c:pt idx="75">
                  <c:v>3</c:v>
                </c:pt>
                <c:pt idx="76">
                  <c:v>8</c:v>
                </c:pt>
                <c:pt idx="77">
                  <c:v>13</c:v>
                </c:pt>
                <c:pt idx="78">
                  <c:v>10</c:v>
                </c:pt>
                <c:pt idx="79">
                  <c:v>1</c:v>
                </c:pt>
                <c:pt idx="80">
                  <c:v>17</c:v>
                </c:pt>
                <c:pt idx="81">
                  <c:v>10</c:v>
                </c:pt>
                <c:pt idx="82">
                  <c:v>9</c:v>
                </c:pt>
                <c:pt idx="83">
                  <c:v>11</c:v>
                </c:pt>
                <c:pt idx="84">
                  <c:v>14</c:v>
                </c:pt>
                <c:pt idx="85">
                  <c:v>15</c:v>
                </c:pt>
                <c:pt idx="86">
                  <c:v>17</c:v>
                </c:pt>
                <c:pt idx="87">
                  <c:v>18</c:v>
                </c:pt>
                <c:pt idx="88">
                  <c:v>8</c:v>
                </c:pt>
                <c:pt idx="89">
                  <c:v>15</c:v>
                </c:pt>
                <c:pt idx="90">
                  <c:v>13</c:v>
                </c:pt>
                <c:pt idx="91">
                  <c:v>16</c:v>
                </c:pt>
                <c:pt idx="92">
                  <c:v>4</c:v>
                </c:pt>
                <c:pt idx="93">
                  <c:v>6</c:v>
                </c:pt>
                <c:pt idx="94">
                  <c:v>5</c:v>
                </c:pt>
                <c:pt idx="95">
                  <c:v>3</c:v>
                </c:pt>
                <c:pt idx="96">
                  <c:v>14</c:v>
                </c:pt>
                <c:pt idx="97">
                  <c:v>19</c:v>
                </c:pt>
                <c:pt idx="98">
                  <c:v>17</c:v>
                </c:pt>
                <c:pt idx="99">
                  <c:v>19</c:v>
                </c:pt>
                <c:pt idx="100">
                  <c:v>18</c:v>
                </c:pt>
                <c:pt idx="101">
                  <c:v>18</c:v>
                </c:pt>
                <c:pt idx="102">
                  <c:v>19</c:v>
                </c:pt>
                <c:pt idx="103">
                  <c:v>12</c:v>
                </c:pt>
                <c:pt idx="104">
                  <c:v>16</c:v>
                </c:pt>
                <c:pt idx="105">
                  <c:v>18</c:v>
                </c:pt>
                <c:pt idx="106">
                  <c:v>14</c:v>
                </c:pt>
                <c:pt idx="107">
                  <c:v>18</c:v>
                </c:pt>
                <c:pt idx="108">
                  <c:v>10</c:v>
                </c:pt>
                <c:pt idx="109">
                  <c:v>14</c:v>
                </c:pt>
                <c:pt idx="110">
                  <c:v>18</c:v>
                </c:pt>
                <c:pt idx="111">
                  <c:v>19</c:v>
                </c:pt>
                <c:pt idx="112">
                  <c:v>17</c:v>
                </c:pt>
                <c:pt idx="113">
                  <c:v>19</c:v>
                </c:pt>
                <c:pt idx="114">
                  <c:v>17</c:v>
                </c:pt>
                <c:pt idx="115">
                  <c:v>19</c:v>
                </c:pt>
                <c:pt idx="116">
                  <c:v>18</c:v>
                </c:pt>
                <c:pt idx="117">
                  <c:v>19</c:v>
                </c:pt>
                <c:pt idx="118">
                  <c:v>13</c:v>
                </c:pt>
                <c:pt idx="119">
                  <c:v>16</c:v>
                </c:pt>
                <c:pt idx="120">
                  <c:v>16</c:v>
                </c:pt>
                <c:pt idx="121">
                  <c:v>16</c:v>
                </c:pt>
                <c:pt idx="122">
                  <c:v>19</c:v>
                </c:pt>
                <c:pt idx="123">
                  <c:v>19</c:v>
                </c:pt>
                <c:pt idx="124">
                  <c:v>19</c:v>
                </c:pt>
                <c:pt idx="125">
                  <c:v>19</c:v>
                </c:pt>
                <c:pt idx="126">
                  <c:v>19</c:v>
                </c:pt>
                <c:pt idx="127">
                  <c:v>19</c:v>
                </c:pt>
                <c:pt idx="128">
                  <c:v>18</c:v>
                </c:pt>
                <c:pt idx="129">
                  <c:v>19</c:v>
                </c:pt>
                <c:pt idx="130">
                  <c:v>19</c:v>
                </c:pt>
                <c:pt idx="131">
                  <c:v>19</c:v>
                </c:pt>
                <c:pt idx="132">
                  <c:v>19</c:v>
                </c:pt>
                <c:pt idx="133">
                  <c:v>20</c:v>
                </c:pt>
                <c:pt idx="134">
                  <c:v>20</c:v>
                </c:pt>
                <c:pt idx="135">
                  <c:v>20</c:v>
                </c:pt>
                <c:pt idx="136">
                  <c:v>20</c:v>
                </c:pt>
                <c:pt idx="137">
                  <c:v>20</c:v>
                </c:pt>
                <c:pt idx="138">
                  <c:v>20</c:v>
                </c:pt>
                <c:pt idx="139">
                  <c:v>20</c:v>
                </c:pt>
                <c:pt idx="140">
                  <c:v>18</c:v>
                </c:pt>
                <c:pt idx="141">
                  <c:v>20</c:v>
                </c:pt>
                <c:pt idx="142">
                  <c:v>19</c:v>
                </c:pt>
                <c:pt idx="143">
                  <c:v>20</c:v>
                </c:pt>
                <c:pt idx="144">
                  <c:v>20</c:v>
                </c:pt>
                <c:pt idx="145">
                  <c:v>17</c:v>
                </c:pt>
                <c:pt idx="146">
                  <c:v>18</c:v>
                </c:pt>
                <c:pt idx="147">
                  <c:v>8</c:v>
                </c:pt>
                <c:pt idx="148">
                  <c:v>15</c:v>
                </c:pt>
                <c:pt idx="149">
                  <c:v>20</c:v>
                </c:pt>
                <c:pt idx="150">
                  <c:v>15</c:v>
                </c:pt>
                <c:pt idx="151">
                  <c:v>15</c:v>
                </c:pt>
                <c:pt idx="152">
                  <c:v>19</c:v>
                </c:pt>
                <c:pt idx="153">
                  <c:v>20</c:v>
                </c:pt>
                <c:pt idx="154">
                  <c:v>19</c:v>
                </c:pt>
                <c:pt idx="155">
                  <c:v>19</c:v>
                </c:pt>
                <c:pt idx="156">
                  <c:v>20</c:v>
                </c:pt>
                <c:pt idx="157">
                  <c:v>17</c:v>
                </c:pt>
                <c:pt idx="158">
                  <c:v>19</c:v>
                </c:pt>
                <c:pt idx="159">
                  <c:v>20</c:v>
                </c:pt>
                <c:pt idx="160">
                  <c:v>19</c:v>
                </c:pt>
                <c:pt idx="161">
                  <c:v>20</c:v>
                </c:pt>
                <c:pt idx="162">
                  <c:v>17</c:v>
                </c:pt>
                <c:pt idx="163">
                  <c:v>20</c:v>
                </c:pt>
                <c:pt idx="164">
                  <c:v>20</c:v>
                </c:pt>
                <c:pt idx="165">
                  <c:v>6</c:v>
                </c:pt>
                <c:pt idx="166">
                  <c:v>19</c:v>
                </c:pt>
                <c:pt idx="167">
                  <c:v>17</c:v>
                </c:pt>
                <c:pt idx="168">
                  <c:v>19</c:v>
                </c:pt>
                <c:pt idx="169">
                  <c:v>17</c:v>
                </c:pt>
                <c:pt idx="170">
                  <c:v>15</c:v>
                </c:pt>
                <c:pt idx="171">
                  <c:v>19</c:v>
                </c:pt>
                <c:pt idx="172">
                  <c:v>15</c:v>
                </c:pt>
                <c:pt idx="173">
                  <c:v>19</c:v>
                </c:pt>
                <c:pt idx="174">
                  <c:v>15</c:v>
                </c:pt>
                <c:pt idx="175">
                  <c:v>18</c:v>
                </c:pt>
                <c:pt idx="176">
                  <c:v>18</c:v>
                </c:pt>
                <c:pt idx="177">
                  <c:v>18</c:v>
                </c:pt>
                <c:pt idx="178">
                  <c:v>19</c:v>
                </c:pt>
              </c:numCache>
            </c:numRef>
          </c:val>
          <c:smooth val="0"/>
          <c:extLst>
            <c:ext xmlns:c16="http://schemas.microsoft.com/office/drawing/2014/chart" uri="{C3380CC4-5D6E-409C-BE32-E72D297353CC}">
              <c16:uniqueId val="{00000000-0DE9-4F86-945A-C9845806473B}"/>
            </c:ext>
          </c:extLst>
        </c:ser>
        <c:dLbls>
          <c:showLegendKey val="0"/>
          <c:showVal val="0"/>
          <c:showCatName val="0"/>
          <c:showSerName val="0"/>
          <c:showPercent val="0"/>
          <c:showBubbleSize val="0"/>
        </c:dLbls>
        <c:smooth val="0"/>
        <c:axId val="1321153376"/>
        <c:axId val="1321168256"/>
      </c:lineChart>
      <c:catAx>
        <c:axId val="13211533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1168256"/>
        <c:crosses val="autoZero"/>
        <c:auto val="1"/>
        <c:lblAlgn val="ctr"/>
        <c:lblOffset val="100"/>
        <c:noMultiLvlLbl val="0"/>
      </c:catAx>
      <c:valAx>
        <c:axId val="1321168256"/>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1153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1000-9.Rank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Sheet7!$F$1</c:f>
              <c:strCache>
                <c:ptCount val="1"/>
                <c:pt idx="0">
                  <c:v>Rank of F_lambda2</c:v>
                </c:pt>
              </c:strCache>
            </c:strRef>
          </c:tx>
          <c:spPr>
            <a:ln w="19050" cap="rnd">
              <a:solidFill>
                <a:schemeClr val="accent1"/>
              </a:solidFill>
              <a:round/>
            </a:ln>
            <a:effectLst/>
          </c:spPr>
          <c:marker>
            <c:symbol val="none"/>
          </c:marker>
          <c:cat>
            <c:numRef>
              <c:f>Sheet7!$A$2:$A$180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Sheet7!$F$2:$F$180</c:f>
              <c:numCache>
                <c:formatCode>General</c:formatCode>
                <c:ptCount val="179"/>
                <c:pt idx="0">
                  <c:v>19</c:v>
                </c:pt>
                <c:pt idx="1">
                  <c:v>12</c:v>
                </c:pt>
                <c:pt idx="2">
                  <c:v>12</c:v>
                </c:pt>
                <c:pt idx="3">
                  <c:v>11</c:v>
                </c:pt>
                <c:pt idx="4">
                  <c:v>7</c:v>
                </c:pt>
                <c:pt idx="5">
                  <c:v>13</c:v>
                </c:pt>
                <c:pt idx="6">
                  <c:v>18</c:v>
                </c:pt>
                <c:pt idx="7">
                  <c:v>11</c:v>
                </c:pt>
                <c:pt idx="8">
                  <c:v>12</c:v>
                </c:pt>
                <c:pt idx="9">
                  <c:v>10</c:v>
                </c:pt>
                <c:pt idx="10">
                  <c:v>11</c:v>
                </c:pt>
                <c:pt idx="11">
                  <c:v>19</c:v>
                </c:pt>
                <c:pt idx="12">
                  <c:v>18</c:v>
                </c:pt>
                <c:pt idx="13">
                  <c:v>14</c:v>
                </c:pt>
                <c:pt idx="14">
                  <c:v>3</c:v>
                </c:pt>
                <c:pt idx="15">
                  <c:v>6</c:v>
                </c:pt>
                <c:pt idx="16">
                  <c:v>11</c:v>
                </c:pt>
                <c:pt idx="17">
                  <c:v>17</c:v>
                </c:pt>
                <c:pt idx="18">
                  <c:v>4</c:v>
                </c:pt>
                <c:pt idx="19">
                  <c:v>9</c:v>
                </c:pt>
                <c:pt idx="20">
                  <c:v>4</c:v>
                </c:pt>
                <c:pt idx="21">
                  <c:v>13</c:v>
                </c:pt>
                <c:pt idx="22">
                  <c:v>3</c:v>
                </c:pt>
                <c:pt idx="23">
                  <c:v>12</c:v>
                </c:pt>
                <c:pt idx="24">
                  <c:v>18</c:v>
                </c:pt>
                <c:pt idx="25">
                  <c:v>1</c:v>
                </c:pt>
                <c:pt idx="26">
                  <c:v>14</c:v>
                </c:pt>
                <c:pt idx="27">
                  <c:v>10</c:v>
                </c:pt>
                <c:pt idx="28">
                  <c:v>3</c:v>
                </c:pt>
                <c:pt idx="29">
                  <c:v>10</c:v>
                </c:pt>
                <c:pt idx="30">
                  <c:v>11</c:v>
                </c:pt>
                <c:pt idx="31">
                  <c:v>11</c:v>
                </c:pt>
                <c:pt idx="32">
                  <c:v>3</c:v>
                </c:pt>
                <c:pt idx="33">
                  <c:v>3</c:v>
                </c:pt>
                <c:pt idx="34">
                  <c:v>15</c:v>
                </c:pt>
                <c:pt idx="35">
                  <c:v>16</c:v>
                </c:pt>
                <c:pt idx="36">
                  <c:v>14</c:v>
                </c:pt>
                <c:pt idx="37">
                  <c:v>15</c:v>
                </c:pt>
                <c:pt idx="38">
                  <c:v>13</c:v>
                </c:pt>
                <c:pt idx="39">
                  <c:v>10</c:v>
                </c:pt>
                <c:pt idx="40">
                  <c:v>9</c:v>
                </c:pt>
                <c:pt idx="41">
                  <c:v>2</c:v>
                </c:pt>
                <c:pt idx="42">
                  <c:v>10</c:v>
                </c:pt>
                <c:pt idx="43">
                  <c:v>17</c:v>
                </c:pt>
                <c:pt idx="44">
                  <c:v>2</c:v>
                </c:pt>
                <c:pt idx="45">
                  <c:v>6</c:v>
                </c:pt>
                <c:pt idx="46">
                  <c:v>17</c:v>
                </c:pt>
                <c:pt idx="47">
                  <c:v>4</c:v>
                </c:pt>
                <c:pt idx="48">
                  <c:v>13</c:v>
                </c:pt>
                <c:pt idx="49">
                  <c:v>7</c:v>
                </c:pt>
                <c:pt idx="50">
                  <c:v>19</c:v>
                </c:pt>
                <c:pt idx="51">
                  <c:v>6</c:v>
                </c:pt>
                <c:pt idx="52">
                  <c:v>6</c:v>
                </c:pt>
                <c:pt idx="53">
                  <c:v>15</c:v>
                </c:pt>
                <c:pt idx="54">
                  <c:v>14</c:v>
                </c:pt>
                <c:pt idx="55">
                  <c:v>3</c:v>
                </c:pt>
                <c:pt idx="56">
                  <c:v>17</c:v>
                </c:pt>
                <c:pt idx="57">
                  <c:v>19</c:v>
                </c:pt>
                <c:pt idx="58">
                  <c:v>18</c:v>
                </c:pt>
                <c:pt idx="59">
                  <c:v>13</c:v>
                </c:pt>
                <c:pt idx="60">
                  <c:v>4</c:v>
                </c:pt>
                <c:pt idx="61">
                  <c:v>14</c:v>
                </c:pt>
                <c:pt idx="62">
                  <c:v>6</c:v>
                </c:pt>
                <c:pt idx="63">
                  <c:v>4</c:v>
                </c:pt>
                <c:pt idx="64">
                  <c:v>14</c:v>
                </c:pt>
                <c:pt idx="65">
                  <c:v>4</c:v>
                </c:pt>
                <c:pt idx="66">
                  <c:v>19</c:v>
                </c:pt>
                <c:pt idx="67">
                  <c:v>19</c:v>
                </c:pt>
                <c:pt idx="68">
                  <c:v>16</c:v>
                </c:pt>
                <c:pt idx="69">
                  <c:v>10</c:v>
                </c:pt>
                <c:pt idx="70">
                  <c:v>8</c:v>
                </c:pt>
                <c:pt idx="71">
                  <c:v>11</c:v>
                </c:pt>
                <c:pt idx="72">
                  <c:v>11</c:v>
                </c:pt>
                <c:pt idx="73">
                  <c:v>17</c:v>
                </c:pt>
                <c:pt idx="74">
                  <c:v>1</c:v>
                </c:pt>
                <c:pt idx="75">
                  <c:v>15</c:v>
                </c:pt>
                <c:pt idx="76">
                  <c:v>6</c:v>
                </c:pt>
                <c:pt idx="77">
                  <c:v>18</c:v>
                </c:pt>
                <c:pt idx="78">
                  <c:v>7</c:v>
                </c:pt>
                <c:pt idx="79">
                  <c:v>4</c:v>
                </c:pt>
                <c:pt idx="80">
                  <c:v>5</c:v>
                </c:pt>
                <c:pt idx="81">
                  <c:v>2</c:v>
                </c:pt>
                <c:pt idx="82">
                  <c:v>2</c:v>
                </c:pt>
                <c:pt idx="83">
                  <c:v>6</c:v>
                </c:pt>
                <c:pt idx="84">
                  <c:v>6</c:v>
                </c:pt>
                <c:pt idx="85">
                  <c:v>16</c:v>
                </c:pt>
                <c:pt idx="86">
                  <c:v>19</c:v>
                </c:pt>
                <c:pt idx="87">
                  <c:v>12</c:v>
                </c:pt>
                <c:pt idx="88">
                  <c:v>19</c:v>
                </c:pt>
                <c:pt idx="89">
                  <c:v>18</c:v>
                </c:pt>
                <c:pt idx="90">
                  <c:v>16</c:v>
                </c:pt>
                <c:pt idx="91">
                  <c:v>17</c:v>
                </c:pt>
                <c:pt idx="92">
                  <c:v>8</c:v>
                </c:pt>
                <c:pt idx="93">
                  <c:v>15</c:v>
                </c:pt>
                <c:pt idx="94">
                  <c:v>13</c:v>
                </c:pt>
                <c:pt idx="95">
                  <c:v>9</c:v>
                </c:pt>
                <c:pt idx="96">
                  <c:v>17</c:v>
                </c:pt>
                <c:pt idx="97">
                  <c:v>17</c:v>
                </c:pt>
                <c:pt idx="98">
                  <c:v>16</c:v>
                </c:pt>
                <c:pt idx="99">
                  <c:v>19</c:v>
                </c:pt>
                <c:pt idx="100">
                  <c:v>19</c:v>
                </c:pt>
                <c:pt idx="101">
                  <c:v>18</c:v>
                </c:pt>
                <c:pt idx="102">
                  <c:v>19</c:v>
                </c:pt>
                <c:pt idx="103">
                  <c:v>19</c:v>
                </c:pt>
                <c:pt idx="104">
                  <c:v>19</c:v>
                </c:pt>
                <c:pt idx="105">
                  <c:v>19</c:v>
                </c:pt>
                <c:pt idx="106">
                  <c:v>19</c:v>
                </c:pt>
                <c:pt idx="107">
                  <c:v>19</c:v>
                </c:pt>
                <c:pt idx="108">
                  <c:v>16</c:v>
                </c:pt>
                <c:pt idx="109">
                  <c:v>19</c:v>
                </c:pt>
                <c:pt idx="110">
                  <c:v>19</c:v>
                </c:pt>
                <c:pt idx="111">
                  <c:v>19</c:v>
                </c:pt>
                <c:pt idx="112">
                  <c:v>19</c:v>
                </c:pt>
                <c:pt idx="113">
                  <c:v>19</c:v>
                </c:pt>
                <c:pt idx="114">
                  <c:v>19</c:v>
                </c:pt>
                <c:pt idx="115">
                  <c:v>19</c:v>
                </c:pt>
                <c:pt idx="116">
                  <c:v>19</c:v>
                </c:pt>
                <c:pt idx="117">
                  <c:v>19</c:v>
                </c:pt>
                <c:pt idx="118">
                  <c:v>18</c:v>
                </c:pt>
                <c:pt idx="119">
                  <c:v>19</c:v>
                </c:pt>
                <c:pt idx="120">
                  <c:v>19</c:v>
                </c:pt>
                <c:pt idx="121">
                  <c:v>19</c:v>
                </c:pt>
                <c:pt idx="122">
                  <c:v>19</c:v>
                </c:pt>
                <c:pt idx="123">
                  <c:v>19</c:v>
                </c:pt>
                <c:pt idx="124">
                  <c:v>19</c:v>
                </c:pt>
                <c:pt idx="125">
                  <c:v>19</c:v>
                </c:pt>
                <c:pt idx="126">
                  <c:v>19</c:v>
                </c:pt>
                <c:pt idx="127">
                  <c:v>19</c:v>
                </c:pt>
                <c:pt idx="128">
                  <c:v>19</c:v>
                </c:pt>
                <c:pt idx="129">
                  <c:v>19</c:v>
                </c:pt>
                <c:pt idx="130">
                  <c:v>19</c:v>
                </c:pt>
                <c:pt idx="131">
                  <c:v>19</c:v>
                </c:pt>
                <c:pt idx="132">
                  <c:v>20</c:v>
                </c:pt>
                <c:pt idx="133">
                  <c:v>20</c:v>
                </c:pt>
                <c:pt idx="134">
                  <c:v>20</c:v>
                </c:pt>
                <c:pt idx="135">
                  <c:v>20</c:v>
                </c:pt>
                <c:pt idx="136">
                  <c:v>20</c:v>
                </c:pt>
                <c:pt idx="137">
                  <c:v>20</c:v>
                </c:pt>
                <c:pt idx="138">
                  <c:v>20</c:v>
                </c:pt>
                <c:pt idx="139">
                  <c:v>14</c:v>
                </c:pt>
                <c:pt idx="140">
                  <c:v>11</c:v>
                </c:pt>
                <c:pt idx="141">
                  <c:v>16</c:v>
                </c:pt>
                <c:pt idx="142">
                  <c:v>1</c:v>
                </c:pt>
                <c:pt idx="143">
                  <c:v>18</c:v>
                </c:pt>
                <c:pt idx="144">
                  <c:v>9</c:v>
                </c:pt>
                <c:pt idx="145">
                  <c:v>20</c:v>
                </c:pt>
                <c:pt idx="146">
                  <c:v>18</c:v>
                </c:pt>
                <c:pt idx="147">
                  <c:v>20</c:v>
                </c:pt>
                <c:pt idx="148">
                  <c:v>7</c:v>
                </c:pt>
                <c:pt idx="149">
                  <c:v>19</c:v>
                </c:pt>
                <c:pt idx="150">
                  <c:v>20</c:v>
                </c:pt>
                <c:pt idx="151">
                  <c:v>7</c:v>
                </c:pt>
                <c:pt idx="152">
                  <c:v>15</c:v>
                </c:pt>
                <c:pt idx="153">
                  <c:v>17</c:v>
                </c:pt>
                <c:pt idx="154">
                  <c:v>20</c:v>
                </c:pt>
                <c:pt idx="155">
                  <c:v>16</c:v>
                </c:pt>
                <c:pt idx="156">
                  <c:v>20</c:v>
                </c:pt>
                <c:pt idx="157">
                  <c:v>17</c:v>
                </c:pt>
                <c:pt idx="158">
                  <c:v>20</c:v>
                </c:pt>
                <c:pt idx="159">
                  <c:v>16</c:v>
                </c:pt>
                <c:pt idx="160">
                  <c:v>20</c:v>
                </c:pt>
                <c:pt idx="161">
                  <c:v>16</c:v>
                </c:pt>
                <c:pt idx="162">
                  <c:v>19</c:v>
                </c:pt>
                <c:pt idx="163">
                  <c:v>19</c:v>
                </c:pt>
                <c:pt idx="164">
                  <c:v>20</c:v>
                </c:pt>
                <c:pt idx="165">
                  <c:v>9</c:v>
                </c:pt>
                <c:pt idx="166">
                  <c:v>19</c:v>
                </c:pt>
                <c:pt idx="167">
                  <c:v>15</c:v>
                </c:pt>
                <c:pt idx="168">
                  <c:v>19</c:v>
                </c:pt>
                <c:pt idx="169">
                  <c:v>14</c:v>
                </c:pt>
                <c:pt idx="170">
                  <c:v>10</c:v>
                </c:pt>
                <c:pt idx="171">
                  <c:v>19</c:v>
                </c:pt>
                <c:pt idx="172">
                  <c:v>18</c:v>
                </c:pt>
                <c:pt idx="173">
                  <c:v>18</c:v>
                </c:pt>
                <c:pt idx="174">
                  <c:v>17</c:v>
                </c:pt>
                <c:pt idx="175">
                  <c:v>17</c:v>
                </c:pt>
                <c:pt idx="176">
                  <c:v>14</c:v>
                </c:pt>
                <c:pt idx="177">
                  <c:v>19</c:v>
                </c:pt>
                <c:pt idx="178">
                  <c:v>18</c:v>
                </c:pt>
              </c:numCache>
            </c:numRef>
          </c:val>
          <c:smooth val="0"/>
          <c:extLst>
            <c:ext xmlns:c16="http://schemas.microsoft.com/office/drawing/2014/chart" uri="{C3380CC4-5D6E-409C-BE32-E72D297353CC}">
              <c16:uniqueId val="{00000000-FCB0-483C-83F8-02A4C77C3ECA}"/>
            </c:ext>
          </c:extLst>
        </c:ser>
        <c:dLbls>
          <c:showLegendKey val="0"/>
          <c:showVal val="0"/>
          <c:showCatName val="0"/>
          <c:showSerName val="0"/>
          <c:showPercent val="0"/>
          <c:showBubbleSize val="0"/>
        </c:dLbls>
        <c:smooth val="0"/>
        <c:axId val="1321177856"/>
        <c:axId val="1321162496"/>
      </c:lineChart>
      <c:catAx>
        <c:axId val="13211778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1162496"/>
        <c:crosses val="autoZero"/>
        <c:auto val="1"/>
        <c:lblAlgn val="ctr"/>
        <c:lblOffset val="100"/>
        <c:noMultiLvlLbl val="0"/>
      </c:catAx>
      <c:valAx>
        <c:axId val="1321162496"/>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1177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1000-10.Rank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Sheet8!$F$1</c:f>
              <c:strCache>
                <c:ptCount val="1"/>
                <c:pt idx="0">
                  <c:v>Rank of F_lambda2</c:v>
                </c:pt>
              </c:strCache>
            </c:strRef>
          </c:tx>
          <c:spPr>
            <a:ln w="19050" cap="rnd">
              <a:solidFill>
                <a:schemeClr val="accent1"/>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Sheet8!$F$2:$F$180</c:f>
              <c:numCache>
                <c:formatCode>General</c:formatCode>
                <c:ptCount val="179"/>
                <c:pt idx="0">
                  <c:v>18</c:v>
                </c:pt>
                <c:pt idx="1">
                  <c:v>19</c:v>
                </c:pt>
                <c:pt idx="2">
                  <c:v>4</c:v>
                </c:pt>
                <c:pt idx="3">
                  <c:v>10</c:v>
                </c:pt>
                <c:pt idx="4">
                  <c:v>7</c:v>
                </c:pt>
                <c:pt idx="5">
                  <c:v>10</c:v>
                </c:pt>
                <c:pt idx="6">
                  <c:v>18</c:v>
                </c:pt>
                <c:pt idx="7">
                  <c:v>5</c:v>
                </c:pt>
                <c:pt idx="8">
                  <c:v>7</c:v>
                </c:pt>
                <c:pt idx="9">
                  <c:v>13</c:v>
                </c:pt>
                <c:pt idx="10">
                  <c:v>5</c:v>
                </c:pt>
                <c:pt idx="11">
                  <c:v>15</c:v>
                </c:pt>
                <c:pt idx="12">
                  <c:v>19</c:v>
                </c:pt>
                <c:pt idx="13">
                  <c:v>19</c:v>
                </c:pt>
                <c:pt idx="14">
                  <c:v>8</c:v>
                </c:pt>
                <c:pt idx="15">
                  <c:v>9</c:v>
                </c:pt>
                <c:pt idx="16">
                  <c:v>2</c:v>
                </c:pt>
                <c:pt idx="17">
                  <c:v>6</c:v>
                </c:pt>
                <c:pt idx="18">
                  <c:v>9</c:v>
                </c:pt>
                <c:pt idx="19">
                  <c:v>11</c:v>
                </c:pt>
                <c:pt idx="20">
                  <c:v>7</c:v>
                </c:pt>
                <c:pt idx="21">
                  <c:v>2</c:v>
                </c:pt>
                <c:pt idx="22">
                  <c:v>1</c:v>
                </c:pt>
                <c:pt idx="23">
                  <c:v>13</c:v>
                </c:pt>
                <c:pt idx="24">
                  <c:v>16</c:v>
                </c:pt>
                <c:pt idx="25">
                  <c:v>11</c:v>
                </c:pt>
                <c:pt idx="26">
                  <c:v>14</c:v>
                </c:pt>
                <c:pt idx="27">
                  <c:v>17</c:v>
                </c:pt>
                <c:pt idx="28">
                  <c:v>9</c:v>
                </c:pt>
                <c:pt idx="29">
                  <c:v>5</c:v>
                </c:pt>
                <c:pt idx="30">
                  <c:v>1</c:v>
                </c:pt>
                <c:pt idx="31">
                  <c:v>5</c:v>
                </c:pt>
                <c:pt idx="32">
                  <c:v>14</c:v>
                </c:pt>
                <c:pt idx="33">
                  <c:v>14</c:v>
                </c:pt>
                <c:pt idx="34">
                  <c:v>9</c:v>
                </c:pt>
                <c:pt idx="35">
                  <c:v>5</c:v>
                </c:pt>
                <c:pt idx="36">
                  <c:v>16</c:v>
                </c:pt>
                <c:pt idx="37">
                  <c:v>13</c:v>
                </c:pt>
                <c:pt idx="38">
                  <c:v>5</c:v>
                </c:pt>
                <c:pt idx="39">
                  <c:v>12</c:v>
                </c:pt>
                <c:pt idx="40">
                  <c:v>11</c:v>
                </c:pt>
                <c:pt idx="41">
                  <c:v>6</c:v>
                </c:pt>
                <c:pt idx="42">
                  <c:v>2</c:v>
                </c:pt>
                <c:pt idx="43">
                  <c:v>10</c:v>
                </c:pt>
                <c:pt idx="44">
                  <c:v>8</c:v>
                </c:pt>
                <c:pt idx="45">
                  <c:v>3</c:v>
                </c:pt>
                <c:pt idx="46">
                  <c:v>18</c:v>
                </c:pt>
                <c:pt idx="47">
                  <c:v>5</c:v>
                </c:pt>
                <c:pt idx="48">
                  <c:v>4</c:v>
                </c:pt>
                <c:pt idx="49">
                  <c:v>5</c:v>
                </c:pt>
                <c:pt idx="50">
                  <c:v>18</c:v>
                </c:pt>
                <c:pt idx="51">
                  <c:v>2</c:v>
                </c:pt>
                <c:pt idx="52">
                  <c:v>15</c:v>
                </c:pt>
                <c:pt idx="53">
                  <c:v>8</c:v>
                </c:pt>
                <c:pt idx="54">
                  <c:v>6</c:v>
                </c:pt>
                <c:pt idx="55">
                  <c:v>13</c:v>
                </c:pt>
                <c:pt idx="56">
                  <c:v>17</c:v>
                </c:pt>
                <c:pt idx="57">
                  <c:v>17</c:v>
                </c:pt>
                <c:pt idx="58">
                  <c:v>17</c:v>
                </c:pt>
                <c:pt idx="59">
                  <c:v>6</c:v>
                </c:pt>
                <c:pt idx="60">
                  <c:v>10</c:v>
                </c:pt>
                <c:pt idx="61">
                  <c:v>13</c:v>
                </c:pt>
                <c:pt idx="62">
                  <c:v>10</c:v>
                </c:pt>
                <c:pt idx="63">
                  <c:v>12</c:v>
                </c:pt>
                <c:pt idx="64">
                  <c:v>10</c:v>
                </c:pt>
                <c:pt idx="65">
                  <c:v>12</c:v>
                </c:pt>
                <c:pt idx="66">
                  <c:v>9</c:v>
                </c:pt>
                <c:pt idx="67">
                  <c:v>13</c:v>
                </c:pt>
                <c:pt idx="68">
                  <c:v>12</c:v>
                </c:pt>
                <c:pt idx="69">
                  <c:v>16</c:v>
                </c:pt>
                <c:pt idx="70">
                  <c:v>4</c:v>
                </c:pt>
                <c:pt idx="71">
                  <c:v>12</c:v>
                </c:pt>
                <c:pt idx="72">
                  <c:v>3</c:v>
                </c:pt>
                <c:pt idx="73">
                  <c:v>15</c:v>
                </c:pt>
                <c:pt idx="74">
                  <c:v>5</c:v>
                </c:pt>
                <c:pt idx="75">
                  <c:v>11</c:v>
                </c:pt>
                <c:pt idx="76">
                  <c:v>3</c:v>
                </c:pt>
                <c:pt idx="77">
                  <c:v>15</c:v>
                </c:pt>
                <c:pt idx="78">
                  <c:v>3</c:v>
                </c:pt>
                <c:pt idx="79">
                  <c:v>3</c:v>
                </c:pt>
                <c:pt idx="80">
                  <c:v>8</c:v>
                </c:pt>
                <c:pt idx="81">
                  <c:v>5</c:v>
                </c:pt>
                <c:pt idx="82">
                  <c:v>10</c:v>
                </c:pt>
                <c:pt idx="83">
                  <c:v>2</c:v>
                </c:pt>
                <c:pt idx="84">
                  <c:v>4</c:v>
                </c:pt>
                <c:pt idx="85">
                  <c:v>5</c:v>
                </c:pt>
                <c:pt idx="86">
                  <c:v>16</c:v>
                </c:pt>
                <c:pt idx="87">
                  <c:v>9</c:v>
                </c:pt>
                <c:pt idx="88">
                  <c:v>19</c:v>
                </c:pt>
                <c:pt idx="89">
                  <c:v>19</c:v>
                </c:pt>
                <c:pt idx="90">
                  <c:v>8</c:v>
                </c:pt>
                <c:pt idx="91">
                  <c:v>15</c:v>
                </c:pt>
                <c:pt idx="92">
                  <c:v>18</c:v>
                </c:pt>
                <c:pt idx="93">
                  <c:v>17</c:v>
                </c:pt>
                <c:pt idx="94">
                  <c:v>18</c:v>
                </c:pt>
                <c:pt idx="95">
                  <c:v>17</c:v>
                </c:pt>
                <c:pt idx="96">
                  <c:v>18</c:v>
                </c:pt>
                <c:pt idx="97">
                  <c:v>16</c:v>
                </c:pt>
                <c:pt idx="98">
                  <c:v>11</c:v>
                </c:pt>
                <c:pt idx="99">
                  <c:v>18</c:v>
                </c:pt>
                <c:pt idx="100">
                  <c:v>18</c:v>
                </c:pt>
                <c:pt idx="101">
                  <c:v>19</c:v>
                </c:pt>
                <c:pt idx="102">
                  <c:v>19</c:v>
                </c:pt>
                <c:pt idx="103">
                  <c:v>19</c:v>
                </c:pt>
                <c:pt idx="104">
                  <c:v>19</c:v>
                </c:pt>
                <c:pt idx="105">
                  <c:v>19</c:v>
                </c:pt>
                <c:pt idx="106">
                  <c:v>19</c:v>
                </c:pt>
                <c:pt idx="107">
                  <c:v>18</c:v>
                </c:pt>
                <c:pt idx="108">
                  <c:v>15</c:v>
                </c:pt>
                <c:pt idx="109">
                  <c:v>19</c:v>
                </c:pt>
                <c:pt idx="110">
                  <c:v>19</c:v>
                </c:pt>
                <c:pt idx="111">
                  <c:v>19</c:v>
                </c:pt>
                <c:pt idx="112">
                  <c:v>19</c:v>
                </c:pt>
                <c:pt idx="113">
                  <c:v>19</c:v>
                </c:pt>
                <c:pt idx="114">
                  <c:v>19</c:v>
                </c:pt>
                <c:pt idx="115">
                  <c:v>19</c:v>
                </c:pt>
                <c:pt idx="116">
                  <c:v>19</c:v>
                </c:pt>
                <c:pt idx="117">
                  <c:v>19</c:v>
                </c:pt>
                <c:pt idx="118">
                  <c:v>18</c:v>
                </c:pt>
                <c:pt idx="119">
                  <c:v>19</c:v>
                </c:pt>
                <c:pt idx="120">
                  <c:v>19</c:v>
                </c:pt>
                <c:pt idx="121">
                  <c:v>19</c:v>
                </c:pt>
                <c:pt idx="122">
                  <c:v>19</c:v>
                </c:pt>
                <c:pt idx="123">
                  <c:v>19</c:v>
                </c:pt>
                <c:pt idx="124">
                  <c:v>19</c:v>
                </c:pt>
                <c:pt idx="125">
                  <c:v>19</c:v>
                </c:pt>
                <c:pt idx="126">
                  <c:v>19</c:v>
                </c:pt>
                <c:pt idx="127">
                  <c:v>19</c:v>
                </c:pt>
                <c:pt idx="128">
                  <c:v>19</c:v>
                </c:pt>
                <c:pt idx="129">
                  <c:v>19</c:v>
                </c:pt>
                <c:pt idx="130">
                  <c:v>19</c:v>
                </c:pt>
                <c:pt idx="131">
                  <c:v>19</c:v>
                </c:pt>
                <c:pt idx="132">
                  <c:v>20</c:v>
                </c:pt>
                <c:pt idx="133">
                  <c:v>17</c:v>
                </c:pt>
                <c:pt idx="134">
                  <c:v>19</c:v>
                </c:pt>
                <c:pt idx="135">
                  <c:v>18</c:v>
                </c:pt>
                <c:pt idx="136">
                  <c:v>18</c:v>
                </c:pt>
                <c:pt idx="137">
                  <c:v>13</c:v>
                </c:pt>
                <c:pt idx="138">
                  <c:v>10</c:v>
                </c:pt>
                <c:pt idx="139">
                  <c:v>13</c:v>
                </c:pt>
                <c:pt idx="140">
                  <c:v>11</c:v>
                </c:pt>
                <c:pt idx="141">
                  <c:v>15</c:v>
                </c:pt>
                <c:pt idx="142">
                  <c:v>20</c:v>
                </c:pt>
                <c:pt idx="143">
                  <c:v>6</c:v>
                </c:pt>
                <c:pt idx="144">
                  <c:v>20</c:v>
                </c:pt>
                <c:pt idx="145">
                  <c:v>18</c:v>
                </c:pt>
                <c:pt idx="146">
                  <c:v>19</c:v>
                </c:pt>
                <c:pt idx="147">
                  <c:v>19</c:v>
                </c:pt>
                <c:pt idx="148">
                  <c:v>11</c:v>
                </c:pt>
                <c:pt idx="149">
                  <c:v>19</c:v>
                </c:pt>
                <c:pt idx="150">
                  <c:v>20</c:v>
                </c:pt>
                <c:pt idx="151">
                  <c:v>19</c:v>
                </c:pt>
                <c:pt idx="152">
                  <c:v>17</c:v>
                </c:pt>
                <c:pt idx="153">
                  <c:v>12</c:v>
                </c:pt>
                <c:pt idx="154">
                  <c:v>19</c:v>
                </c:pt>
                <c:pt idx="155">
                  <c:v>19</c:v>
                </c:pt>
                <c:pt idx="156">
                  <c:v>18</c:v>
                </c:pt>
                <c:pt idx="157">
                  <c:v>19</c:v>
                </c:pt>
                <c:pt idx="158">
                  <c:v>19</c:v>
                </c:pt>
                <c:pt idx="159">
                  <c:v>18</c:v>
                </c:pt>
                <c:pt idx="160">
                  <c:v>19</c:v>
                </c:pt>
                <c:pt idx="161">
                  <c:v>14</c:v>
                </c:pt>
                <c:pt idx="162">
                  <c:v>18</c:v>
                </c:pt>
                <c:pt idx="163">
                  <c:v>18</c:v>
                </c:pt>
                <c:pt idx="164">
                  <c:v>19</c:v>
                </c:pt>
                <c:pt idx="165">
                  <c:v>18</c:v>
                </c:pt>
                <c:pt idx="166">
                  <c:v>19</c:v>
                </c:pt>
                <c:pt idx="167">
                  <c:v>13</c:v>
                </c:pt>
                <c:pt idx="168">
                  <c:v>18</c:v>
                </c:pt>
                <c:pt idx="169">
                  <c:v>18</c:v>
                </c:pt>
                <c:pt idx="170">
                  <c:v>15</c:v>
                </c:pt>
                <c:pt idx="171">
                  <c:v>13</c:v>
                </c:pt>
                <c:pt idx="172">
                  <c:v>19</c:v>
                </c:pt>
                <c:pt idx="173">
                  <c:v>17</c:v>
                </c:pt>
                <c:pt idx="174">
                  <c:v>18</c:v>
                </c:pt>
                <c:pt idx="175">
                  <c:v>19</c:v>
                </c:pt>
                <c:pt idx="176">
                  <c:v>17</c:v>
                </c:pt>
                <c:pt idx="177">
                  <c:v>16</c:v>
                </c:pt>
                <c:pt idx="178">
                  <c:v>19</c:v>
                </c:pt>
              </c:numCache>
            </c:numRef>
          </c:val>
          <c:smooth val="0"/>
          <c:extLst>
            <c:ext xmlns:c16="http://schemas.microsoft.com/office/drawing/2014/chart" uri="{C3380CC4-5D6E-409C-BE32-E72D297353CC}">
              <c16:uniqueId val="{00000000-0039-4DD0-9697-21E1DBACE60D}"/>
            </c:ext>
          </c:extLst>
        </c:ser>
        <c:dLbls>
          <c:showLegendKey val="0"/>
          <c:showVal val="0"/>
          <c:showCatName val="0"/>
          <c:showSerName val="0"/>
          <c:showPercent val="0"/>
          <c:showBubbleSize val="0"/>
        </c:dLbls>
        <c:smooth val="0"/>
        <c:axId val="1321176896"/>
        <c:axId val="1321162016"/>
      </c:lineChart>
      <c:catAx>
        <c:axId val="1321176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1162016"/>
        <c:crosses val="autoZero"/>
        <c:auto val="1"/>
        <c:lblAlgn val="ctr"/>
        <c:lblOffset val="100"/>
        <c:noMultiLvlLbl val="0"/>
      </c:catAx>
      <c:valAx>
        <c:axId val="1321162016"/>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1176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600-7.Rank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Sheet5!$F$1</c:f>
              <c:strCache>
                <c:ptCount val="1"/>
                <c:pt idx="0">
                  <c:v>Rank of F_lambda2</c:v>
                </c:pt>
              </c:strCache>
            </c:strRef>
          </c:tx>
          <c:spPr>
            <a:ln w="19050" cap="rnd">
              <a:solidFill>
                <a:schemeClr val="accent1"/>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Sheet5!$F$2:$F$336</c:f>
              <c:numCache>
                <c:formatCode>General</c:formatCode>
                <c:ptCount val="335"/>
                <c:pt idx="0">
                  <c:v>7</c:v>
                </c:pt>
                <c:pt idx="1">
                  <c:v>9</c:v>
                </c:pt>
                <c:pt idx="2">
                  <c:v>10</c:v>
                </c:pt>
                <c:pt idx="3">
                  <c:v>19</c:v>
                </c:pt>
                <c:pt idx="4">
                  <c:v>19</c:v>
                </c:pt>
                <c:pt idx="5">
                  <c:v>11</c:v>
                </c:pt>
                <c:pt idx="6">
                  <c:v>15</c:v>
                </c:pt>
                <c:pt idx="7">
                  <c:v>15</c:v>
                </c:pt>
                <c:pt idx="8">
                  <c:v>17</c:v>
                </c:pt>
                <c:pt idx="9">
                  <c:v>16</c:v>
                </c:pt>
                <c:pt idx="10">
                  <c:v>19</c:v>
                </c:pt>
                <c:pt idx="11">
                  <c:v>19</c:v>
                </c:pt>
                <c:pt idx="12">
                  <c:v>13</c:v>
                </c:pt>
                <c:pt idx="13">
                  <c:v>17</c:v>
                </c:pt>
                <c:pt idx="14">
                  <c:v>7</c:v>
                </c:pt>
                <c:pt idx="15">
                  <c:v>16</c:v>
                </c:pt>
                <c:pt idx="16">
                  <c:v>18</c:v>
                </c:pt>
                <c:pt idx="17">
                  <c:v>15</c:v>
                </c:pt>
                <c:pt idx="18">
                  <c:v>18</c:v>
                </c:pt>
                <c:pt idx="19">
                  <c:v>5</c:v>
                </c:pt>
                <c:pt idx="20">
                  <c:v>5</c:v>
                </c:pt>
                <c:pt idx="21">
                  <c:v>2</c:v>
                </c:pt>
                <c:pt idx="22">
                  <c:v>15</c:v>
                </c:pt>
                <c:pt idx="23">
                  <c:v>6</c:v>
                </c:pt>
                <c:pt idx="24">
                  <c:v>1</c:v>
                </c:pt>
                <c:pt idx="25">
                  <c:v>16</c:v>
                </c:pt>
                <c:pt idx="26">
                  <c:v>12</c:v>
                </c:pt>
                <c:pt idx="27">
                  <c:v>17</c:v>
                </c:pt>
                <c:pt idx="28">
                  <c:v>3</c:v>
                </c:pt>
                <c:pt idx="29">
                  <c:v>15</c:v>
                </c:pt>
                <c:pt idx="30">
                  <c:v>6</c:v>
                </c:pt>
                <c:pt idx="31">
                  <c:v>1</c:v>
                </c:pt>
                <c:pt idx="32">
                  <c:v>8</c:v>
                </c:pt>
                <c:pt idx="33">
                  <c:v>19</c:v>
                </c:pt>
                <c:pt idx="34">
                  <c:v>18</c:v>
                </c:pt>
                <c:pt idx="35">
                  <c:v>14</c:v>
                </c:pt>
                <c:pt idx="36">
                  <c:v>6</c:v>
                </c:pt>
                <c:pt idx="37">
                  <c:v>4</c:v>
                </c:pt>
                <c:pt idx="38">
                  <c:v>6</c:v>
                </c:pt>
                <c:pt idx="39">
                  <c:v>4</c:v>
                </c:pt>
                <c:pt idx="40">
                  <c:v>17</c:v>
                </c:pt>
                <c:pt idx="41">
                  <c:v>18</c:v>
                </c:pt>
                <c:pt idx="42">
                  <c:v>17</c:v>
                </c:pt>
                <c:pt idx="43">
                  <c:v>11</c:v>
                </c:pt>
                <c:pt idx="44">
                  <c:v>5</c:v>
                </c:pt>
                <c:pt idx="45">
                  <c:v>18</c:v>
                </c:pt>
                <c:pt idx="46">
                  <c:v>17</c:v>
                </c:pt>
                <c:pt idx="47">
                  <c:v>5</c:v>
                </c:pt>
                <c:pt idx="48">
                  <c:v>6</c:v>
                </c:pt>
                <c:pt idx="49">
                  <c:v>13</c:v>
                </c:pt>
                <c:pt idx="50">
                  <c:v>8</c:v>
                </c:pt>
                <c:pt idx="51">
                  <c:v>6</c:v>
                </c:pt>
                <c:pt idx="52">
                  <c:v>7</c:v>
                </c:pt>
                <c:pt idx="53">
                  <c:v>6</c:v>
                </c:pt>
                <c:pt idx="54">
                  <c:v>7</c:v>
                </c:pt>
                <c:pt idx="55">
                  <c:v>11</c:v>
                </c:pt>
                <c:pt idx="56">
                  <c:v>16</c:v>
                </c:pt>
                <c:pt idx="57">
                  <c:v>7</c:v>
                </c:pt>
                <c:pt idx="58">
                  <c:v>5</c:v>
                </c:pt>
                <c:pt idx="59">
                  <c:v>8</c:v>
                </c:pt>
                <c:pt idx="60">
                  <c:v>19</c:v>
                </c:pt>
                <c:pt idx="61">
                  <c:v>6</c:v>
                </c:pt>
                <c:pt idx="62">
                  <c:v>5</c:v>
                </c:pt>
                <c:pt idx="63">
                  <c:v>12</c:v>
                </c:pt>
                <c:pt idx="64">
                  <c:v>16</c:v>
                </c:pt>
                <c:pt idx="65">
                  <c:v>15</c:v>
                </c:pt>
                <c:pt idx="66">
                  <c:v>2</c:v>
                </c:pt>
                <c:pt idx="67">
                  <c:v>4</c:v>
                </c:pt>
                <c:pt idx="68">
                  <c:v>4</c:v>
                </c:pt>
                <c:pt idx="69">
                  <c:v>9</c:v>
                </c:pt>
                <c:pt idx="70">
                  <c:v>4</c:v>
                </c:pt>
                <c:pt idx="71">
                  <c:v>9</c:v>
                </c:pt>
                <c:pt idx="72">
                  <c:v>2</c:v>
                </c:pt>
                <c:pt idx="73">
                  <c:v>9</c:v>
                </c:pt>
                <c:pt idx="74">
                  <c:v>6</c:v>
                </c:pt>
                <c:pt idx="75">
                  <c:v>4</c:v>
                </c:pt>
                <c:pt idx="76">
                  <c:v>4</c:v>
                </c:pt>
                <c:pt idx="77">
                  <c:v>15</c:v>
                </c:pt>
                <c:pt idx="78">
                  <c:v>11</c:v>
                </c:pt>
                <c:pt idx="79">
                  <c:v>17</c:v>
                </c:pt>
                <c:pt idx="80">
                  <c:v>16</c:v>
                </c:pt>
                <c:pt idx="81">
                  <c:v>3</c:v>
                </c:pt>
                <c:pt idx="82">
                  <c:v>7</c:v>
                </c:pt>
                <c:pt idx="83">
                  <c:v>6</c:v>
                </c:pt>
                <c:pt idx="84">
                  <c:v>9</c:v>
                </c:pt>
                <c:pt idx="85">
                  <c:v>15</c:v>
                </c:pt>
                <c:pt idx="86">
                  <c:v>12</c:v>
                </c:pt>
                <c:pt idx="87">
                  <c:v>8</c:v>
                </c:pt>
                <c:pt idx="88">
                  <c:v>16</c:v>
                </c:pt>
                <c:pt idx="89">
                  <c:v>18</c:v>
                </c:pt>
                <c:pt idx="90">
                  <c:v>17</c:v>
                </c:pt>
                <c:pt idx="91">
                  <c:v>19</c:v>
                </c:pt>
                <c:pt idx="92">
                  <c:v>13</c:v>
                </c:pt>
                <c:pt idx="93">
                  <c:v>6</c:v>
                </c:pt>
                <c:pt idx="94">
                  <c:v>5</c:v>
                </c:pt>
                <c:pt idx="95">
                  <c:v>7</c:v>
                </c:pt>
                <c:pt idx="96">
                  <c:v>10</c:v>
                </c:pt>
                <c:pt idx="97">
                  <c:v>17</c:v>
                </c:pt>
                <c:pt idx="98">
                  <c:v>1</c:v>
                </c:pt>
                <c:pt idx="99">
                  <c:v>6</c:v>
                </c:pt>
                <c:pt idx="100">
                  <c:v>11</c:v>
                </c:pt>
                <c:pt idx="101">
                  <c:v>6</c:v>
                </c:pt>
                <c:pt idx="102">
                  <c:v>16</c:v>
                </c:pt>
                <c:pt idx="103">
                  <c:v>4</c:v>
                </c:pt>
                <c:pt idx="104">
                  <c:v>6</c:v>
                </c:pt>
                <c:pt idx="105">
                  <c:v>9</c:v>
                </c:pt>
                <c:pt idx="106">
                  <c:v>13</c:v>
                </c:pt>
                <c:pt idx="107">
                  <c:v>3</c:v>
                </c:pt>
                <c:pt idx="108">
                  <c:v>2</c:v>
                </c:pt>
                <c:pt idx="109">
                  <c:v>5</c:v>
                </c:pt>
                <c:pt idx="110">
                  <c:v>18</c:v>
                </c:pt>
                <c:pt idx="111">
                  <c:v>16</c:v>
                </c:pt>
                <c:pt idx="112">
                  <c:v>17</c:v>
                </c:pt>
                <c:pt idx="113">
                  <c:v>3</c:v>
                </c:pt>
                <c:pt idx="114">
                  <c:v>3</c:v>
                </c:pt>
                <c:pt idx="115">
                  <c:v>2</c:v>
                </c:pt>
                <c:pt idx="116">
                  <c:v>10</c:v>
                </c:pt>
                <c:pt idx="117">
                  <c:v>16</c:v>
                </c:pt>
                <c:pt idx="118">
                  <c:v>13</c:v>
                </c:pt>
                <c:pt idx="119">
                  <c:v>15</c:v>
                </c:pt>
                <c:pt idx="120">
                  <c:v>2</c:v>
                </c:pt>
                <c:pt idx="121">
                  <c:v>1</c:v>
                </c:pt>
                <c:pt idx="122">
                  <c:v>11</c:v>
                </c:pt>
                <c:pt idx="123">
                  <c:v>8</c:v>
                </c:pt>
                <c:pt idx="124">
                  <c:v>10</c:v>
                </c:pt>
                <c:pt idx="125">
                  <c:v>14</c:v>
                </c:pt>
                <c:pt idx="126">
                  <c:v>4</c:v>
                </c:pt>
                <c:pt idx="127">
                  <c:v>11</c:v>
                </c:pt>
                <c:pt idx="128">
                  <c:v>19</c:v>
                </c:pt>
                <c:pt idx="129">
                  <c:v>18</c:v>
                </c:pt>
                <c:pt idx="130">
                  <c:v>9</c:v>
                </c:pt>
                <c:pt idx="131">
                  <c:v>13</c:v>
                </c:pt>
                <c:pt idx="132">
                  <c:v>4</c:v>
                </c:pt>
                <c:pt idx="133">
                  <c:v>16</c:v>
                </c:pt>
                <c:pt idx="134">
                  <c:v>12</c:v>
                </c:pt>
                <c:pt idx="135">
                  <c:v>18</c:v>
                </c:pt>
                <c:pt idx="136">
                  <c:v>8</c:v>
                </c:pt>
                <c:pt idx="137">
                  <c:v>14</c:v>
                </c:pt>
                <c:pt idx="138">
                  <c:v>19</c:v>
                </c:pt>
                <c:pt idx="139">
                  <c:v>14</c:v>
                </c:pt>
                <c:pt idx="140">
                  <c:v>16</c:v>
                </c:pt>
                <c:pt idx="141">
                  <c:v>12</c:v>
                </c:pt>
                <c:pt idx="142">
                  <c:v>16</c:v>
                </c:pt>
                <c:pt idx="143">
                  <c:v>6</c:v>
                </c:pt>
                <c:pt idx="144">
                  <c:v>6</c:v>
                </c:pt>
                <c:pt idx="145">
                  <c:v>9</c:v>
                </c:pt>
                <c:pt idx="146">
                  <c:v>12</c:v>
                </c:pt>
                <c:pt idx="147">
                  <c:v>3</c:v>
                </c:pt>
                <c:pt idx="148">
                  <c:v>2</c:v>
                </c:pt>
                <c:pt idx="149">
                  <c:v>2</c:v>
                </c:pt>
                <c:pt idx="150">
                  <c:v>7</c:v>
                </c:pt>
                <c:pt idx="151">
                  <c:v>18</c:v>
                </c:pt>
                <c:pt idx="152">
                  <c:v>9</c:v>
                </c:pt>
                <c:pt idx="153">
                  <c:v>19</c:v>
                </c:pt>
                <c:pt idx="154">
                  <c:v>4</c:v>
                </c:pt>
                <c:pt idx="155">
                  <c:v>3</c:v>
                </c:pt>
                <c:pt idx="156">
                  <c:v>16</c:v>
                </c:pt>
                <c:pt idx="157">
                  <c:v>1</c:v>
                </c:pt>
                <c:pt idx="158">
                  <c:v>7</c:v>
                </c:pt>
                <c:pt idx="159">
                  <c:v>1</c:v>
                </c:pt>
                <c:pt idx="160">
                  <c:v>14</c:v>
                </c:pt>
                <c:pt idx="161">
                  <c:v>1</c:v>
                </c:pt>
                <c:pt idx="162">
                  <c:v>9</c:v>
                </c:pt>
                <c:pt idx="163">
                  <c:v>8</c:v>
                </c:pt>
                <c:pt idx="164">
                  <c:v>13</c:v>
                </c:pt>
                <c:pt idx="165">
                  <c:v>12</c:v>
                </c:pt>
                <c:pt idx="166">
                  <c:v>19</c:v>
                </c:pt>
                <c:pt idx="167">
                  <c:v>12</c:v>
                </c:pt>
                <c:pt idx="168">
                  <c:v>6</c:v>
                </c:pt>
                <c:pt idx="169">
                  <c:v>8</c:v>
                </c:pt>
                <c:pt idx="170">
                  <c:v>9</c:v>
                </c:pt>
                <c:pt idx="171">
                  <c:v>15</c:v>
                </c:pt>
                <c:pt idx="172">
                  <c:v>18</c:v>
                </c:pt>
                <c:pt idx="173">
                  <c:v>7</c:v>
                </c:pt>
                <c:pt idx="174">
                  <c:v>9</c:v>
                </c:pt>
                <c:pt idx="175">
                  <c:v>7</c:v>
                </c:pt>
                <c:pt idx="176">
                  <c:v>4</c:v>
                </c:pt>
                <c:pt idx="177">
                  <c:v>7</c:v>
                </c:pt>
                <c:pt idx="178">
                  <c:v>9</c:v>
                </c:pt>
                <c:pt idx="179">
                  <c:v>3</c:v>
                </c:pt>
                <c:pt idx="180">
                  <c:v>18</c:v>
                </c:pt>
                <c:pt idx="181">
                  <c:v>11</c:v>
                </c:pt>
                <c:pt idx="182">
                  <c:v>15</c:v>
                </c:pt>
                <c:pt idx="183">
                  <c:v>8</c:v>
                </c:pt>
                <c:pt idx="184">
                  <c:v>4</c:v>
                </c:pt>
                <c:pt idx="185">
                  <c:v>13</c:v>
                </c:pt>
                <c:pt idx="186">
                  <c:v>19</c:v>
                </c:pt>
                <c:pt idx="187">
                  <c:v>18</c:v>
                </c:pt>
                <c:pt idx="188">
                  <c:v>18</c:v>
                </c:pt>
                <c:pt idx="189">
                  <c:v>7</c:v>
                </c:pt>
                <c:pt idx="190">
                  <c:v>11</c:v>
                </c:pt>
                <c:pt idx="191">
                  <c:v>8</c:v>
                </c:pt>
                <c:pt idx="192">
                  <c:v>5</c:v>
                </c:pt>
                <c:pt idx="193">
                  <c:v>14</c:v>
                </c:pt>
                <c:pt idx="194">
                  <c:v>12</c:v>
                </c:pt>
                <c:pt idx="195">
                  <c:v>2</c:v>
                </c:pt>
                <c:pt idx="196">
                  <c:v>10</c:v>
                </c:pt>
                <c:pt idx="197">
                  <c:v>17</c:v>
                </c:pt>
                <c:pt idx="198">
                  <c:v>4</c:v>
                </c:pt>
                <c:pt idx="199">
                  <c:v>13</c:v>
                </c:pt>
                <c:pt idx="200">
                  <c:v>16</c:v>
                </c:pt>
                <c:pt idx="201">
                  <c:v>6</c:v>
                </c:pt>
                <c:pt idx="202">
                  <c:v>7</c:v>
                </c:pt>
                <c:pt idx="203">
                  <c:v>15</c:v>
                </c:pt>
                <c:pt idx="204">
                  <c:v>11</c:v>
                </c:pt>
                <c:pt idx="205">
                  <c:v>2</c:v>
                </c:pt>
                <c:pt idx="206">
                  <c:v>6</c:v>
                </c:pt>
                <c:pt idx="207">
                  <c:v>9</c:v>
                </c:pt>
                <c:pt idx="208">
                  <c:v>10</c:v>
                </c:pt>
                <c:pt idx="209">
                  <c:v>17</c:v>
                </c:pt>
                <c:pt idx="210">
                  <c:v>14</c:v>
                </c:pt>
                <c:pt idx="211">
                  <c:v>15</c:v>
                </c:pt>
                <c:pt idx="212">
                  <c:v>1</c:v>
                </c:pt>
                <c:pt idx="213">
                  <c:v>6</c:v>
                </c:pt>
                <c:pt idx="214">
                  <c:v>2</c:v>
                </c:pt>
                <c:pt idx="215">
                  <c:v>12</c:v>
                </c:pt>
                <c:pt idx="216">
                  <c:v>3</c:v>
                </c:pt>
                <c:pt idx="217">
                  <c:v>5</c:v>
                </c:pt>
                <c:pt idx="218">
                  <c:v>16</c:v>
                </c:pt>
                <c:pt idx="219">
                  <c:v>4</c:v>
                </c:pt>
                <c:pt idx="220">
                  <c:v>8</c:v>
                </c:pt>
                <c:pt idx="221">
                  <c:v>7</c:v>
                </c:pt>
                <c:pt idx="222">
                  <c:v>17</c:v>
                </c:pt>
                <c:pt idx="223">
                  <c:v>18</c:v>
                </c:pt>
                <c:pt idx="224">
                  <c:v>13</c:v>
                </c:pt>
                <c:pt idx="225">
                  <c:v>16</c:v>
                </c:pt>
                <c:pt idx="226">
                  <c:v>15</c:v>
                </c:pt>
                <c:pt idx="227">
                  <c:v>10</c:v>
                </c:pt>
                <c:pt idx="228">
                  <c:v>3</c:v>
                </c:pt>
                <c:pt idx="229">
                  <c:v>10</c:v>
                </c:pt>
                <c:pt idx="230">
                  <c:v>8</c:v>
                </c:pt>
                <c:pt idx="231">
                  <c:v>18</c:v>
                </c:pt>
                <c:pt idx="232">
                  <c:v>3</c:v>
                </c:pt>
                <c:pt idx="233">
                  <c:v>12</c:v>
                </c:pt>
                <c:pt idx="234">
                  <c:v>4</c:v>
                </c:pt>
                <c:pt idx="235">
                  <c:v>6</c:v>
                </c:pt>
                <c:pt idx="236">
                  <c:v>15</c:v>
                </c:pt>
                <c:pt idx="237">
                  <c:v>15</c:v>
                </c:pt>
                <c:pt idx="238">
                  <c:v>2</c:v>
                </c:pt>
                <c:pt idx="239">
                  <c:v>18</c:v>
                </c:pt>
                <c:pt idx="240">
                  <c:v>18</c:v>
                </c:pt>
                <c:pt idx="241">
                  <c:v>18</c:v>
                </c:pt>
                <c:pt idx="242">
                  <c:v>13</c:v>
                </c:pt>
                <c:pt idx="243">
                  <c:v>1</c:v>
                </c:pt>
                <c:pt idx="244">
                  <c:v>17</c:v>
                </c:pt>
                <c:pt idx="245">
                  <c:v>19</c:v>
                </c:pt>
                <c:pt idx="246">
                  <c:v>12</c:v>
                </c:pt>
                <c:pt idx="247">
                  <c:v>19</c:v>
                </c:pt>
                <c:pt idx="248">
                  <c:v>19</c:v>
                </c:pt>
                <c:pt idx="249">
                  <c:v>19</c:v>
                </c:pt>
                <c:pt idx="250">
                  <c:v>9</c:v>
                </c:pt>
                <c:pt idx="251">
                  <c:v>17</c:v>
                </c:pt>
                <c:pt idx="252">
                  <c:v>10</c:v>
                </c:pt>
                <c:pt idx="253">
                  <c:v>11</c:v>
                </c:pt>
                <c:pt idx="254">
                  <c:v>18</c:v>
                </c:pt>
                <c:pt idx="255">
                  <c:v>19</c:v>
                </c:pt>
                <c:pt idx="256">
                  <c:v>14</c:v>
                </c:pt>
                <c:pt idx="257">
                  <c:v>2</c:v>
                </c:pt>
                <c:pt idx="258">
                  <c:v>12</c:v>
                </c:pt>
                <c:pt idx="259">
                  <c:v>15</c:v>
                </c:pt>
                <c:pt idx="260">
                  <c:v>19</c:v>
                </c:pt>
                <c:pt idx="261">
                  <c:v>18</c:v>
                </c:pt>
                <c:pt idx="262">
                  <c:v>19</c:v>
                </c:pt>
                <c:pt idx="263">
                  <c:v>10</c:v>
                </c:pt>
                <c:pt idx="264">
                  <c:v>13</c:v>
                </c:pt>
                <c:pt idx="265">
                  <c:v>10</c:v>
                </c:pt>
                <c:pt idx="266">
                  <c:v>11</c:v>
                </c:pt>
                <c:pt idx="267">
                  <c:v>16</c:v>
                </c:pt>
                <c:pt idx="268">
                  <c:v>12</c:v>
                </c:pt>
                <c:pt idx="269">
                  <c:v>16</c:v>
                </c:pt>
                <c:pt idx="270">
                  <c:v>13</c:v>
                </c:pt>
                <c:pt idx="271">
                  <c:v>9</c:v>
                </c:pt>
                <c:pt idx="272">
                  <c:v>10</c:v>
                </c:pt>
                <c:pt idx="273">
                  <c:v>8</c:v>
                </c:pt>
                <c:pt idx="274">
                  <c:v>16</c:v>
                </c:pt>
                <c:pt idx="275">
                  <c:v>10</c:v>
                </c:pt>
                <c:pt idx="276">
                  <c:v>14</c:v>
                </c:pt>
                <c:pt idx="277">
                  <c:v>2</c:v>
                </c:pt>
                <c:pt idx="278">
                  <c:v>2</c:v>
                </c:pt>
                <c:pt idx="279">
                  <c:v>6</c:v>
                </c:pt>
                <c:pt idx="280">
                  <c:v>12</c:v>
                </c:pt>
                <c:pt idx="281">
                  <c:v>12</c:v>
                </c:pt>
                <c:pt idx="282">
                  <c:v>8</c:v>
                </c:pt>
                <c:pt idx="283">
                  <c:v>5</c:v>
                </c:pt>
                <c:pt idx="284">
                  <c:v>4</c:v>
                </c:pt>
                <c:pt idx="285">
                  <c:v>7</c:v>
                </c:pt>
                <c:pt idx="286">
                  <c:v>1</c:v>
                </c:pt>
                <c:pt idx="287">
                  <c:v>2</c:v>
                </c:pt>
                <c:pt idx="288">
                  <c:v>19</c:v>
                </c:pt>
                <c:pt idx="289">
                  <c:v>19</c:v>
                </c:pt>
                <c:pt idx="290">
                  <c:v>3</c:v>
                </c:pt>
                <c:pt idx="291">
                  <c:v>9</c:v>
                </c:pt>
                <c:pt idx="292">
                  <c:v>1</c:v>
                </c:pt>
                <c:pt idx="293">
                  <c:v>11</c:v>
                </c:pt>
                <c:pt idx="294">
                  <c:v>15</c:v>
                </c:pt>
                <c:pt idx="295">
                  <c:v>14</c:v>
                </c:pt>
                <c:pt idx="296">
                  <c:v>10</c:v>
                </c:pt>
                <c:pt idx="297">
                  <c:v>5</c:v>
                </c:pt>
                <c:pt idx="298">
                  <c:v>8</c:v>
                </c:pt>
                <c:pt idx="299">
                  <c:v>8</c:v>
                </c:pt>
                <c:pt idx="300">
                  <c:v>9</c:v>
                </c:pt>
                <c:pt idx="301">
                  <c:v>10</c:v>
                </c:pt>
                <c:pt idx="302">
                  <c:v>11</c:v>
                </c:pt>
                <c:pt idx="303">
                  <c:v>15</c:v>
                </c:pt>
                <c:pt idx="304">
                  <c:v>7</c:v>
                </c:pt>
                <c:pt idx="305">
                  <c:v>13</c:v>
                </c:pt>
                <c:pt idx="306">
                  <c:v>9</c:v>
                </c:pt>
                <c:pt idx="307">
                  <c:v>17</c:v>
                </c:pt>
                <c:pt idx="308">
                  <c:v>18</c:v>
                </c:pt>
                <c:pt idx="309">
                  <c:v>9</c:v>
                </c:pt>
                <c:pt idx="310">
                  <c:v>17</c:v>
                </c:pt>
                <c:pt idx="311">
                  <c:v>17</c:v>
                </c:pt>
                <c:pt idx="312">
                  <c:v>12</c:v>
                </c:pt>
                <c:pt idx="313">
                  <c:v>14</c:v>
                </c:pt>
                <c:pt idx="314">
                  <c:v>11</c:v>
                </c:pt>
                <c:pt idx="315">
                  <c:v>12</c:v>
                </c:pt>
                <c:pt idx="316">
                  <c:v>5</c:v>
                </c:pt>
                <c:pt idx="317">
                  <c:v>9</c:v>
                </c:pt>
                <c:pt idx="318">
                  <c:v>19</c:v>
                </c:pt>
                <c:pt idx="319">
                  <c:v>5</c:v>
                </c:pt>
                <c:pt idx="320">
                  <c:v>17</c:v>
                </c:pt>
                <c:pt idx="321">
                  <c:v>15</c:v>
                </c:pt>
                <c:pt idx="322">
                  <c:v>19</c:v>
                </c:pt>
                <c:pt idx="323">
                  <c:v>11</c:v>
                </c:pt>
                <c:pt idx="324">
                  <c:v>6</c:v>
                </c:pt>
                <c:pt idx="325">
                  <c:v>16</c:v>
                </c:pt>
                <c:pt idx="326">
                  <c:v>16</c:v>
                </c:pt>
                <c:pt idx="327">
                  <c:v>14</c:v>
                </c:pt>
                <c:pt idx="328">
                  <c:v>4</c:v>
                </c:pt>
                <c:pt idx="329">
                  <c:v>6</c:v>
                </c:pt>
                <c:pt idx="330">
                  <c:v>5</c:v>
                </c:pt>
                <c:pt idx="331">
                  <c:v>16</c:v>
                </c:pt>
                <c:pt idx="332">
                  <c:v>12</c:v>
                </c:pt>
                <c:pt idx="333">
                  <c:v>18</c:v>
                </c:pt>
                <c:pt idx="334">
                  <c:v>4</c:v>
                </c:pt>
              </c:numCache>
            </c:numRef>
          </c:val>
          <c:smooth val="0"/>
          <c:extLst>
            <c:ext xmlns:c16="http://schemas.microsoft.com/office/drawing/2014/chart" uri="{C3380CC4-5D6E-409C-BE32-E72D297353CC}">
              <c16:uniqueId val="{00000000-2DDA-4765-939E-85A369AF8853}"/>
            </c:ext>
          </c:extLst>
        </c:ser>
        <c:dLbls>
          <c:showLegendKey val="0"/>
          <c:showVal val="0"/>
          <c:showCatName val="0"/>
          <c:showSerName val="0"/>
          <c:showPercent val="0"/>
          <c:showBubbleSize val="0"/>
        </c:dLbls>
        <c:smooth val="0"/>
        <c:axId val="1800099103"/>
        <c:axId val="1800100543"/>
      </c:lineChart>
      <c:catAx>
        <c:axId val="18000991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00100543"/>
        <c:crosses val="autoZero"/>
        <c:auto val="1"/>
        <c:lblAlgn val="ctr"/>
        <c:lblOffset val="100"/>
        <c:noMultiLvlLbl val="0"/>
      </c:catAx>
      <c:valAx>
        <c:axId val="18001005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000991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600-8.Rank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Sheet6!$F$1</c:f>
              <c:strCache>
                <c:ptCount val="1"/>
                <c:pt idx="0">
                  <c:v>Rank of F_lambda2</c:v>
                </c:pt>
              </c:strCache>
            </c:strRef>
          </c:tx>
          <c:spPr>
            <a:ln w="19050" cap="rnd">
              <a:solidFill>
                <a:schemeClr val="accent1"/>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Sheet6!$F$2:$F$336</c:f>
              <c:numCache>
                <c:formatCode>General</c:formatCode>
                <c:ptCount val="335"/>
                <c:pt idx="0">
                  <c:v>10</c:v>
                </c:pt>
                <c:pt idx="1">
                  <c:v>18</c:v>
                </c:pt>
                <c:pt idx="2">
                  <c:v>5</c:v>
                </c:pt>
                <c:pt idx="3">
                  <c:v>18</c:v>
                </c:pt>
                <c:pt idx="4">
                  <c:v>19</c:v>
                </c:pt>
                <c:pt idx="5">
                  <c:v>19</c:v>
                </c:pt>
                <c:pt idx="6">
                  <c:v>17</c:v>
                </c:pt>
                <c:pt idx="7">
                  <c:v>15</c:v>
                </c:pt>
                <c:pt idx="8">
                  <c:v>16</c:v>
                </c:pt>
                <c:pt idx="9">
                  <c:v>9</c:v>
                </c:pt>
                <c:pt idx="10">
                  <c:v>14</c:v>
                </c:pt>
                <c:pt idx="11">
                  <c:v>15</c:v>
                </c:pt>
                <c:pt idx="12">
                  <c:v>19</c:v>
                </c:pt>
                <c:pt idx="13">
                  <c:v>19</c:v>
                </c:pt>
                <c:pt idx="14">
                  <c:v>18</c:v>
                </c:pt>
                <c:pt idx="15">
                  <c:v>6</c:v>
                </c:pt>
                <c:pt idx="16">
                  <c:v>13</c:v>
                </c:pt>
                <c:pt idx="17">
                  <c:v>17</c:v>
                </c:pt>
                <c:pt idx="18">
                  <c:v>19</c:v>
                </c:pt>
                <c:pt idx="19">
                  <c:v>18</c:v>
                </c:pt>
                <c:pt idx="20">
                  <c:v>5</c:v>
                </c:pt>
                <c:pt idx="21">
                  <c:v>6</c:v>
                </c:pt>
                <c:pt idx="22">
                  <c:v>11</c:v>
                </c:pt>
                <c:pt idx="23">
                  <c:v>4</c:v>
                </c:pt>
                <c:pt idx="24">
                  <c:v>1</c:v>
                </c:pt>
                <c:pt idx="25">
                  <c:v>19</c:v>
                </c:pt>
                <c:pt idx="26">
                  <c:v>16</c:v>
                </c:pt>
                <c:pt idx="27">
                  <c:v>11</c:v>
                </c:pt>
                <c:pt idx="28">
                  <c:v>8</c:v>
                </c:pt>
                <c:pt idx="29">
                  <c:v>1</c:v>
                </c:pt>
                <c:pt idx="30">
                  <c:v>14</c:v>
                </c:pt>
                <c:pt idx="31">
                  <c:v>4</c:v>
                </c:pt>
                <c:pt idx="32">
                  <c:v>7</c:v>
                </c:pt>
                <c:pt idx="33">
                  <c:v>2</c:v>
                </c:pt>
                <c:pt idx="34">
                  <c:v>17</c:v>
                </c:pt>
                <c:pt idx="35">
                  <c:v>11</c:v>
                </c:pt>
                <c:pt idx="36">
                  <c:v>8</c:v>
                </c:pt>
                <c:pt idx="37">
                  <c:v>3</c:v>
                </c:pt>
                <c:pt idx="38">
                  <c:v>4</c:v>
                </c:pt>
                <c:pt idx="39">
                  <c:v>12</c:v>
                </c:pt>
                <c:pt idx="40">
                  <c:v>8</c:v>
                </c:pt>
                <c:pt idx="41">
                  <c:v>14</c:v>
                </c:pt>
                <c:pt idx="42">
                  <c:v>18</c:v>
                </c:pt>
                <c:pt idx="43">
                  <c:v>19</c:v>
                </c:pt>
                <c:pt idx="44">
                  <c:v>7</c:v>
                </c:pt>
                <c:pt idx="45">
                  <c:v>14</c:v>
                </c:pt>
                <c:pt idx="46">
                  <c:v>14</c:v>
                </c:pt>
                <c:pt idx="47">
                  <c:v>8</c:v>
                </c:pt>
                <c:pt idx="48">
                  <c:v>5</c:v>
                </c:pt>
                <c:pt idx="49">
                  <c:v>1</c:v>
                </c:pt>
                <c:pt idx="50">
                  <c:v>15</c:v>
                </c:pt>
                <c:pt idx="51">
                  <c:v>6</c:v>
                </c:pt>
                <c:pt idx="52">
                  <c:v>3</c:v>
                </c:pt>
                <c:pt idx="53">
                  <c:v>12</c:v>
                </c:pt>
                <c:pt idx="54">
                  <c:v>1</c:v>
                </c:pt>
                <c:pt idx="55">
                  <c:v>1</c:v>
                </c:pt>
                <c:pt idx="56">
                  <c:v>17</c:v>
                </c:pt>
                <c:pt idx="57">
                  <c:v>1</c:v>
                </c:pt>
                <c:pt idx="58">
                  <c:v>8</c:v>
                </c:pt>
                <c:pt idx="59">
                  <c:v>7</c:v>
                </c:pt>
                <c:pt idx="60">
                  <c:v>18</c:v>
                </c:pt>
                <c:pt idx="61">
                  <c:v>18</c:v>
                </c:pt>
                <c:pt idx="62">
                  <c:v>9</c:v>
                </c:pt>
                <c:pt idx="63">
                  <c:v>3</c:v>
                </c:pt>
                <c:pt idx="64">
                  <c:v>6</c:v>
                </c:pt>
                <c:pt idx="65">
                  <c:v>11</c:v>
                </c:pt>
                <c:pt idx="66">
                  <c:v>12</c:v>
                </c:pt>
                <c:pt idx="67">
                  <c:v>3</c:v>
                </c:pt>
                <c:pt idx="68">
                  <c:v>4</c:v>
                </c:pt>
                <c:pt idx="69">
                  <c:v>4</c:v>
                </c:pt>
                <c:pt idx="70">
                  <c:v>10</c:v>
                </c:pt>
                <c:pt idx="71">
                  <c:v>15</c:v>
                </c:pt>
                <c:pt idx="72">
                  <c:v>10</c:v>
                </c:pt>
                <c:pt idx="73">
                  <c:v>3</c:v>
                </c:pt>
                <c:pt idx="74">
                  <c:v>4</c:v>
                </c:pt>
                <c:pt idx="75">
                  <c:v>8</c:v>
                </c:pt>
                <c:pt idx="76">
                  <c:v>6</c:v>
                </c:pt>
                <c:pt idx="77">
                  <c:v>7</c:v>
                </c:pt>
                <c:pt idx="78">
                  <c:v>14</c:v>
                </c:pt>
                <c:pt idx="79">
                  <c:v>18</c:v>
                </c:pt>
                <c:pt idx="80">
                  <c:v>18</c:v>
                </c:pt>
                <c:pt idx="81">
                  <c:v>12</c:v>
                </c:pt>
                <c:pt idx="82">
                  <c:v>4</c:v>
                </c:pt>
                <c:pt idx="83">
                  <c:v>2</c:v>
                </c:pt>
                <c:pt idx="84">
                  <c:v>16</c:v>
                </c:pt>
                <c:pt idx="85">
                  <c:v>7</c:v>
                </c:pt>
                <c:pt idx="86">
                  <c:v>16</c:v>
                </c:pt>
                <c:pt idx="87">
                  <c:v>14</c:v>
                </c:pt>
                <c:pt idx="88">
                  <c:v>13</c:v>
                </c:pt>
                <c:pt idx="89">
                  <c:v>16</c:v>
                </c:pt>
                <c:pt idx="90">
                  <c:v>8</c:v>
                </c:pt>
                <c:pt idx="91">
                  <c:v>19</c:v>
                </c:pt>
                <c:pt idx="92">
                  <c:v>19</c:v>
                </c:pt>
                <c:pt idx="93">
                  <c:v>10</c:v>
                </c:pt>
                <c:pt idx="94">
                  <c:v>8</c:v>
                </c:pt>
                <c:pt idx="95">
                  <c:v>16</c:v>
                </c:pt>
                <c:pt idx="96">
                  <c:v>6</c:v>
                </c:pt>
                <c:pt idx="97">
                  <c:v>14</c:v>
                </c:pt>
                <c:pt idx="98">
                  <c:v>6</c:v>
                </c:pt>
                <c:pt idx="99">
                  <c:v>16</c:v>
                </c:pt>
                <c:pt idx="100">
                  <c:v>12</c:v>
                </c:pt>
                <c:pt idx="101">
                  <c:v>16</c:v>
                </c:pt>
                <c:pt idx="102">
                  <c:v>7</c:v>
                </c:pt>
                <c:pt idx="103">
                  <c:v>3</c:v>
                </c:pt>
                <c:pt idx="104">
                  <c:v>1</c:v>
                </c:pt>
                <c:pt idx="105">
                  <c:v>14</c:v>
                </c:pt>
                <c:pt idx="106">
                  <c:v>13</c:v>
                </c:pt>
                <c:pt idx="107">
                  <c:v>2</c:v>
                </c:pt>
                <c:pt idx="108">
                  <c:v>3</c:v>
                </c:pt>
                <c:pt idx="109">
                  <c:v>13</c:v>
                </c:pt>
                <c:pt idx="110">
                  <c:v>11</c:v>
                </c:pt>
                <c:pt idx="111">
                  <c:v>17</c:v>
                </c:pt>
                <c:pt idx="112">
                  <c:v>12</c:v>
                </c:pt>
                <c:pt idx="113">
                  <c:v>4</c:v>
                </c:pt>
                <c:pt idx="114">
                  <c:v>1</c:v>
                </c:pt>
                <c:pt idx="115">
                  <c:v>3</c:v>
                </c:pt>
                <c:pt idx="116">
                  <c:v>10</c:v>
                </c:pt>
                <c:pt idx="117">
                  <c:v>13</c:v>
                </c:pt>
                <c:pt idx="118">
                  <c:v>1</c:v>
                </c:pt>
                <c:pt idx="119">
                  <c:v>6</c:v>
                </c:pt>
                <c:pt idx="120">
                  <c:v>4</c:v>
                </c:pt>
                <c:pt idx="121">
                  <c:v>11</c:v>
                </c:pt>
                <c:pt idx="122">
                  <c:v>13</c:v>
                </c:pt>
                <c:pt idx="123">
                  <c:v>2</c:v>
                </c:pt>
                <c:pt idx="124">
                  <c:v>3</c:v>
                </c:pt>
                <c:pt idx="125">
                  <c:v>3</c:v>
                </c:pt>
                <c:pt idx="126">
                  <c:v>8</c:v>
                </c:pt>
                <c:pt idx="127">
                  <c:v>1</c:v>
                </c:pt>
                <c:pt idx="128">
                  <c:v>5</c:v>
                </c:pt>
                <c:pt idx="129">
                  <c:v>18</c:v>
                </c:pt>
                <c:pt idx="130">
                  <c:v>18</c:v>
                </c:pt>
                <c:pt idx="131">
                  <c:v>10</c:v>
                </c:pt>
                <c:pt idx="132">
                  <c:v>16</c:v>
                </c:pt>
                <c:pt idx="133">
                  <c:v>6</c:v>
                </c:pt>
                <c:pt idx="134">
                  <c:v>17</c:v>
                </c:pt>
                <c:pt idx="135">
                  <c:v>15</c:v>
                </c:pt>
                <c:pt idx="136">
                  <c:v>4</c:v>
                </c:pt>
                <c:pt idx="137">
                  <c:v>11</c:v>
                </c:pt>
                <c:pt idx="138">
                  <c:v>19</c:v>
                </c:pt>
                <c:pt idx="139">
                  <c:v>17</c:v>
                </c:pt>
                <c:pt idx="140">
                  <c:v>17</c:v>
                </c:pt>
                <c:pt idx="141">
                  <c:v>16</c:v>
                </c:pt>
                <c:pt idx="142">
                  <c:v>2</c:v>
                </c:pt>
                <c:pt idx="143">
                  <c:v>6</c:v>
                </c:pt>
                <c:pt idx="144">
                  <c:v>1</c:v>
                </c:pt>
                <c:pt idx="145">
                  <c:v>11</c:v>
                </c:pt>
                <c:pt idx="146">
                  <c:v>13</c:v>
                </c:pt>
                <c:pt idx="147">
                  <c:v>2</c:v>
                </c:pt>
                <c:pt idx="148">
                  <c:v>9</c:v>
                </c:pt>
                <c:pt idx="149">
                  <c:v>6</c:v>
                </c:pt>
                <c:pt idx="150">
                  <c:v>16</c:v>
                </c:pt>
                <c:pt idx="151">
                  <c:v>4</c:v>
                </c:pt>
                <c:pt idx="152">
                  <c:v>3</c:v>
                </c:pt>
                <c:pt idx="153">
                  <c:v>18</c:v>
                </c:pt>
                <c:pt idx="154">
                  <c:v>18</c:v>
                </c:pt>
                <c:pt idx="155">
                  <c:v>12</c:v>
                </c:pt>
                <c:pt idx="156">
                  <c:v>18</c:v>
                </c:pt>
                <c:pt idx="157">
                  <c:v>12</c:v>
                </c:pt>
                <c:pt idx="158">
                  <c:v>7</c:v>
                </c:pt>
                <c:pt idx="159">
                  <c:v>14</c:v>
                </c:pt>
                <c:pt idx="160">
                  <c:v>4</c:v>
                </c:pt>
                <c:pt idx="161">
                  <c:v>5</c:v>
                </c:pt>
                <c:pt idx="162">
                  <c:v>17</c:v>
                </c:pt>
                <c:pt idx="163">
                  <c:v>12</c:v>
                </c:pt>
                <c:pt idx="164">
                  <c:v>14</c:v>
                </c:pt>
                <c:pt idx="165">
                  <c:v>13</c:v>
                </c:pt>
                <c:pt idx="166">
                  <c:v>15</c:v>
                </c:pt>
                <c:pt idx="167">
                  <c:v>17</c:v>
                </c:pt>
                <c:pt idx="168">
                  <c:v>15</c:v>
                </c:pt>
                <c:pt idx="169">
                  <c:v>9</c:v>
                </c:pt>
                <c:pt idx="170">
                  <c:v>1</c:v>
                </c:pt>
                <c:pt idx="171">
                  <c:v>7</c:v>
                </c:pt>
                <c:pt idx="172">
                  <c:v>9</c:v>
                </c:pt>
                <c:pt idx="173">
                  <c:v>4</c:v>
                </c:pt>
                <c:pt idx="174">
                  <c:v>4</c:v>
                </c:pt>
                <c:pt idx="175">
                  <c:v>4</c:v>
                </c:pt>
                <c:pt idx="176">
                  <c:v>15</c:v>
                </c:pt>
                <c:pt idx="177">
                  <c:v>17</c:v>
                </c:pt>
                <c:pt idx="178">
                  <c:v>17</c:v>
                </c:pt>
                <c:pt idx="179">
                  <c:v>9</c:v>
                </c:pt>
                <c:pt idx="180">
                  <c:v>8</c:v>
                </c:pt>
                <c:pt idx="181">
                  <c:v>6</c:v>
                </c:pt>
                <c:pt idx="182">
                  <c:v>7</c:v>
                </c:pt>
                <c:pt idx="183">
                  <c:v>4</c:v>
                </c:pt>
                <c:pt idx="184">
                  <c:v>11</c:v>
                </c:pt>
                <c:pt idx="185">
                  <c:v>6</c:v>
                </c:pt>
                <c:pt idx="186">
                  <c:v>19</c:v>
                </c:pt>
                <c:pt idx="187">
                  <c:v>8</c:v>
                </c:pt>
                <c:pt idx="188">
                  <c:v>11</c:v>
                </c:pt>
                <c:pt idx="189">
                  <c:v>9</c:v>
                </c:pt>
                <c:pt idx="190">
                  <c:v>9</c:v>
                </c:pt>
                <c:pt idx="191">
                  <c:v>17</c:v>
                </c:pt>
                <c:pt idx="192">
                  <c:v>19</c:v>
                </c:pt>
                <c:pt idx="193">
                  <c:v>2</c:v>
                </c:pt>
                <c:pt idx="194">
                  <c:v>15</c:v>
                </c:pt>
                <c:pt idx="195">
                  <c:v>4</c:v>
                </c:pt>
                <c:pt idx="196">
                  <c:v>14</c:v>
                </c:pt>
                <c:pt idx="197">
                  <c:v>19</c:v>
                </c:pt>
                <c:pt idx="198">
                  <c:v>17</c:v>
                </c:pt>
                <c:pt idx="199">
                  <c:v>2</c:v>
                </c:pt>
                <c:pt idx="200">
                  <c:v>9</c:v>
                </c:pt>
                <c:pt idx="201">
                  <c:v>7</c:v>
                </c:pt>
                <c:pt idx="202">
                  <c:v>7</c:v>
                </c:pt>
                <c:pt idx="203">
                  <c:v>12</c:v>
                </c:pt>
                <c:pt idx="204">
                  <c:v>12</c:v>
                </c:pt>
                <c:pt idx="205">
                  <c:v>10</c:v>
                </c:pt>
                <c:pt idx="206">
                  <c:v>11</c:v>
                </c:pt>
                <c:pt idx="207">
                  <c:v>3</c:v>
                </c:pt>
                <c:pt idx="208">
                  <c:v>13</c:v>
                </c:pt>
                <c:pt idx="209">
                  <c:v>10</c:v>
                </c:pt>
                <c:pt idx="210">
                  <c:v>18</c:v>
                </c:pt>
                <c:pt idx="211">
                  <c:v>10</c:v>
                </c:pt>
                <c:pt idx="212">
                  <c:v>11</c:v>
                </c:pt>
                <c:pt idx="213">
                  <c:v>8</c:v>
                </c:pt>
                <c:pt idx="214">
                  <c:v>6</c:v>
                </c:pt>
                <c:pt idx="215">
                  <c:v>12</c:v>
                </c:pt>
                <c:pt idx="216">
                  <c:v>16</c:v>
                </c:pt>
                <c:pt idx="217">
                  <c:v>5</c:v>
                </c:pt>
                <c:pt idx="218">
                  <c:v>6</c:v>
                </c:pt>
                <c:pt idx="219">
                  <c:v>2</c:v>
                </c:pt>
                <c:pt idx="220">
                  <c:v>14</c:v>
                </c:pt>
                <c:pt idx="221">
                  <c:v>9</c:v>
                </c:pt>
                <c:pt idx="222">
                  <c:v>16</c:v>
                </c:pt>
                <c:pt idx="223">
                  <c:v>13</c:v>
                </c:pt>
                <c:pt idx="224">
                  <c:v>15</c:v>
                </c:pt>
                <c:pt idx="225">
                  <c:v>17</c:v>
                </c:pt>
                <c:pt idx="226">
                  <c:v>13</c:v>
                </c:pt>
                <c:pt idx="227">
                  <c:v>8</c:v>
                </c:pt>
                <c:pt idx="228">
                  <c:v>14</c:v>
                </c:pt>
                <c:pt idx="229">
                  <c:v>4</c:v>
                </c:pt>
                <c:pt idx="230">
                  <c:v>8</c:v>
                </c:pt>
                <c:pt idx="231">
                  <c:v>9</c:v>
                </c:pt>
                <c:pt idx="232">
                  <c:v>12</c:v>
                </c:pt>
                <c:pt idx="233">
                  <c:v>6</c:v>
                </c:pt>
                <c:pt idx="234">
                  <c:v>2</c:v>
                </c:pt>
                <c:pt idx="235">
                  <c:v>14</c:v>
                </c:pt>
                <c:pt idx="236">
                  <c:v>11</c:v>
                </c:pt>
                <c:pt idx="237">
                  <c:v>17</c:v>
                </c:pt>
                <c:pt idx="238">
                  <c:v>2</c:v>
                </c:pt>
                <c:pt idx="239">
                  <c:v>15</c:v>
                </c:pt>
                <c:pt idx="240">
                  <c:v>16</c:v>
                </c:pt>
                <c:pt idx="241">
                  <c:v>14</c:v>
                </c:pt>
                <c:pt idx="242">
                  <c:v>14</c:v>
                </c:pt>
                <c:pt idx="243">
                  <c:v>14</c:v>
                </c:pt>
                <c:pt idx="244">
                  <c:v>19</c:v>
                </c:pt>
                <c:pt idx="245">
                  <c:v>19</c:v>
                </c:pt>
                <c:pt idx="246">
                  <c:v>17</c:v>
                </c:pt>
                <c:pt idx="247">
                  <c:v>15</c:v>
                </c:pt>
                <c:pt idx="248">
                  <c:v>18</c:v>
                </c:pt>
                <c:pt idx="249">
                  <c:v>17</c:v>
                </c:pt>
                <c:pt idx="250">
                  <c:v>19</c:v>
                </c:pt>
                <c:pt idx="251">
                  <c:v>19</c:v>
                </c:pt>
                <c:pt idx="252">
                  <c:v>18</c:v>
                </c:pt>
                <c:pt idx="253">
                  <c:v>18</c:v>
                </c:pt>
                <c:pt idx="254">
                  <c:v>6</c:v>
                </c:pt>
                <c:pt idx="255">
                  <c:v>15</c:v>
                </c:pt>
                <c:pt idx="256">
                  <c:v>1</c:v>
                </c:pt>
                <c:pt idx="257">
                  <c:v>11</c:v>
                </c:pt>
                <c:pt idx="258">
                  <c:v>6</c:v>
                </c:pt>
                <c:pt idx="259">
                  <c:v>1</c:v>
                </c:pt>
                <c:pt idx="260">
                  <c:v>13</c:v>
                </c:pt>
                <c:pt idx="261">
                  <c:v>10</c:v>
                </c:pt>
                <c:pt idx="262">
                  <c:v>17</c:v>
                </c:pt>
                <c:pt idx="263">
                  <c:v>19</c:v>
                </c:pt>
                <c:pt idx="264">
                  <c:v>18</c:v>
                </c:pt>
                <c:pt idx="265">
                  <c:v>12</c:v>
                </c:pt>
                <c:pt idx="266">
                  <c:v>16</c:v>
                </c:pt>
                <c:pt idx="267">
                  <c:v>14</c:v>
                </c:pt>
                <c:pt idx="268">
                  <c:v>11</c:v>
                </c:pt>
                <c:pt idx="269">
                  <c:v>16</c:v>
                </c:pt>
                <c:pt idx="270">
                  <c:v>17</c:v>
                </c:pt>
                <c:pt idx="271">
                  <c:v>16</c:v>
                </c:pt>
                <c:pt idx="272">
                  <c:v>13</c:v>
                </c:pt>
                <c:pt idx="273">
                  <c:v>8</c:v>
                </c:pt>
                <c:pt idx="274">
                  <c:v>18</c:v>
                </c:pt>
                <c:pt idx="275">
                  <c:v>18</c:v>
                </c:pt>
                <c:pt idx="276">
                  <c:v>1</c:v>
                </c:pt>
                <c:pt idx="277">
                  <c:v>7</c:v>
                </c:pt>
                <c:pt idx="278">
                  <c:v>4</c:v>
                </c:pt>
                <c:pt idx="279">
                  <c:v>12</c:v>
                </c:pt>
                <c:pt idx="280">
                  <c:v>12</c:v>
                </c:pt>
                <c:pt idx="281">
                  <c:v>4</c:v>
                </c:pt>
                <c:pt idx="282">
                  <c:v>9</c:v>
                </c:pt>
                <c:pt idx="283">
                  <c:v>3</c:v>
                </c:pt>
                <c:pt idx="284">
                  <c:v>8</c:v>
                </c:pt>
                <c:pt idx="285">
                  <c:v>1</c:v>
                </c:pt>
                <c:pt idx="286">
                  <c:v>19</c:v>
                </c:pt>
                <c:pt idx="287">
                  <c:v>19</c:v>
                </c:pt>
                <c:pt idx="288">
                  <c:v>19</c:v>
                </c:pt>
                <c:pt idx="289">
                  <c:v>19</c:v>
                </c:pt>
                <c:pt idx="290">
                  <c:v>10</c:v>
                </c:pt>
                <c:pt idx="291">
                  <c:v>12</c:v>
                </c:pt>
                <c:pt idx="292">
                  <c:v>11</c:v>
                </c:pt>
                <c:pt idx="293">
                  <c:v>16</c:v>
                </c:pt>
                <c:pt idx="294">
                  <c:v>1</c:v>
                </c:pt>
                <c:pt idx="295">
                  <c:v>4</c:v>
                </c:pt>
                <c:pt idx="296">
                  <c:v>12</c:v>
                </c:pt>
                <c:pt idx="297">
                  <c:v>12</c:v>
                </c:pt>
                <c:pt idx="298">
                  <c:v>13</c:v>
                </c:pt>
                <c:pt idx="299">
                  <c:v>10</c:v>
                </c:pt>
                <c:pt idx="300">
                  <c:v>4</c:v>
                </c:pt>
                <c:pt idx="301">
                  <c:v>3</c:v>
                </c:pt>
                <c:pt idx="302">
                  <c:v>9</c:v>
                </c:pt>
                <c:pt idx="303">
                  <c:v>14</c:v>
                </c:pt>
                <c:pt idx="304">
                  <c:v>13</c:v>
                </c:pt>
                <c:pt idx="305">
                  <c:v>15</c:v>
                </c:pt>
                <c:pt idx="306">
                  <c:v>11</c:v>
                </c:pt>
                <c:pt idx="307">
                  <c:v>3</c:v>
                </c:pt>
                <c:pt idx="308">
                  <c:v>6</c:v>
                </c:pt>
                <c:pt idx="309">
                  <c:v>15</c:v>
                </c:pt>
                <c:pt idx="310">
                  <c:v>10</c:v>
                </c:pt>
                <c:pt idx="311">
                  <c:v>14</c:v>
                </c:pt>
                <c:pt idx="312">
                  <c:v>16</c:v>
                </c:pt>
                <c:pt idx="313">
                  <c:v>4</c:v>
                </c:pt>
                <c:pt idx="314">
                  <c:v>2</c:v>
                </c:pt>
                <c:pt idx="315">
                  <c:v>4</c:v>
                </c:pt>
                <c:pt idx="316">
                  <c:v>6</c:v>
                </c:pt>
                <c:pt idx="317">
                  <c:v>2</c:v>
                </c:pt>
                <c:pt idx="318">
                  <c:v>18</c:v>
                </c:pt>
                <c:pt idx="319">
                  <c:v>10</c:v>
                </c:pt>
                <c:pt idx="320">
                  <c:v>2</c:v>
                </c:pt>
                <c:pt idx="321">
                  <c:v>14</c:v>
                </c:pt>
                <c:pt idx="322">
                  <c:v>12</c:v>
                </c:pt>
                <c:pt idx="323">
                  <c:v>19</c:v>
                </c:pt>
                <c:pt idx="324">
                  <c:v>4</c:v>
                </c:pt>
                <c:pt idx="325">
                  <c:v>4</c:v>
                </c:pt>
                <c:pt idx="326">
                  <c:v>15</c:v>
                </c:pt>
                <c:pt idx="327">
                  <c:v>17</c:v>
                </c:pt>
                <c:pt idx="328">
                  <c:v>15</c:v>
                </c:pt>
                <c:pt idx="329">
                  <c:v>1</c:v>
                </c:pt>
                <c:pt idx="330">
                  <c:v>12</c:v>
                </c:pt>
                <c:pt idx="331">
                  <c:v>4</c:v>
                </c:pt>
                <c:pt idx="332">
                  <c:v>10</c:v>
                </c:pt>
                <c:pt idx="333">
                  <c:v>17</c:v>
                </c:pt>
                <c:pt idx="334">
                  <c:v>17</c:v>
                </c:pt>
              </c:numCache>
            </c:numRef>
          </c:val>
          <c:smooth val="0"/>
          <c:extLst>
            <c:ext xmlns:c16="http://schemas.microsoft.com/office/drawing/2014/chart" uri="{C3380CC4-5D6E-409C-BE32-E72D297353CC}">
              <c16:uniqueId val="{00000000-CEBA-49AE-89F2-762384C7B68B}"/>
            </c:ext>
          </c:extLst>
        </c:ser>
        <c:dLbls>
          <c:showLegendKey val="0"/>
          <c:showVal val="0"/>
          <c:showCatName val="0"/>
          <c:showSerName val="0"/>
          <c:showPercent val="0"/>
          <c:showBubbleSize val="0"/>
        </c:dLbls>
        <c:smooth val="0"/>
        <c:axId val="1955586879"/>
        <c:axId val="1955591679"/>
      </c:lineChart>
      <c:catAx>
        <c:axId val="19555868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5591679"/>
        <c:crosses val="autoZero"/>
        <c:auto val="1"/>
        <c:lblAlgn val="ctr"/>
        <c:lblOffset val="100"/>
        <c:noMultiLvlLbl val="0"/>
      </c:catAx>
      <c:valAx>
        <c:axId val="19555916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55868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600-9.Rank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Sheet7!$F$1</c:f>
              <c:strCache>
                <c:ptCount val="1"/>
                <c:pt idx="0">
                  <c:v>Rank of F_lambda2</c:v>
                </c:pt>
              </c:strCache>
            </c:strRef>
          </c:tx>
          <c:spPr>
            <a:ln w="19050" cap="rnd">
              <a:solidFill>
                <a:schemeClr val="accent1"/>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Sheet7!$F$2:$F$336</c:f>
              <c:numCache>
                <c:formatCode>General</c:formatCode>
                <c:ptCount val="335"/>
                <c:pt idx="0">
                  <c:v>18</c:v>
                </c:pt>
                <c:pt idx="1">
                  <c:v>17</c:v>
                </c:pt>
                <c:pt idx="2">
                  <c:v>17</c:v>
                </c:pt>
                <c:pt idx="3">
                  <c:v>6</c:v>
                </c:pt>
                <c:pt idx="4">
                  <c:v>10</c:v>
                </c:pt>
                <c:pt idx="5">
                  <c:v>18</c:v>
                </c:pt>
                <c:pt idx="6">
                  <c:v>19</c:v>
                </c:pt>
                <c:pt idx="7">
                  <c:v>19</c:v>
                </c:pt>
                <c:pt idx="8">
                  <c:v>10</c:v>
                </c:pt>
                <c:pt idx="9">
                  <c:v>11</c:v>
                </c:pt>
                <c:pt idx="10">
                  <c:v>4</c:v>
                </c:pt>
                <c:pt idx="11">
                  <c:v>11</c:v>
                </c:pt>
                <c:pt idx="12">
                  <c:v>13</c:v>
                </c:pt>
                <c:pt idx="13">
                  <c:v>19</c:v>
                </c:pt>
                <c:pt idx="14">
                  <c:v>19</c:v>
                </c:pt>
                <c:pt idx="15">
                  <c:v>14</c:v>
                </c:pt>
                <c:pt idx="16">
                  <c:v>9</c:v>
                </c:pt>
                <c:pt idx="17">
                  <c:v>15</c:v>
                </c:pt>
                <c:pt idx="18">
                  <c:v>16</c:v>
                </c:pt>
                <c:pt idx="19">
                  <c:v>19</c:v>
                </c:pt>
                <c:pt idx="20">
                  <c:v>19</c:v>
                </c:pt>
                <c:pt idx="21">
                  <c:v>4</c:v>
                </c:pt>
                <c:pt idx="22">
                  <c:v>9</c:v>
                </c:pt>
                <c:pt idx="23">
                  <c:v>13</c:v>
                </c:pt>
                <c:pt idx="24">
                  <c:v>4</c:v>
                </c:pt>
                <c:pt idx="25">
                  <c:v>8</c:v>
                </c:pt>
                <c:pt idx="26">
                  <c:v>6</c:v>
                </c:pt>
                <c:pt idx="27">
                  <c:v>7</c:v>
                </c:pt>
                <c:pt idx="28">
                  <c:v>5</c:v>
                </c:pt>
                <c:pt idx="29">
                  <c:v>7</c:v>
                </c:pt>
                <c:pt idx="30">
                  <c:v>10</c:v>
                </c:pt>
                <c:pt idx="31">
                  <c:v>12</c:v>
                </c:pt>
                <c:pt idx="32">
                  <c:v>17</c:v>
                </c:pt>
                <c:pt idx="33">
                  <c:v>16</c:v>
                </c:pt>
                <c:pt idx="34">
                  <c:v>4</c:v>
                </c:pt>
                <c:pt idx="35">
                  <c:v>5</c:v>
                </c:pt>
                <c:pt idx="36">
                  <c:v>13</c:v>
                </c:pt>
                <c:pt idx="37">
                  <c:v>14</c:v>
                </c:pt>
                <c:pt idx="38">
                  <c:v>15</c:v>
                </c:pt>
                <c:pt idx="39">
                  <c:v>8</c:v>
                </c:pt>
                <c:pt idx="40">
                  <c:v>14</c:v>
                </c:pt>
                <c:pt idx="41">
                  <c:v>11</c:v>
                </c:pt>
                <c:pt idx="42">
                  <c:v>10</c:v>
                </c:pt>
                <c:pt idx="43">
                  <c:v>17</c:v>
                </c:pt>
                <c:pt idx="44">
                  <c:v>15</c:v>
                </c:pt>
                <c:pt idx="45">
                  <c:v>14</c:v>
                </c:pt>
                <c:pt idx="46">
                  <c:v>1</c:v>
                </c:pt>
                <c:pt idx="47">
                  <c:v>11</c:v>
                </c:pt>
                <c:pt idx="48">
                  <c:v>12</c:v>
                </c:pt>
                <c:pt idx="49">
                  <c:v>3</c:v>
                </c:pt>
                <c:pt idx="50">
                  <c:v>13</c:v>
                </c:pt>
                <c:pt idx="51">
                  <c:v>10</c:v>
                </c:pt>
                <c:pt idx="52">
                  <c:v>11</c:v>
                </c:pt>
                <c:pt idx="53">
                  <c:v>3</c:v>
                </c:pt>
                <c:pt idx="54">
                  <c:v>15</c:v>
                </c:pt>
                <c:pt idx="55">
                  <c:v>16</c:v>
                </c:pt>
                <c:pt idx="56">
                  <c:v>3</c:v>
                </c:pt>
                <c:pt idx="57">
                  <c:v>1</c:v>
                </c:pt>
                <c:pt idx="58">
                  <c:v>14</c:v>
                </c:pt>
                <c:pt idx="59">
                  <c:v>11</c:v>
                </c:pt>
                <c:pt idx="60">
                  <c:v>17</c:v>
                </c:pt>
                <c:pt idx="61">
                  <c:v>18</c:v>
                </c:pt>
                <c:pt idx="62">
                  <c:v>16</c:v>
                </c:pt>
                <c:pt idx="63">
                  <c:v>15</c:v>
                </c:pt>
                <c:pt idx="64">
                  <c:v>12</c:v>
                </c:pt>
                <c:pt idx="65">
                  <c:v>6</c:v>
                </c:pt>
                <c:pt idx="66">
                  <c:v>10</c:v>
                </c:pt>
                <c:pt idx="67">
                  <c:v>9</c:v>
                </c:pt>
                <c:pt idx="68">
                  <c:v>9</c:v>
                </c:pt>
                <c:pt idx="69">
                  <c:v>8</c:v>
                </c:pt>
                <c:pt idx="70">
                  <c:v>13</c:v>
                </c:pt>
                <c:pt idx="71">
                  <c:v>13</c:v>
                </c:pt>
                <c:pt idx="72">
                  <c:v>16</c:v>
                </c:pt>
                <c:pt idx="73">
                  <c:v>11</c:v>
                </c:pt>
                <c:pt idx="74">
                  <c:v>1</c:v>
                </c:pt>
                <c:pt idx="75">
                  <c:v>7</c:v>
                </c:pt>
                <c:pt idx="76">
                  <c:v>2</c:v>
                </c:pt>
                <c:pt idx="77">
                  <c:v>4</c:v>
                </c:pt>
                <c:pt idx="78">
                  <c:v>11</c:v>
                </c:pt>
                <c:pt idx="79">
                  <c:v>6</c:v>
                </c:pt>
                <c:pt idx="80">
                  <c:v>15</c:v>
                </c:pt>
                <c:pt idx="81">
                  <c:v>19</c:v>
                </c:pt>
                <c:pt idx="82">
                  <c:v>1</c:v>
                </c:pt>
                <c:pt idx="83">
                  <c:v>6</c:v>
                </c:pt>
                <c:pt idx="84">
                  <c:v>18</c:v>
                </c:pt>
                <c:pt idx="85">
                  <c:v>14</c:v>
                </c:pt>
                <c:pt idx="86">
                  <c:v>2</c:v>
                </c:pt>
                <c:pt idx="87">
                  <c:v>11</c:v>
                </c:pt>
                <c:pt idx="88">
                  <c:v>5</c:v>
                </c:pt>
                <c:pt idx="89">
                  <c:v>10</c:v>
                </c:pt>
                <c:pt idx="90">
                  <c:v>14</c:v>
                </c:pt>
                <c:pt idx="91">
                  <c:v>6</c:v>
                </c:pt>
                <c:pt idx="92">
                  <c:v>18</c:v>
                </c:pt>
                <c:pt idx="93">
                  <c:v>10</c:v>
                </c:pt>
                <c:pt idx="94">
                  <c:v>16</c:v>
                </c:pt>
                <c:pt idx="95">
                  <c:v>14</c:v>
                </c:pt>
                <c:pt idx="96">
                  <c:v>16</c:v>
                </c:pt>
                <c:pt idx="97">
                  <c:v>12</c:v>
                </c:pt>
                <c:pt idx="98">
                  <c:v>4</c:v>
                </c:pt>
                <c:pt idx="99">
                  <c:v>1</c:v>
                </c:pt>
                <c:pt idx="100">
                  <c:v>3</c:v>
                </c:pt>
                <c:pt idx="101">
                  <c:v>10</c:v>
                </c:pt>
                <c:pt idx="102">
                  <c:v>4</c:v>
                </c:pt>
                <c:pt idx="103">
                  <c:v>11</c:v>
                </c:pt>
                <c:pt idx="104">
                  <c:v>14</c:v>
                </c:pt>
                <c:pt idx="105">
                  <c:v>11</c:v>
                </c:pt>
                <c:pt idx="106">
                  <c:v>2</c:v>
                </c:pt>
                <c:pt idx="107">
                  <c:v>13</c:v>
                </c:pt>
                <c:pt idx="108">
                  <c:v>4</c:v>
                </c:pt>
                <c:pt idx="109">
                  <c:v>11</c:v>
                </c:pt>
                <c:pt idx="110">
                  <c:v>5</c:v>
                </c:pt>
                <c:pt idx="111">
                  <c:v>8</c:v>
                </c:pt>
                <c:pt idx="112">
                  <c:v>18</c:v>
                </c:pt>
                <c:pt idx="113">
                  <c:v>7</c:v>
                </c:pt>
                <c:pt idx="114">
                  <c:v>7</c:v>
                </c:pt>
                <c:pt idx="115">
                  <c:v>5</c:v>
                </c:pt>
                <c:pt idx="116">
                  <c:v>14</c:v>
                </c:pt>
                <c:pt idx="117">
                  <c:v>8</c:v>
                </c:pt>
                <c:pt idx="118">
                  <c:v>9</c:v>
                </c:pt>
                <c:pt idx="119">
                  <c:v>5</c:v>
                </c:pt>
                <c:pt idx="120">
                  <c:v>2</c:v>
                </c:pt>
                <c:pt idx="121">
                  <c:v>5</c:v>
                </c:pt>
                <c:pt idx="122">
                  <c:v>3</c:v>
                </c:pt>
                <c:pt idx="123">
                  <c:v>4</c:v>
                </c:pt>
                <c:pt idx="124">
                  <c:v>7</c:v>
                </c:pt>
                <c:pt idx="125">
                  <c:v>5</c:v>
                </c:pt>
                <c:pt idx="126">
                  <c:v>7</c:v>
                </c:pt>
                <c:pt idx="127">
                  <c:v>10</c:v>
                </c:pt>
                <c:pt idx="128">
                  <c:v>7</c:v>
                </c:pt>
                <c:pt idx="129">
                  <c:v>7</c:v>
                </c:pt>
                <c:pt idx="130">
                  <c:v>15</c:v>
                </c:pt>
                <c:pt idx="131">
                  <c:v>11</c:v>
                </c:pt>
                <c:pt idx="132">
                  <c:v>18</c:v>
                </c:pt>
                <c:pt idx="133">
                  <c:v>12</c:v>
                </c:pt>
                <c:pt idx="134">
                  <c:v>3</c:v>
                </c:pt>
                <c:pt idx="135">
                  <c:v>15</c:v>
                </c:pt>
                <c:pt idx="136">
                  <c:v>7</c:v>
                </c:pt>
                <c:pt idx="137">
                  <c:v>8</c:v>
                </c:pt>
                <c:pt idx="138">
                  <c:v>13</c:v>
                </c:pt>
                <c:pt idx="139">
                  <c:v>8</c:v>
                </c:pt>
                <c:pt idx="140">
                  <c:v>15</c:v>
                </c:pt>
                <c:pt idx="141">
                  <c:v>18</c:v>
                </c:pt>
                <c:pt idx="142">
                  <c:v>18</c:v>
                </c:pt>
                <c:pt idx="143">
                  <c:v>14</c:v>
                </c:pt>
                <c:pt idx="144">
                  <c:v>2</c:v>
                </c:pt>
                <c:pt idx="145">
                  <c:v>3</c:v>
                </c:pt>
                <c:pt idx="146">
                  <c:v>13</c:v>
                </c:pt>
                <c:pt idx="147">
                  <c:v>3</c:v>
                </c:pt>
                <c:pt idx="148">
                  <c:v>10</c:v>
                </c:pt>
                <c:pt idx="149">
                  <c:v>3</c:v>
                </c:pt>
                <c:pt idx="150">
                  <c:v>17</c:v>
                </c:pt>
                <c:pt idx="151">
                  <c:v>14</c:v>
                </c:pt>
                <c:pt idx="152">
                  <c:v>11</c:v>
                </c:pt>
                <c:pt idx="153">
                  <c:v>15</c:v>
                </c:pt>
                <c:pt idx="154">
                  <c:v>7</c:v>
                </c:pt>
                <c:pt idx="155">
                  <c:v>12</c:v>
                </c:pt>
                <c:pt idx="156">
                  <c:v>15</c:v>
                </c:pt>
                <c:pt idx="157">
                  <c:v>8</c:v>
                </c:pt>
                <c:pt idx="158">
                  <c:v>10</c:v>
                </c:pt>
                <c:pt idx="159">
                  <c:v>14</c:v>
                </c:pt>
                <c:pt idx="160">
                  <c:v>11</c:v>
                </c:pt>
                <c:pt idx="161">
                  <c:v>9</c:v>
                </c:pt>
                <c:pt idx="162">
                  <c:v>12</c:v>
                </c:pt>
                <c:pt idx="163">
                  <c:v>10</c:v>
                </c:pt>
                <c:pt idx="164">
                  <c:v>13</c:v>
                </c:pt>
                <c:pt idx="165">
                  <c:v>10</c:v>
                </c:pt>
                <c:pt idx="166">
                  <c:v>3</c:v>
                </c:pt>
                <c:pt idx="167">
                  <c:v>19</c:v>
                </c:pt>
                <c:pt idx="168">
                  <c:v>15</c:v>
                </c:pt>
                <c:pt idx="169">
                  <c:v>14</c:v>
                </c:pt>
                <c:pt idx="170">
                  <c:v>13</c:v>
                </c:pt>
                <c:pt idx="171">
                  <c:v>7</c:v>
                </c:pt>
                <c:pt idx="172">
                  <c:v>2</c:v>
                </c:pt>
                <c:pt idx="173">
                  <c:v>10</c:v>
                </c:pt>
                <c:pt idx="174">
                  <c:v>6</c:v>
                </c:pt>
                <c:pt idx="175">
                  <c:v>6</c:v>
                </c:pt>
                <c:pt idx="176">
                  <c:v>4</c:v>
                </c:pt>
                <c:pt idx="177">
                  <c:v>18</c:v>
                </c:pt>
                <c:pt idx="178">
                  <c:v>19</c:v>
                </c:pt>
                <c:pt idx="179">
                  <c:v>17</c:v>
                </c:pt>
                <c:pt idx="180">
                  <c:v>8</c:v>
                </c:pt>
                <c:pt idx="181">
                  <c:v>3</c:v>
                </c:pt>
                <c:pt idx="182">
                  <c:v>5</c:v>
                </c:pt>
                <c:pt idx="183">
                  <c:v>9</c:v>
                </c:pt>
                <c:pt idx="184">
                  <c:v>17</c:v>
                </c:pt>
                <c:pt idx="185">
                  <c:v>15</c:v>
                </c:pt>
                <c:pt idx="186">
                  <c:v>16</c:v>
                </c:pt>
                <c:pt idx="187">
                  <c:v>3</c:v>
                </c:pt>
                <c:pt idx="188">
                  <c:v>4</c:v>
                </c:pt>
                <c:pt idx="189">
                  <c:v>8</c:v>
                </c:pt>
                <c:pt idx="190">
                  <c:v>16</c:v>
                </c:pt>
                <c:pt idx="191">
                  <c:v>7</c:v>
                </c:pt>
                <c:pt idx="192">
                  <c:v>14</c:v>
                </c:pt>
                <c:pt idx="193">
                  <c:v>17</c:v>
                </c:pt>
                <c:pt idx="194">
                  <c:v>8</c:v>
                </c:pt>
                <c:pt idx="195">
                  <c:v>10</c:v>
                </c:pt>
                <c:pt idx="196">
                  <c:v>10</c:v>
                </c:pt>
                <c:pt idx="197">
                  <c:v>1</c:v>
                </c:pt>
                <c:pt idx="198">
                  <c:v>18</c:v>
                </c:pt>
                <c:pt idx="199">
                  <c:v>16</c:v>
                </c:pt>
                <c:pt idx="200">
                  <c:v>5</c:v>
                </c:pt>
                <c:pt idx="201">
                  <c:v>6</c:v>
                </c:pt>
                <c:pt idx="202">
                  <c:v>10</c:v>
                </c:pt>
                <c:pt idx="203">
                  <c:v>5</c:v>
                </c:pt>
                <c:pt idx="204">
                  <c:v>10</c:v>
                </c:pt>
                <c:pt idx="205">
                  <c:v>11</c:v>
                </c:pt>
                <c:pt idx="206">
                  <c:v>9</c:v>
                </c:pt>
                <c:pt idx="207">
                  <c:v>13</c:v>
                </c:pt>
                <c:pt idx="208">
                  <c:v>16</c:v>
                </c:pt>
                <c:pt idx="209">
                  <c:v>18</c:v>
                </c:pt>
                <c:pt idx="210">
                  <c:v>13</c:v>
                </c:pt>
                <c:pt idx="211">
                  <c:v>16</c:v>
                </c:pt>
                <c:pt idx="212">
                  <c:v>12</c:v>
                </c:pt>
                <c:pt idx="213">
                  <c:v>5</c:v>
                </c:pt>
                <c:pt idx="214">
                  <c:v>13</c:v>
                </c:pt>
                <c:pt idx="215">
                  <c:v>10</c:v>
                </c:pt>
                <c:pt idx="216">
                  <c:v>17</c:v>
                </c:pt>
                <c:pt idx="217">
                  <c:v>15</c:v>
                </c:pt>
                <c:pt idx="218">
                  <c:v>9</c:v>
                </c:pt>
                <c:pt idx="219">
                  <c:v>3</c:v>
                </c:pt>
                <c:pt idx="220">
                  <c:v>8</c:v>
                </c:pt>
                <c:pt idx="221">
                  <c:v>11</c:v>
                </c:pt>
                <c:pt idx="222">
                  <c:v>5</c:v>
                </c:pt>
                <c:pt idx="223">
                  <c:v>3</c:v>
                </c:pt>
                <c:pt idx="224">
                  <c:v>15</c:v>
                </c:pt>
                <c:pt idx="225">
                  <c:v>19</c:v>
                </c:pt>
                <c:pt idx="226">
                  <c:v>12</c:v>
                </c:pt>
                <c:pt idx="227">
                  <c:v>8</c:v>
                </c:pt>
                <c:pt idx="228">
                  <c:v>16</c:v>
                </c:pt>
                <c:pt idx="229">
                  <c:v>15</c:v>
                </c:pt>
                <c:pt idx="230">
                  <c:v>3</c:v>
                </c:pt>
                <c:pt idx="231">
                  <c:v>9</c:v>
                </c:pt>
                <c:pt idx="232">
                  <c:v>12</c:v>
                </c:pt>
                <c:pt idx="233">
                  <c:v>7</c:v>
                </c:pt>
                <c:pt idx="234">
                  <c:v>8</c:v>
                </c:pt>
                <c:pt idx="235">
                  <c:v>14</c:v>
                </c:pt>
                <c:pt idx="236">
                  <c:v>18</c:v>
                </c:pt>
                <c:pt idx="237">
                  <c:v>18</c:v>
                </c:pt>
                <c:pt idx="238">
                  <c:v>6</c:v>
                </c:pt>
                <c:pt idx="239">
                  <c:v>6</c:v>
                </c:pt>
                <c:pt idx="240">
                  <c:v>10</c:v>
                </c:pt>
                <c:pt idx="241">
                  <c:v>8</c:v>
                </c:pt>
                <c:pt idx="242">
                  <c:v>11</c:v>
                </c:pt>
                <c:pt idx="243">
                  <c:v>8</c:v>
                </c:pt>
                <c:pt idx="244">
                  <c:v>16</c:v>
                </c:pt>
                <c:pt idx="245">
                  <c:v>18</c:v>
                </c:pt>
                <c:pt idx="246">
                  <c:v>14</c:v>
                </c:pt>
                <c:pt idx="247">
                  <c:v>2</c:v>
                </c:pt>
                <c:pt idx="248">
                  <c:v>18</c:v>
                </c:pt>
                <c:pt idx="249">
                  <c:v>7</c:v>
                </c:pt>
                <c:pt idx="250">
                  <c:v>18</c:v>
                </c:pt>
                <c:pt idx="251">
                  <c:v>18</c:v>
                </c:pt>
                <c:pt idx="252">
                  <c:v>9</c:v>
                </c:pt>
                <c:pt idx="253">
                  <c:v>18</c:v>
                </c:pt>
                <c:pt idx="254">
                  <c:v>4</c:v>
                </c:pt>
                <c:pt idx="255">
                  <c:v>14</c:v>
                </c:pt>
                <c:pt idx="256">
                  <c:v>2</c:v>
                </c:pt>
                <c:pt idx="257">
                  <c:v>7</c:v>
                </c:pt>
                <c:pt idx="258">
                  <c:v>12</c:v>
                </c:pt>
                <c:pt idx="259">
                  <c:v>17</c:v>
                </c:pt>
                <c:pt idx="260">
                  <c:v>7</c:v>
                </c:pt>
                <c:pt idx="261">
                  <c:v>9</c:v>
                </c:pt>
                <c:pt idx="262">
                  <c:v>19</c:v>
                </c:pt>
                <c:pt idx="263">
                  <c:v>15</c:v>
                </c:pt>
                <c:pt idx="264">
                  <c:v>17</c:v>
                </c:pt>
                <c:pt idx="265">
                  <c:v>19</c:v>
                </c:pt>
                <c:pt idx="266">
                  <c:v>18</c:v>
                </c:pt>
                <c:pt idx="267">
                  <c:v>12</c:v>
                </c:pt>
                <c:pt idx="268">
                  <c:v>10</c:v>
                </c:pt>
                <c:pt idx="269">
                  <c:v>16</c:v>
                </c:pt>
                <c:pt idx="270">
                  <c:v>9</c:v>
                </c:pt>
                <c:pt idx="271">
                  <c:v>13</c:v>
                </c:pt>
                <c:pt idx="272">
                  <c:v>18</c:v>
                </c:pt>
                <c:pt idx="273">
                  <c:v>16</c:v>
                </c:pt>
                <c:pt idx="274">
                  <c:v>7</c:v>
                </c:pt>
                <c:pt idx="275">
                  <c:v>19</c:v>
                </c:pt>
                <c:pt idx="276">
                  <c:v>10</c:v>
                </c:pt>
                <c:pt idx="277">
                  <c:v>13</c:v>
                </c:pt>
                <c:pt idx="278">
                  <c:v>12</c:v>
                </c:pt>
                <c:pt idx="279">
                  <c:v>16</c:v>
                </c:pt>
                <c:pt idx="280">
                  <c:v>9</c:v>
                </c:pt>
                <c:pt idx="281">
                  <c:v>1</c:v>
                </c:pt>
                <c:pt idx="282">
                  <c:v>15</c:v>
                </c:pt>
                <c:pt idx="283">
                  <c:v>4</c:v>
                </c:pt>
                <c:pt idx="284">
                  <c:v>12</c:v>
                </c:pt>
                <c:pt idx="285">
                  <c:v>5</c:v>
                </c:pt>
                <c:pt idx="286">
                  <c:v>19</c:v>
                </c:pt>
                <c:pt idx="287">
                  <c:v>19</c:v>
                </c:pt>
                <c:pt idx="288">
                  <c:v>19</c:v>
                </c:pt>
                <c:pt idx="289">
                  <c:v>19</c:v>
                </c:pt>
                <c:pt idx="290">
                  <c:v>6</c:v>
                </c:pt>
                <c:pt idx="291">
                  <c:v>4</c:v>
                </c:pt>
                <c:pt idx="292">
                  <c:v>1</c:v>
                </c:pt>
                <c:pt idx="293">
                  <c:v>13</c:v>
                </c:pt>
                <c:pt idx="294">
                  <c:v>19</c:v>
                </c:pt>
                <c:pt idx="295">
                  <c:v>19</c:v>
                </c:pt>
                <c:pt idx="296">
                  <c:v>3</c:v>
                </c:pt>
                <c:pt idx="297">
                  <c:v>1</c:v>
                </c:pt>
                <c:pt idx="298">
                  <c:v>15</c:v>
                </c:pt>
                <c:pt idx="299">
                  <c:v>5</c:v>
                </c:pt>
                <c:pt idx="300">
                  <c:v>13</c:v>
                </c:pt>
                <c:pt idx="301">
                  <c:v>2</c:v>
                </c:pt>
                <c:pt idx="302">
                  <c:v>3</c:v>
                </c:pt>
                <c:pt idx="303">
                  <c:v>3</c:v>
                </c:pt>
                <c:pt idx="304">
                  <c:v>18</c:v>
                </c:pt>
                <c:pt idx="305">
                  <c:v>16</c:v>
                </c:pt>
                <c:pt idx="306">
                  <c:v>14</c:v>
                </c:pt>
                <c:pt idx="307">
                  <c:v>10</c:v>
                </c:pt>
                <c:pt idx="308">
                  <c:v>13</c:v>
                </c:pt>
                <c:pt idx="309">
                  <c:v>4</c:v>
                </c:pt>
                <c:pt idx="310">
                  <c:v>1</c:v>
                </c:pt>
                <c:pt idx="311">
                  <c:v>9</c:v>
                </c:pt>
                <c:pt idx="312">
                  <c:v>4</c:v>
                </c:pt>
                <c:pt idx="313">
                  <c:v>3</c:v>
                </c:pt>
                <c:pt idx="314">
                  <c:v>7</c:v>
                </c:pt>
                <c:pt idx="315">
                  <c:v>7</c:v>
                </c:pt>
                <c:pt idx="316">
                  <c:v>11</c:v>
                </c:pt>
                <c:pt idx="317">
                  <c:v>12</c:v>
                </c:pt>
                <c:pt idx="318">
                  <c:v>13</c:v>
                </c:pt>
                <c:pt idx="319">
                  <c:v>13</c:v>
                </c:pt>
                <c:pt idx="320">
                  <c:v>14</c:v>
                </c:pt>
                <c:pt idx="321">
                  <c:v>14</c:v>
                </c:pt>
                <c:pt idx="322">
                  <c:v>2</c:v>
                </c:pt>
                <c:pt idx="323">
                  <c:v>5</c:v>
                </c:pt>
                <c:pt idx="324">
                  <c:v>4</c:v>
                </c:pt>
                <c:pt idx="325">
                  <c:v>17</c:v>
                </c:pt>
                <c:pt idx="326">
                  <c:v>3</c:v>
                </c:pt>
                <c:pt idx="327">
                  <c:v>15</c:v>
                </c:pt>
                <c:pt idx="328">
                  <c:v>12</c:v>
                </c:pt>
                <c:pt idx="329">
                  <c:v>18</c:v>
                </c:pt>
                <c:pt idx="330">
                  <c:v>12</c:v>
                </c:pt>
                <c:pt idx="331">
                  <c:v>13</c:v>
                </c:pt>
                <c:pt idx="332">
                  <c:v>11</c:v>
                </c:pt>
                <c:pt idx="333">
                  <c:v>11</c:v>
                </c:pt>
                <c:pt idx="334">
                  <c:v>3</c:v>
                </c:pt>
              </c:numCache>
            </c:numRef>
          </c:val>
          <c:smooth val="0"/>
          <c:extLst>
            <c:ext xmlns:c16="http://schemas.microsoft.com/office/drawing/2014/chart" uri="{C3380CC4-5D6E-409C-BE32-E72D297353CC}">
              <c16:uniqueId val="{00000000-08DC-4CD0-8EDB-8ABCC572B775}"/>
            </c:ext>
          </c:extLst>
        </c:ser>
        <c:dLbls>
          <c:showLegendKey val="0"/>
          <c:showVal val="0"/>
          <c:showCatName val="0"/>
          <c:showSerName val="0"/>
          <c:showPercent val="0"/>
          <c:showBubbleSize val="0"/>
        </c:dLbls>
        <c:smooth val="0"/>
        <c:axId val="1800113503"/>
        <c:axId val="1800095743"/>
      </c:lineChart>
      <c:catAx>
        <c:axId val="18001135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00095743"/>
        <c:crosses val="autoZero"/>
        <c:auto val="1"/>
        <c:lblAlgn val="ctr"/>
        <c:lblOffset val="100"/>
        <c:noMultiLvlLbl val="0"/>
      </c:catAx>
      <c:valAx>
        <c:axId val="1800095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001135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prodata!$C$1</c:f>
              <c:strCache>
                <c:ptCount val="1"/>
                <c:pt idx="0">
                  <c:v>dens</c:v>
                </c:pt>
              </c:strCache>
            </c:strRef>
          </c:tx>
          <c:spPr>
            <a:ln w="38100" cap="rnd">
              <a:noFill/>
              <a:round/>
            </a:ln>
            <a:effectLst/>
          </c:spPr>
          <c:marker>
            <c:symbol val="circle"/>
            <c:size val="5"/>
            <c:spPr>
              <a:solidFill>
                <a:schemeClr val="accent1"/>
              </a:solidFill>
              <a:ln w="9525">
                <a:solidFill>
                  <a:schemeClr val="accent1"/>
                </a:solidFill>
              </a:ln>
              <a:effectLst/>
            </c:spPr>
          </c:marker>
          <c:xVal>
            <c:numRef>
              <c:f>prodata!$A$2:$A$154</c:f>
              <c:numCache>
                <c:formatCode>General</c:formatCode>
                <c:ptCount val="153"/>
                <c:pt idx="0">
                  <c:v>6</c:v>
                </c:pt>
                <c:pt idx="1">
                  <c:v>7</c:v>
                </c:pt>
                <c:pt idx="2">
                  <c:v>8</c:v>
                </c:pt>
                <c:pt idx="3">
                  <c:v>9</c:v>
                </c:pt>
                <c:pt idx="4">
                  <c:v>10</c:v>
                </c:pt>
                <c:pt idx="5">
                  <c:v>11</c:v>
                </c:pt>
                <c:pt idx="6">
                  <c:v>12</c:v>
                </c:pt>
                <c:pt idx="7">
                  <c:v>13</c:v>
                </c:pt>
                <c:pt idx="8">
                  <c:v>15</c:v>
                </c:pt>
                <c:pt idx="9">
                  <c:v>16</c:v>
                </c:pt>
                <c:pt idx="10">
                  <c:v>17</c:v>
                </c:pt>
                <c:pt idx="11">
                  <c:v>18</c:v>
                </c:pt>
                <c:pt idx="12">
                  <c:v>19</c:v>
                </c:pt>
                <c:pt idx="13">
                  <c:v>21</c:v>
                </c:pt>
                <c:pt idx="14">
                  <c:v>22</c:v>
                </c:pt>
                <c:pt idx="15">
                  <c:v>23</c:v>
                </c:pt>
                <c:pt idx="16">
                  <c:v>24</c:v>
                </c:pt>
                <c:pt idx="17">
                  <c:v>25</c:v>
                </c:pt>
                <c:pt idx="18">
                  <c:v>26</c:v>
                </c:pt>
                <c:pt idx="19">
                  <c:v>27</c:v>
                </c:pt>
                <c:pt idx="20">
                  <c:v>28</c:v>
                </c:pt>
                <c:pt idx="21">
                  <c:v>29</c:v>
                </c:pt>
                <c:pt idx="22">
                  <c:v>30</c:v>
                </c:pt>
                <c:pt idx="23">
                  <c:v>31</c:v>
                </c:pt>
                <c:pt idx="24">
                  <c:v>32</c:v>
                </c:pt>
                <c:pt idx="25">
                  <c:v>33</c:v>
                </c:pt>
                <c:pt idx="26">
                  <c:v>34</c:v>
                </c:pt>
                <c:pt idx="27">
                  <c:v>35</c:v>
                </c:pt>
                <c:pt idx="28">
                  <c:v>36</c:v>
                </c:pt>
                <c:pt idx="29">
                  <c:v>37</c:v>
                </c:pt>
                <c:pt idx="30">
                  <c:v>38</c:v>
                </c:pt>
                <c:pt idx="31">
                  <c:v>40</c:v>
                </c:pt>
                <c:pt idx="32">
                  <c:v>41</c:v>
                </c:pt>
                <c:pt idx="33">
                  <c:v>43</c:v>
                </c:pt>
                <c:pt idx="34">
                  <c:v>44</c:v>
                </c:pt>
                <c:pt idx="35">
                  <c:v>45</c:v>
                </c:pt>
                <c:pt idx="36">
                  <c:v>46</c:v>
                </c:pt>
                <c:pt idx="37">
                  <c:v>47</c:v>
                </c:pt>
                <c:pt idx="38">
                  <c:v>48</c:v>
                </c:pt>
                <c:pt idx="39">
                  <c:v>49</c:v>
                </c:pt>
                <c:pt idx="40">
                  <c:v>50</c:v>
                </c:pt>
                <c:pt idx="41">
                  <c:v>51</c:v>
                </c:pt>
                <c:pt idx="42">
                  <c:v>52</c:v>
                </c:pt>
                <c:pt idx="43">
                  <c:v>53</c:v>
                </c:pt>
                <c:pt idx="44">
                  <c:v>54</c:v>
                </c:pt>
                <c:pt idx="45">
                  <c:v>55</c:v>
                </c:pt>
                <c:pt idx="46">
                  <c:v>56</c:v>
                </c:pt>
                <c:pt idx="47">
                  <c:v>57</c:v>
                </c:pt>
                <c:pt idx="48">
                  <c:v>58</c:v>
                </c:pt>
                <c:pt idx="49">
                  <c:v>59</c:v>
                </c:pt>
                <c:pt idx="50">
                  <c:v>60</c:v>
                </c:pt>
                <c:pt idx="51">
                  <c:v>62</c:v>
                </c:pt>
                <c:pt idx="52">
                  <c:v>63</c:v>
                </c:pt>
                <c:pt idx="53">
                  <c:v>64</c:v>
                </c:pt>
                <c:pt idx="54">
                  <c:v>65</c:v>
                </c:pt>
                <c:pt idx="55">
                  <c:v>66</c:v>
                </c:pt>
                <c:pt idx="56">
                  <c:v>67</c:v>
                </c:pt>
                <c:pt idx="57">
                  <c:v>68</c:v>
                </c:pt>
                <c:pt idx="58">
                  <c:v>69</c:v>
                </c:pt>
                <c:pt idx="59">
                  <c:v>70</c:v>
                </c:pt>
                <c:pt idx="60">
                  <c:v>71</c:v>
                </c:pt>
                <c:pt idx="61">
                  <c:v>72</c:v>
                </c:pt>
                <c:pt idx="62">
                  <c:v>73</c:v>
                </c:pt>
                <c:pt idx="63">
                  <c:v>74</c:v>
                </c:pt>
                <c:pt idx="64">
                  <c:v>75</c:v>
                </c:pt>
                <c:pt idx="65">
                  <c:v>76</c:v>
                </c:pt>
                <c:pt idx="66">
                  <c:v>77</c:v>
                </c:pt>
                <c:pt idx="67">
                  <c:v>78</c:v>
                </c:pt>
                <c:pt idx="68">
                  <c:v>79</c:v>
                </c:pt>
                <c:pt idx="69">
                  <c:v>81</c:v>
                </c:pt>
                <c:pt idx="70">
                  <c:v>82</c:v>
                </c:pt>
                <c:pt idx="71">
                  <c:v>84</c:v>
                </c:pt>
                <c:pt idx="72">
                  <c:v>85</c:v>
                </c:pt>
                <c:pt idx="73">
                  <c:v>86</c:v>
                </c:pt>
                <c:pt idx="74">
                  <c:v>87</c:v>
                </c:pt>
                <c:pt idx="75">
                  <c:v>88</c:v>
                </c:pt>
                <c:pt idx="76">
                  <c:v>89</c:v>
                </c:pt>
                <c:pt idx="77">
                  <c:v>90</c:v>
                </c:pt>
                <c:pt idx="78">
                  <c:v>91</c:v>
                </c:pt>
                <c:pt idx="79">
                  <c:v>92</c:v>
                </c:pt>
                <c:pt idx="80">
                  <c:v>93</c:v>
                </c:pt>
                <c:pt idx="81">
                  <c:v>94</c:v>
                </c:pt>
                <c:pt idx="82">
                  <c:v>95</c:v>
                </c:pt>
                <c:pt idx="83">
                  <c:v>96</c:v>
                </c:pt>
                <c:pt idx="84">
                  <c:v>97</c:v>
                </c:pt>
                <c:pt idx="85">
                  <c:v>98</c:v>
                </c:pt>
                <c:pt idx="86">
                  <c:v>100</c:v>
                </c:pt>
                <c:pt idx="87">
                  <c:v>101</c:v>
                </c:pt>
                <c:pt idx="88">
                  <c:v>103</c:v>
                </c:pt>
                <c:pt idx="89">
                  <c:v>104</c:v>
                </c:pt>
                <c:pt idx="90">
                  <c:v>105</c:v>
                </c:pt>
                <c:pt idx="91">
                  <c:v>106</c:v>
                </c:pt>
                <c:pt idx="92">
                  <c:v>107</c:v>
                </c:pt>
                <c:pt idx="93">
                  <c:v>108</c:v>
                </c:pt>
                <c:pt idx="94">
                  <c:v>109</c:v>
                </c:pt>
                <c:pt idx="95">
                  <c:v>110</c:v>
                </c:pt>
                <c:pt idx="96">
                  <c:v>111</c:v>
                </c:pt>
                <c:pt idx="97">
                  <c:v>112</c:v>
                </c:pt>
                <c:pt idx="98">
                  <c:v>113</c:v>
                </c:pt>
                <c:pt idx="99">
                  <c:v>114</c:v>
                </c:pt>
                <c:pt idx="100">
                  <c:v>115</c:v>
                </c:pt>
                <c:pt idx="101">
                  <c:v>116</c:v>
                </c:pt>
                <c:pt idx="102">
                  <c:v>117</c:v>
                </c:pt>
                <c:pt idx="103">
                  <c:v>118</c:v>
                </c:pt>
                <c:pt idx="104">
                  <c:v>119</c:v>
                </c:pt>
                <c:pt idx="105">
                  <c:v>120</c:v>
                </c:pt>
                <c:pt idx="106">
                  <c:v>122</c:v>
                </c:pt>
                <c:pt idx="107">
                  <c:v>123</c:v>
                </c:pt>
                <c:pt idx="108">
                  <c:v>124</c:v>
                </c:pt>
                <c:pt idx="109">
                  <c:v>125</c:v>
                </c:pt>
                <c:pt idx="110">
                  <c:v>126</c:v>
                </c:pt>
                <c:pt idx="111">
                  <c:v>127</c:v>
                </c:pt>
                <c:pt idx="112">
                  <c:v>128</c:v>
                </c:pt>
                <c:pt idx="113">
                  <c:v>129</c:v>
                </c:pt>
                <c:pt idx="114">
                  <c:v>130</c:v>
                </c:pt>
                <c:pt idx="115">
                  <c:v>131</c:v>
                </c:pt>
                <c:pt idx="116">
                  <c:v>132</c:v>
                </c:pt>
                <c:pt idx="117">
                  <c:v>133</c:v>
                </c:pt>
                <c:pt idx="118">
                  <c:v>134</c:v>
                </c:pt>
                <c:pt idx="119">
                  <c:v>135</c:v>
                </c:pt>
                <c:pt idx="120">
                  <c:v>136</c:v>
                </c:pt>
                <c:pt idx="121">
                  <c:v>137</c:v>
                </c:pt>
                <c:pt idx="122">
                  <c:v>138</c:v>
                </c:pt>
                <c:pt idx="123">
                  <c:v>139</c:v>
                </c:pt>
                <c:pt idx="124">
                  <c:v>140</c:v>
                </c:pt>
                <c:pt idx="125">
                  <c:v>141</c:v>
                </c:pt>
                <c:pt idx="126">
                  <c:v>142</c:v>
                </c:pt>
                <c:pt idx="127">
                  <c:v>144</c:v>
                </c:pt>
                <c:pt idx="128">
                  <c:v>145</c:v>
                </c:pt>
                <c:pt idx="129">
                  <c:v>146</c:v>
                </c:pt>
                <c:pt idx="130">
                  <c:v>147</c:v>
                </c:pt>
                <c:pt idx="131">
                  <c:v>148</c:v>
                </c:pt>
                <c:pt idx="132">
                  <c:v>149</c:v>
                </c:pt>
                <c:pt idx="133">
                  <c:v>150</c:v>
                </c:pt>
                <c:pt idx="134">
                  <c:v>151</c:v>
                </c:pt>
                <c:pt idx="135">
                  <c:v>152</c:v>
                </c:pt>
                <c:pt idx="136">
                  <c:v>153</c:v>
                </c:pt>
                <c:pt idx="137">
                  <c:v>154</c:v>
                </c:pt>
                <c:pt idx="138">
                  <c:v>155</c:v>
                </c:pt>
                <c:pt idx="139">
                  <c:v>156</c:v>
                </c:pt>
                <c:pt idx="140">
                  <c:v>157</c:v>
                </c:pt>
                <c:pt idx="141">
                  <c:v>158</c:v>
                </c:pt>
                <c:pt idx="142">
                  <c:v>159</c:v>
                </c:pt>
                <c:pt idx="143">
                  <c:v>160</c:v>
                </c:pt>
                <c:pt idx="144">
                  <c:v>161</c:v>
                </c:pt>
                <c:pt idx="145">
                  <c:v>163</c:v>
                </c:pt>
                <c:pt idx="146">
                  <c:v>164</c:v>
                </c:pt>
                <c:pt idx="147">
                  <c:v>166</c:v>
                </c:pt>
                <c:pt idx="148">
                  <c:v>167</c:v>
                </c:pt>
                <c:pt idx="149">
                  <c:v>168</c:v>
                </c:pt>
                <c:pt idx="150">
                  <c:v>169</c:v>
                </c:pt>
                <c:pt idx="151">
                  <c:v>170</c:v>
                </c:pt>
                <c:pt idx="152">
                  <c:v>171</c:v>
                </c:pt>
              </c:numCache>
            </c:numRef>
          </c:xVal>
          <c:yVal>
            <c:numRef>
              <c:f>prodata!$C$2:$C$154</c:f>
              <c:numCache>
                <c:formatCode>General</c:formatCode>
                <c:ptCount val="153"/>
                <c:pt idx="0">
                  <c:v>4</c:v>
                </c:pt>
                <c:pt idx="1">
                  <c:v>3</c:v>
                </c:pt>
                <c:pt idx="2">
                  <c:v>4</c:v>
                </c:pt>
                <c:pt idx="3">
                  <c:v>4</c:v>
                </c:pt>
                <c:pt idx="4">
                  <c:v>4</c:v>
                </c:pt>
                <c:pt idx="5">
                  <c:v>4</c:v>
                </c:pt>
                <c:pt idx="6">
                  <c:v>4</c:v>
                </c:pt>
                <c:pt idx="7">
                  <c:v>4</c:v>
                </c:pt>
                <c:pt idx="8">
                  <c:v>5</c:v>
                </c:pt>
                <c:pt idx="9">
                  <c:v>5</c:v>
                </c:pt>
                <c:pt idx="10">
                  <c:v>4</c:v>
                </c:pt>
                <c:pt idx="11">
                  <c:v>5</c:v>
                </c:pt>
                <c:pt idx="12">
                  <c:v>5</c:v>
                </c:pt>
                <c:pt idx="13">
                  <c:v>5</c:v>
                </c:pt>
                <c:pt idx="14">
                  <c:v>5</c:v>
                </c:pt>
                <c:pt idx="15">
                  <c:v>6</c:v>
                </c:pt>
                <c:pt idx="16">
                  <c:v>6</c:v>
                </c:pt>
                <c:pt idx="17">
                  <c:v>6</c:v>
                </c:pt>
                <c:pt idx="18">
                  <c:v>6</c:v>
                </c:pt>
                <c:pt idx="19">
                  <c:v>6</c:v>
                </c:pt>
                <c:pt idx="20">
                  <c:v>6</c:v>
                </c:pt>
                <c:pt idx="21">
                  <c:v>7</c:v>
                </c:pt>
                <c:pt idx="22">
                  <c:v>7</c:v>
                </c:pt>
                <c:pt idx="23">
                  <c:v>7</c:v>
                </c:pt>
                <c:pt idx="24">
                  <c:v>7</c:v>
                </c:pt>
                <c:pt idx="25">
                  <c:v>8</c:v>
                </c:pt>
                <c:pt idx="26">
                  <c:v>7</c:v>
                </c:pt>
                <c:pt idx="27">
                  <c:v>7</c:v>
                </c:pt>
                <c:pt idx="28">
                  <c:v>7</c:v>
                </c:pt>
                <c:pt idx="29">
                  <c:v>8</c:v>
                </c:pt>
                <c:pt idx="30">
                  <c:v>8</c:v>
                </c:pt>
                <c:pt idx="31">
                  <c:v>7</c:v>
                </c:pt>
                <c:pt idx="32">
                  <c:v>7</c:v>
                </c:pt>
                <c:pt idx="33">
                  <c:v>8</c:v>
                </c:pt>
                <c:pt idx="34">
                  <c:v>8</c:v>
                </c:pt>
                <c:pt idx="35">
                  <c:v>8</c:v>
                </c:pt>
                <c:pt idx="36">
                  <c:v>9</c:v>
                </c:pt>
                <c:pt idx="37">
                  <c:v>9</c:v>
                </c:pt>
                <c:pt idx="38">
                  <c:v>7</c:v>
                </c:pt>
                <c:pt idx="39">
                  <c:v>7</c:v>
                </c:pt>
                <c:pt idx="40">
                  <c:v>7</c:v>
                </c:pt>
                <c:pt idx="41">
                  <c:v>7</c:v>
                </c:pt>
                <c:pt idx="42">
                  <c:v>7</c:v>
                </c:pt>
                <c:pt idx="43">
                  <c:v>9</c:v>
                </c:pt>
                <c:pt idx="44">
                  <c:v>8</c:v>
                </c:pt>
                <c:pt idx="45">
                  <c:v>8</c:v>
                </c:pt>
                <c:pt idx="46">
                  <c:v>8</c:v>
                </c:pt>
                <c:pt idx="47">
                  <c:v>8</c:v>
                </c:pt>
                <c:pt idx="48">
                  <c:v>8</c:v>
                </c:pt>
                <c:pt idx="49">
                  <c:v>9</c:v>
                </c:pt>
                <c:pt idx="50">
                  <c:v>9</c:v>
                </c:pt>
                <c:pt idx="51">
                  <c:v>9</c:v>
                </c:pt>
                <c:pt idx="52">
                  <c:v>10</c:v>
                </c:pt>
                <c:pt idx="53">
                  <c:v>9</c:v>
                </c:pt>
                <c:pt idx="54">
                  <c:v>11</c:v>
                </c:pt>
                <c:pt idx="55">
                  <c:v>11</c:v>
                </c:pt>
                <c:pt idx="56">
                  <c:v>12</c:v>
                </c:pt>
                <c:pt idx="57">
                  <c:v>11</c:v>
                </c:pt>
                <c:pt idx="58">
                  <c:v>13</c:v>
                </c:pt>
                <c:pt idx="59">
                  <c:v>14</c:v>
                </c:pt>
                <c:pt idx="60">
                  <c:v>14</c:v>
                </c:pt>
                <c:pt idx="61">
                  <c:v>15</c:v>
                </c:pt>
                <c:pt idx="62">
                  <c:v>15</c:v>
                </c:pt>
                <c:pt idx="63">
                  <c:v>17</c:v>
                </c:pt>
                <c:pt idx="64">
                  <c:v>18</c:v>
                </c:pt>
                <c:pt idx="65">
                  <c:v>19</c:v>
                </c:pt>
                <c:pt idx="66">
                  <c:v>19</c:v>
                </c:pt>
                <c:pt idx="67">
                  <c:v>21</c:v>
                </c:pt>
                <c:pt idx="68">
                  <c:v>21</c:v>
                </c:pt>
                <c:pt idx="69">
                  <c:v>22</c:v>
                </c:pt>
                <c:pt idx="70">
                  <c:v>23</c:v>
                </c:pt>
                <c:pt idx="71">
                  <c:v>24</c:v>
                </c:pt>
                <c:pt idx="72">
                  <c:v>24</c:v>
                </c:pt>
                <c:pt idx="73">
                  <c:v>25</c:v>
                </c:pt>
                <c:pt idx="74">
                  <c:v>24</c:v>
                </c:pt>
                <c:pt idx="75">
                  <c:v>25</c:v>
                </c:pt>
                <c:pt idx="76">
                  <c:v>24</c:v>
                </c:pt>
                <c:pt idx="77">
                  <c:v>26</c:v>
                </c:pt>
                <c:pt idx="78">
                  <c:v>25</c:v>
                </c:pt>
                <c:pt idx="79">
                  <c:v>26</c:v>
                </c:pt>
                <c:pt idx="80">
                  <c:v>27</c:v>
                </c:pt>
                <c:pt idx="81">
                  <c:v>26</c:v>
                </c:pt>
                <c:pt idx="82">
                  <c:v>27</c:v>
                </c:pt>
                <c:pt idx="83">
                  <c:v>26</c:v>
                </c:pt>
                <c:pt idx="84">
                  <c:v>26</c:v>
                </c:pt>
                <c:pt idx="85">
                  <c:v>25</c:v>
                </c:pt>
                <c:pt idx="86">
                  <c:v>26</c:v>
                </c:pt>
                <c:pt idx="87">
                  <c:v>26</c:v>
                </c:pt>
                <c:pt idx="88">
                  <c:v>27</c:v>
                </c:pt>
                <c:pt idx="89">
                  <c:v>27</c:v>
                </c:pt>
                <c:pt idx="90">
                  <c:v>27</c:v>
                </c:pt>
                <c:pt idx="91">
                  <c:v>27</c:v>
                </c:pt>
                <c:pt idx="92">
                  <c:v>29</c:v>
                </c:pt>
                <c:pt idx="93">
                  <c:v>27</c:v>
                </c:pt>
                <c:pt idx="94">
                  <c:v>29</c:v>
                </c:pt>
                <c:pt idx="95">
                  <c:v>28</c:v>
                </c:pt>
                <c:pt idx="96">
                  <c:v>29</c:v>
                </c:pt>
                <c:pt idx="97">
                  <c:v>30</c:v>
                </c:pt>
                <c:pt idx="98">
                  <c:v>30</c:v>
                </c:pt>
                <c:pt idx="99">
                  <c:v>30</c:v>
                </c:pt>
                <c:pt idx="100">
                  <c:v>29</c:v>
                </c:pt>
                <c:pt idx="101">
                  <c:v>30</c:v>
                </c:pt>
                <c:pt idx="102">
                  <c:v>30</c:v>
                </c:pt>
                <c:pt idx="103">
                  <c:v>31</c:v>
                </c:pt>
                <c:pt idx="104">
                  <c:v>30</c:v>
                </c:pt>
                <c:pt idx="105">
                  <c:v>31</c:v>
                </c:pt>
                <c:pt idx="106">
                  <c:v>32</c:v>
                </c:pt>
                <c:pt idx="107">
                  <c:v>31</c:v>
                </c:pt>
                <c:pt idx="108">
                  <c:v>33</c:v>
                </c:pt>
                <c:pt idx="109">
                  <c:v>32</c:v>
                </c:pt>
                <c:pt idx="110">
                  <c:v>33</c:v>
                </c:pt>
                <c:pt idx="111">
                  <c:v>32</c:v>
                </c:pt>
                <c:pt idx="112">
                  <c:v>33</c:v>
                </c:pt>
                <c:pt idx="113">
                  <c:v>33</c:v>
                </c:pt>
                <c:pt idx="114">
                  <c:v>33</c:v>
                </c:pt>
                <c:pt idx="115">
                  <c:v>34</c:v>
                </c:pt>
                <c:pt idx="116">
                  <c:v>34</c:v>
                </c:pt>
                <c:pt idx="117">
                  <c:v>33</c:v>
                </c:pt>
                <c:pt idx="118">
                  <c:v>34</c:v>
                </c:pt>
                <c:pt idx="119">
                  <c:v>35</c:v>
                </c:pt>
                <c:pt idx="120">
                  <c:v>34</c:v>
                </c:pt>
                <c:pt idx="121">
                  <c:v>35</c:v>
                </c:pt>
                <c:pt idx="122">
                  <c:v>36</c:v>
                </c:pt>
                <c:pt idx="123">
                  <c:v>35</c:v>
                </c:pt>
                <c:pt idx="124">
                  <c:v>35</c:v>
                </c:pt>
                <c:pt idx="125">
                  <c:v>36</c:v>
                </c:pt>
                <c:pt idx="126">
                  <c:v>35</c:v>
                </c:pt>
                <c:pt idx="127">
                  <c:v>36</c:v>
                </c:pt>
                <c:pt idx="128">
                  <c:v>36</c:v>
                </c:pt>
                <c:pt idx="129">
                  <c:v>37</c:v>
                </c:pt>
                <c:pt idx="130">
                  <c:v>37</c:v>
                </c:pt>
                <c:pt idx="131">
                  <c:v>37</c:v>
                </c:pt>
                <c:pt idx="132">
                  <c:v>39</c:v>
                </c:pt>
                <c:pt idx="133">
                  <c:v>37</c:v>
                </c:pt>
                <c:pt idx="134">
                  <c:v>38</c:v>
                </c:pt>
                <c:pt idx="135">
                  <c:v>38</c:v>
                </c:pt>
                <c:pt idx="136">
                  <c:v>37</c:v>
                </c:pt>
                <c:pt idx="137">
                  <c:v>38</c:v>
                </c:pt>
                <c:pt idx="138">
                  <c:v>39</c:v>
                </c:pt>
                <c:pt idx="139">
                  <c:v>38</c:v>
                </c:pt>
                <c:pt idx="140">
                  <c:v>39</c:v>
                </c:pt>
                <c:pt idx="141">
                  <c:v>40</c:v>
                </c:pt>
                <c:pt idx="142">
                  <c:v>38</c:v>
                </c:pt>
                <c:pt idx="143">
                  <c:v>39</c:v>
                </c:pt>
                <c:pt idx="144">
                  <c:v>39</c:v>
                </c:pt>
                <c:pt idx="145">
                  <c:v>38</c:v>
                </c:pt>
                <c:pt idx="146">
                  <c:v>38</c:v>
                </c:pt>
                <c:pt idx="147">
                  <c:v>37</c:v>
                </c:pt>
                <c:pt idx="148">
                  <c:v>36</c:v>
                </c:pt>
                <c:pt idx="149">
                  <c:v>35</c:v>
                </c:pt>
                <c:pt idx="150">
                  <c:v>35</c:v>
                </c:pt>
                <c:pt idx="151">
                  <c:v>34</c:v>
                </c:pt>
                <c:pt idx="152">
                  <c:v>33</c:v>
                </c:pt>
              </c:numCache>
            </c:numRef>
          </c:yVal>
          <c:smooth val="0"/>
          <c:extLst>
            <c:ext xmlns:c16="http://schemas.microsoft.com/office/drawing/2014/chart" uri="{C3380CC4-5D6E-409C-BE32-E72D297353CC}">
              <c16:uniqueId val="{00000000-1766-44C4-A3D9-459CA8FEA678}"/>
            </c:ext>
          </c:extLst>
        </c:ser>
        <c:ser>
          <c:idx val="1"/>
          <c:order val="1"/>
          <c:tx>
            <c:strRef>
              <c:f>prodata!$D$1</c:f>
              <c:strCache>
                <c:ptCount val="1"/>
                <c:pt idx="0">
                  <c:v>flow</c:v>
                </c:pt>
              </c:strCache>
            </c:strRef>
          </c:tx>
          <c:spPr>
            <a:ln w="38100" cap="rnd">
              <a:noFill/>
              <a:round/>
            </a:ln>
            <a:effectLst/>
          </c:spPr>
          <c:marker>
            <c:symbol val="circle"/>
            <c:size val="5"/>
            <c:spPr>
              <a:solidFill>
                <a:schemeClr val="accent2"/>
              </a:solidFill>
              <a:ln w="9525">
                <a:solidFill>
                  <a:schemeClr val="accent2"/>
                </a:solidFill>
              </a:ln>
              <a:effectLst/>
            </c:spPr>
          </c:marker>
          <c:xVal>
            <c:numRef>
              <c:f>prodata!$A$2:$A$154</c:f>
              <c:numCache>
                <c:formatCode>General</c:formatCode>
                <c:ptCount val="153"/>
                <c:pt idx="0">
                  <c:v>6</c:v>
                </c:pt>
                <c:pt idx="1">
                  <c:v>7</c:v>
                </c:pt>
                <c:pt idx="2">
                  <c:v>8</c:v>
                </c:pt>
                <c:pt idx="3">
                  <c:v>9</c:v>
                </c:pt>
                <c:pt idx="4">
                  <c:v>10</c:v>
                </c:pt>
                <c:pt idx="5">
                  <c:v>11</c:v>
                </c:pt>
                <c:pt idx="6">
                  <c:v>12</c:v>
                </c:pt>
                <c:pt idx="7">
                  <c:v>13</c:v>
                </c:pt>
                <c:pt idx="8">
                  <c:v>15</c:v>
                </c:pt>
                <c:pt idx="9">
                  <c:v>16</c:v>
                </c:pt>
                <c:pt idx="10">
                  <c:v>17</c:v>
                </c:pt>
                <c:pt idx="11">
                  <c:v>18</c:v>
                </c:pt>
                <c:pt idx="12">
                  <c:v>19</c:v>
                </c:pt>
                <c:pt idx="13">
                  <c:v>21</c:v>
                </c:pt>
                <c:pt idx="14">
                  <c:v>22</c:v>
                </c:pt>
                <c:pt idx="15">
                  <c:v>23</c:v>
                </c:pt>
                <c:pt idx="16">
                  <c:v>24</c:v>
                </c:pt>
                <c:pt idx="17">
                  <c:v>25</c:v>
                </c:pt>
                <c:pt idx="18">
                  <c:v>26</c:v>
                </c:pt>
                <c:pt idx="19">
                  <c:v>27</c:v>
                </c:pt>
                <c:pt idx="20">
                  <c:v>28</c:v>
                </c:pt>
                <c:pt idx="21">
                  <c:v>29</c:v>
                </c:pt>
                <c:pt idx="22">
                  <c:v>30</c:v>
                </c:pt>
                <c:pt idx="23">
                  <c:v>31</c:v>
                </c:pt>
                <c:pt idx="24">
                  <c:v>32</c:v>
                </c:pt>
                <c:pt idx="25">
                  <c:v>33</c:v>
                </c:pt>
                <c:pt idx="26">
                  <c:v>34</c:v>
                </c:pt>
                <c:pt idx="27">
                  <c:v>35</c:v>
                </c:pt>
                <c:pt idx="28">
                  <c:v>36</c:v>
                </c:pt>
                <c:pt idx="29">
                  <c:v>37</c:v>
                </c:pt>
                <c:pt idx="30">
                  <c:v>38</c:v>
                </c:pt>
                <c:pt idx="31">
                  <c:v>40</c:v>
                </c:pt>
                <c:pt idx="32">
                  <c:v>41</c:v>
                </c:pt>
                <c:pt idx="33">
                  <c:v>43</c:v>
                </c:pt>
                <c:pt idx="34">
                  <c:v>44</c:v>
                </c:pt>
                <c:pt idx="35">
                  <c:v>45</c:v>
                </c:pt>
                <c:pt idx="36">
                  <c:v>46</c:v>
                </c:pt>
                <c:pt idx="37">
                  <c:v>47</c:v>
                </c:pt>
                <c:pt idx="38">
                  <c:v>48</c:v>
                </c:pt>
                <c:pt idx="39">
                  <c:v>49</c:v>
                </c:pt>
                <c:pt idx="40">
                  <c:v>50</c:v>
                </c:pt>
                <c:pt idx="41">
                  <c:v>51</c:v>
                </c:pt>
                <c:pt idx="42">
                  <c:v>52</c:v>
                </c:pt>
                <c:pt idx="43">
                  <c:v>53</c:v>
                </c:pt>
                <c:pt idx="44">
                  <c:v>54</c:v>
                </c:pt>
                <c:pt idx="45">
                  <c:v>55</c:v>
                </c:pt>
                <c:pt idx="46">
                  <c:v>56</c:v>
                </c:pt>
                <c:pt idx="47">
                  <c:v>57</c:v>
                </c:pt>
                <c:pt idx="48">
                  <c:v>58</c:v>
                </c:pt>
                <c:pt idx="49">
                  <c:v>59</c:v>
                </c:pt>
                <c:pt idx="50">
                  <c:v>60</c:v>
                </c:pt>
                <c:pt idx="51">
                  <c:v>62</c:v>
                </c:pt>
                <c:pt idx="52">
                  <c:v>63</c:v>
                </c:pt>
                <c:pt idx="53">
                  <c:v>64</c:v>
                </c:pt>
                <c:pt idx="54">
                  <c:v>65</c:v>
                </c:pt>
                <c:pt idx="55">
                  <c:v>66</c:v>
                </c:pt>
                <c:pt idx="56">
                  <c:v>67</c:v>
                </c:pt>
                <c:pt idx="57">
                  <c:v>68</c:v>
                </c:pt>
                <c:pt idx="58">
                  <c:v>69</c:v>
                </c:pt>
                <c:pt idx="59">
                  <c:v>70</c:v>
                </c:pt>
                <c:pt idx="60">
                  <c:v>71</c:v>
                </c:pt>
                <c:pt idx="61">
                  <c:v>72</c:v>
                </c:pt>
                <c:pt idx="62">
                  <c:v>73</c:v>
                </c:pt>
                <c:pt idx="63">
                  <c:v>74</c:v>
                </c:pt>
                <c:pt idx="64">
                  <c:v>75</c:v>
                </c:pt>
                <c:pt idx="65">
                  <c:v>76</c:v>
                </c:pt>
                <c:pt idx="66">
                  <c:v>77</c:v>
                </c:pt>
                <c:pt idx="67">
                  <c:v>78</c:v>
                </c:pt>
                <c:pt idx="68">
                  <c:v>79</c:v>
                </c:pt>
                <c:pt idx="69">
                  <c:v>81</c:v>
                </c:pt>
                <c:pt idx="70">
                  <c:v>82</c:v>
                </c:pt>
                <c:pt idx="71">
                  <c:v>84</c:v>
                </c:pt>
                <c:pt idx="72">
                  <c:v>85</c:v>
                </c:pt>
                <c:pt idx="73">
                  <c:v>86</c:v>
                </c:pt>
                <c:pt idx="74">
                  <c:v>87</c:v>
                </c:pt>
                <c:pt idx="75">
                  <c:v>88</c:v>
                </c:pt>
                <c:pt idx="76">
                  <c:v>89</c:v>
                </c:pt>
                <c:pt idx="77">
                  <c:v>90</c:v>
                </c:pt>
                <c:pt idx="78">
                  <c:v>91</c:v>
                </c:pt>
                <c:pt idx="79">
                  <c:v>92</c:v>
                </c:pt>
                <c:pt idx="80">
                  <c:v>93</c:v>
                </c:pt>
                <c:pt idx="81">
                  <c:v>94</c:v>
                </c:pt>
                <c:pt idx="82">
                  <c:v>95</c:v>
                </c:pt>
                <c:pt idx="83">
                  <c:v>96</c:v>
                </c:pt>
                <c:pt idx="84">
                  <c:v>97</c:v>
                </c:pt>
                <c:pt idx="85">
                  <c:v>98</c:v>
                </c:pt>
                <c:pt idx="86">
                  <c:v>100</c:v>
                </c:pt>
                <c:pt idx="87">
                  <c:v>101</c:v>
                </c:pt>
                <c:pt idx="88">
                  <c:v>103</c:v>
                </c:pt>
                <c:pt idx="89">
                  <c:v>104</c:v>
                </c:pt>
                <c:pt idx="90">
                  <c:v>105</c:v>
                </c:pt>
                <c:pt idx="91">
                  <c:v>106</c:v>
                </c:pt>
                <c:pt idx="92">
                  <c:v>107</c:v>
                </c:pt>
                <c:pt idx="93">
                  <c:v>108</c:v>
                </c:pt>
                <c:pt idx="94">
                  <c:v>109</c:v>
                </c:pt>
                <c:pt idx="95">
                  <c:v>110</c:v>
                </c:pt>
                <c:pt idx="96">
                  <c:v>111</c:v>
                </c:pt>
                <c:pt idx="97">
                  <c:v>112</c:v>
                </c:pt>
                <c:pt idx="98">
                  <c:v>113</c:v>
                </c:pt>
                <c:pt idx="99">
                  <c:v>114</c:v>
                </c:pt>
                <c:pt idx="100">
                  <c:v>115</c:v>
                </c:pt>
                <c:pt idx="101">
                  <c:v>116</c:v>
                </c:pt>
                <c:pt idx="102">
                  <c:v>117</c:v>
                </c:pt>
                <c:pt idx="103">
                  <c:v>118</c:v>
                </c:pt>
                <c:pt idx="104">
                  <c:v>119</c:v>
                </c:pt>
                <c:pt idx="105">
                  <c:v>120</c:v>
                </c:pt>
                <c:pt idx="106">
                  <c:v>122</c:v>
                </c:pt>
                <c:pt idx="107">
                  <c:v>123</c:v>
                </c:pt>
                <c:pt idx="108">
                  <c:v>124</c:v>
                </c:pt>
                <c:pt idx="109">
                  <c:v>125</c:v>
                </c:pt>
                <c:pt idx="110">
                  <c:v>126</c:v>
                </c:pt>
                <c:pt idx="111">
                  <c:v>127</c:v>
                </c:pt>
                <c:pt idx="112">
                  <c:v>128</c:v>
                </c:pt>
                <c:pt idx="113">
                  <c:v>129</c:v>
                </c:pt>
                <c:pt idx="114">
                  <c:v>130</c:v>
                </c:pt>
                <c:pt idx="115">
                  <c:v>131</c:v>
                </c:pt>
                <c:pt idx="116">
                  <c:v>132</c:v>
                </c:pt>
                <c:pt idx="117">
                  <c:v>133</c:v>
                </c:pt>
                <c:pt idx="118">
                  <c:v>134</c:v>
                </c:pt>
                <c:pt idx="119">
                  <c:v>135</c:v>
                </c:pt>
                <c:pt idx="120">
                  <c:v>136</c:v>
                </c:pt>
                <c:pt idx="121">
                  <c:v>137</c:v>
                </c:pt>
                <c:pt idx="122">
                  <c:v>138</c:v>
                </c:pt>
                <c:pt idx="123">
                  <c:v>139</c:v>
                </c:pt>
                <c:pt idx="124">
                  <c:v>140</c:v>
                </c:pt>
                <c:pt idx="125">
                  <c:v>141</c:v>
                </c:pt>
                <c:pt idx="126">
                  <c:v>142</c:v>
                </c:pt>
                <c:pt idx="127">
                  <c:v>144</c:v>
                </c:pt>
                <c:pt idx="128">
                  <c:v>145</c:v>
                </c:pt>
                <c:pt idx="129">
                  <c:v>146</c:v>
                </c:pt>
                <c:pt idx="130">
                  <c:v>147</c:v>
                </c:pt>
                <c:pt idx="131">
                  <c:v>148</c:v>
                </c:pt>
                <c:pt idx="132">
                  <c:v>149</c:v>
                </c:pt>
                <c:pt idx="133">
                  <c:v>150</c:v>
                </c:pt>
                <c:pt idx="134">
                  <c:v>151</c:v>
                </c:pt>
                <c:pt idx="135">
                  <c:v>152</c:v>
                </c:pt>
                <c:pt idx="136">
                  <c:v>153</c:v>
                </c:pt>
                <c:pt idx="137">
                  <c:v>154</c:v>
                </c:pt>
                <c:pt idx="138">
                  <c:v>155</c:v>
                </c:pt>
                <c:pt idx="139">
                  <c:v>156</c:v>
                </c:pt>
                <c:pt idx="140">
                  <c:v>157</c:v>
                </c:pt>
                <c:pt idx="141">
                  <c:v>158</c:v>
                </c:pt>
                <c:pt idx="142">
                  <c:v>159</c:v>
                </c:pt>
                <c:pt idx="143">
                  <c:v>160</c:v>
                </c:pt>
                <c:pt idx="144">
                  <c:v>161</c:v>
                </c:pt>
                <c:pt idx="145">
                  <c:v>163</c:v>
                </c:pt>
                <c:pt idx="146">
                  <c:v>164</c:v>
                </c:pt>
                <c:pt idx="147">
                  <c:v>166</c:v>
                </c:pt>
                <c:pt idx="148">
                  <c:v>167</c:v>
                </c:pt>
                <c:pt idx="149">
                  <c:v>168</c:v>
                </c:pt>
                <c:pt idx="150">
                  <c:v>169</c:v>
                </c:pt>
                <c:pt idx="151">
                  <c:v>170</c:v>
                </c:pt>
                <c:pt idx="152">
                  <c:v>171</c:v>
                </c:pt>
              </c:numCache>
            </c:numRef>
          </c:xVal>
          <c:yVal>
            <c:numRef>
              <c:f>prodata!$D$2:$D$154</c:f>
              <c:numCache>
                <c:formatCode>General</c:formatCode>
                <c:ptCount val="153"/>
                <c:pt idx="8">
                  <c:v>4</c:v>
                </c:pt>
                <c:pt idx="9">
                  <c:v>5</c:v>
                </c:pt>
                <c:pt idx="10">
                  <c:v>4</c:v>
                </c:pt>
                <c:pt idx="11">
                  <c:v>5</c:v>
                </c:pt>
                <c:pt idx="12">
                  <c:v>5</c:v>
                </c:pt>
                <c:pt idx="13">
                  <c:v>5</c:v>
                </c:pt>
                <c:pt idx="14">
                  <c:v>5</c:v>
                </c:pt>
                <c:pt idx="15">
                  <c:v>6</c:v>
                </c:pt>
                <c:pt idx="16">
                  <c:v>5</c:v>
                </c:pt>
                <c:pt idx="17">
                  <c:v>5</c:v>
                </c:pt>
                <c:pt idx="18">
                  <c:v>6</c:v>
                </c:pt>
                <c:pt idx="19">
                  <c:v>6</c:v>
                </c:pt>
                <c:pt idx="20">
                  <c:v>6</c:v>
                </c:pt>
                <c:pt idx="21">
                  <c:v>6</c:v>
                </c:pt>
                <c:pt idx="22">
                  <c:v>6</c:v>
                </c:pt>
                <c:pt idx="23">
                  <c:v>7</c:v>
                </c:pt>
                <c:pt idx="24">
                  <c:v>6</c:v>
                </c:pt>
                <c:pt idx="25">
                  <c:v>7</c:v>
                </c:pt>
                <c:pt idx="26">
                  <c:v>6</c:v>
                </c:pt>
                <c:pt idx="27">
                  <c:v>6</c:v>
                </c:pt>
                <c:pt idx="28">
                  <c:v>6</c:v>
                </c:pt>
                <c:pt idx="29">
                  <c:v>6</c:v>
                </c:pt>
                <c:pt idx="30">
                  <c:v>6</c:v>
                </c:pt>
                <c:pt idx="31">
                  <c:v>7</c:v>
                </c:pt>
                <c:pt idx="32">
                  <c:v>6</c:v>
                </c:pt>
                <c:pt idx="33">
                  <c:v>6</c:v>
                </c:pt>
                <c:pt idx="34">
                  <c:v>7</c:v>
                </c:pt>
                <c:pt idx="35">
                  <c:v>7</c:v>
                </c:pt>
                <c:pt idx="36">
                  <c:v>7</c:v>
                </c:pt>
                <c:pt idx="37">
                  <c:v>7</c:v>
                </c:pt>
                <c:pt idx="38">
                  <c:v>7</c:v>
                </c:pt>
                <c:pt idx="39">
                  <c:v>7</c:v>
                </c:pt>
                <c:pt idx="40">
                  <c:v>6</c:v>
                </c:pt>
                <c:pt idx="41">
                  <c:v>7</c:v>
                </c:pt>
                <c:pt idx="42">
                  <c:v>8</c:v>
                </c:pt>
                <c:pt idx="43">
                  <c:v>9</c:v>
                </c:pt>
                <c:pt idx="44">
                  <c:v>9</c:v>
                </c:pt>
                <c:pt idx="45">
                  <c:v>8</c:v>
                </c:pt>
                <c:pt idx="46">
                  <c:v>9</c:v>
                </c:pt>
                <c:pt idx="47">
                  <c:v>9</c:v>
                </c:pt>
                <c:pt idx="48">
                  <c:v>8</c:v>
                </c:pt>
                <c:pt idx="49">
                  <c:v>9</c:v>
                </c:pt>
                <c:pt idx="50">
                  <c:v>10</c:v>
                </c:pt>
                <c:pt idx="51">
                  <c:v>10</c:v>
                </c:pt>
                <c:pt idx="52">
                  <c:v>10</c:v>
                </c:pt>
                <c:pt idx="53">
                  <c:v>10</c:v>
                </c:pt>
                <c:pt idx="54">
                  <c:v>10</c:v>
                </c:pt>
                <c:pt idx="55">
                  <c:v>11</c:v>
                </c:pt>
                <c:pt idx="56">
                  <c:v>12</c:v>
                </c:pt>
                <c:pt idx="57">
                  <c:v>13</c:v>
                </c:pt>
                <c:pt idx="58">
                  <c:v>13</c:v>
                </c:pt>
                <c:pt idx="59">
                  <c:v>13</c:v>
                </c:pt>
                <c:pt idx="60">
                  <c:v>12</c:v>
                </c:pt>
                <c:pt idx="61">
                  <c:v>12</c:v>
                </c:pt>
                <c:pt idx="62">
                  <c:v>13</c:v>
                </c:pt>
                <c:pt idx="63">
                  <c:v>13</c:v>
                </c:pt>
                <c:pt idx="64">
                  <c:v>14</c:v>
                </c:pt>
                <c:pt idx="65">
                  <c:v>15</c:v>
                </c:pt>
                <c:pt idx="66">
                  <c:v>15</c:v>
                </c:pt>
                <c:pt idx="67">
                  <c:v>16</c:v>
                </c:pt>
                <c:pt idx="68">
                  <c:v>15</c:v>
                </c:pt>
                <c:pt idx="69">
                  <c:v>15</c:v>
                </c:pt>
                <c:pt idx="70">
                  <c:v>16</c:v>
                </c:pt>
                <c:pt idx="71">
                  <c:v>16</c:v>
                </c:pt>
                <c:pt idx="72">
                  <c:v>16</c:v>
                </c:pt>
                <c:pt idx="73">
                  <c:v>16</c:v>
                </c:pt>
                <c:pt idx="74">
                  <c:v>16</c:v>
                </c:pt>
                <c:pt idx="75">
                  <c:v>16</c:v>
                </c:pt>
                <c:pt idx="76">
                  <c:v>15</c:v>
                </c:pt>
                <c:pt idx="77">
                  <c:v>16</c:v>
                </c:pt>
                <c:pt idx="78">
                  <c:v>18</c:v>
                </c:pt>
                <c:pt idx="79">
                  <c:v>17</c:v>
                </c:pt>
                <c:pt idx="80">
                  <c:v>16</c:v>
                </c:pt>
                <c:pt idx="81">
                  <c:v>17</c:v>
                </c:pt>
                <c:pt idx="82">
                  <c:v>16</c:v>
                </c:pt>
                <c:pt idx="83">
                  <c:v>17</c:v>
                </c:pt>
                <c:pt idx="84">
                  <c:v>15</c:v>
                </c:pt>
                <c:pt idx="85">
                  <c:v>16</c:v>
                </c:pt>
                <c:pt idx="86">
                  <c:v>16</c:v>
                </c:pt>
                <c:pt idx="87">
                  <c:v>15</c:v>
                </c:pt>
                <c:pt idx="88">
                  <c:v>16</c:v>
                </c:pt>
                <c:pt idx="89">
                  <c:v>15</c:v>
                </c:pt>
                <c:pt idx="90">
                  <c:v>15</c:v>
                </c:pt>
                <c:pt idx="91">
                  <c:v>15</c:v>
                </c:pt>
                <c:pt idx="92">
                  <c:v>15</c:v>
                </c:pt>
                <c:pt idx="93">
                  <c:v>15</c:v>
                </c:pt>
                <c:pt idx="94">
                  <c:v>15</c:v>
                </c:pt>
                <c:pt idx="95">
                  <c:v>14</c:v>
                </c:pt>
                <c:pt idx="96">
                  <c:v>15</c:v>
                </c:pt>
                <c:pt idx="97">
                  <c:v>15</c:v>
                </c:pt>
                <c:pt idx="98">
                  <c:v>13</c:v>
                </c:pt>
                <c:pt idx="99">
                  <c:v>14</c:v>
                </c:pt>
                <c:pt idx="100">
                  <c:v>13</c:v>
                </c:pt>
                <c:pt idx="101">
                  <c:v>14</c:v>
                </c:pt>
                <c:pt idx="102">
                  <c:v>14</c:v>
                </c:pt>
                <c:pt idx="103">
                  <c:v>13</c:v>
                </c:pt>
                <c:pt idx="104">
                  <c:v>15</c:v>
                </c:pt>
                <c:pt idx="105">
                  <c:v>13</c:v>
                </c:pt>
                <c:pt idx="106">
                  <c:v>14</c:v>
                </c:pt>
                <c:pt idx="107">
                  <c:v>14</c:v>
                </c:pt>
                <c:pt idx="108">
                  <c:v>14</c:v>
                </c:pt>
                <c:pt idx="109">
                  <c:v>13</c:v>
                </c:pt>
                <c:pt idx="110">
                  <c:v>13</c:v>
                </c:pt>
                <c:pt idx="111">
                  <c:v>13</c:v>
                </c:pt>
                <c:pt idx="112">
                  <c:v>13</c:v>
                </c:pt>
                <c:pt idx="113">
                  <c:v>13</c:v>
                </c:pt>
                <c:pt idx="114">
                  <c:v>13</c:v>
                </c:pt>
                <c:pt idx="115">
                  <c:v>14</c:v>
                </c:pt>
                <c:pt idx="116">
                  <c:v>14</c:v>
                </c:pt>
                <c:pt idx="117">
                  <c:v>13</c:v>
                </c:pt>
                <c:pt idx="118">
                  <c:v>13</c:v>
                </c:pt>
                <c:pt idx="119">
                  <c:v>12</c:v>
                </c:pt>
                <c:pt idx="120">
                  <c:v>13</c:v>
                </c:pt>
                <c:pt idx="121">
                  <c:v>11</c:v>
                </c:pt>
                <c:pt idx="122">
                  <c:v>11</c:v>
                </c:pt>
                <c:pt idx="123">
                  <c:v>11</c:v>
                </c:pt>
                <c:pt idx="124">
                  <c:v>11</c:v>
                </c:pt>
                <c:pt idx="125">
                  <c:v>10</c:v>
                </c:pt>
                <c:pt idx="126">
                  <c:v>11</c:v>
                </c:pt>
                <c:pt idx="127">
                  <c:v>11</c:v>
                </c:pt>
                <c:pt idx="128">
                  <c:v>10</c:v>
                </c:pt>
                <c:pt idx="129">
                  <c:v>10</c:v>
                </c:pt>
                <c:pt idx="130">
                  <c:v>10</c:v>
                </c:pt>
                <c:pt idx="131">
                  <c:v>10</c:v>
                </c:pt>
                <c:pt idx="132">
                  <c:v>9</c:v>
                </c:pt>
                <c:pt idx="133">
                  <c:v>9</c:v>
                </c:pt>
                <c:pt idx="134">
                  <c:v>10</c:v>
                </c:pt>
                <c:pt idx="135">
                  <c:v>9</c:v>
                </c:pt>
                <c:pt idx="136">
                  <c:v>9</c:v>
                </c:pt>
                <c:pt idx="137">
                  <c:v>9</c:v>
                </c:pt>
                <c:pt idx="138">
                  <c:v>9</c:v>
                </c:pt>
                <c:pt idx="139">
                  <c:v>9</c:v>
                </c:pt>
                <c:pt idx="140">
                  <c:v>9</c:v>
                </c:pt>
                <c:pt idx="141">
                  <c:v>9</c:v>
                </c:pt>
                <c:pt idx="142">
                  <c:v>9</c:v>
                </c:pt>
                <c:pt idx="143">
                  <c:v>9</c:v>
                </c:pt>
                <c:pt idx="144">
                  <c:v>8</c:v>
                </c:pt>
                <c:pt idx="145">
                  <c:v>8</c:v>
                </c:pt>
                <c:pt idx="146">
                  <c:v>7</c:v>
                </c:pt>
                <c:pt idx="147">
                  <c:v>6</c:v>
                </c:pt>
                <c:pt idx="148">
                  <c:v>6</c:v>
                </c:pt>
                <c:pt idx="149">
                  <c:v>6</c:v>
                </c:pt>
                <c:pt idx="150">
                  <c:v>5</c:v>
                </c:pt>
                <c:pt idx="151">
                  <c:v>4</c:v>
                </c:pt>
                <c:pt idx="152">
                  <c:v>4</c:v>
                </c:pt>
              </c:numCache>
            </c:numRef>
          </c:yVal>
          <c:smooth val="0"/>
          <c:extLst>
            <c:ext xmlns:c16="http://schemas.microsoft.com/office/drawing/2014/chart" uri="{C3380CC4-5D6E-409C-BE32-E72D297353CC}">
              <c16:uniqueId val="{00000001-1766-44C4-A3D9-459CA8FEA678}"/>
            </c:ext>
          </c:extLst>
        </c:ser>
        <c:dLbls>
          <c:showLegendKey val="0"/>
          <c:showVal val="0"/>
          <c:showCatName val="0"/>
          <c:showSerName val="0"/>
          <c:showPercent val="0"/>
          <c:showBubbleSize val="0"/>
        </c:dLbls>
        <c:axId val="596493823"/>
        <c:axId val="596497183"/>
      </c:scatterChart>
      <c:valAx>
        <c:axId val="5964938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6497183"/>
        <c:crosses val="autoZero"/>
        <c:crossBetween val="midCat"/>
      </c:valAx>
      <c:valAx>
        <c:axId val="5964971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6493823"/>
        <c:crosses val="autoZero"/>
        <c:crossBetween val="midCat"/>
      </c:valAx>
      <c:spPr>
        <a:noFill/>
        <a:ln>
          <a:noFill/>
        </a:ln>
        <a:effectLst/>
      </c:spPr>
    </c:plotArea>
    <c:legend>
      <c:legendPos val="b"/>
      <c:layout>
        <c:manualLayout>
          <c:xMode val="edge"/>
          <c:yMode val="edge"/>
          <c:x val="0.14062008196788847"/>
          <c:y val="0.15560178692270729"/>
          <c:w val="0.24437658647304622"/>
          <c:h val="0.1359917322950482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600-10.Rank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Sheet8!$F$1</c:f>
              <c:strCache>
                <c:ptCount val="1"/>
                <c:pt idx="0">
                  <c:v>Rank of F_lambda2</c:v>
                </c:pt>
              </c:strCache>
            </c:strRef>
          </c:tx>
          <c:spPr>
            <a:ln w="19050" cap="rnd">
              <a:solidFill>
                <a:schemeClr val="accent1"/>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Sheet8!$F$2:$F$336</c:f>
              <c:numCache>
                <c:formatCode>General</c:formatCode>
                <c:ptCount val="335"/>
                <c:pt idx="0">
                  <c:v>13</c:v>
                </c:pt>
                <c:pt idx="1">
                  <c:v>18</c:v>
                </c:pt>
                <c:pt idx="2">
                  <c:v>18</c:v>
                </c:pt>
                <c:pt idx="3">
                  <c:v>14</c:v>
                </c:pt>
                <c:pt idx="4">
                  <c:v>12</c:v>
                </c:pt>
                <c:pt idx="5">
                  <c:v>10</c:v>
                </c:pt>
                <c:pt idx="6">
                  <c:v>19</c:v>
                </c:pt>
                <c:pt idx="7">
                  <c:v>19</c:v>
                </c:pt>
                <c:pt idx="8">
                  <c:v>17</c:v>
                </c:pt>
                <c:pt idx="9">
                  <c:v>9</c:v>
                </c:pt>
                <c:pt idx="10">
                  <c:v>12</c:v>
                </c:pt>
                <c:pt idx="11">
                  <c:v>17</c:v>
                </c:pt>
                <c:pt idx="12">
                  <c:v>3</c:v>
                </c:pt>
                <c:pt idx="13">
                  <c:v>19</c:v>
                </c:pt>
                <c:pt idx="14">
                  <c:v>18</c:v>
                </c:pt>
                <c:pt idx="15">
                  <c:v>19</c:v>
                </c:pt>
                <c:pt idx="16">
                  <c:v>16</c:v>
                </c:pt>
                <c:pt idx="17">
                  <c:v>11</c:v>
                </c:pt>
                <c:pt idx="18">
                  <c:v>9</c:v>
                </c:pt>
                <c:pt idx="19">
                  <c:v>13</c:v>
                </c:pt>
                <c:pt idx="20">
                  <c:v>19</c:v>
                </c:pt>
                <c:pt idx="21">
                  <c:v>17</c:v>
                </c:pt>
                <c:pt idx="22">
                  <c:v>12</c:v>
                </c:pt>
                <c:pt idx="23">
                  <c:v>7</c:v>
                </c:pt>
                <c:pt idx="24">
                  <c:v>12</c:v>
                </c:pt>
                <c:pt idx="25">
                  <c:v>1</c:v>
                </c:pt>
                <c:pt idx="26">
                  <c:v>10</c:v>
                </c:pt>
                <c:pt idx="27">
                  <c:v>6</c:v>
                </c:pt>
                <c:pt idx="28">
                  <c:v>5</c:v>
                </c:pt>
                <c:pt idx="29">
                  <c:v>8</c:v>
                </c:pt>
                <c:pt idx="30">
                  <c:v>14</c:v>
                </c:pt>
                <c:pt idx="31">
                  <c:v>9</c:v>
                </c:pt>
                <c:pt idx="32">
                  <c:v>17</c:v>
                </c:pt>
                <c:pt idx="33">
                  <c:v>17</c:v>
                </c:pt>
                <c:pt idx="34">
                  <c:v>15</c:v>
                </c:pt>
                <c:pt idx="35">
                  <c:v>3</c:v>
                </c:pt>
                <c:pt idx="36">
                  <c:v>3</c:v>
                </c:pt>
                <c:pt idx="37">
                  <c:v>14</c:v>
                </c:pt>
                <c:pt idx="38">
                  <c:v>19</c:v>
                </c:pt>
                <c:pt idx="39">
                  <c:v>16</c:v>
                </c:pt>
                <c:pt idx="40">
                  <c:v>19</c:v>
                </c:pt>
                <c:pt idx="41">
                  <c:v>14</c:v>
                </c:pt>
                <c:pt idx="42">
                  <c:v>12</c:v>
                </c:pt>
                <c:pt idx="43">
                  <c:v>13</c:v>
                </c:pt>
                <c:pt idx="44">
                  <c:v>5</c:v>
                </c:pt>
                <c:pt idx="45">
                  <c:v>8</c:v>
                </c:pt>
                <c:pt idx="46">
                  <c:v>5</c:v>
                </c:pt>
                <c:pt idx="47">
                  <c:v>11</c:v>
                </c:pt>
                <c:pt idx="48">
                  <c:v>6</c:v>
                </c:pt>
                <c:pt idx="49">
                  <c:v>2</c:v>
                </c:pt>
                <c:pt idx="50">
                  <c:v>14</c:v>
                </c:pt>
                <c:pt idx="51">
                  <c:v>14</c:v>
                </c:pt>
                <c:pt idx="52">
                  <c:v>4</c:v>
                </c:pt>
                <c:pt idx="53">
                  <c:v>3</c:v>
                </c:pt>
                <c:pt idx="54">
                  <c:v>14</c:v>
                </c:pt>
                <c:pt idx="55">
                  <c:v>11</c:v>
                </c:pt>
                <c:pt idx="56">
                  <c:v>16</c:v>
                </c:pt>
                <c:pt idx="57">
                  <c:v>10</c:v>
                </c:pt>
                <c:pt idx="58">
                  <c:v>4</c:v>
                </c:pt>
                <c:pt idx="59">
                  <c:v>11</c:v>
                </c:pt>
                <c:pt idx="60">
                  <c:v>17</c:v>
                </c:pt>
                <c:pt idx="61">
                  <c:v>17</c:v>
                </c:pt>
                <c:pt idx="62">
                  <c:v>17</c:v>
                </c:pt>
                <c:pt idx="63">
                  <c:v>13</c:v>
                </c:pt>
                <c:pt idx="64">
                  <c:v>15</c:v>
                </c:pt>
                <c:pt idx="65">
                  <c:v>13</c:v>
                </c:pt>
                <c:pt idx="66">
                  <c:v>10</c:v>
                </c:pt>
                <c:pt idx="67">
                  <c:v>9</c:v>
                </c:pt>
                <c:pt idx="68">
                  <c:v>17</c:v>
                </c:pt>
                <c:pt idx="69">
                  <c:v>4</c:v>
                </c:pt>
                <c:pt idx="70">
                  <c:v>10</c:v>
                </c:pt>
                <c:pt idx="71">
                  <c:v>8</c:v>
                </c:pt>
                <c:pt idx="72">
                  <c:v>16</c:v>
                </c:pt>
                <c:pt idx="73">
                  <c:v>17</c:v>
                </c:pt>
                <c:pt idx="74">
                  <c:v>14</c:v>
                </c:pt>
                <c:pt idx="75">
                  <c:v>14</c:v>
                </c:pt>
                <c:pt idx="76">
                  <c:v>3</c:v>
                </c:pt>
                <c:pt idx="77">
                  <c:v>5</c:v>
                </c:pt>
                <c:pt idx="78">
                  <c:v>2</c:v>
                </c:pt>
                <c:pt idx="79">
                  <c:v>15</c:v>
                </c:pt>
                <c:pt idx="80">
                  <c:v>1</c:v>
                </c:pt>
                <c:pt idx="81">
                  <c:v>14</c:v>
                </c:pt>
                <c:pt idx="82">
                  <c:v>1</c:v>
                </c:pt>
                <c:pt idx="83">
                  <c:v>16</c:v>
                </c:pt>
                <c:pt idx="84">
                  <c:v>14</c:v>
                </c:pt>
                <c:pt idx="85">
                  <c:v>19</c:v>
                </c:pt>
                <c:pt idx="86">
                  <c:v>9</c:v>
                </c:pt>
                <c:pt idx="87">
                  <c:v>1</c:v>
                </c:pt>
                <c:pt idx="88">
                  <c:v>12</c:v>
                </c:pt>
                <c:pt idx="89">
                  <c:v>13</c:v>
                </c:pt>
                <c:pt idx="90">
                  <c:v>9</c:v>
                </c:pt>
                <c:pt idx="91">
                  <c:v>4</c:v>
                </c:pt>
                <c:pt idx="92">
                  <c:v>7</c:v>
                </c:pt>
                <c:pt idx="93">
                  <c:v>10</c:v>
                </c:pt>
                <c:pt idx="94">
                  <c:v>13</c:v>
                </c:pt>
                <c:pt idx="95">
                  <c:v>18</c:v>
                </c:pt>
                <c:pt idx="96">
                  <c:v>17</c:v>
                </c:pt>
                <c:pt idx="97">
                  <c:v>13</c:v>
                </c:pt>
                <c:pt idx="98">
                  <c:v>3</c:v>
                </c:pt>
                <c:pt idx="99">
                  <c:v>12</c:v>
                </c:pt>
                <c:pt idx="100">
                  <c:v>10</c:v>
                </c:pt>
                <c:pt idx="101">
                  <c:v>3</c:v>
                </c:pt>
                <c:pt idx="102">
                  <c:v>8</c:v>
                </c:pt>
                <c:pt idx="103">
                  <c:v>10</c:v>
                </c:pt>
                <c:pt idx="104">
                  <c:v>18</c:v>
                </c:pt>
                <c:pt idx="105">
                  <c:v>7</c:v>
                </c:pt>
                <c:pt idx="106">
                  <c:v>8</c:v>
                </c:pt>
                <c:pt idx="107">
                  <c:v>9</c:v>
                </c:pt>
                <c:pt idx="108">
                  <c:v>15</c:v>
                </c:pt>
                <c:pt idx="109">
                  <c:v>10</c:v>
                </c:pt>
                <c:pt idx="110">
                  <c:v>18</c:v>
                </c:pt>
                <c:pt idx="111">
                  <c:v>11</c:v>
                </c:pt>
                <c:pt idx="112">
                  <c:v>7</c:v>
                </c:pt>
                <c:pt idx="113">
                  <c:v>10</c:v>
                </c:pt>
                <c:pt idx="114">
                  <c:v>14</c:v>
                </c:pt>
                <c:pt idx="115">
                  <c:v>5</c:v>
                </c:pt>
                <c:pt idx="116">
                  <c:v>13</c:v>
                </c:pt>
                <c:pt idx="117">
                  <c:v>15</c:v>
                </c:pt>
                <c:pt idx="118">
                  <c:v>9</c:v>
                </c:pt>
                <c:pt idx="119">
                  <c:v>10</c:v>
                </c:pt>
                <c:pt idx="120">
                  <c:v>5</c:v>
                </c:pt>
                <c:pt idx="121">
                  <c:v>8</c:v>
                </c:pt>
                <c:pt idx="122">
                  <c:v>3</c:v>
                </c:pt>
                <c:pt idx="123">
                  <c:v>7</c:v>
                </c:pt>
                <c:pt idx="124">
                  <c:v>10</c:v>
                </c:pt>
                <c:pt idx="125">
                  <c:v>5</c:v>
                </c:pt>
                <c:pt idx="126">
                  <c:v>9</c:v>
                </c:pt>
                <c:pt idx="127">
                  <c:v>3</c:v>
                </c:pt>
                <c:pt idx="128">
                  <c:v>17</c:v>
                </c:pt>
                <c:pt idx="129">
                  <c:v>3</c:v>
                </c:pt>
                <c:pt idx="130">
                  <c:v>3</c:v>
                </c:pt>
                <c:pt idx="131">
                  <c:v>5</c:v>
                </c:pt>
                <c:pt idx="132">
                  <c:v>14</c:v>
                </c:pt>
                <c:pt idx="133">
                  <c:v>14</c:v>
                </c:pt>
                <c:pt idx="134">
                  <c:v>1</c:v>
                </c:pt>
                <c:pt idx="135">
                  <c:v>19</c:v>
                </c:pt>
                <c:pt idx="136">
                  <c:v>1</c:v>
                </c:pt>
                <c:pt idx="137">
                  <c:v>1</c:v>
                </c:pt>
                <c:pt idx="138">
                  <c:v>7</c:v>
                </c:pt>
                <c:pt idx="139">
                  <c:v>4</c:v>
                </c:pt>
                <c:pt idx="140">
                  <c:v>12</c:v>
                </c:pt>
                <c:pt idx="141">
                  <c:v>10</c:v>
                </c:pt>
                <c:pt idx="142">
                  <c:v>19</c:v>
                </c:pt>
                <c:pt idx="143">
                  <c:v>10</c:v>
                </c:pt>
                <c:pt idx="144">
                  <c:v>3</c:v>
                </c:pt>
                <c:pt idx="145">
                  <c:v>12</c:v>
                </c:pt>
                <c:pt idx="146">
                  <c:v>11</c:v>
                </c:pt>
                <c:pt idx="147">
                  <c:v>7</c:v>
                </c:pt>
                <c:pt idx="148">
                  <c:v>2</c:v>
                </c:pt>
                <c:pt idx="149">
                  <c:v>2</c:v>
                </c:pt>
                <c:pt idx="150">
                  <c:v>5</c:v>
                </c:pt>
                <c:pt idx="151">
                  <c:v>16</c:v>
                </c:pt>
                <c:pt idx="152">
                  <c:v>10</c:v>
                </c:pt>
                <c:pt idx="153">
                  <c:v>11</c:v>
                </c:pt>
                <c:pt idx="154">
                  <c:v>13</c:v>
                </c:pt>
                <c:pt idx="155">
                  <c:v>1</c:v>
                </c:pt>
                <c:pt idx="156">
                  <c:v>2</c:v>
                </c:pt>
                <c:pt idx="157">
                  <c:v>11</c:v>
                </c:pt>
                <c:pt idx="158">
                  <c:v>5</c:v>
                </c:pt>
                <c:pt idx="159">
                  <c:v>12</c:v>
                </c:pt>
                <c:pt idx="160">
                  <c:v>8</c:v>
                </c:pt>
                <c:pt idx="161">
                  <c:v>3</c:v>
                </c:pt>
                <c:pt idx="162">
                  <c:v>16</c:v>
                </c:pt>
                <c:pt idx="163">
                  <c:v>5</c:v>
                </c:pt>
                <c:pt idx="164">
                  <c:v>7</c:v>
                </c:pt>
                <c:pt idx="165">
                  <c:v>15</c:v>
                </c:pt>
                <c:pt idx="166">
                  <c:v>14</c:v>
                </c:pt>
                <c:pt idx="167">
                  <c:v>11</c:v>
                </c:pt>
                <c:pt idx="168">
                  <c:v>17</c:v>
                </c:pt>
                <c:pt idx="169">
                  <c:v>17</c:v>
                </c:pt>
                <c:pt idx="170">
                  <c:v>16</c:v>
                </c:pt>
                <c:pt idx="171">
                  <c:v>12</c:v>
                </c:pt>
                <c:pt idx="172">
                  <c:v>10</c:v>
                </c:pt>
                <c:pt idx="173">
                  <c:v>6</c:v>
                </c:pt>
                <c:pt idx="174">
                  <c:v>14</c:v>
                </c:pt>
                <c:pt idx="175">
                  <c:v>8</c:v>
                </c:pt>
                <c:pt idx="176">
                  <c:v>6</c:v>
                </c:pt>
                <c:pt idx="177">
                  <c:v>6</c:v>
                </c:pt>
                <c:pt idx="178">
                  <c:v>15</c:v>
                </c:pt>
                <c:pt idx="179">
                  <c:v>18</c:v>
                </c:pt>
                <c:pt idx="180">
                  <c:v>16</c:v>
                </c:pt>
                <c:pt idx="181">
                  <c:v>12</c:v>
                </c:pt>
                <c:pt idx="182">
                  <c:v>3</c:v>
                </c:pt>
                <c:pt idx="183">
                  <c:v>1</c:v>
                </c:pt>
                <c:pt idx="184">
                  <c:v>18</c:v>
                </c:pt>
                <c:pt idx="185">
                  <c:v>5</c:v>
                </c:pt>
                <c:pt idx="186">
                  <c:v>18</c:v>
                </c:pt>
                <c:pt idx="187">
                  <c:v>19</c:v>
                </c:pt>
                <c:pt idx="188">
                  <c:v>14</c:v>
                </c:pt>
                <c:pt idx="189">
                  <c:v>6</c:v>
                </c:pt>
                <c:pt idx="190">
                  <c:v>7</c:v>
                </c:pt>
                <c:pt idx="191">
                  <c:v>7</c:v>
                </c:pt>
                <c:pt idx="192">
                  <c:v>1</c:v>
                </c:pt>
                <c:pt idx="193">
                  <c:v>8</c:v>
                </c:pt>
                <c:pt idx="194">
                  <c:v>17</c:v>
                </c:pt>
                <c:pt idx="195">
                  <c:v>10</c:v>
                </c:pt>
                <c:pt idx="196">
                  <c:v>13</c:v>
                </c:pt>
                <c:pt idx="197">
                  <c:v>18</c:v>
                </c:pt>
                <c:pt idx="198">
                  <c:v>4</c:v>
                </c:pt>
                <c:pt idx="199">
                  <c:v>10</c:v>
                </c:pt>
                <c:pt idx="200">
                  <c:v>5</c:v>
                </c:pt>
                <c:pt idx="201">
                  <c:v>15</c:v>
                </c:pt>
                <c:pt idx="202">
                  <c:v>6</c:v>
                </c:pt>
                <c:pt idx="203">
                  <c:v>13</c:v>
                </c:pt>
                <c:pt idx="204">
                  <c:v>4</c:v>
                </c:pt>
                <c:pt idx="205">
                  <c:v>2</c:v>
                </c:pt>
                <c:pt idx="206">
                  <c:v>8</c:v>
                </c:pt>
                <c:pt idx="207">
                  <c:v>5</c:v>
                </c:pt>
                <c:pt idx="208">
                  <c:v>10</c:v>
                </c:pt>
                <c:pt idx="209">
                  <c:v>7</c:v>
                </c:pt>
                <c:pt idx="210">
                  <c:v>9</c:v>
                </c:pt>
                <c:pt idx="211">
                  <c:v>17</c:v>
                </c:pt>
                <c:pt idx="212">
                  <c:v>7</c:v>
                </c:pt>
                <c:pt idx="213">
                  <c:v>13</c:v>
                </c:pt>
                <c:pt idx="214">
                  <c:v>10</c:v>
                </c:pt>
                <c:pt idx="215">
                  <c:v>14</c:v>
                </c:pt>
                <c:pt idx="216">
                  <c:v>18</c:v>
                </c:pt>
                <c:pt idx="217">
                  <c:v>16</c:v>
                </c:pt>
                <c:pt idx="218">
                  <c:v>14</c:v>
                </c:pt>
                <c:pt idx="219">
                  <c:v>14</c:v>
                </c:pt>
                <c:pt idx="220">
                  <c:v>14</c:v>
                </c:pt>
                <c:pt idx="221">
                  <c:v>13</c:v>
                </c:pt>
                <c:pt idx="222">
                  <c:v>9</c:v>
                </c:pt>
                <c:pt idx="223">
                  <c:v>9</c:v>
                </c:pt>
                <c:pt idx="224">
                  <c:v>3</c:v>
                </c:pt>
                <c:pt idx="225">
                  <c:v>19</c:v>
                </c:pt>
                <c:pt idx="226">
                  <c:v>7</c:v>
                </c:pt>
                <c:pt idx="227">
                  <c:v>13</c:v>
                </c:pt>
                <c:pt idx="228">
                  <c:v>16</c:v>
                </c:pt>
                <c:pt idx="229">
                  <c:v>16</c:v>
                </c:pt>
                <c:pt idx="230">
                  <c:v>1</c:v>
                </c:pt>
                <c:pt idx="231">
                  <c:v>18</c:v>
                </c:pt>
                <c:pt idx="232">
                  <c:v>11</c:v>
                </c:pt>
                <c:pt idx="233">
                  <c:v>2</c:v>
                </c:pt>
                <c:pt idx="234">
                  <c:v>7</c:v>
                </c:pt>
                <c:pt idx="235">
                  <c:v>6</c:v>
                </c:pt>
                <c:pt idx="236">
                  <c:v>16</c:v>
                </c:pt>
                <c:pt idx="237">
                  <c:v>5</c:v>
                </c:pt>
                <c:pt idx="238">
                  <c:v>15</c:v>
                </c:pt>
                <c:pt idx="239">
                  <c:v>17</c:v>
                </c:pt>
                <c:pt idx="240">
                  <c:v>8</c:v>
                </c:pt>
                <c:pt idx="241">
                  <c:v>2</c:v>
                </c:pt>
                <c:pt idx="242">
                  <c:v>1</c:v>
                </c:pt>
                <c:pt idx="243">
                  <c:v>2</c:v>
                </c:pt>
                <c:pt idx="244">
                  <c:v>13</c:v>
                </c:pt>
                <c:pt idx="245">
                  <c:v>1</c:v>
                </c:pt>
                <c:pt idx="246">
                  <c:v>11</c:v>
                </c:pt>
                <c:pt idx="247">
                  <c:v>9</c:v>
                </c:pt>
                <c:pt idx="248">
                  <c:v>1</c:v>
                </c:pt>
                <c:pt idx="249">
                  <c:v>4</c:v>
                </c:pt>
                <c:pt idx="250">
                  <c:v>17</c:v>
                </c:pt>
                <c:pt idx="251">
                  <c:v>16</c:v>
                </c:pt>
                <c:pt idx="252">
                  <c:v>4</c:v>
                </c:pt>
                <c:pt idx="253">
                  <c:v>16</c:v>
                </c:pt>
                <c:pt idx="254">
                  <c:v>17</c:v>
                </c:pt>
                <c:pt idx="255">
                  <c:v>19</c:v>
                </c:pt>
                <c:pt idx="256">
                  <c:v>12</c:v>
                </c:pt>
                <c:pt idx="257">
                  <c:v>4</c:v>
                </c:pt>
                <c:pt idx="258">
                  <c:v>16</c:v>
                </c:pt>
                <c:pt idx="259">
                  <c:v>17</c:v>
                </c:pt>
                <c:pt idx="260">
                  <c:v>17</c:v>
                </c:pt>
                <c:pt idx="261">
                  <c:v>16</c:v>
                </c:pt>
                <c:pt idx="262">
                  <c:v>16</c:v>
                </c:pt>
                <c:pt idx="263">
                  <c:v>15</c:v>
                </c:pt>
                <c:pt idx="264">
                  <c:v>9</c:v>
                </c:pt>
                <c:pt idx="265">
                  <c:v>18</c:v>
                </c:pt>
                <c:pt idx="266">
                  <c:v>18</c:v>
                </c:pt>
                <c:pt idx="267">
                  <c:v>18</c:v>
                </c:pt>
                <c:pt idx="268">
                  <c:v>7</c:v>
                </c:pt>
                <c:pt idx="269">
                  <c:v>12</c:v>
                </c:pt>
                <c:pt idx="270">
                  <c:v>11</c:v>
                </c:pt>
                <c:pt idx="271">
                  <c:v>13</c:v>
                </c:pt>
                <c:pt idx="272">
                  <c:v>18</c:v>
                </c:pt>
                <c:pt idx="273">
                  <c:v>18</c:v>
                </c:pt>
                <c:pt idx="274">
                  <c:v>16</c:v>
                </c:pt>
                <c:pt idx="275">
                  <c:v>15</c:v>
                </c:pt>
                <c:pt idx="276">
                  <c:v>11</c:v>
                </c:pt>
                <c:pt idx="277">
                  <c:v>16</c:v>
                </c:pt>
                <c:pt idx="278">
                  <c:v>15</c:v>
                </c:pt>
                <c:pt idx="279">
                  <c:v>14</c:v>
                </c:pt>
                <c:pt idx="280">
                  <c:v>7</c:v>
                </c:pt>
                <c:pt idx="281">
                  <c:v>5</c:v>
                </c:pt>
                <c:pt idx="282">
                  <c:v>7</c:v>
                </c:pt>
                <c:pt idx="283">
                  <c:v>11</c:v>
                </c:pt>
                <c:pt idx="284">
                  <c:v>3</c:v>
                </c:pt>
                <c:pt idx="285">
                  <c:v>2</c:v>
                </c:pt>
                <c:pt idx="286">
                  <c:v>19</c:v>
                </c:pt>
                <c:pt idx="287">
                  <c:v>19</c:v>
                </c:pt>
                <c:pt idx="288">
                  <c:v>17</c:v>
                </c:pt>
                <c:pt idx="289">
                  <c:v>18</c:v>
                </c:pt>
                <c:pt idx="290">
                  <c:v>1</c:v>
                </c:pt>
                <c:pt idx="291">
                  <c:v>19</c:v>
                </c:pt>
                <c:pt idx="292">
                  <c:v>1</c:v>
                </c:pt>
                <c:pt idx="293">
                  <c:v>8</c:v>
                </c:pt>
                <c:pt idx="294">
                  <c:v>19</c:v>
                </c:pt>
                <c:pt idx="295">
                  <c:v>19</c:v>
                </c:pt>
                <c:pt idx="296">
                  <c:v>19</c:v>
                </c:pt>
                <c:pt idx="297">
                  <c:v>3</c:v>
                </c:pt>
                <c:pt idx="298">
                  <c:v>12</c:v>
                </c:pt>
                <c:pt idx="299">
                  <c:v>9</c:v>
                </c:pt>
                <c:pt idx="300">
                  <c:v>2</c:v>
                </c:pt>
                <c:pt idx="301">
                  <c:v>4</c:v>
                </c:pt>
                <c:pt idx="302">
                  <c:v>11</c:v>
                </c:pt>
                <c:pt idx="303">
                  <c:v>9</c:v>
                </c:pt>
                <c:pt idx="304">
                  <c:v>14</c:v>
                </c:pt>
                <c:pt idx="305">
                  <c:v>17</c:v>
                </c:pt>
                <c:pt idx="306">
                  <c:v>19</c:v>
                </c:pt>
                <c:pt idx="307">
                  <c:v>15</c:v>
                </c:pt>
                <c:pt idx="308">
                  <c:v>13</c:v>
                </c:pt>
                <c:pt idx="309">
                  <c:v>16</c:v>
                </c:pt>
                <c:pt idx="310">
                  <c:v>15</c:v>
                </c:pt>
                <c:pt idx="311">
                  <c:v>9</c:v>
                </c:pt>
                <c:pt idx="312">
                  <c:v>2</c:v>
                </c:pt>
                <c:pt idx="313">
                  <c:v>13</c:v>
                </c:pt>
                <c:pt idx="314">
                  <c:v>9</c:v>
                </c:pt>
                <c:pt idx="315">
                  <c:v>1</c:v>
                </c:pt>
                <c:pt idx="316">
                  <c:v>1</c:v>
                </c:pt>
                <c:pt idx="317">
                  <c:v>3</c:v>
                </c:pt>
                <c:pt idx="318">
                  <c:v>1</c:v>
                </c:pt>
                <c:pt idx="319">
                  <c:v>10</c:v>
                </c:pt>
                <c:pt idx="320">
                  <c:v>17</c:v>
                </c:pt>
                <c:pt idx="321">
                  <c:v>18</c:v>
                </c:pt>
                <c:pt idx="322">
                  <c:v>18</c:v>
                </c:pt>
                <c:pt idx="323">
                  <c:v>6</c:v>
                </c:pt>
                <c:pt idx="324">
                  <c:v>17</c:v>
                </c:pt>
                <c:pt idx="325">
                  <c:v>16</c:v>
                </c:pt>
                <c:pt idx="326">
                  <c:v>13</c:v>
                </c:pt>
                <c:pt idx="327">
                  <c:v>7</c:v>
                </c:pt>
                <c:pt idx="328">
                  <c:v>8</c:v>
                </c:pt>
                <c:pt idx="329">
                  <c:v>14</c:v>
                </c:pt>
                <c:pt idx="330">
                  <c:v>19</c:v>
                </c:pt>
                <c:pt idx="331">
                  <c:v>7</c:v>
                </c:pt>
                <c:pt idx="332">
                  <c:v>15</c:v>
                </c:pt>
                <c:pt idx="333">
                  <c:v>13</c:v>
                </c:pt>
                <c:pt idx="334">
                  <c:v>13</c:v>
                </c:pt>
              </c:numCache>
            </c:numRef>
          </c:val>
          <c:smooth val="0"/>
          <c:extLst>
            <c:ext xmlns:c16="http://schemas.microsoft.com/office/drawing/2014/chart" uri="{C3380CC4-5D6E-409C-BE32-E72D297353CC}">
              <c16:uniqueId val="{00000000-993F-41C5-8310-BA62945419C8}"/>
            </c:ext>
          </c:extLst>
        </c:ser>
        <c:dLbls>
          <c:showLegendKey val="0"/>
          <c:showVal val="0"/>
          <c:showCatName val="0"/>
          <c:showSerName val="0"/>
          <c:showPercent val="0"/>
          <c:showBubbleSize val="0"/>
        </c:dLbls>
        <c:smooth val="0"/>
        <c:axId val="1800090943"/>
        <c:axId val="1800089503"/>
      </c:lineChart>
      <c:catAx>
        <c:axId val="18000909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00089503"/>
        <c:crosses val="autoZero"/>
        <c:auto val="1"/>
        <c:lblAlgn val="ctr"/>
        <c:lblOffset val="100"/>
        <c:noMultiLvlLbl val="0"/>
      </c:catAx>
      <c:valAx>
        <c:axId val="1800089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000909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700-7.Rank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Sheet5!$F$1</c:f>
              <c:strCache>
                <c:ptCount val="1"/>
                <c:pt idx="0">
                  <c:v>Rank of F_lambda2</c:v>
                </c:pt>
              </c:strCache>
            </c:strRef>
          </c:tx>
          <c:spPr>
            <a:ln w="19050" cap="rnd">
              <a:solidFill>
                <a:schemeClr val="accent1"/>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Sheet5!$F$2:$F$173</c:f>
              <c:numCache>
                <c:formatCode>General</c:formatCode>
                <c:ptCount val="172"/>
                <c:pt idx="0">
                  <c:v>7</c:v>
                </c:pt>
                <c:pt idx="1">
                  <c:v>17</c:v>
                </c:pt>
                <c:pt idx="2">
                  <c:v>1</c:v>
                </c:pt>
                <c:pt idx="3">
                  <c:v>11</c:v>
                </c:pt>
                <c:pt idx="4">
                  <c:v>1</c:v>
                </c:pt>
                <c:pt idx="5">
                  <c:v>14</c:v>
                </c:pt>
                <c:pt idx="6">
                  <c:v>5</c:v>
                </c:pt>
                <c:pt idx="7">
                  <c:v>12</c:v>
                </c:pt>
                <c:pt idx="8">
                  <c:v>3</c:v>
                </c:pt>
                <c:pt idx="9">
                  <c:v>5</c:v>
                </c:pt>
                <c:pt idx="10">
                  <c:v>4</c:v>
                </c:pt>
                <c:pt idx="11">
                  <c:v>10</c:v>
                </c:pt>
                <c:pt idx="12">
                  <c:v>1</c:v>
                </c:pt>
                <c:pt idx="13">
                  <c:v>8</c:v>
                </c:pt>
                <c:pt idx="14">
                  <c:v>3</c:v>
                </c:pt>
                <c:pt idx="15">
                  <c:v>4</c:v>
                </c:pt>
                <c:pt idx="16">
                  <c:v>8</c:v>
                </c:pt>
                <c:pt idx="17">
                  <c:v>10</c:v>
                </c:pt>
                <c:pt idx="18">
                  <c:v>9</c:v>
                </c:pt>
                <c:pt idx="19">
                  <c:v>3</c:v>
                </c:pt>
                <c:pt idx="20">
                  <c:v>11</c:v>
                </c:pt>
                <c:pt idx="21">
                  <c:v>7</c:v>
                </c:pt>
                <c:pt idx="22">
                  <c:v>12</c:v>
                </c:pt>
                <c:pt idx="23">
                  <c:v>5</c:v>
                </c:pt>
                <c:pt idx="24">
                  <c:v>13</c:v>
                </c:pt>
                <c:pt idx="25">
                  <c:v>16</c:v>
                </c:pt>
                <c:pt idx="26">
                  <c:v>2</c:v>
                </c:pt>
                <c:pt idx="27">
                  <c:v>11</c:v>
                </c:pt>
                <c:pt idx="28">
                  <c:v>10</c:v>
                </c:pt>
                <c:pt idx="29">
                  <c:v>17</c:v>
                </c:pt>
                <c:pt idx="30">
                  <c:v>6</c:v>
                </c:pt>
                <c:pt idx="31">
                  <c:v>4</c:v>
                </c:pt>
                <c:pt idx="32">
                  <c:v>12</c:v>
                </c:pt>
                <c:pt idx="33">
                  <c:v>1</c:v>
                </c:pt>
                <c:pt idx="34">
                  <c:v>7</c:v>
                </c:pt>
                <c:pt idx="35">
                  <c:v>1</c:v>
                </c:pt>
                <c:pt idx="36">
                  <c:v>13</c:v>
                </c:pt>
                <c:pt idx="37">
                  <c:v>14</c:v>
                </c:pt>
                <c:pt idx="38">
                  <c:v>2</c:v>
                </c:pt>
                <c:pt idx="39">
                  <c:v>18</c:v>
                </c:pt>
                <c:pt idx="40">
                  <c:v>15</c:v>
                </c:pt>
                <c:pt idx="41">
                  <c:v>12</c:v>
                </c:pt>
                <c:pt idx="42">
                  <c:v>4</c:v>
                </c:pt>
                <c:pt idx="43">
                  <c:v>13</c:v>
                </c:pt>
                <c:pt idx="44">
                  <c:v>1</c:v>
                </c:pt>
                <c:pt idx="45">
                  <c:v>12</c:v>
                </c:pt>
                <c:pt idx="46">
                  <c:v>15</c:v>
                </c:pt>
                <c:pt idx="47">
                  <c:v>11</c:v>
                </c:pt>
                <c:pt idx="48">
                  <c:v>11</c:v>
                </c:pt>
                <c:pt idx="49">
                  <c:v>14</c:v>
                </c:pt>
                <c:pt idx="50">
                  <c:v>16</c:v>
                </c:pt>
                <c:pt idx="51">
                  <c:v>13</c:v>
                </c:pt>
                <c:pt idx="52">
                  <c:v>6</c:v>
                </c:pt>
                <c:pt idx="53">
                  <c:v>11</c:v>
                </c:pt>
                <c:pt idx="54">
                  <c:v>13</c:v>
                </c:pt>
                <c:pt idx="55">
                  <c:v>10</c:v>
                </c:pt>
                <c:pt idx="56">
                  <c:v>19</c:v>
                </c:pt>
                <c:pt idx="57">
                  <c:v>18</c:v>
                </c:pt>
                <c:pt idx="58">
                  <c:v>13</c:v>
                </c:pt>
                <c:pt idx="59">
                  <c:v>14</c:v>
                </c:pt>
                <c:pt idx="60">
                  <c:v>4</c:v>
                </c:pt>
                <c:pt idx="61">
                  <c:v>19</c:v>
                </c:pt>
                <c:pt idx="62">
                  <c:v>19</c:v>
                </c:pt>
                <c:pt idx="63">
                  <c:v>6</c:v>
                </c:pt>
                <c:pt idx="64">
                  <c:v>10</c:v>
                </c:pt>
                <c:pt idx="65">
                  <c:v>17</c:v>
                </c:pt>
                <c:pt idx="66">
                  <c:v>18</c:v>
                </c:pt>
                <c:pt idx="67">
                  <c:v>18</c:v>
                </c:pt>
                <c:pt idx="68">
                  <c:v>9</c:v>
                </c:pt>
                <c:pt idx="69">
                  <c:v>11</c:v>
                </c:pt>
                <c:pt idx="70">
                  <c:v>14</c:v>
                </c:pt>
                <c:pt idx="71">
                  <c:v>15</c:v>
                </c:pt>
                <c:pt idx="72">
                  <c:v>11</c:v>
                </c:pt>
                <c:pt idx="73">
                  <c:v>15</c:v>
                </c:pt>
                <c:pt idx="74">
                  <c:v>9</c:v>
                </c:pt>
                <c:pt idx="75">
                  <c:v>14</c:v>
                </c:pt>
                <c:pt idx="76">
                  <c:v>5</c:v>
                </c:pt>
                <c:pt idx="77">
                  <c:v>6</c:v>
                </c:pt>
                <c:pt idx="78">
                  <c:v>13</c:v>
                </c:pt>
                <c:pt idx="79">
                  <c:v>8</c:v>
                </c:pt>
                <c:pt idx="80">
                  <c:v>12</c:v>
                </c:pt>
                <c:pt idx="81">
                  <c:v>7</c:v>
                </c:pt>
                <c:pt idx="82">
                  <c:v>12</c:v>
                </c:pt>
                <c:pt idx="83">
                  <c:v>14</c:v>
                </c:pt>
                <c:pt idx="84">
                  <c:v>14</c:v>
                </c:pt>
                <c:pt idx="85">
                  <c:v>5</c:v>
                </c:pt>
                <c:pt idx="86">
                  <c:v>6</c:v>
                </c:pt>
                <c:pt idx="87">
                  <c:v>3</c:v>
                </c:pt>
                <c:pt idx="88">
                  <c:v>7</c:v>
                </c:pt>
                <c:pt idx="89">
                  <c:v>18</c:v>
                </c:pt>
                <c:pt idx="90">
                  <c:v>15</c:v>
                </c:pt>
                <c:pt idx="91">
                  <c:v>3</c:v>
                </c:pt>
                <c:pt idx="92">
                  <c:v>5</c:v>
                </c:pt>
                <c:pt idx="93">
                  <c:v>2</c:v>
                </c:pt>
                <c:pt idx="94">
                  <c:v>6</c:v>
                </c:pt>
                <c:pt idx="95">
                  <c:v>1</c:v>
                </c:pt>
                <c:pt idx="96">
                  <c:v>3</c:v>
                </c:pt>
                <c:pt idx="97">
                  <c:v>15</c:v>
                </c:pt>
                <c:pt idx="98">
                  <c:v>10</c:v>
                </c:pt>
                <c:pt idx="99">
                  <c:v>12</c:v>
                </c:pt>
                <c:pt idx="100">
                  <c:v>8</c:v>
                </c:pt>
                <c:pt idx="101">
                  <c:v>12</c:v>
                </c:pt>
                <c:pt idx="102">
                  <c:v>2</c:v>
                </c:pt>
                <c:pt idx="103">
                  <c:v>1</c:v>
                </c:pt>
                <c:pt idx="104">
                  <c:v>8</c:v>
                </c:pt>
                <c:pt idx="105">
                  <c:v>9</c:v>
                </c:pt>
                <c:pt idx="106">
                  <c:v>8</c:v>
                </c:pt>
                <c:pt idx="107">
                  <c:v>10</c:v>
                </c:pt>
                <c:pt idx="108">
                  <c:v>7</c:v>
                </c:pt>
                <c:pt idx="109">
                  <c:v>12</c:v>
                </c:pt>
                <c:pt idx="110">
                  <c:v>18</c:v>
                </c:pt>
                <c:pt idx="111">
                  <c:v>12</c:v>
                </c:pt>
                <c:pt idx="112">
                  <c:v>13</c:v>
                </c:pt>
                <c:pt idx="113">
                  <c:v>18</c:v>
                </c:pt>
                <c:pt idx="114">
                  <c:v>13</c:v>
                </c:pt>
                <c:pt idx="115">
                  <c:v>13</c:v>
                </c:pt>
                <c:pt idx="116">
                  <c:v>8</c:v>
                </c:pt>
                <c:pt idx="117">
                  <c:v>10</c:v>
                </c:pt>
                <c:pt idx="118">
                  <c:v>16</c:v>
                </c:pt>
                <c:pt idx="119">
                  <c:v>1</c:v>
                </c:pt>
                <c:pt idx="120">
                  <c:v>9</c:v>
                </c:pt>
                <c:pt idx="121">
                  <c:v>7</c:v>
                </c:pt>
                <c:pt idx="122">
                  <c:v>11</c:v>
                </c:pt>
                <c:pt idx="123">
                  <c:v>9</c:v>
                </c:pt>
                <c:pt idx="124">
                  <c:v>15</c:v>
                </c:pt>
                <c:pt idx="125">
                  <c:v>2</c:v>
                </c:pt>
                <c:pt idx="126">
                  <c:v>10</c:v>
                </c:pt>
                <c:pt idx="127">
                  <c:v>12</c:v>
                </c:pt>
                <c:pt idx="128">
                  <c:v>1</c:v>
                </c:pt>
                <c:pt idx="129">
                  <c:v>5</c:v>
                </c:pt>
                <c:pt idx="130">
                  <c:v>5</c:v>
                </c:pt>
                <c:pt idx="131">
                  <c:v>15</c:v>
                </c:pt>
                <c:pt idx="132">
                  <c:v>17</c:v>
                </c:pt>
                <c:pt idx="133">
                  <c:v>13</c:v>
                </c:pt>
                <c:pt idx="134">
                  <c:v>19</c:v>
                </c:pt>
                <c:pt idx="135">
                  <c:v>18</c:v>
                </c:pt>
                <c:pt idx="136">
                  <c:v>15</c:v>
                </c:pt>
                <c:pt idx="137">
                  <c:v>8</c:v>
                </c:pt>
                <c:pt idx="138">
                  <c:v>18</c:v>
                </c:pt>
                <c:pt idx="139">
                  <c:v>15</c:v>
                </c:pt>
                <c:pt idx="140">
                  <c:v>16</c:v>
                </c:pt>
                <c:pt idx="141">
                  <c:v>10</c:v>
                </c:pt>
                <c:pt idx="142">
                  <c:v>11</c:v>
                </c:pt>
                <c:pt idx="143">
                  <c:v>9</c:v>
                </c:pt>
                <c:pt idx="144">
                  <c:v>12</c:v>
                </c:pt>
                <c:pt idx="145">
                  <c:v>9</c:v>
                </c:pt>
                <c:pt idx="146">
                  <c:v>12</c:v>
                </c:pt>
                <c:pt idx="147">
                  <c:v>15</c:v>
                </c:pt>
                <c:pt idx="148">
                  <c:v>11</c:v>
                </c:pt>
                <c:pt idx="149">
                  <c:v>14</c:v>
                </c:pt>
                <c:pt idx="150">
                  <c:v>2</c:v>
                </c:pt>
                <c:pt idx="151">
                  <c:v>17</c:v>
                </c:pt>
                <c:pt idx="152">
                  <c:v>2</c:v>
                </c:pt>
                <c:pt idx="153">
                  <c:v>4</c:v>
                </c:pt>
                <c:pt idx="154">
                  <c:v>10</c:v>
                </c:pt>
                <c:pt idx="155">
                  <c:v>1</c:v>
                </c:pt>
                <c:pt idx="156">
                  <c:v>5</c:v>
                </c:pt>
                <c:pt idx="157">
                  <c:v>10</c:v>
                </c:pt>
                <c:pt idx="158">
                  <c:v>5</c:v>
                </c:pt>
                <c:pt idx="159">
                  <c:v>11</c:v>
                </c:pt>
                <c:pt idx="160">
                  <c:v>15</c:v>
                </c:pt>
                <c:pt idx="161">
                  <c:v>16</c:v>
                </c:pt>
                <c:pt idx="162">
                  <c:v>15</c:v>
                </c:pt>
                <c:pt idx="163">
                  <c:v>5</c:v>
                </c:pt>
                <c:pt idx="164">
                  <c:v>16</c:v>
                </c:pt>
                <c:pt idx="165">
                  <c:v>4</c:v>
                </c:pt>
                <c:pt idx="166">
                  <c:v>9</c:v>
                </c:pt>
                <c:pt idx="167">
                  <c:v>12</c:v>
                </c:pt>
                <c:pt idx="168">
                  <c:v>7</c:v>
                </c:pt>
                <c:pt idx="169">
                  <c:v>5</c:v>
                </c:pt>
                <c:pt idx="170">
                  <c:v>8</c:v>
                </c:pt>
                <c:pt idx="171">
                  <c:v>10</c:v>
                </c:pt>
              </c:numCache>
            </c:numRef>
          </c:val>
          <c:smooth val="0"/>
          <c:extLst>
            <c:ext xmlns:c16="http://schemas.microsoft.com/office/drawing/2014/chart" uri="{C3380CC4-5D6E-409C-BE32-E72D297353CC}">
              <c16:uniqueId val="{00000000-A6E5-43F0-8A45-41446E145DBF}"/>
            </c:ext>
          </c:extLst>
        </c:ser>
        <c:dLbls>
          <c:showLegendKey val="0"/>
          <c:showVal val="0"/>
          <c:showCatName val="0"/>
          <c:showSerName val="0"/>
          <c:showPercent val="0"/>
          <c:showBubbleSize val="0"/>
        </c:dLbls>
        <c:smooth val="0"/>
        <c:axId val="1262615151"/>
        <c:axId val="1262615631"/>
      </c:lineChart>
      <c:catAx>
        <c:axId val="1262615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2615631"/>
        <c:crosses val="autoZero"/>
        <c:auto val="1"/>
        <c:lblAlgn val="ctr"/>
        <c:lblOffset val="100"/>
        <c:noMultiLvlLbl val="0"/>
      </c:catAx>
      <c:valAx>
        <c:axId val="1262615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261515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700-8.Rank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Sheet6!$F$1</c:f>
              <c:strCache>
                <c:ptCount val="1"/>
                <c:pt idx="0">
                  <c:v>Rank of F_lambda2</c:v>
                </c:pt>
              </c:strCache>
            </c:strRef>
          </c:tx>
          <c:spPr>
            <a:ln w="19050" cap="rnd">
              <a:solidFill>
                <a:schemeClr val="accent1"/>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Sheet6!$F$2:$F$173</c:f>
              <c:numCache>
                <c:formatCode>General</c:formatCode>
                <c:ptCount val="172"/>
                <c:pt idx="0">
                  <c:v>13</c:v>
                </c:pt>
                <c:pt idx="1">
                  <c:v>7</c:v>
                </c:pt>
                <c:pt idx="2">
                  <c:v>13</c:v>
                </c:pt>
                <c:pt idx="3">
                  <c:v>12</c:v>
                </c:pt>
                <c:pt idx="4">
                  <c:v>10</c:v>
                </c:pt>
                <c:pt idx="5">
                  <c:v>3</c:v>
                </c:pt>
                <c:pt idx="6">
                  <c:v>5</c:v>
                </c:pt>
                <c:pt idx="7">
                  <c:v>4</c:v>
                </c:pt>
                <c:pt idx="8">
                  <c:v>9</c:v>
                </c:pt>
                <c:pt idx="9">
                  <c:v>13</c:v>
                </c:pt>
                <c:pt idx="10">
                  <c:v>4</c:v>
                </c:pt>
                <c:pt idx="11">
                  <c:v>1</c:v>
                </c:pt>
                <c:pt idx="12">
                  <c:v>14</c:v>
                </c:pt>
                <c:pt idx="13">
                  <c:v>17</c:v>
                </c:pt>
                <c:pt idx="14">
                  <c:v>8</c:v>
                </c:pt>
                <c:pt idx="15">
                  <c:v>1</c:v>
                </c:pt>
                <c:pt idx="16">
                  <c:v>10</c:v>
                </c:pt>
                <c:pt idx="17">
                  <c:v>2</c:v>
                </c:pt>
                <c:pt idx="18">
                  <c:v>17</c:v>
                </c:pt>
                <c:pt idx="19">
                  <c:v>3</c:v>
                </c:pt>
                <c:pt idx="20">
                  <c:v>10</c:v>
                </c:pt>
                <c:pt idx="21">
                  <c:v>5</c:v>
                </c:pt>
                <c:pt idx="22">
                  <c:v>7</c:v>
                </c:pt>
                <c:pt idx="23">
                  <c:v>16</c:v>
                </c:pt>
                <c:pt idx="24">
                  <c:v>18</c:v>
                </c:pt>
                <c:pt idx="25">
                  <c:v>14</c:v>
                </c:pt>
                <c:pt idx="26">
                  <c:v>12</c:v>
                </c:pt>
                <c:pt idx="27">
                  <c:v>13</c:v>
                </c:pt>
                <c:pt idx="28">
                  <c:v>4</c:v>
                </c:pt>
                <c:pt idx="29">
                  <c:v>8</c:v>
                </c:pt>
                <c:pt idx="30">
                  <c:v>2</c:v>
                </c:pt>
                <c:pt idx="31">
                  <c:v>11</c:v>
                </c:pt>
                <c:pt idx="32">
                  <c:v>5</c:v>
                </c:pt>
                <c:pt idx="33">
                  <c:v>12</c:v>
                </c:pt>
                <c:pt idx="34">
                  <c:v>1</c:v>
                </c:pt>
                <c:pt idx="35">
                  <c:v>15</c:v>
                </c:pt>
                <c:pt idx="36">
                  <c:v>10</c:v>
                </c:pt>
                <c:pt idx="37">
                  <c:v>10</c:v>
                </c:pt>
                <c:pt idx="38">
                  <c:v>9</c:v>
                </c:pt>
                <c:pt idx="39">
                  <c:v>4</c:v>
                </c:pt>
                <c:pt idx="40">
                  <c:v>15</c:v>
                </c:pt>
                <c:pt idx="41">
                  <c:v>17</c:v>
                </c:pt>
                <c:pt idx="42">
                  <c:v>8</c:v>
                </c:pt>
                <c:pt idx="43">
                  <c:v>16</c:v>
                </c:pt>
                <c:pt idx="44">
                  <c:v>8</c:v>
                </c:pt>
                <c:pt idx="45">
                  <c:v>9</c:v>
                </c:pt>
                <c:pt idx="46">
                  <c:v>10</c:v>
                </c:pt>
                <c:pt idx="47">
                  <c:v>5</c:v>
                </c:pt>
                <c:pt idx="48">
                  <c:v>5</c:v>
                </c:pt>
                <c:pt idx="49">
                  <c:v>10</c:v>
                </c:pt>
                <c:pt idx="50">
                  <c:v>17</c:v>
                </c:pt>
                <c:pt idx="51">
                  <c:v>15</c:v>
                </c:pt>
                <c:pt idx="52">
                  <c:v>13</c:v>
                </c:pt>
                <c:pt idx="53">
                  <c:v>1</c:v>
                </c:pt>
                <c:pt idx="54">
                  <c:v>16</c:v>
                </c:pt>
                <c:pt idx="55">
                  <c:v>5</c:v>
                </c:pt>
                <c:pt idx="56">
                  <c:v>4</c:v>
                </c:pt>
                <c:pt idx="57">
                  <c:v>19</c:v>
                </c:pt>
                <c:pt idx="58">
                  <c:v>18</c:v>
                </c:pt>
                <c:pt idx="59">
                  <c:v>18</c:v>
                </c:pt>
                <c:pt idx="60">
                  <c:v>4</c:v>
                </c:pt>
                <c:pt idx="61">
                  <c:v>17</c:v>
                </c:pt>
                <c:pt idx="62">
                  <c:v>17</c:v>
                </c:pt>
                <c:pt idx="63">
                  <c:v>16</c:v>
                </c:pt>
                <c:pt idx="64">
                  <c:v>13</c:v>
                </c:pt>
                <c:pt idx="65">
                  <c:v>14</c:v>
                </c:pt>
                <c:pt idx="66">
                  <c:v>14</c:v>
                </c:pt>
                <c:pt idx="67">
                  <c:v>9</c:v>
                </c:pt>
                <c:pt idx="68">
                  <c:v>4</c:v>
                </c:pt>
                <c:pt idx="69">
                  <c:v>1</c:v>
                </c:pt>
                <c:pt idx="70">
                  <c:v>10</c:v>
                </c:pt>
                <c:pt idx="71">
                  <c:v>10</c:v>
                </c:pt>
                <c:pt idx="72">
                  <c:v>10</c:v>
                </c:pt>
                <c:pt idx="73">
                  <c:v>7</c:v>
                </c:pt>
                <c:pt idx="74">
                  <c:v>2</c:v>
                </c:pt>
                <c:pt idx="75">
                  <c:v>8</c:v>
                </c:pt>
                <c:pt idx="76">
                  <c:v>2</c:v>
                </c:pt>
                <c:pt idx="77">
                  <c:v>11</c:v>
                </c:pt>
                <c:pt idx="78">
                  <c:v>2</c:v>
                </c:pt>
                <c:pt idx="79">
                  <c:v>16</c:v>
                </c:pt>
                <c:pt idx="80">
                  <c:v>2</c:v>
                </c:pt>
                <c:pt idx="81">
                  <c:v>1</c:v>
                </c:pt>
                <c:pt idx="82">
                  <c:v>12</c:v>
                </c:pt>
                <c:pt idx="83">
                  <c:v>12</c:v>
                </c:pt>
                <c:pt idx="84">
                  <c:v>18</c:v>
                </c:pt>
                <c:pt idx="85">
                  <c:v>11</c:v>
                </c:pt>
                <c:pt idx="86">
                  <c:v>4</c:v>
                </c:pt>
                <c:pt idx="87">
                  <c:v>8</c:v>
                </c:pt>
                <c:pt idx="88">
                  <c:v>6</c:v>
                </c:pt>
                <c:pt idx="89">
                  <c:v>1</c:v>
                </c:pt>
                <c:pt idx="90">
                  <c:v>15</c:v>
                </c:pt>
                <c:pt idx="91">
                  <c:v>16</c:v>
                </c:pt>
                <c:pt idx="92">
                  <c:v>6</c:v>
                </c:pt>
                <c:pt idx="93">
                  <c:v>5</c:v>
                </c:pt>
                <c:pt idx="94">
                  <c:v>11</c:v>
                </c:pt>
                <c:pt idx="95">
                  <c:v>5</c:v>
                </c:pt>
                <c:pt idx="96">
                  <c:v>7</c:v>
                </c:pt>
                <c:pt idx="97">
                  <c:v>13</c:v>
                </c:pt>
                <c:pt idx="98">
                  <c:v>7</c:v>
                </c:pt>
                <c:pt idx="99">
                  <c:v>8</c:v>
                </c:pt>
                <c:pt idx="100">
                  <c:v>2</c:v>
                </c:pt>
                <c:pt idx="101">
                  <c:v>6</c:v>
                </c:pt>
                <c:pt idx="102">
                  <c:v>7</c:v>
                </c:pt>
                <c:pt idx="103">
                  <c:v>17</c:v>
                </c:pt>
                <c:pt idx="104">
                  <c:v>4</c:v>
                </c:pt>
                <c:pt idx="105">
                  <c:v>8</c:v>
                </c:pt>
                <c:pt idx="106">
                  <c:v>10</c:v>
                </c:pt>
                <c:pt idx="107">
                  <c:v>9</c:v>
                </c:pt>
                <c:pt idx="108">
                  <c:v>8</c:v>
                </c:pt>
                <c:pt idx="109">
                  <c:v>9</c:v>
                </c:pt>
                <c:pt idx="110">
                  <c:v>15</c:v>
                </c:pt>
                <c:pt idx="111">
                  <c:v>13</c:v>
                </c:pt>
                <c:pt idx="112">
                  <c:v>10</c:v>
                </c:pt>
                <c:pt idx="113">
                  <c:v>11</c:v>
                </c:pt>
                <c:pt idx="114">
                  <c:v>7</c:v>
                </c:pt>
                <c:pt idx="115">
                  <c:v>15</c:v>
                </c:pt>
                <c:pt idx="116">
                  <c:v>17</c:v>
                </c:pt>
                <c:pt idx="117">
                  <c:v>7</c:v>
                </c:pt>
                <c:pt idx="118">
                  <c:v>9</c:v>
                </c:pt>
                <c:pt idx="119">
                  <c:v>12</c:v>
                </c:pt>
                <c:pt idx="120">
                  <c:v>9</c:v>
                </c:pt>
                <c:pt idx="121">
                  <c:v>15</c:v>
                </c:pt>
                <c:pt idx="122">
                  <c:v>10</c:v>
                </c:pt>
                <c:pt idx="123">
                  <c:v>14</c:v>
                </c:pt>
                <c:pt idx="124">
                  <c:v>6</c:v>
                </c:pt>
                <c:pt idx="125">
                  <c:v>2</c:v>
                </c:pt>
                <c:pt idx="126">
                  <c:v>15</c:v>
                </c:pt>
                <c:pt idx="127">
                  <c:v>4</c:v>
                </c:pt>
                <c:pt idx="128">
                  <c:v>16</c:v>
                </c:pt>
                <c:pt idx="129">
                  <c:v>11</c:v>
                </c:pt>
                <c:pt idx="130">
                  <c:v>4</c:v>
                </c:pt>
                <c:pt idx="131">
                  <c:v>9</c:v>
                </c:pt>
                <c:pt idx="132">
                  <c:v>14</c:v>
                </c:pt>
                <c:pt idx="133">
                  <c:v>11</c:v>
                </c:pt>
                <c:pt idx="134">
                  <c:v>10</c:v>
                </c:pt>
                <c:pt idx="135">
                  <c:v>17</c:v>
                </c:pt>
                <c:pt idx="136">
                  <c:v>16</c:v>
                </c:pt>
                <c:pt idx="137">
                  <c:v>4</c:v>
                </c:pt>
                <c:pt idx="138">
                  <c:v>18</c:v>
                </c:pt>
                <c:pt idx="139">
                  <c:v>17</c:v>
                </c:pt>
                <c:pt idx="140">
                  <c:v>6</c:v>
                </c:pt>
                <c:pt idx="141">
                  <c:v>17</c:v>
                </c:pt>
                <c:pt idx="142">
                  <c:v>12</c:v>
                </c:pt>
                <c:pt idx="143">
                  <c:v>5</c:v>
                </c:pt>
                <c:pt idx="144">
                  <c:v>9</c:v>
                </c:pt>
                <c:pt idx="145">
                  <c:v>2</c:v>
                </c:pt>
                <c:pt idx="146">
                  <c:v>8</c:v>
                </c:pt>
                <c:pt idx="147">
                  <c:v>16</c:v>
                </c:pt>
                <c:pt idx="148">
                  <c:v>6</c:v>
                </c:pt>
                <c:pt idx="149">
                  <c:v>15</c:v>
                </c:pt>
                <c:pt idx="150">
                  <c:v>13</c:v>
                </c:pt>
                <c:pt idx="151">
                  <c:v>13</c:v>
                </c:pt>
                <c:pt idx="152">
                  <c:v>6</c:v>
                </c:pt>
                <c:pt idx="153">
                  <c:v>2</c:v>
                </c:pt>
                <c:pt idx="154">
                  <c:v>5</c:v>
                </c:pt>
                <c:pt idx="155">
                  <c:v>11</c:v>
                </c:pt>
                <c:pt idx="156">
                  <c:v>11</c:v>
                </c:pt>
                <c:pt idx="157">
                  <c:v>2</c:v>
                </c:pt>
                <c:pt idx="158">
                  <c:v>6</c:v>
                </c:pt>
                <c:pt idx="159">
                  <c:v>2</c:v>
                </c:pt>
                <c:pt idx="160">
                  <c:v>14</c:v>
                </c:pt>
                <c:pt idx="161">
                  <c:v>7</c:v>
                </c:pt>
                <c:pt idx="162">
                  <c:v>17</c:v>
                </c:pt>
                <c:pt idx="163">
                  <c:v>16</c:v>
                </c:pt>
                <c:pt idx="164">
                  <c:v>11</c:v>
                </c:pt>
                <c:pt idx="165">
                  <c:v>1</c:v>
                </c:pt>
                <c:pt idx="166">
                  <c:v>5</c:v>
                </c:pt>
                <c:pt idx="167">
                  <c:v>1</c:v>
                </c:pt>
                <c:pt idx="168">
                  <c:v>7</c:v>
                </c:pt>
                <c:pt idx="169">
                  <c:v>14</c:v>
                </c:pt>
                <c:pt idx="170">
                  <c:v>3</c:v>
                </c:pt>
                <c:pt idx="171">
                  <c:v>2</c:v>
                </c:pt>
              </c:numCache>
            </c:numRef>
          </c:val>
          <c:smooth val="0"/>
          <c:extLst>
            <c:ext xmlns:c16="http://schemas.microsoft.com/office/drawing/2014/chart" uri="{C3380CC4-5D6E-409C-BE32-E72D297353CC}">
              <c16:uniqueId val="{00000000-E404-474E-8E15-F9B7EFF0CEE7}"/>
            </c:ext>
          </c:extLst>
        </c:ser>
        <c:dLbls>
          <c:showLegendKey val="0"/>
          <c:showVal val="0"/>
          <c:showCatName val="0"/>
          <c:showSerName val="0"/>
          <c:showPercent val="0"/>
          <c:showBubbleSize val="0"/>
        </c:dLbls>
        <c:smooth val="0"/>
        <c:axId val="1261202607"/>
        <c:axId val="1261204047"/>
      </c:lineChart>
      <c:catAx>
        <c:axId val="12612026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1204047"/>
        <c:crosses val="autoZero"/>
        <c:auto val="1"/>
        <c:lblAlgn val="ctr"/>
        <c:lblOffset val="100"/>
        <c:noMultiLvlLbl val="0"/>
      </c:catAx>
      <c:valAx>
        <c:axId val="1261204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12026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700-9.Rank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Sheet7!$F$1</c:f>
              <c:strCache>
                <c:ptCount val="1"/>
                <c:pt idx="0">
                  <c:v>Rank of F_lambda2</c:v>
                </c:pt>
              </c:strCache>
            </c:strRef>
          </c:tx>
          <c:spPr>
            <a:ln w="19050" cap="rnd">
              <a:solidFill>
                <a:schemeClr val="accent1"/>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Sheet7!$F$2:$F$173</c:f>
              <c:numCache>
                <c:formatCode>General</c:formatCode>
                <c:ptCount val="172"/>
                <c:pt idx="0">
                  <c:v>16</c:v>
                </c:pt>
                <c:pt idx="1">
                  <c:v>7</c:v>
                </c:pt>
                <c:pt idx="2">
                  <c:v>7</c:v>
                </c:pt>
                <c:pt idx="3">
                  <c:v>7</c:v>
                </c:pt>
                <c:pt idx="4">
                  <c:v>5</c:v>
                </c:pt>
                <c:pt idx="5">
                  <c:v>13</c:v>
                </c:pt>
                <c:pt idx="6">
                  <c:v>8</c:v>
                </c:pt>
                <c:pt idx="7">
                  <c:v>13</c:v>
                </c:pt>
                <c:pt idx="8">
                  <c:v>7</c:v>
                </c:pt>
                <c:pt idx="9">
                  <c:v>6</c:v>
                </c:pt>
                <c:pt idx="10">
                  <c:v>8</c:v>
                </c:pt>
                <c:pt idx="11">
                  <c:v>17</c:v>
                </c:pt>
                <c:pt idx="12">
                  <c:v>18</c:v>
                </c:pt>
                <c:pt idx="13">
                  <c:v>13</c:v>
                </c:pt>
                <c:pt idx="14">
                  <c:v>5</c:v>
                </c:pt>
                <c:pt idx="15">
                  <c:v>12</c:v>
                </c:pt>
                <c:pt idx="16">
                  <c:v>7</c:v>
                </c:pt>
                <c:pt idx="17">
                  <c:v>9</c:v>
                </c:pt>
                <c:pt idx="18">
                  <c:v>15</c:v>
                </c:pt>
                <c:pt idx="19">
                  <c:v>9</c:v>
                </c:pt>
                <c:pt idx="20">
                  <c:v>1</c:v>
                </c:pt>
                <c:pt idx="21">
                  <c:v>3</c:v>
                </c:pt>
                <c:pt idx="22">
                  <c:v>10</c:v>
                </c:pt>
                <c:pt idx="23">
                  <c:v>18</c:v>
                </c:pt>
                <c:pt idx="24">
                  <c:v>13</c:v>
                </c:pt>
                <c:pt idx="25">
                  <c:v>18</c:v>
                </c:pt>
                <c:pt idx="26">
                  <c:v>12</c:v>
                </c:pt>
                <c:pt idx="27">
                  <c:v>17</c:v>
                </c:pt>
                <c:pt idx="28">
                  <c:v>12</c:v>
                </c:pt>
                <c:pt idx="29">
                  <c:v>6</c:v>
                </c:pt>
                <c:pt idx="30">
                  <c:v>1</c:v>
                </c:pt>
                <c:pt idx="31">
                  <c:v>19</c:v>
                </c:pt>
                <c:pt idx="32">
                  <c:v>9</c:v>
                </c:pt>
                <c:pt idx="33">
                  <c:v>11</c:v>
                </c:pt>
                <c:pt idx="34">
                  <c:v>6</c:v>
                </c:pt>
                <c:pt idx="35">
                  <c:v>5</c:v>
                </c:pt>
                <c:pt idx="36">
                  <c:v>13</c:v>
                </c:pt>
                <c:pt idx="37">
                  <c:v>8</c:v>
                </c:pt>
                <c:pt idx="38">
                  <c:v>10</c:v>
                </c:pt>
                <c:pt idx="39">
                  <c:v>6</c:v>
                </c:pt>
                <c:pt idx="40">
                  <c:v>5</c:v>
                </c:pt>
                <c:pt idx="41">
                  <c:v>14</c:v>
                </c:pt>
                <c:pt idx="42">
                  <c:v>7</c:v>
                </c:pt>
                <c:pt idx="43">
                  <c:v>10</c:v>
                </c:pt>
                <c:pt idx="44">
                  <c:v>6</c:v>
                </c:pt>
                <c:pt idx="45">
                  <c:v>8</c:v>
                </c:pt>
                <c:pt idx="46">
                  <c:v>9</c:v>
                </c:pt>
                <c:pt idx="47">
                  <c:v>11</c:v>
                </c:pt>
                <c:pt idx="48">
                  <c:v>1</c:v>
                </c:pt>
                <c:pt idx="49">
                  <c:v>7</c:v>
                </c:pt>
                <c:pt idx="50">
                  <c:v>14</c:v>
                </c:pt>
                <c:pt idx="51">
                  <c:v>16</c:v>
                </c:pt>
                <c:pt idx="52">
                  <c:v>13</c:v>
                </c:pt>
                <c:pt idx="53">
                  <c:v>11</c:v>
                </c:pt>
                <c:pt idx="54">
                  <c:v>11</c:v>
                </c:pt>
                <c:pt idx="55">
                  <c:v>2</c:v>
                </c:pt>
                <c:pt idx="56">
                  <c:v>5</c:v>
                </c:pt>
                <c:pt idx="57">
                  <c:v>5</c:v>
                </c:pt>
                <c:pt idx="58">
                  <c:v>16</c:v>
                </c:pt>
                <c:pt idx="59">
                  <c:v>19</c:v>
                </c:pt>
                <c:pt idx="60">
                  <c:v>14</c:v>
                </c:pt>
                <c:pt idx="61">
                  <c:v>3</c:v>
                </c:pt>
                <c:pt idx="62">
                  <c:v>5</c:v>
                </c:pt>
                <c:pt idx="63">
                  <c:v>4</c:v>
                </c:pt>
                <c:pt idx="64">
                  <c:v>6</c:v>
                </c:pt>
                <c:pt idx="65">
                  <c:v>13</c:v>
                </c:pt>
                <c:pt idx="66">
                  <c:v>13</c:v>
                </c:pt>
                <c:pt idx="67">
                  <c:v>6</c:v>
                </c:pt>
                <c:pt idx="68">
                  <c:v>15</c:v>
                </c:pt>
                <c:pt idx="69">
                  <c:v>11</c:v>
                </c:pt>
                <c:pt idx="70">
                  <c:v>13</c:v>
                </c:pt>
                <c:pt idx="71">
                  <c:v>16</c:v>
                </c:pt>
                <c:pt idx="72">
                  <c:v>7</c:v>
                </c:pt>
                <c:pt idx="73">
                  <c:v>10</c:v>
                </c:pt>
                <c:pt idx="74">
                  <c:v>8</c:v>
                </c:pt>
                <c:pt idx="75">
                  <c:v>4</c:v>
                </c:pt>
                <c:pt idx="76">
                  <c:v>2</c:v>
                </c:pt>
                <c:pt idx="77">
                  <c:v>7</c:v>
                </c:pt>
                <c:pt idx="78">
                  <c:v>15</c:v>
                </c:pt>
                <c:pt idx="79">
                  <c:v>14</c:v>
                </c:pt>
                <c:pt idx="80">
                  <c:v>12</c:v>
                </c:pt>
                <c:pt idx="81">
                  <c:v>6</c:v>
                </c:pt>
                <c:pt idx="82">
                  <c:v>7</c:v>
                </c:pt>
                <c:pt idx="83">
                  <c:v>11</c:v>
                </c:pt>
                <c:pt idx="84">
                  <c:v>13</c:v>
                </c:pt>
                <c:pt idx="85">
                  <c:v>18</c:v>
                </c:pt>
                <c:pt idx="86">
                  <c:v>19</c:v>
                </c:pt>
                <c:pt idx="87">
                  <c:v>6</c:v>
                </c:pt>
                <c:pt idx="88">
                  <c:v>2</c:v>
                </c:pt>
                <c:pt idx="89">
                  <c:v>3</c:v>
                </c:pt>
                <c:pt idx="90">
                  <c:v>10</c:v>
                </c:pt>
                <c:pt idx="91">
                  <c:v>18</c:v>
                </c:pt>
                <c:pt idx="92">
                  <c:v>3</c:v>
                </c:pt>
                <c:pt idx="93">
                  <c:v>9</c:v>
                </c:pt>
                <c:pt idx="94">
                  <c:v>9</c:v>
                </c:pt>
                <c:pt idx="95">
                  <c:v>11</c:v>
                </c:pt>
                <c:pt idx="96">
                  <c:v>4</c:v>
                </c:pt>
                <c:pt idx="97">
                  <c:v>11</c:v>
                </c:pt>
                <c:pt idx="98">
                  <c:v>5</c:v>
                </c:pt>
                <c:pt idx="99">
                  <c:v>5</c:v>
                </c:pt>
                <c:pt idx="100">
                  <c:v>1</c:v>
                </c:pt>
                <c:pt idx="101">
                  <c:v>10</c:v>
                </c:pt>
                <c:pt idx="102">
                  <c:v>17</c:v>
                </c:pt>
                <c:pt idx="103">
                  <c:v>15</c:v>
                </c:pt>
                <c:pt idx="104">
                  <c:v>11</c:v>
                </c:pt>
                <c:pt idx="105">
                  <c:v>9</c:v>
                </c:pt>
                <c:pt idx="106">
                  <c:v>15</c:v>
                </c:pt>
                <c:pt idx="107">
                  <c:v>12</c:v>
                </c:pt>
                <c:pt idx="108">
                  <c:v>9</c:v>
                </c:pt>
                <c:pt idx="109">
                  <c:v>17</c:v>
                </c:pt>
                <c:pt idx="110">
                  <c:v>10</c:v>
                </c:pt>
                <c:pt idx="111">
                  <c:v>6</c:v>
                </c:pt>
                <c:pt idx="112">
                  <c:v>1</c:v>
                </c:pt>
                <c:pt idx="113">
                  <c:v>12</c:v>
                </c:pt>
                <c:pt idx="114">
                  <c:v>5</c:v>
                </c:pt>
                <c:pt idx="115">
                  <c:v>15</c:v>
                </c:pt>
                <c:pt idx="116">
                  <c:v>17</c:v>
                </c:pt>
                <c:pt idx="117">
                  <c:v>9</c:v>
                </c:pt>
                <c:pt idx="118">
                  <c:v>1</c:v>
                </c:pt>
                <c:pt idx="119">
                  <c:v>5</c:v>
                </c:pt>
                <c:pt idx="120">
                  <c:v>9</c:v>
                </c:pt>
                <c:pt idx="121">
                  <c:v>7</c:v>
                </c:pt>
                <c:pt idx="122">
                  <c:v>13</c:v>
                </c:pt>
                <c:pt idx="123">
                  <c:v>9</c:v>
                </c:pt>
                <c:pt idx="124">
                  <c:v>16</c:v>
                </c:pt>
                <c:pt idx="125">
                  <c:v>5</c:v>
                </c:pt>
                <c:pt idx="126">
                  <c:v>1</c:v>
                </c:pt>
                <c:pt idx="127">
                  <c:v>15</c:v>
                </c:pt>
                <c:pt idx="128">
                  <c:v>14</c:v>
                </c:pt>
                <c:pt idx="129">
                  <c:v>13</c:v>
                </c:pt>
                <c:pt idx="130">
                  <c:v>2</c:v>
                </c:pt>
                <c:pt idx="131">
                  <c:v>4</c:v>
                </c:pt>
                <c:pt idx="132">
                  <c:v>11</c:v>
                </c:pt>
                <c:pt idx="133">
                  <c:v>17</c:v>
                </c:pt>
                <c:pt idx="134">
                  <c:v>18</c:v>
                </c:pt>
                <c:pt idx="135">
                  <c:v>13</c:v>
                </c:pt>
                <c:pt idx="136">
                  <c:v>6</c:v>
                </c:pt>
                <c:pt idx="137">
                  <c:v>13</c:v>
                </c:pt>
                <c:pt idx="138">
                  <c:v>10</c:v>
                </c:pt>
                <c:pt idx="139">
                  <c:v>2</c:v>
                </c:pt>
                <c:pt idx="140">
                  <c:v>6</c:v>
                </c:pt>
                <c:pt idx="141">
                  <c:v>16</c:v>
                </c:pt>
                <c:pt idx="142">
                  <c:v>14</c:v>
                </c:pt>
                <c:pt idx="143">
                  <c:v>5</c:v>
                </c:pt>
                <c:pt idx="144">
                  <c:v>4</c:v>
                </c:pt>
                <c:pt idx="145">
                  <c:v>4</c:v>
                </c:pt>
                <c:pt idx="146">
                  <c:v>8</c:v>
                </c:pt>
                <c:pt idx="147">
                  <c:v>8</c:v>
                </c:pt>
                <c:pt idx="148">
                  <c:v>12</c:v>
                </c:pt>
                <c:pt idx="149">
                  <c:v>12</c:v>
                </c:pt>
                <c:pt idx="150">
                  <c:v>3</c:v>
                </c:pt>
                <c:pt idx="151">
                  <c:v>4</c:v>
                </c:pt>
                <c:pt idx="152">
                  <c:v>17</c:v>
                </c:pt>
                <c:pt idx="153">
                  <c:v>17</c:v>
                </c:pt>
                <c:pt idx="154">
                  <c:v>13</c:v>
                </c:pt>
                <c:pt idx="155">
                  <c:v>13</c:v>
                </c:pt>
                <c:pt idx="156">
                  <c:v>12</c:v>
                </c:pt>
                <c:pt idx="157">
                  <c:v>5</c:v>
                </c:pt>
                <c:pt idx="158">
                  <c:v>8</c:v>
                </c:pt>
                <c:pt idx="159">
                  <c:v>5</c:v>
                </c:pt>
                <c:pt idx="160">
                  <c:v>4</c:v>
                </c:pt>
                <c:pt idx="161">
                  <c:v>1</c:v>
                </c:pt>
                <c:pt idx="162">
                  <c:v>2</c:v>
                </c:pt>
                <c:pt idx="163">
                  <c:v>15</c:v>
                </c:pt>
                <c:pt idx="164">
                  <c:v>5</c:v>
                </c:pt>
                <c:pt idx="165">
                  <c:v>4</c:v>
                </c:pt>
                <c:pt idx="166">
                  <c:v>6</c:v>
                </c:pt>
                <c:pt idx="167">
                  <c:v>8</c:v>
                </c:pt>
                <c:pt idx="168">
                  <c:v>7</c:v>
                </c:pt>
                <c:pt idx="169">
                  <c:v>11</c:v>
                </c:pt>
                <c:pt idx="170">
                  <c:v>18</c:v>
                </c:pt>
                <c:pt idx="171">
                  <c:v>5</c:v>
                </c:pt>
              </c:numCache>
            </c:numRef>
          </c:val>
          <c:smooth val="0"/>
          <c:extLst>
            <c:ext xmlns:c16="http://schemas.microsoft.com/office/drawing/2014/chart" uri="{C3380CC4-5D6E-409C-BE32-E72D297353CC}">
              <c16:uniqueId val="{00000000-19ED-4128-8B36-558E85B18B3A}"/>
            </c:ext>
          </c:extLst>
        </c:ser>
        <c:dLbls>
          <c:showLegendKey val="0"/>
          <c:showVal val="0"/>
          <c:showCatName val="0"/>
          <c:showSerName val="0"/>
          <c:showPercent val="0"/>
          <c:showBubbleSize val="0"/>
        </c:dLbls>
        <c:smooth val="0"/>
        <c:axId val="1264415967"/>
        <c:axId val="1264420767"/>
      </c:lineChart>
      <c:catAx>
        <c:axId val="12644159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4420767"/>
        <c:crosses val="autoZero"/>
        <c:auto val="1"/>
        <c:lblAlgn val="ctr"/>
        <c:lblOffset val="100"/>
        <c:noMultiLvlLbl val="0"/>
      </c:catAx>
      <c:valAx>
        <c:axId val="12644207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4415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700-10.Rank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Sheet8!$F$1</c:f>
              <c:strCache>
                <c:ptCount val="1"/>
                <c:pt idx="0">
                  <c:v>Rank of F_lambda2</c:v>
                </c:pt>
              </c:strCache>
            </c:strRef>
          </c:tx>
          <c:spPr>
            <a:ln w="19050" cap="rnd">
              <a:solidFill>
                <a:schemeClr val="accent1"/>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Sheet8!$F$2:$F$173</c:f>
              <c:numCache>
                <c:formatCode>General</c:formatCode>
                <c:ptCount val="172"/>
                <c:pt idx="0">
                  <c:v>19</c:v>
                </c:pt>
                <c:pt idx="1">
                  <c:v>15</c:v>
                </c:pt>
                <c:pt idx="2">
                  <c:v>13</c:v>
                </c:pt>
                <c:pt idx="3">
                  <c:v>6</c:v>
                </c:pt>
                <c:pt idx="4">
                  <c:v>5</c:v>
                </c:pt>
                <c:pt idx="5">
                  <c:v>18</c:v>
                </c:pt>
                <c:pt idx="6">
                  <c:v>7</c:v>
                </c:pt>
                <c:pt idx="7">
                  <c:v>8</c:v>
                </c:pt>
                <c:pt idx="8">
                  <c:v>2</c:v>
                </c:pt>
                <c:pt idx="9">
                  <c:v>2</c:v>
                </c:pt>
                <c:pt idx="10">
                  <c:v>3</c:v>
                </c:pt>
                <c:pt idx="11">
                  <c:v>6</c:v>
                </c:pt>
                <c:pt idx="12">
                  <c:v>8</c:v>
                </c:pt>
                <c:pt idx="13">
                  <c:v>8</c:v>
                </c:pt>
                <c:pt idx="14">
                  <c:v>4</c:v>
                </c:pt>
                <c:pt idx="15">
                  <c:v>9</c:v>
                </c:pt>
                <c:pt idx="16">
                  <c:v>5</c:v>
                </c:pt>
                <c:pt idx="17">
                  <c:v>6</c:v>
                </c:pt>
                <c:pt idx="18">
                  <c:v>9</c:v>
                </c:pt>
                <c:pt idx="19">
                  <c:v>2</c:v>
                </c:pt>
                <c:pt idx="20">
                  <c:v>12</c:v>
                </c:pt>
                <c:pt idx="21">
                  <c:v>9</c:v>
                </c:pt>
                <c:pt idx="22">
                  <c:v>15</c:v>
                </c:pt>
                <c:pt idx="23">
                  <c:v>17</c:v>
                </c:pt>
                <c:pt idx="24">
                  <c:v>17</c:v>
                </c:pt>
                <c:pt idx="25">
                  <c:v>6</c:v>
                </c:pt>
                <c:pt idx="26">
                  <c:v>16</c:v>
                </c:pt>
                <c:pt idx="27">
                  <c:v>9</c:v>
                </c:pt>
                <c:pt idx="28">
                  <c:v>4</c:v>
                </c:pt>
                <c:pt idx="29">
                  <c:v>9</c:v>
                </c:pt>
                <c:pt idx="30">
                  <c:v>1</c:v>
                </c:pt>
                <c:pt idx="31">
                  <c:v>1</c:v>
                </c:pt>
                <c:pt idx="32">
                  <c:v>17</c:v>
                </c:pt>
                <c:pt idx="33">
                  <c:v>14</c:v>
                </c:pt>
                <c:pt idx="34">
                  <c:v>14</c:v>
                </c:pt>
                <c:pt idx="35">
                  <c:v>6</c:v>
                </c:pt>
                <c:pt idx="36">
                  <c:v>3</c:v>
                </c:pt>
                <c:pt idx="37">
                  <c:v>16</c:v>
                </c:pt>
                <c:pt idx="38">
                  <c:v>3</c:v>
                </c:pt>
                <c:pt idx="39">
                  <c:v>16</c:v>
                </c:pt>
                <c:pt idx="40">
                  <c:v>8</c:v>
                </c:pt>
                <c:pt idx="41">
                  <c:v>16</c:v>
                </c:pt>
                <c:pt idx="42">
                  <c:v>6</c:v>
                </c:pt>
                <c:pt idx="43">
                  <c:v>4</c:v>
                </c:pt>
                <c:pt idx="44">
                  <c:v>6</c:v>
                </c:pt>
                <c:pt idx="45">
                  <c:v>16</c:v>
                </c:pt>
                <c:pt idx="46">
                  <c:v>13</c:v>
                </c:pt>
                <c:pt idx="47">
                  <c:v>9</c:v>
                </c:pt>
                <c:pt idx="48">
                  <c:v>9</c:v>
                </c:pt>
                <c:pt idx="49">
                  <c:v>10</c:v>
                </c:pt>
                <c:pt idx="50">
                  <c:v>3</c:v>
                </c:pt>
                <c:pt idx="51">
                  <c:v>15</c:v>
                </c:pt>
                <c:pt idx="52">
                  <c:v>10</c:v>
                </c:pt>
                <c:pt idx="53">
                  <c:v>15</c:v>
                </c:pt>
                <c:pt idx="54">
                  <c:v>5</c:v>
                </c:pt>
                <c:pt idx="55">
                  <c:v>14</c:v>
                </c:pt>
                <c:pt idx="56">
                  <c:v>2</c:v>
                </c:pt>
                <c:pt idx="57">
                  <c:v>13</c:v>
                </c:pt>
                <c:pt idx="58">
                  <c:v>5</c:v>
                </c:pt>
                <c:pt idx="59">
                  <c:v>4</c:v>
                </c:pt>
                <c:pt idx="60">
                  <c:v>18</c:v>
                </c:pt>
                <c:pt idx="61">
                  <c:v>5</c:v>
                </c:pt>
                <c:pt idx="62">
                  <c:v>15</c:v>
                </c:pt>
                <c:pt idx="63">
                  <c:v>2</c:v>
                </c:pt>
                <c:pt idx="64">
                  <c:v>8</c:v>
                </c:pt>
                <c:pt idx="65">
                  <c:v>3</c:v>
                </c:pt>
                <c:pt idx="66">
                  <c:v>11</c:v>
                </c:pt>
                <c:pt idx="67">
                  <c:v>15</c:v>
                </c:pt>
                <c:pt idx="68">
                  <c:v>7</c:v>
                </c:pt>
                <c:pt idx="69">
                  <c:v>17</c:v>
                </c:pt>
                <c:pt idx="70">
                  <c:v>19</c:v>
                </c:pt>
                <c:pt idx="71">
                  <c:v>19</c:v>
                </c:pt>
                <c:pt idx="72">
                  <c:v>14</c:v>
                </c:pt>
                <c:pt idx="73">
                  <c:v>11</c:v>
                </c:pt>
                <c:pt idx="74">
                  <c:v>2</c:v>
                </c:pt>
                <c:pt idx="75">
                  <c:v>16</c:v>
                </c:pt>
                <c:pt idx="76">
                  <c:v>18</c:v>
                </c:pt>
                <c:pt idx="77">
                  <c:v>7</c:v>
                </c:pt>
                <c:pt idx="78">
                  <c:v>9</c:v>
                </c:pt>
                <c:pt idx="79">
                  <c:v>11</c:v>
                </c:pt>
                <c:pt idx="80">
                  <c:v>6</c:v>
                </c:pt>
                <c:pt idx="81">
                  <c:v>6</c:v>
                </c:pt>
                <c:pt idx="82">
                  <c:v>10</c:v>
                </c:pt>
                <c:pt idx="83">
                  <c:v>7</c:v>
                </c:pt>
                <c:pt idx="84">
                  <c:v>8</c:v>
                </c:pt>
                <c:pt idx="85">
                  <c:v>18</c:v>
                </c:pt>
                <c:pt idx="86">
                  <c:v>19</c:v>
                </c:pt>
                <c:pt idx="87">
                  <c:v>18</c:v>
                </c:pt>
                <c:pt idx="88">
                  <c:v>15</c:v>
                </c:pt>
                <c:pt idx="89">
                  <c:v>19</c:v>
                </c:pt>
                <c:pt idx="90">
                  <c:v>2</c:v>
                </c:pt>
                <c:pt idx="91">
                  <c:v>15</c:v>
                </c:pt>
                <c:pt idx="92">
                  <c:v>4</c:v>
                </c:pt>
                <c:pt idx="93">
                  <c:v>11</c:v>
                </c:pt>
                <c:pt idx="94">
                  <c:v>10</c:v>
                </c:pt>
                <c:pt idx="95">
                  <c:v>9</c:v>
                </c:pt>
                <c:pt idx="96">
                  <c:v>6</c:v>
                </c:pt>
                <c:pt idx="97">
                  <c:v>9</c:v>
                </c:pt>
                <c:pt idx="98">
                  <c:v>17</c:v>
                </c:pt>
                <c:pt idx="99">
                  <c:v>2</c:v>
                </c:pt>
                <c:pt idx="100">
                  <c:v>4</c:v>
                </c:pt>
                <c:pt idx="101">
                  <c:v>4</c:v>
                </c:pt>
                <c:pt idx="102">
                  <c:v>18</c:v>
                </c:pt>
                <c:pt idx="103">
                  <c:v>15</c:v>
                </c:pt>
                <c:pt idx="104">
                  <c:v>9</c:v>
                </c:pt>
                <c:pt idx="105">
                  <c:v>4</c:v>
                </c:pt>
                <c:pt idx="106">
                  <c:v>17</c:v>
                </c:pt>
                <c:pt idx="107">
                  <c:v>18</c:v>
                </c:pt>
                <c:pt idx="108">
                  <c:v>14</c:v>
                </c:pt>
                <c:pt idx="109">
                  <c:v>18</c:v>
                </c:pt>
                <c:pt idx="110">
                  <c:v>8</c:v>
                </c:pt>
                <c:pt idx="111">
                  <c:v>15</c:v>
                </c:pt>
                <c:pt idx="112">
                  <c:v>8</c:v>
                </c:pt>
                <c:pt idx="113">
                  <c:v>8</c:v>
                </c:pt>
                <c:pt idx="114">
                  <c:v>14</c:v>
                </c:pt>
                <c:pt idx="115">
                  <c:v>15</c:v>
                </c:pt>
                <c:pt idx="116">
                  <c:v>15</c:v>
                </c:pt>
                <c:pt idx="117">
                  <c:v>7</c:v>
                </c:pt>
                <c:pt idx="118">
                  <c:v>8</c:v>
                </c:pt>
                <c:pt idx="119">
                  <c:v>10</c:v>
                </c:pt>
                <c:pt idx="120">
                  <c:v>13</c:v>
                </c:pt>
                <c:pt idx="121">
                  <c:v>15</c:v>
                </c:pt>
                <c:pt idx="122">
                  <c:v>9</c:v>
                </c:pt>
                <c:pt idx="123">
                  <c:v>8</c:v>
                </c:pt>
                <c:pt idx="124">
                  <c:v>18</c:v>
                </c:pt>
                <c:pt idx="125">
                  <c:v>1</c:v>
                </c:pt>
                <c:pt idx="126">
                  <c:v>7</c:v>
                </c:pt>
                <c:pt idx="127">
                  <c:v>4</c:v>
                </c:pt>
                <c:pt idx="128">
                  <c:v>14</c:v>
                </c:pt>
                <c:pt idx="129">
                  <c:v>7</c:v>
                </c:pt>
                <c:pt idx="130">
                  <c:v>1</c:v>
                </c:pt>
                <c:pt idx="131">
                  <c:v>10</c:v>
                </c:pt>
                <c:pt idx="132">
                  <c:v>4</c:v>
                </c:pt>
                <c:pt idx="133">
                  <c:v>12</c:v>
                </c:pt>
                <c:pt idx="134">
                  <c:v>15</c:v>
                </c:pt>
                <c:pt idx="135">
                  <c:v>18</c:v>
                </c:pt>
                <c:pt idx="136">
                  <c:v>19</c:v>
                </c:pt>
                <c:pt idx="137">
                  <c:v>16</c:v>
                </c:pt>
                <c:pt idx="138">
                  <c:v>13</c:v>
                </c:pt>
                <c:pt idx="139">
                  <c:v>17</c:v>
                </c:pt>
                <c:pt idx="140">
                  <c:v>3</c:v>
                </c:pt>
                <c:pt idx="141">
                  <c:v>4</c:v>
                </c:pt>
                <c:pt idx="142">
                  <c:v>15</c:v>
                </c:pt>
                <c:pt idx="143">
                  <c:v>5</c:v>
                </c:pt>
                <c:pt idx="144">
                  <c:v>5</c:v>
                </c:pt>
                <c:pt idx="145">
                  <c:v>7</c:v>
                </c:pt>
                <c:pt idx="146">
                  <c:v>16</c:v>
                </c:pt>
                <c:pt idx="147">
                  <c:v>17</c:v>
                </c:pt>
                <c:pt idx="148">
                  <c:v>4</c:v>
                </c:pt>
                <c:pt idx="149">
                  <c:v>6</c:v>
                </c:pt>
                <c:pt idx="150">
                  <c:v>10</c:v>
                </c:pt>
                <c:pt idx="151">
                  <c:v>10</c:v>
                </c:pt>
                <c:pt idx="152">
                  <c:v>18</c:v>
                </c:pt>
                <c:pt idx="153">
                  <c:v>18</c:v>
                </c:pt>
                <c:pt idx="154">
                  <c:v>13</c:v>
                </c:pt>
                <c:pt idx="155">
                  <c:v>15</c:v>
                </c:pt>
                <c:pt idx="156">
                  <c:v>14</c:v>
                </c:pt>
                <c:pt idx="157">
                  <c:v>7</c:v>
                </c:pt>
                <c:pt idx="158">
                  <c:v>3</c:v>
                </c:pt>
                <c:pt idx="159">
                  <c:v>14</c:v>
                </c:pt>
                <c:pt idx="160">
                  <c:v>12</c:v>
                </c:pt>
                <c:pt idx="161">
                  <c:v>3</c:v>
                </c:pt>
                <c:pt idx="162">
                  <c:v>3</c:v>
                </c:pt>
                <c:pt idx="163">
                  <c:v>8</c:v>
                </c:pt>
                <c:pt idx="164">
                  <c:v>8</c:v>
                </c:pt>
                <c:pt idx="165">
                  <c:v>4</c:v>
                </c:pt>
                <c:pt idx="166">
                  <c:v>3</c:v>
                </c:pt>
                <c:pt idx="167">
                  <c:v>3</c:v>
                </c:pt>
                <c:pt idx="168">
                  <c:v>11</c:v>
                </c:pt>
                <c:pt idx="169">
                  <c:v>5</c:v>
                </c:pt>
                <c:pt idx="170">
                  <c:v>11</c:v>
                </c:pt>
                <c:pt idx="171">
                  <c:v>9</c:v>
                </c:pt>
              </c:numCache>
            </c:numRef>
          </c:val>
          <c:smooth val="0"/>
          <c:extLst>
            <c:ext xmlns:c16="http://schemas.microsoft.com/office/drawing/2014/chart" uri="{C3380CC4-5D6E-409C-BE32-E72D297353CC}">
              <c16:uniqueId val="{00000000-3A74-4AB6-89A4-402DAD39CE0E}"/>
            </c:ext>
          </c:extLst>
        </c:ser>
        <c:dLbls>
          <c:showLegendKey val="0"/>
          <c:showVal val="0"/>
          <c:showCatName val="0"/>
          <c:showSerName val="0"/>
          <c:showPercent val="0"/>
          <c:showBubbleSize val="0"/>
        </c:dLbls>
        <c:smooth val="0"/>
        <c:axId val="1355965391"/>
        <c:axId val="1355966351"/>
      </c:lineChart>
      <c:catAx>
        <c:axId val="13559653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55966351"/>
        <c:crosses val="autoZero"/>
        <c:auto val="1"/>
        <c:lblAlgn val="ctr"/>
        <c:lblOffset val="100"/>
        <c:noMultiLvlLbl val="0"/>
      </c:catAx>
      <c:valAx>
        <c:axId val="13559663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559653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800-10.Rank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Sheet8!$F$1</c:f>
              <c:strCache>
                <c:ptCount val="1"/>
                <c:pt idx="0">
                  <c:v>Rank of F_lambda2</c:v>
                </c:pt>
              </c:strCache>
            </c:strRef>
          </c:tx>
          <c:spPr>
            <a:ln w="19050" cap="rnd">
              <a:solidFill>
                <a:schemeClr val="accent1"/>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Sheet8!$F$2:$F$211</c:f>
              <c:numCache>
                <c:formatCode>General</c:formatCode>
                <c:ptCount val="210"/>
                <c:pt idx="0">
                  <c:v>13</c:v>
                </c:pt>
                <c:pt idx="1">
                  <c:v>14</c:v>
                </c:pt>
                <c:pt idx="2">
                  <c:v>16</c:v>
                </c:pt>
                <c:pt idx="3">
                  <c:v>19</c:v>
                </c:pt>
                <c:pt idx="4">
                  <c:v>9</c:v>
                </c:pt>
                <c:pt idx="5">
                  <c:v>14</c:v>
                </c:pt>
                <c:pt idx="6">
                  <c:v>3</c:v>
                </c:pt>
                <c:pt idx="7">
                  <c:v>16</c:v>
                </c:pt>
                <c:pt idx="8">
                  <c:v>19</c:v>
                </c:pt>
                <c:pt idx="9">
                  <c:v>17</c:v>
                </c:pt>
                <c:pt idx="10">
                  <c:v>2</c:v>
                </c:pt>
                <c:pt idx="11">
                  <c:v>6</c:v>
                </c:pt>
                <c:pt idx="12">
                  <c:v>15</c:v>
                </c:pt>
                <c:pt idx="13">
                  <c:v>12</c:v>
                </c:pt>
                <c:pt idx="14">
                  <c:v>18</c:v>
                </c:pt>
                <c:pt idx="15">
                  <c:v>19</c:v>
                </c:pt>
                <c:pt idx="16">
                  <c:v>15</c:v>
                </c:pt>
                <c:pt idx="17">
                  <c:v>14</c:v>
                </c:pt>
                <c:pt idx="18">
                  <c:v>8</c:v>
                </c:pt>
                <c:pt idx="19">
                  <c:v>13</c:v>
                </c:pt>
                <c:pt idx="20">
                  <c:v>3</c:v>
                </c:pt>
                <c:pt idx="21">
                  <c:v>6</c:v>
                </c:pt>
                <c:pt idx="22">
                  <c:v>9</c:v>
                </c:pt>
                <c:pt idx="23">
                  <c:v>17</c:v>
                </c:pt>
                <c:pt idx="24">
                  <c:v>3</c:v>
                </c:pt>
                <c:pt idx="25">
                  <c:v>2</c:v>
                </c:pt>
                <c:pt idx="26">
                  <c:v>2</c:v>
                </c:pt>
                <c:pt idx="27">
                  <c:v>3</c:v>
                </c:pt>
                <c:pt idx="28">
                  <c:v>8</c:v>
                </c:pt>
                <c:pt idx="29">
                  <c:v>2</c:v>
                </c:pt>
                <c:pt idx="30">
                  <c:v>2</c:v>
                </c:pt>
                <c:pt idx="31">
                  <c:v>5</c:v>
                </c:pt>
                <c:pt idx="32">
                  <c:v>11</c:v>
                </c:pt>
                <c:pt idx="33">
                  <c:v>9</c:v>
                </c:pt>
                <c:pt idx="34">
                  <c:v>4</c:v>
                </c:pt>
                <c:pt idx="35">
                  <c:v>15</c:v>
                </c:pt>
                <c:pt idx="36">
                  <c:v>1</c:v>
                </c:pt>
                <c:pt idx="37">
                  <c:v>11</c:v>
                </c:pt>
                <c:pt idx="38">
                  <c:v>6</c:v>
                </c:pt>
                <c:pt idx="39">
                  <c:v>2</c:v>
                </c:pt>
                <c:pt idx="40">
                  <c:v>3</c:v>
                </c:pt>
                <c:pt idx="41">
                  <c:v>16</c:v>
                </c:pt>
                <c:pt idx="42">
                  <c:v>16</c:v>
                </c:pt>
                <c:pt idx="43">
                  <c:v>18</c:v>
                </c:pt>
                <c:pt idx="44">
                  <c:v>2</c:v>
                </c:pt>
                <c:pt idx="45">
                  <c:v>15</c:v>
                </c:pt>
                <c:pt idx="46">
                  <c:v>18</c:v>
                </c:pt>
                <c:pt idx="47">
                  <c:v>18</c:v>
                </c:pt>
                <c:pt idx="48">
                  <c:v>14</c:v>
                </c:pt>
                <c:pt idx="49">
                  <c:v>18</c:v>
                </c:pt>
                <c:pt idx="50">
                  <c:v>1</c:v>
                </c:pt>
                <c:pt idx="51">
                  <c:v>12</c:v>
                </c:pt>
                <c:pt idx="52">
                  <c:v>10</c:v>
                </c:pt>
                <c:pt idx="53">
                  <c:v>10</c:v>
                </c:pt>
                <c:pt idx="54">
                  <c:v>9</c:v>
                </c:pt>
                <c:pt idx="55">
                  <c:v>16</c:v>
                </c:pt>
                <c:pt idx="56">
                  <c:v>3</c:v>
                </c:pt>
                <c:pt idx="57">
                  <c:v>12</c:v>
                </c:pt>
                <c:pt idx="58">
                  <c:v>4</c:v>
                </c:pt>
                <c:pt idx="59">
                  <c:v>8</c:v>
                </c:pt>
                <c:pt idx="60">
                  <c:v>10</c:v>
                </c:pt>
                <c:pt idx="61">
                  <c:v>16</c:v>
                </c:pt>
                <c:pt idx="62">
                  <c:v>14</c:v>
                </c:pt>
                <c:pt idx="63">
                  <c:v>2</c:v>
                </c:pt>
                <c:pt idx="64">
                  <c:v>17</c:v>
                </c:pt>
                <c:pt idx="65">
                  <c:v>17</c:v>
                </c:pt>
                <c:pt idx="66">
                  <c:v>13</c:v>
                </c:pt>
                <c:pt idx="67">
                  <c:v>2</c:v>
                </c:pt>
                <c:pt idx="68">
                  <c:v>13</c:v>
                </c:pt>
                <c:pt idx="69">
                  <c:v>17</c:v>
                </c:pt>
                <c:pt idx="70">
                  <c:v>19</c:v>
                </c:pt>
                <c:pt idx="71">
                  <c:v>17</c:v>
                </c:pt>
                <c:pt idx="72">
                  <c:v>4</c:v>
                </c:pt>
                <c:pt idx="73">
                  <c:v>12</c:v>
                </c:pt>
                <c:pt idx="74">
                  <c:v>10</c:v>
                </c:pt>
                <c:pt idx="75">
                  <c:v>4</c:v>
                </c:pt>
                <c:pt idx="76">
                  <c:v>4</c:v>
                </c:pt>
                <c:pt idx="77">
                  <c:v>14</c:v>
                </c:pt>
                <c:pt idx="78">
                  <c:v>9</c:v>
                </c:pt>
                <c:pt idx="79">
                  <c:v>13</c:v>
                </c:pt>
                <c:pt idx="80">
                  <c:v>18</c:v>
                </c:pt>
                <c:pt idx="81">
                  <c:v>11</c:v>
                </c:pt>
                <c:pt idx="82">
                  <c:v>4</c:v>
                </c:pt>
                <c:pt idx="83">
                  <c:v>11</c:v>
                </c:pt>
                <c:pt idx="84">
                  <c:v>19</c:v>
                </c:pt>
                <c:pt idx="85">
                  <c:v>14</c:v>
                </c:pt>
                <c:pt idx="86">
                  <c:v>13</c:v>
                </c:pt>
                <c:pt idx="87">
                  <c:v>3</c:v>
                </c:pt>
                <c:pt idx="88">
                  <c:v>4</c:v>
                </c:pt>
                <c:pt idx="89">
                  <c:v>6</c:v>
                </c:pt>
                <c:pt idx="90">
                  <c:v>6</c:v>
                </c:pt>
                <c:pt idx="91">
                  <c:v>11</c:v>
                </c:pt>
                <c:pt idx="92">
                  <c:v>18</c:v>
                </c:pt>
                <c:pt idx="93">
                  <c:v>18</c:v>
                </c:pt>
                <c:pt idx="94">
                  <c:v>17</c:v>
                </c:pt>
                <c:pt idx="95">
                  <c:v>17</c:v>
                </c:pt>
                <c:pt idx="96">
                  <c:v>19</c:v>
                </c:pt>
                <c:pt idx="97">
                  <c:v>16</c:v>
                </c:pt>
                <c:pt idx="98">
                  <c:v>5</c:v>
                </c:pt>
                <c:pt idx="99">
                  <c:v>14</c:v>
                </c:pt>
                <c:pt idx="100">
                  <c:v>1</c:v>
                </c:pt>
                <c:pt idx="101">
                  <c:v>15</c:v>
                </c:pt>
                <c:pt idx="102">
                  <c:v>10</c:v>
                </c:pt>
                <c:pt idx="103">
                  <c:v>15</c:v>
                </c:pt>
                <c:pt idx="104">
                  <c:v>7</c:v>
                </c:pt>
                <c:pt idx="105">
                  <c:v>14</c:v>
                </c:pt>
                <c:pt idx="106">
                  <c:v>5</c:v>
                </c:pt>
                <c:pt idx="107">
                  <c:v>6</c:v>
                </c:pt>
                <c:pt idx="108">
                  <c:v>7</c:v>
                </c:pt>
                <c:pt idx="109">
                  <c:v>9</c:v>
                </c:pt>
                <c:pt idx="110">
                  <c:v>2</c:v>
                </c:pt>
                <c:pt idx="111">
                  <c:v>4</c:v>
                </c:pt>
                <c:pt idx="112">
                  <c:v>4</c:v>
                </c:pt>
                <c:pt idx="113">
                  <c:v>17</c:v>
                </c:pt>
                <c:pt idx="114">
                  <c:v>14</c:v>
                </c:pt>
                <c:pt idx="115">
                  <c:v>11</c:v>
                </c:pt>
                <c:pt idx="116">
                  <c:v>13</c:v>
                </c:pt>
                <c:pt idx="117">
                  <c:v>3</c:v>
                </c:pt>
                <c:pt idx="118">
                  <c:v>14</c:v>
                </c:pt>
                <c:pt idx="119">
                  <c:v>15</c:v>
                </c:pt>
                <c:pt idx="120">
                  <c:v>13</c:v>
                </c:pt>
                <c:pt idx="121">
                  <c:v>5</c:v>
                </c:pt>
                <c:pt idx="122">
                  <c:v>18</c:v>
                </c:pt>
                <c:pt idx="123">
                  <c:v>18</c:v>
                </c:pt>
                <c:pt idx="124">
                  <c:v>18</c:v>
                </c:pt>
                <c:pt idx="125">
                  <c:v>15</c:v>
                </c:pt>
                <c:pt idx="126">
                  <c:v>3</c:v>
                </c:pt>
                <c:pt idx="127">
                  <c:v>15</c:v>
                </c:pt>
                <c:pt idx="128">
                  <c:v>19</c:v>
                </c:pt>
                <c:pt idx="129">
                  <c:v>19</c:v>
                </c:pt>
                <c:pt idx="130">
                  <c:v>12</c:v>
                </c:pt>
                <c:pt idx="131">
                  <c:v>9</c:v>
                </c:pt>
                <c:pt idx="132">
                  <c:v>14</c:v>
                </c:pt>
                <c:pt idx="133">
                  <c:v>1</c:v>
                </c:pt>
                <c:pt idx="134">
                  <c:v>3</c:v>
                </c:pt>
                <c:pt idx="135">
                  <c:v>14</c:v>
                </c:pt>
                <c:pt idx="136">
                  <c:v>14</c:v>
                </c:pt>
                <c:pt idx="137">
                  <c:v>6</c:v>
                </c:pt>
                <c:pt idx="138">
                  <c:v>4</c:v>
                </c:pt>
                <c:pt idx="139">
                  <c:v>3</c:v>
                </c:pt>
                <c:pt idx="140">
                  <c:v>1</c:v>
                </c:pt>
                <c:pt idx="141">
                  <c:v>11</c:v>
                </c:pt>
                <c:pt idx="142">
                  <c:v>17</c:v>
                </c:pt>
                <c:pt idx="143">
                  <c:v>3</c:v>
                </c:pt>
                <c:pt idx="144">
                  <c:v>11</c:v>
                </c:pt>
                <c:pt idx="145">
                  <c:v>4</c:v>
                </c:pt>
                <c:pt idx="146">
                  <c:v>9</c:v>
                </c:pt>
                <c:pt idx="147">
                  <c:v>14</c:v>
                </c:pt>
                <c:pt idx="148">
                  <c:v>3</c:v>
                </c:pt>
                <c:pt idx="149">
                  <c:v>2</c:v>
                </c:pt>
                <c:pt idx="150">
                  <c:v>4</c:v>
                </c:pt>
                <c:pt idx="151">
                  <c:v>18</c:v>
                </c:pt>
                <c:pt idx="152">
                  <c:v>14</c:v>
                </c:pt>
                <c:pt idx="153">
                  <c:v>17</c:v>
                </c:pt>
                <c:pt idx="154">
                  <c:v>11</c:v>
                </c:pt>
                <c:pt idx="155">
                  <c:v>19</c:v>
                </c:pt>
                <c:pt idx="156">
                  <c:v>11</c:v>
                </c:pt>
                <c:pt idx="157">
                  <c:v>14</c:v>
                </c:pt>
                <c:pt idx="158">
                  <c:v>19</c:v>
                </c:pt>
                <c:pt idx="159">
                  <c:v>18</c:v>
                </c:pt>
                <c:pt idx="160">
                  <c:v>19</c:v>
                </c:pt>
                <c:pt idx="161">
                  <c:v>19</c:v>
                </c:pt>
                <c:pt idx="162">
                  <c:v>14</c:v>
                </c:pt>
                <c:pt idx="163">
                  <c:v>18</c:v>
                </c:pt>
                <c:pt idx="164">
                  <c:v>19</c:v>
                </c:pt>
                <c:pt idx="165">
                  <c:v>19</c:v>
                </c:pt>
                <c:pt idx="166">
                  <c:v>3</c:v>
                </c:pt>
                <c:pt idx="167">
                  <c:v>19</c:v>
                </c:pt>
                <c:pt idx="168">
                  <c:v>14</c:v>
                </c:pt>
                <c:pt idx="169">
                  <c:v>6</c:v>
                </c:pt>
                <c:pt idx="170">
                  <c:v>14</c:v>
                </c:pt>
                <c:pt idx="171">
                  <c:v>19</c:v>
                </c:pt>
                <c:pt idx="172">
                  <c:v>6</c:v>
                </c:pt>
                <c:pt idx="173">
                  <c:v>19</c:v>
                </c:pt>
                <c:pt idx="174">
                  <c:v>19</c:v>
                </c:pt>
                <c:pt idx="175">
                  <c:v>19</c:v>
                </c:pt>
                <c:pt idx="176">
                  <c:v>19</c:v>
                </c:pt>
                <c:pt idx="177">
                  <c:v>19</c:v>
                </c:pt>
                <c:pt idx="178">
                  <c:v>14</c:v>
                </c:pt>
                <c:pt idx="179">
                  <c:v>17</c:v>
                </c:pt>
                <c:pt idx="180">
                  <c:v>10</c:v>
                </c:pt>
                <c:pt idx="181">
                  <c:v>19</c:v>
                </c:pt>
                <c:pt idx="182">
                  <c:v>19</c:v>
                </c:pt>
                <c:pt idx="183">
                  <c:v>19</c:v>
                </c:pt>
                <c:pt idx="184">
                  <c:v>19</c:v>
                </c:pt>
                <c:pt idx="185">
                  <c:v>15</c:v>
                </c:pt>
                <c:pt idx="186">
                  <c:v>19</c:v>
                </c:pt>
                <c:pt idx="187">
                  <c:v>19</c:v>
                </c:pt>
                <c:pt idx="188">
                  <c:v>19</c:v>
                </c:pt>
                <c:pt idx="189">
                  <c:v>18</c:v>
                </c:pt>
                <c:pt idx="190">
                  <c:v>6</c:v>
                </c:pt>
                <c:pt idx="191">
                  <c:v>10</c:v>
                </c:pt>
                <c:pt idx="192">
                  <c:v>12</c:v>
                </c:pt>
                <c:pt idx="193">
                  <c:v>15</c:v>
                </c:pt>
                <c:pt idx="194">
                  <c:v>14</c:v>
                </c:pt>
                <c:pt idx="195">
                  <c:v>12</c:v>
                </c:pt>
                <c:pt idx="196">
                  <c:v>5</c:v>
                </c:pt>
                <c:pt idx="197">
                  <c:v>7</c:v>
                </c:pt>
                <c:pt idx="198">
                  <c:v>3</c:v>
                </c:pt>
                <c:pt idx="199">
                  <c:v>2</c:v>
                </c:pt>
                <c:pt idx="200">
                  <c:v>8</c:v>
                </c:pt>
                <c:pt idx="201">
                  <c:v>3</c:v>
                </c:pt>
                <c:pt idx="202">
                  <c:v>8</c:v>
                </c:pt>
                <c:pt idx="203">
                  <c:v>19</c:v>
                </c:pt>
                <c:pt idx="204">
                  <c:v>16</c:v>
                </c:pt>
                <c:pt idx="205">
                  <c:v>1</c:v>
                </c:pt>
                <c:pt idx="206">
                  <c:v>8</c:v>
                </c:pt>
                <c:pt idx="207">
                  <c:v>19</c:v>
                </c:pt>
                <c:pt idx="208">
                  <c:v>13</c:v>
                </c:pt>
                <c:pt idx="209">
                  <c:v>16</c:v>
                </c:pt>
              </c:numCache>
            </c:numRef>
          </c:val>
          <c:smooth val="0"/>
          <c:extLst>
            <c:ext xmlns:c16="http://schemas.microsoft.com/office/drawing/2014/chart" uri="{C3380CC4-5D6E-409C-BE32-E72D297353CC}">
              <c16:uniqueId val="{00000000-00BC-45F5-9A3A-881AB994D5D0}"/>
            </c:ext>
          </c:extLst>
        </c:ser>
        <c:dLbls>
          <c:showLegendKey val="0"/>
          <c:showVal val="0"/>
          <c:showCatName val="0"/>
          <c:showSerName val="0"/>
          <c:showPercent val="0"/>
          <c:showBubbleSize val="0"/>
        </c:dLbls>
        <c:smooth val="0"/>
        <c:axId val="1817405440"/>
        <c:axId val="1817412160"/>
      </c:lineChart>
      <c:catAx>
        <c:axId val="18174054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17412160"/>
        <c:crosses val="autoZero"/>
        <c:auto val="1"/>
        <c:lblAlgn val="ctr"/>
        <c:lblOffset val="100"/>
        <c:noMultiLvlLbl val="0"/>
      </c:catAx>
      <c:valAx>
        <c:axId val="1817412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17405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800-9.Rank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Sheet7!$F$1</c:f>
              <c:strCache>
                <c:ptCount val="1"/>
                <c:pt idx="0">
                  <c:v>Rank of F_lambda2</c:v>
                </c:pt>
              </c:strCache>
            </c:strRef>
          </c:tx>
          <c:spPr>
            <a:ln w="19050" cap="rnd">
              <a:solidFill>
                <a:schemeClr val="accent1"/>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Sheet7!$F$2:$F$211</c:f>
              <c:numCache>
                <c:formatCode>General</c:formatCode>
                <c:ptCount val="210"/>
                <c:pt idx="0">
                  <c:v>16</c:v>
                </c:pt>
                <c:pt idx="1">
                  <c:v>18</c:v>
                </c:pt>
                <c:pt idx="2">
                  <c:v>15</c:v>
                </c:pt>
                <c:pt idx="3">
                  <c:v>16</c:v>
                </c:pt>
                <c:pt idx="4">
                  <c:v>14</c:v>
                </c:pt>
                <c:pt idx="5">
                  <c:v>11</c:v>
                </c:pt>
                <c:pt idx="6">
                  <c:v>17</c:v>
                </c:pt>
                <c:pt idx="7">
                  <c:v>17</c:v>
                </c:pt>
                <c:pt idx="8">
                  <c:v>11</c:v>
                </c:pt>
                <c:pt idx="9">
                  <c:v>1</c:v>
                </c:pt>
                <c:pt idx="10">
                  <c:v>13</c:v>
                </c:pt>
                <c:pt idx="11">
                  <c:v>15</c:v>
                </c:pt>
                <c:pt idx="12">
                  <c:v>2</c:v>
                </c:pt>
                <c:pt idx="13">
                  <c:v>3</c:v>
                </c:pt>
                <c:pt idx="14">
                  <c:v>14</c:v>
                </c:pt>
                <c:pt idx="15">
                  <c:v>16</c:v>
                </c:pt>
                <c:pt idx="16">
                  <c:v>12</c:v>
                </c:pt>
                <c:pt idx="17">
                  <c:v>4</c:v>
                </c:pt>
                <c:pt idx="18">
                  <c:v>9</c:v>
                </c:pt>
                <c:pt idx="19">
                  <c:v>5</c:v>
                </c:pt>
                <c:pt idx="20">
                  <c:v>4</c:v>
                </c:pt>
                <c:pt idx="21">
                  <c:v>14</c:v>
                </c:pt>
                <c:pt idx="22">
                  <c:v>15</c:v>
                </c:pt>
                <c:pt idx="23">
                  <c:v>14</c:v>
                </c:pt>
                <c:pt idx="24">
                  <c:v>11</c:v>
                </c:pt>
                <c:pt idx="25">
                  <c:v>1</c:v>
                </c:pt>
                <c:pt idx="26">
                  <c:v>15</c:v>
                </c:pt>
                <c:pt idx="27">
                  <c:v>18</c:v>
                </c:pt>
                <c:pt idx="28">
                  <c:v>9</c:v>
                </c:pt>
                <c:pt idx="29">
                  <c:v>5</c:v>
                </c:pt>
                <c:pt idx="30">
                  <c:v>11</c:v>
                </c:pt>
                <c:pt idx="31">
                  <c:v>9</c:v>
                </c:pt>
                <c:pt idx="32">
                  <c:v>8</c:v>
                </c:pt>
                <c:pt idx="33">
                  <c:v>10</c:v>
                </c:pt>
                <c:pt idx="34">
                  <c:v>14</c:v>
                </c:pt>
                <c:pt idx="35">
                  <c:v>8</c:v>
                </c:pt>
                <c:pt idx="36">
                  <c:v>2</c:v>
                </c:pt>
                <c:pt idx="37">
                  <c:v>1</c:v>
                </c:pt>
                <c:pt idx="38">
                  <c:v>15</c:v>
                </c:pt>
                <c:pt idx="39">
                  <c:v>18</c:v>
                </c:pt>
                <c:pt idx="40">
                  <c:v>8</c:v>
                </c:pt>
                <c:pt idx="41">
                  <c:v>18</c:v>
                </c:pt>
                <c:pt idx="42">
                  <c:v>17</c:v>
                </c:pt>
                <c:pt idx="43">
                  <c:v>8</c:v>
                </c:pt>
                <c:pt idx="44">
                  <c:v>8</c:v>
                </c:pt>
                <c:pt idx="45">
                  <c:v>9</c:v>
                </c:pt>
                <c:pt idx="46">
                  <c:v>16</c:v>
                </c:pt>
                <c:pt idx="47">
                  <c:v>18</c:v>
                </c:pt>
                <c:pt idx="48">
                  <c:v>9</c:v>
                </c:pt>
                <c:pt idx="49">
                  <c:v>2</c:v>
                </c:pt>
                <c:pt idx="50">
                  <c:v>7</c:v>
                </c:pt>
                <c:pt idx="51">
                  <c:v>9</c:v>
                </c:pt>
                <c:pt idx="52">
                  <c:v>4</c:v>
                </c:pt>
                <c:pt idx="53">
                  <c:v>6</c:v>
                </c:pt>
                <c:pt idx="54">
                  <c:v>8</c:v>
                </c:pt>
                <c:pt idx="55">
                  <c:v>14</c:v>
                </c:pt>
                <c:pt idx="56">
                  <c:v>7</c:v>
                </c:pt>
                <c:pt idx="57">
                  <c:v>1</c:v>
                </c:pt>
                <c:pt idx="58">
                  <c:v>4</c:v>
                </c:pt>
                <c:pt idx="59">
                  <c:v>4</c:v>
                </c:pt>
                <c:pt idx="60">
                  <c:v>2</c:v>
                </c:pt>
                <c:pt idx="61">
                  <c:v>15</c:v>
                </c:pt>
                <c:pt idx="62">
                  <c:v>17</c:v>
                </c:pt>
                <c:pt idx="63">
                  <c:v>6</c:v>
                </c:pt>
                <c:pt idx="64">
                  <c:v>15</c:v>
                </c:pt>
                <c:pt idx="65">
                  <c:v>17</c:v>
                </c:pt>
                <c:pt idx="66">
                  <c:v>18</c:v>
                </c:pt>
                <c:pt idx="67">
                  <c:v>16</c:v>
                </c:pt>
                <c:pt idx="68">
                  <c:v>9</c:v>
                </c:pt>
                <c:pt idx="69">
                  <c:v>17</c:v>
                </c:pt>
                <c:pt idx="70">
                  <c:v>13</c:v>
                </c:pt>
                <c:pt idx="71">
                  <c:v>13</c:v>
                </c:pt>
                <c:pt idx="72">
                  <c:v>3</c:v>
                </c:pt>
                <c:pt idx="73">
                  <c:v>18</c:v>
                </c:pt>
                <c:pt idx="74">
                  <c:v>17</c:v>
                </c:pt>
                <c:pt idx="75">
                  <c:v>9</c:v>
                </c:pt>
                <c:pt idx="76">
                  <c:v>7</c:v>
                </c:pt>
                <c:pt idx="77">
                  <c:v>3</c:v>
                </c:pt>
                <c:pt idx="78">
                  <c:v>4</c:v>
                </c:pt>
                <c:pt idx="79">
                  <c:v>17</c:v>
                </c:pt>
                <c:pt idx="80">
                  <c:v>7</c:v>
                </c:pt>
                <c:pt idx="81">
                  <c:v>9</c:v>
                </c:pt>
                <c:pt idx="82">
                  <c:v>14</c:v>
                </c:pt>
                <c:pt idx="83">
                  <c:v>15</c:v>
                </c:pt>
                <c:pt idx="84">
                  <c:v>19</c:v>
                </c:pt>
                <c:pt idx="85">
                  <c:v>1</c:v>
                </c:pt>
                <c:pt idx="86">
                  <c:v>15</c:v>
                </c:pt>
                <c:pt idx="87">
                  <c:v>5</c:v>
                </c:pt>
                <c:pt idx="88">
                  <c:v>7</c:v>
                </c:pt>
                <c:pt idx="89">
                  <c:v>13</c:v>
                </c:pt>
                <c:pt idx="90">
                  <c:v>11</c:v>
                </c:pt>
                <c:pt idx="91">
                  <c:v>14</c:v>
                </c:pt>
                <c:pt idx="92">
                  <c:v>19</c:v>
                </c:pt>
                <c:pt idx="93">
                  <c:v>18</c:v>
                </c:pt>
                <c:pt idx="94">
                  <c:v>18</c:v>
                </c:pt>
                <c:pt idx="95">
                  <c:v>18</c:v>
                </c:pt>
                <c:pt idx="96">
                  <c:v>4</c:v>
                </c:pt>
                <c:pt idx="97">
                  <c:v>3</c:v>
                </c:pt>
                <c:pt idx="98">
                  <c:v>10</c:v>
                </c:pt>
                <c:pt idx="99">
                  <c:v>4</c:v>
                </c:pt>
                <c:pt idx="100">
                  <c:v>11</c:v>
                </c:pt>
                <c:pt idx="101">
                  <c:v>4</c:v>
                </c:pt>
                <c:pt idx="102">
                  <c:v>3</c:v>
                </c:pt>
                <c:pt idx="103">
                  <c:v>14</c:v>
                </c:pt>
                <c:pt idx="104">
                  <c:v>3</c:v>
                </c:pt>
                <c:pt idx="105">
                  <c:v>6</c:v>
                </c:pt>
                <c:pt idx="106">
                  <c:v>13</c:v>
                </c:pt>
                <c:pt idx="107">
                  <c:v>4</c:v>
                </c:pt>
                <c:pt idx="108">
                  <c:v>5</c:v>
                </c:pt>
                <c:pt idx="109">
                  <c:v>7</c:v>
                </c:pt>
                <c:pt idx="110">
                  <c:v>9</c:v>
                </c:pt>
                <c:pt idx="111">
                  <c:v>5</c:v>
                </c:pt>
                <c:pt idx="112">
                  <c:v>7</c:v>
                </c:pt>
                <c:pt idx="113">
                  <c:v>13</c:v>
                </c:pt>
                <c:pt idx="114">
                  <c:v>18</c:v>
                </c:pt>
                <c:pt idx="115">
                  <c:v>11</c:v>
                </c:pt>
                <c:pt idx="116">
                  <c:v>6</c:v>
                </c:pt>
                <c:pt idx="117">
                  <c:v>12</c:v>
                </c:pt>
                <c:pt idx="118">
                  <c:v>12</c:v>
                </c:pt>
                <c:pt idx="119">
                  <c:v>15</c:v>
                </c:pt>
                <c:pt idx="120">
                  <c:v>3</c:v>
                </c:pt>
                <c:pt idx="121">
                  <c:v>10</c:v>
                </c:pt>
                <c:pt idx="122">
                  <c:v>19</c:v>
                </c:pt>
                <c:pt idx="123">
                  <c:v>15</c:v>
                </c:pt>
                <c:pt idx="124">
                  <c:v>19</c:v>
                </c:pt>
                <c:pt idx="125">
                  <c:v>13</c:v>
                </c:pt>
                <c:pt idx="126">
                  <c:v>7</c:v>
                </c:pt>
                <c:pt idx="127">
                  <c:v>10</c:v>
                </c:pt>
                <c:pt idx="128">
                  <c:v>19</c:v>
                </c:pt>
                <c:pt idx="129">
                  <c:v>18</c:v>
                </c:pt>
                <c:pt idx="130">
                  <c:v>9</c:v>
                </c:pt>
                <c:pt idx="131">
                  <c:v>10</c:v>
                </c:pt>
                <c:pt idx="132">
                  <c:v>16</c:v>
                </c:pt>
                <c:pt idx="133">
                  <c:v>10</c:v>
                </c:pt>
                <c:pt idx="134">
                  <c:v>3</c:v>
                </c:pt>
                <c:pt idx="135">
                  <c:v>7</c:v>
                </c:pt>
                <c:pt idx="136">
                  <c:v>3</c:v>
                </c:pt>
                <c:pt idx="137">
                  <c:v>6</c:v>
                </c:pt>
                <c:pt idx="138">
                  <c:v>4</c:v>
                </c:pt>
                <c:pt idx="139">
                  <c:v>1</c:v>
                </c:pt>
                <c:pt idx="140">
                  <c:v>5</c:v>
                </c:pt>
                <c:pt idx="141">
                  <c:v>11</c:v>
                </c:pt>
                <c:pt idx="142">
                  <c:v>15</c:v>
                </c:pt>
                <c:pt idx="143">
                  <c:v>16</c:v>
                </c:pt>
                <c:pt idx="144">
                  <c:v>6</c:v>
                </c:pt>
                <c:pt idx="145">
                  <c:v>14</c:v>
                </c:pt>
                <c:pt idx="146">
                  <c:v>14</c:v>
                </c:pt>
                <c:pt idx="147">
                  <c:v>8</c:v>
                </c:pt>
                <c:pt idx="148">
                  <c:v>4</c:v>
                </c:pt>
                <c:pt idx="149">
                  <c:v>8</c:v>
                </c:pt>
                <c:pt idx="150">
                  <c:v>10</c:v>
                </c:pt>
                <c:pt idx="151">
                  <c:v>19</c:v>
                </c:pt>
                <c:pt idx="152">
                  <c:v>16</c:v>
                </c:pt>
                <c:pt idx="153">
                  <c:v>19</c:v>
                </c:pt>
                <c:pt idx="154">
                  <c:v>12</c:v>
                </c:pt>
                <c:pt idx="155">
                  <c:v>17</c:v>
                </c:pt>
                <c:pt idx="156">
                  <c:v>19</c:v>
                </c:pt>
                <c:pt idx="157">
                  <c:v>12</c:v>
                </c:pt>
                <c:pt idx="158">
                  <c:v>19</c:v>
                </c:pt>
                <c:pt idx="159">
                  <c:v>19</c:v>
                </c:pt>
                <c:pt idx="160">
                  <c:v>19</c:v>
                </c:pt>
                <c:pt idx="161">
                  <c:v>19</c:v>
                </c:pt>
                <c:pt idx="162">
                  <c:v>19</c:v>
                </c:pt>
                <c:pt idx="163">
                  <c:v>19</c:v>
                </c:pt>
                <c:pt idx="164">
                  <c:v>17</c:v>
                </c:pt>
                <c:pt idx="165">
                  <c:v>18</c:v>
                </c:pt>
                <c:pt idx="166">
                  <c:v>17</c:v>
                </c:pt>
                <c:pt idx="167">
                  <c:v>18</c:v>
                </c:pt>
                <c:pt idx="168">
                  <c:v>16</c:v>
                </c:pt>
                <c:pt idx="169">
                  <c:v>19</c:v>
                </c:pt>
                <c:pt idx="170">
                  <c:v>18</c:v>
                </c:pt>
                <c:pt idx="171">
                  <c:v>19</c:v>
                </c:pt>
                <c:pt idx="172">
                  <c:v>4</c:v>
                </c:pt>
                <c:pt idx="173">
                  <c:v>17</c:v>
                </c:pt>
                <c:pt idx="174">
                  <c:v>19</c:v>
                </c:pt>
                <c:pt idx="175">
                  <c:v>19</c:v>
                </c:pt>
                <c:pt idx="176">
                  <c:v>16</c:v>
                </c:pt>
                <c:pt idx="177">
                  <c:v>11</c:v>
                </c:pt>
                <c:pt idx="178">
                  <c:v>19</c:v>
                </c:pt>
                <c:pt idx="179">
                  <c:v>19</c:v>
                </c:pt>
                <c:pt idx="180">
                  <c:v>18</c:v>
                </c:pt>
                <c:pt idx="181">
                  <c:v>19</c:v>
                </c:pt>
                <c:pt idx="182">
                  <c:v>19</c:v>
                </c:pt>
                <c:pt idx="183">
                  <c:v>18</c:v>
                </c:pt>
                <c:pt idx="184">
                  <c:v>19</c:v>
                </c:pt>
                <c:pt idx="185">
                  <c:v>7</c:v>
                </c:pt>
                <c:pt idx="186">
                  <c:v>19</c:v>
                </c:pt>
                <c:pt idx="187">
                  <c:v>19</c:v>
                </c:pt>
                <c:pt idx="188">
                  <c:v>19</c:v>
                </c:pt>
                <c:pt idx="189">
                  <c:v>17</c:v>
                </c:pt>
                <c:pt idx="190">
                  <c:v>15</c:v>
                </c:pt>
                <c:pt idx="191">
                  <c:v>17</c:v>
                </c:pt>
                <c:pt idx="192">
                  <c:v>16</c:v>
                </c:pt>
                <c:pt idx="193">
                  <c:v>18</c:v>
                </c:pt>
                <c:pt idx="194">
                  <c:v>19</c:v>
                </c:pt>
                <c:pt idx="195">
                  <c:v>19</c:v>
                </c:pt>
                <c:pt idx="196">
                  <c:v>19</c:v>
                </c:pt>
                <c:pt idx="197">
                  <c:v>16</c:v>
                </c:pt>
                <c:pt idx="198">
                  <c:v>3</c:v>
                </c:pt>
                <c:pt idx="199">
                  <c:v>8</c:v>
                </c:pt>
                <c:pt idx="200">
                  <c:v>5</c:v>
                </c:pt>
                <c:pt idx="201">
                  <c:v>10</c:v>
                </c:pt>
                <c:pt idx="202">
                  <c:v>15</c:v>
                </c:pt>
                <c:pt idx="203">
                  <c:v>19</c:v>
                </c:pt>
                <c:pt idx="204">
                  <c:v>18</c:v>
                </c:pt>
                <c:pt idx="205">
                  <c:v>2</c:v>
                </c:pt>
                <c:pt idx="206">
                  <c:v>14</c:v>
                </c:pt>
                <c:pt idx="207">
                  <c:v>18</c:v>
                </c:pt>
                <c:pt idx="208">
                  <c:v>16</c:v>
                </c:pt>
                <c:pt idx="209">
                  <c:v>18</c:v>
                </c:pt>
              </c:numCache>
            </c:numRef>
          </c:val>
          <c:smooth val="0"/>
          <c:extLst>
            <c:ext xmlns:c16="http://schemas.microsoft.com/office/drawing/2014/chart" uri="{C3380CC4-5D6E-409C-BE32-E72D297353CC}">
              <c16:uniqueId val="{00000000-BD45-4DCA-B7A8-C5D4AF214D53}"/>
            </c:ext>
          </c:extLst>
        </c:ser>
        <c:dLbls>
          <c:showLegendKey val="0"/>
          <c:showVal val="0"/>
          <c:showCatName val="0"/>
          <c:showSerName val="0"/>
          <c:showPercent val="0"/>
          <c:showBubbleSize val="0"/>
        </c:dLbls>
        <c:smooth val="0"/>
        <c:axId val="1817410240"/>
        <c:axId val="1817422720"/>
      </c:lineChart>
      <c:catAx>
        <c:axId val="18174102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17422720"/>
        <c:crosses val="autoZero"/>
        <c:auto val="1"/>
        <c:lblAlgn val="ctr"/>
        <c:lblOffset val="100"/>
        <c:noMultiLvlLbl val="0"/>
      </c:catAx>
      <c:valAx>
        <c:axId val="1817422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17410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800-8.Rank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Sheet6!$F$1</c:f>
              <c:strCache>
                <c:ptCount val="1"/>
                <c:pt idx="0">
                  <c:v>Rank of F_lambda2</c:v>
                </c:pt>
              </c:strCache>
            </c:strRef>
          </c:tx>
          <c:spPr>
            <a:ln w="19050" cap="rnd">
              <a:solidFill>
                <a:schemeClr val="accent1"/>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Sheet6!$F$2:$F$211</c:f>
              <c:numCache>
                <c:formatCode>General</c:formatCode>
                <c:ptCount val="210"/>
                <c:pt idx="0">
                  <c:v>17</c:v>
                </c:pt>
                <c:pt idx="1">
                  <c:v>17</c:v>
                </c:pt>
                <c:pt idx="2">
                  <c:v>7</c:v>
                </c:pt>
                <c:pt idx="3">
                  <c:v>13</c:v>
                </c:pt>
                <c:pt idx="4">
                  <c:v>15</c:v>
                </c:pt>
                <c:pt idx="5">
                  <c:v>19</c:v>
                </c:pt>
                <c:pt idx="6">
                  <c:v>13</c:v>
                </c:pt>
                <c:pt idx="7">
                  <c:v>16</c:v>
                </c:pt>
                <c:pt idx="8">
                  <c:v>11</c:v>
                </c:pt>
                <c:pt idx="9">
                  <c:v>7</c:v>
                </c:pt>
                <c:pt idx="10">
                  <c:v>1</c:v>
                </c:pt>
                <c:pt idx="11">
                  <c:v>6</c:v>
                </c:pt>
                <c:pt idx="12">
                  <c:v>7</c:v>
                </c:pt>
                <c:pt idx="13">
                  <c:v>16</c:v>
                </c:pt>
                <c:pt idx="14">
                  <c:v>1</c:v>
                </c:pt>
                <c:pt idx="15">
                  <c:v>4</c:v>
                </c:pt>
                <c:pt idx="16">
                  <c:v>10</c:v>
                </c:pt>
                <c:pt idx="17">
                  <c:v>2</c:v>
                </c:pt>
                <c:pt idx="18">
                  <c:v>13</c:v>
                </c:pt>
                <c:pt idx="19">
                  <c:v>5</c:v>
                </c:pt>
                <c:pt idx="20">
                  <c:v>12</c:v>
                </c:pt>
                <c:pt idx="21">
                  <c:v>11</c:v>
                </c:pt>
                <c:pt idx="22">
                  <c:v>16</c:v>
                </c:pt>
                <c:pt idx="23">
                  <c:v>7</c:v>
                </c:pt>
                <c:pt idx="24">
                  <c:v>7</c:v>
                </c:pt>
                <c:pt idx="25">
                  <c:v>4</c:v>
                </c:pt>
                <c:pt idx="26">
                  <c:v>13</c:v>
                </c:pt>
                <c:pt idx="27">
                  <c:v>15</c:v>
                </c:pt>
                <c:pt idx="28">
                  <c:v>6</c:v>
                </c:pt>
                <c:pt idx="29">
                  <c:v>6</c:v>
                </c:pt>
                <c:pt idx="30">
                  <c:v>16</c:v>
                </c:pt>
                <c:pt idx="31">
                  <c:v>9</c:v>
                </c:pt>
                <c:pt idx="32">
                  <c:v>6</c:v>
                </c:pt>
                <c:pt idx="33">
                  <c:v>14</c:v>
                </c:pt>
                <c:pt idx="34">
                  <c:v>15</c:v>
                </c:pt>
                <c:pt idx="35">
                  <c:v>10</c:v>
                </c:pt>
                <c:pt idx="36">
                  <c:v>14</c:v>
                </c:pt>
                <c:pt idx="37">
                  <c:v>4</c:v>
                </c:pt>
                <c:pt idx="38">
                  <c:v>18</c:v>
                </c:pt>
                <c:pt idx="39">
                  <c:v>17</c:v>
                </c:pt>
                <c:pt idx="40">
                  <c:v>17</c:v>
                </c:pt>
                <c:pt idx="41">
                  <c:v>15</c:v>
                </c:pt>
                <c:pt idx="42">
                  <c:v>11</c:v>
                </c:pt>
                <c:pt idx="43">
                  <c:v>10</c:v>
                </c:pt>
                <c:pt idx="44">
                  <c:v>7</c:v>
                </c:pt>
                <c:pt idx="45">
                  <c:v>12</c:v>
                </c:pt>
                <c:pt idx="46">
                  <c:v>8</c:v>
                </c:pt>
                <c:pt idx="47">
                  <c:v>18</c:v>
                </c:pt>
                <c:pt idx="48">
                  <c:v>7</c:v>
                </c:pt>
                <c:pt idx="49">
                  <c:v>9</c:v>
                </c:pt>
                <c:pt idx="50">
                  <c:v>8</c:v>
                </c:pt>
                <c:pt idx="51">
                  <c:v>2</c:v>
                </c:pt>
                <c:pt idx="52">
                  <c:v>8</c:v>
                </c:pt>
                <c:pt idx="53">
                  <c:v>14</c:v>
                </c:pt>
                <c:pt idx="54">
                  <c:v>4</c:v>
                </c:pt>
                <c:pt idx="55">
                  <c:v>14</c:v>
                </c:pt>
                <c:pt idx="56">
                  <c:v>9</c:v>
                </c:pt>
                <c:pt idx="57">
                  <c:v>5</c:v>
                </c:pt>
                <c:pt idx="58">
                  <c:v>7</c:v>
                </c:pt>
                <c:pt idx="59">
                  <c:v>7</c:v>
                </c:pt>
                <c:pt idx="60">
                  <c:v>8</c:v>
                </c:pt>
                <c:pt idx="61">
                  <c:v>16</c:v>
                </c:pt>
                <c:pt idx="62">
                  <c:v>17</c:v>
                </c:pt>
                <c:pt idx="63">
                  <c:v>4</c:v>
                </c:pt>
                <c:pt idx="64">
                  <c:v>2</c:v>
                </c:pt>
                <c:pt idx="65">
                  <c:v>19</c:v>
                </c:pt>
                <c:pt idx="66">
                  <c:v>18</c:v>
                </c:pt>
                <c:pt idx="67">
                  <c:v>15</c:v>
                </c:pt>
                <c:pt idx="68">
                  <c:v>13</c:v>
                </c:pt>
                <c:pt idx="69">
                  <c:v>3</c:v>
                </c:pt>
                <c:pt idx="70">
                  <c:v>2</c:v>
                </c:pt>
                <c:pt idx="71">
                  <c:v>5</c:v>
                </c:pt>
                <c:pt idx="72">
                  <c:v>10</c:v>
                </c:pt>
                <c:pt idx="73">
                  <c:v>13</c:v>
                </c:pt>
                <c:pt idx="74">
                  <c:v>11</c:v>
                </c:pt>
                <c:pt idx="75">
                  <c:v>5</c:v>
                </c:pt>
                <c:pt idx="76">
                  <c:v>10</c:v>
                </c:pt>
                <c:pt idx="77">
                  <c:v>13</c:v>
                </c:pt>
                <c:pt idx="78">
                  <c:v>5</c:v>
                </c:pt>
                <c:pt idx="79">
                  <c:v>10</c:v>
                </c:pt>
                <c:pt idx="80">
                  <c:v>15</c:v>
                </c:pt>
                <c:pt idx="81">
                  <c:v>4</c:v>
                </c:pt>
                <c:pt idx="82">
                  <c:v>17</c:v>
                </c:pt>
                <c:pt idx="83">
                  <c:v>14</c:v>
                </c:pt>
                <c:pt idx="84">
                  <c:v>19</c:v>
                </c:pt>
                <c:pt idx="85">
                  <c:v>8</c:v>
                </c:pt>
                <c:pt idx="86">
                  <c:v>13</c:v>
                </c:pt>
                <c:pt idx="87">
                  <c:v>6</c:v>
                </c:pt>
                <c:pt idx="88">
                  <c:v>10</c:v>
                </c:pt>
                <c:pt idx="89">
                  <c:v>4</c:v>
                </c:pt>
                <c:pt idx="90">
                  <c:v>16</c:v>
                </c:pt>
                <c:pt idx="91">
                  <c:v>18</c:v>
                </c:pt>
                <c:pt idx="92">
                  <c:v>19</c:v>
                </c:pt>
                <c:pt idx="93">
                  <c:v>10</c:v>
                </c:pt>
                <c:pt idx="94">
                  <c:v>7</c:v>
                </c:pt>
                <c:pt idx="95">
                  <c:v>19</c:v>
                </c:pt>
                <c:pt idx="96">
                  <c:v>8</c:v>
                </c:pt>
                <c:pt idx="97">
                  <c:v>4</c:v>
                </c:pt>
                <c:pt idx="98">
                  <c:v>12</c:v>
                </c:pt>
                <c:pt idx="99">
                  <c:v>9</c:v>
                </c:pt>
                <c:pt idx="100">
                  <c:v>1</c:v>
                </c:pt>
                <c:pt idx="101">
                  <c:v>4</c:v>
                </c:pt>
                <c:pt idx="102">
                  <c:v>3</c:v>
                </c:pt>
                <c:pt idx="103">
                  <c:v>11</c:v>
                </c:pt>
                <c:pt idx="104">
                  <c:v>8</c:v>
                </c:pt>
                <c:pt idx="105">
                  <c:v>14</c:v>
                </c:pt>
                <c:pt idx="106">
                  <c:v>10</c:v>
                </c:pt>
                <c:pt idx="107">
                  <c:v>9</c:v>
                </c:pt>
                <c:pt idx="108">
                  <c:v>10</c:v>
                </c:pt>
                <c:pt idx="109">
                  <c:v>7</c:v>
                </c:pt>
                <c:pt idx="110">
                  <c:v>1</c:v>
                </c:pt>
                <c:pt idx="111">
                  <c:v>9</c:v>
                </c:pt>
                <c:pt idx="112">
                  <c:v>10</c:v>
                </c:pt>
                <c:pt idx="113">
                  <c:v>12</c:v>
                </c:pt>
                <c:pt idx="114">
                  <c:v>7</c:v>
                </c:pt>
                <c:pt idx="115">
                  <c:v>3</c:v>
                </c:pt>
                <c:pt idx="116">
                  <c:v>10</c:v>
                </c:pt>
                <c:pt idx="117">
                  <c:v>19</c:v>
                </c:pt>
                <c:pt idx="118">
                  <c:v>5</c:v>
                </c:pt>
                <c:pt idx="119">
                  <c:v>18</c:v>
                </c:pt>
                <c:pt idx="120">
                  <c:v>14</c:v>
                </c:pt>
                <c:pt idx="121">
                  <c:v>14</c:v>
                </c:pt>
                <c:pt idx="122">
                  <c:v>14</c:v>
                </c:pt>
                <c:pt idx="123">
                  <c:v>17</c:v>
                </c:pt>
                <c:pt idx="124">
                  <c:v>19</c:v>
                </c:pt>
                <c:pt idx="125">
                  <c:v>13</c:v>
                </c:pt>
                <c:pt idx="126">
                  <c:v>16</c:v>
                </c:pt>
                <c:pt idx="127">
                  <c:v>1</c:v>
                </c:pt>
                <c:pt idx="128">
                  <c:v>19</c:v>
                </c:pt>
                <c:pt idx="129">
                  <c:v>14</c:v>
                </c:pt>
                <c:pt idx="130">
                  <c:v>3</c:v>
                </c:pt>
                <c:pt idx="131">
                  <c:v>6</c:v>
                </c:pt>
                <c:pt idx="132">
                  <c:v>17</c:v>
                </c:pt>
                <c:pt idx="133">
                  <c:v>3</c:v>
                </c:pt>
                <c:pt idx="134">
                  <c:v>4</c:v>
                </c:pt>
                <c:pt idx="135">
                  <c:v>6</c:v>
                </c:pt>
                <c:pt idx="136">
                  <c:v>7</c:v>
                </c:pt>
                <c:pt idx="137">
                  <c:v>5</c:v>
                </c:pt>
                <c:pt idx="138">
                  <c:v>6</c:v>
                </c:pt>
                <c:pt idx="139">
                  <c:v>17</c:v>
                </c:pt>
                <c:pt idx="140">
                  <c:v>2</c:v>
                </c:pt>
                <c:pt idx="141">
                  <c:v>9</c:v>
                </c:pt>
                <c:pt idx="142">
                  <c:v>17</c:v>
                </c:pt>
                <c:pt idx="143">
                  <c:v>18</c:v>
                </c:pt>
                <c:pt idx="144">
                  <c:v>4</c:v>
                </c:pt>
                <c:pt idx="145">
                  <c:v>8</c:v>
                </c:pt>
                <c:pt idx="146">
                  <c:v>13</c:v>
                </c:pt>
                <c:pt idx="147">
                  <c:v>16</c:v>
                </c:pt>
                <c:pt idx="148">
                  <c:v>5</c:v>
                </c:pt>
                <c:pt idx="149">
                  <c:v>11</c:v>
                </c:pt>
                <c:pt idx="150">
                  <c:v>16</c:v>
                </c:pt>
                <c:pt idx="151">
                  <c:v>18</c:v>
                </c:pt>
                <c:pt idx="152">
                  <c:v>19</c:v>
                </c:pt>
                <c:pt idx="153">
                  <c:v>19</c:v>
                </c:pt>
                <c:pt idx="154">
                  <c:v>13</c:v>
                </c:pt>
                <c:pt idx="155">
                  <c:v>19</c:v>
                </c:pt>
                <c:pt idx="156">
                  <c:v>18</c:v>
                </c:pt>
                <c:pt idx="157">
                  <c:v>14</c:v>
                </c:pt>
                <c:pt idx="158">
                  <c:v>19</c:v>
                </c:pt>
                <c:pt idx="159">
                  <c:v>19</c:v>
                </c:pt>
                <c:pt idx="160">
                  <c:v>19</c:v>
                </c:pt>
                <c:pt idx="161">
                  <c:v>19</c:v>
                </c:pt>
                <c:pt idx="162">
                  <c:v>19</c:v>
                </c:pt>
                <c:pt idx="163">
                  <c:v>18</c:v>
                </c:pt>
                <c:pt idx="164">
                  <c:v>15</c:v>
                </c:pt>
                <c:pt idx="165">
                  <c:v>14</c:v>
                </c:pt>
                <c:pt idx="166">
                  <c:v>15</c:v>
                </c:pt>
                <c:pt idx="167">
                  <c:v>19</c:v>
                </c:pt>
                <c:pt idx="168">
                  <c:v>19</c:v>
                </c:pt>
                <c:pt idx="169">
                  <c:v>14</c:v>
                </c:pt>
                <c:pt idx="170">
                  <c:v>19</c:v>
                </c:pt>
                <c:pt idx="171">
                  <c:v>19</c:v>
                </c:pt>
                <c:pt idx="172">
                  <c:v>10</c:v>
                </c:pt>
                <c:pt idx="173">
                  <c:v>19</c:v>
                </c:pt>
                <c:pt idx="174">
                  <c:v>15</c:v>
                </c:pt>
                <c:pt idx="175">
                  <c:v>11</c:v>
                </c:pt>
                <c:pt idx="176">
                  <c:v>10</c:v>
                </c:pt>
                <c:pt idx="177">
                  <c:v>16</c:v>
                </c:pt>
                <c:pt idx="178">
                  <c:v>19</c:v>
                </c:pt>
                <c:pt idx="179">
                  <c:v>19</c:v>
                </c:pt>
                <c:pt idx="180">
                  <c:v>19</c:v>
                </c:pt>
                <c:pt idx="181">
                  <c:v>19</c:v>
                </c:pt>
                <c:pt idx="182">
                  <c:v>18</c:v>
                </c:pt>
                <c:pt idx="183">
                  <c:v>18</c:v>
                </c:pt>
                <c:pt idx="184">
                  <c:v>18</c:v>
                </c:pt>
                <c:pt idx="185">
                  <c:v>15</c:v>
                </c:pt>
                <c:pt idx="186">
                  <c:v>19</c:v>
                </c:pt>
                <c:pt idx="187">
                  <c:v>14</c:v>
                </c:pt>
                <c:pt idx="188">
                  <c:v>19</c:v>
                </c:pt>
                <c:pt idx="189">
                  <c:v>19</c:v>
                </c:pt>
                <c:pt idx="190">
                  <c:v>19</c:v>
                </c:pt>
                <c:pt idx="191">
                  <c:v>19</c:v>
                </c:pt>
                <c:pt idx="192">
                  <c:v>19</c:v>
                </c:pt>
                <c:pt idx="193">
                  <c:v>19</c:v>
                </c:pt>
                <c:pt idx="194">
                  <c:v>19</c:v>
                </c:pt>
                <c:pt idx="195">
                  <c:v>19</c:v>
                </c:pt>
                <c:pt idx="196">
                  <c:v>19</c:v>
                </c:pt>
                <c:pt idx="197">
                  <c:v>19</c:v>
                </c:pt>
                <c:pt idx="198">
                  <c:v>14</c:v>
                </c:pt>
                <c:pt idx="199">
                  <c:v>19</c:v>
                </c:pt>
                <c:pt idx="200">
                  <c:v>15</c:v>
                </c:pt>
                <c:pt idx="201">
                  <c:v>17</c:v>
                </c:pt>
                <c:pt idx="202">
                  <c:v>6</c:v>
                </c:pt>
                <c:pt idx="203">
                  <c:v>15</c:v>
                </c:pt>
                <c:pt idx="204">
                  <c:v>5</c:v>
                </c:pt>
                <c:pt idx="205">
                  <c:v>16</c:v>
                </c:pt>
                <c:pt idx="206">
                  <c:v>5</c:v>
                </c:pt>
                <c:pt idx="207">
                  <c:v>18</c:v>
                </c:pt>
                <c:pt idx="208">
                  <c:v>15</c:v>
                </c:pt>
                <c:pt idx="209">
                  <c:v>16</c:v>
                </c:pt>
              </c:numCache>
            </c:numRef>
          </c:val>
          <c:smooth val="0"/>
          <c:extLst>
            <c:ext xmlns:c16="http://schemas.microsoft.com/office/drawing/2014/chart" uri="{C3380CC4-5D6E-409C-BE32-E72D297353CC}">
              <c16:uniqueId val="{00000000-CEB8-4A68-A327-745B4EF52CA2}"/>
            </c:ext>
          </c:extLst>
        </c:ser>
        <c:dLbls>
          <c:showLegendKey val="0"/>
          <c:showVal val="0"/>
          <c:showCatName val="0"/>
          <c:showSerName val="0"/>
          <c:showPercent val="0"/>
          <c:showBubbleSize val="0"/>
        </c:dLbls>
        <c:smooth val="0"/>
        <c:axId val="1817410240"/>
        <c:axId val="1817405920"/>
      </c:lineChart>
      <c:catAx>
        <c:axId val="18174102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17405920"/>
        <c:crosses val="autoZero"/>
        <c:auto val="1"/>
        <c:lblAlgn val="ctr"/>
        <c:lblOffset val="100"/>
        <c:noMultiLvlLbl val="0"/>
      </c:catAx>
      <c:valAx>
        <c:axId val="1817405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17410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800-7.Rank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Sheet5!$F$1</c:f>
              <c:strCache>
                <c:ptCount val="1"/>
                <c:pt idx="0">
                  <c:v>Rank of F_lambda2</c:v>
                </c:pt>
              </c:strCache>
            </c:strRef>
          </c:tx>
          <c:spPr>
            <a:ln w="19050" cap="rnd">
              <a:solidFill>
                <a:schemeClr val="accent1"/>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Sheet5!$F$2:$F$211</c:f>
              <c:numCache>
                <c:formatCode>General</c:formatCode>
                <c:ptCount val="210"/>
                <c:pt idx="0">
                  <c:v>5</c:v>
                </c:pt>
                <c:pt idx="1">
                  <c:v>16</c:v>
                </c:pt>
                <c:pt idx="2">
                  <c:v>11</c:v>
                </c:pt>
                <c:pt idx="3">
                  <c:v>7</c:v>
                </c:pt>
                <c:pt idx="4">
                  <c:v>18</c:v>
                </c:pt>
                <c:pt idx="5">
                  <c:v>15</c:v>
                </c:pt>
                <c:pt idx="6">
                  <c:v>5</c:v>
                </c:pt>
                <c:pt idx="7">
                  <c:v>14</c:v>
                </c:pt>
                <c:pt idx="8">
                  <c:v>8</c:v>
                </c:pt>
                <c:pt idx="9">
                  <c:v>4</c:v>
                </c:pt>
                <c:pt idx="10">
                  <c:v>8</c:v>
                </c:pt>
                <c:pt idx="11">
                  <c:v>13</c:v>
                </c:pt>
                <c:pt idx="12">
                  <c:v>1</c:v>
                </c:pt>
                <c:pt idx="13">
                  <c:v>16</c:v>
                </c:pt>
                <c:pt idx="14">
                  <c:v>10</c:v>
                </c:pt>
                <c:pt idx="15">
                  <c:v>18</c:v>
                </c:pt>
                <c:pt idx="16">
                  <c:v>4</c:v>
                </c:pt>
                <c:pt idx="17">
                  <c:v>10</c:v>
                </c:pt>
                <c:pt idx="18">
                  <c:v>6</c:v>
                </c:pt>
                <c:pt idx="19">
                  <c:v>8</c:v>
                </c:pt>
                <c:pt idx="20">
                  <c:v>11</c:v>
                </c:pt>
                <c:pt idx="21">
                  <c:v>15</c:v>
                </c:pt>
                <c:pt idx="22">
                  <c:v>10</c:v>
                </c:pt>
                <c:pt idx="23">
                  <c:v>5</c:v>
                </c:pt>
                <c:pt idx="24">
                  <c:v>7</c:v>
                </c:pt>
                <c:pt idx="25">
                  <c:v>6</c:v>
                </c:pt>
                <c:pt idx="26">
                  <c:v>8</c:v>
                </c:pt>
                <c:pt idx="27">
                  <c:v>2</c:v>
                </c:pt>
                <c:pt idx="28">
                  <c:v>8</c:v>
                </c:pt>
                <c:pt idx="29">
                  <c:v>14</c:v>
                </c:pt>
                <c:pt idx="30">
                  <c:v>13</c:v>
                </c:pt>
                <c:pt idx="31">
                  <c:v>11</c:v>
                </c:pt>
                <c:pt idx="32">
                  <c:v>14</c:v>
                </c:pt>
                <c:pt idx="33">
                  <c:v>3</c:v>
                </c:pt>
                <c:pt idx="34">
                  <c:v>8</c:v>
                </c:pt>
                <c:pt idx="35">
                  <c:v>9</c:v>
                </c:pt>
                <c:pt idx="36">
                  <c:v>18</c:v>
                </c:pt>
                <c:pt idx="37">
                  <c:v>8</c:v>
                </c:pt>
                <c:pt idx="38">
                  <c:v>3</c:v>
                </c:pt>
                <c:pt idx="39">
                  <c:v>10</c:v>
                </c:pt>
                <c:pt idx="40">
                  <c:v>13</c:v>
                </c:pt>
                <c:pt idx="41">
                  <c:v>7</c:v>
                </c:pt>
                <c:pt idx="42">
                  <c:v>3</c:v>
                </c:pt>
                <c:pt idx="43">
                  <c:v>2</c:v>
                </c:pt>
                <c:pt idx="44">
                  <c:v>7</c:v>
                </c:pt>
                <c:pt idx="45">
                  <c:v>12</c:v>
                </c:pt>
                <c:pt idx="46">
                  <c:v>18</c:v>
                </c:pt>
                <c:pt idx="47">
                  <c:v>19</c:v>
                </c:pt>
                <c:pt idx="48">
                  <c:v>2</c:v>
                </c:pt>
                <c:pt idx="49">
                  <c:v>2</c:v>
                </c:pt>
                <c:pt idx="50">
                  <c:v>7</c:v>
                </c:pt>
                <c:pt idx="51">
                  <c:v>9</c:v>
                </c:pt>
                <c:pt idx="52">
                  <c:v>8</c:v>
                </c:pt>
                <c:pt idx="53">
                  <c:v>9</c:v>
                </c:pt>
                <c:pt idx="54">
                  <c:v>10</c:v>
                </c:pt>
                <c:pt idx="55">
                  <c:v>16</c:v>
                </c:pt>
                <c:pt idx="56">
                  <c:v>7</c:v>
                </c:pt>
                <c:pt idx="57">
                  <c:v>4</c:v>
                </c:pt>
                <c:pt idx="58">
                  <c:v>17</c:v>
                </c:pt>
                <c:pt idx="59">
                  <c:v>14</c:v>
                </c:pt>
                <c:pt idx="60">
                  <c:v>3</c:v>
                </c:pt>
                <c:pt idx="61">
                  <c:v>9</c:v>
                </c:pt>
                <c:pt idx="62">
                  <c:v>3</c:v>
                </c:pt>
                <c:pt idx="63">
                  <c:v>3</c:v>
                </c:pt>
                <c:pt idx="64">
                  <c:v>1</c:v>
                </c:pt>
                <c:pt idx="65">
                  <c:v>16</c:v>
                </c:pt>
                <c:pt idx="66">
                  <c:v>14</c:v>
                </c:pt>
                <c:pt idx="67">
                  <c:v>9</c:v>
                </c:pt>
                <c:pt idx="68">
                  <c:v>10</c:v>
                </c:pt>
                <c:pt idx="69">
                  <c:v>14</c:v>
                </c:pt>
                <c:pt idx="70">
                  <c:v>17</c:v>
                </c:pt>
                <c:pt idx="71">
                  <c:v>15</c:v>
                </c:pt>
                <c:pt idx="72">
                  <c:v>10</c:v>
                </c:pt>
                <c:pt idx="73">
                  <c:v>3</c:v>
                </c:pt>
                <c:pt idx="74">
                  <c:v>17</c:v>
                </c:pt>
                <c:pt idx="75">
                  <c:v>12</c:v>
                </c:pt>
                <c:pt idx="76">
                  <c:v>7</c:v>
                </c:pt>
                <c:pt idx="77">
                  <c:v>6</c:v>
                </c:pt>
                <c:pt idx="78">
                  <c:v>15</c:v>
                </c:pt>
                <c:pt idx="79">
                  <c:v>12</c:v>
                </c:pt>
                <c:pt idx="80">
                  <c:v>19</c:v>
                </c:pt>
                <c:pt idx="81">
                  <c:v>9</c:v>
                </c:pt>
                <c:pt idx="82">
                  <c:v>2</c:v>
                </c:pt>
                <c:pt idx="83">
                  <c:v>10</c:v>
                </c:pt>
                <c:pt idx="84">
                  <c:v>9</c:v>
                </c:pt>
                <c:pt idx="85">
                  <c:v>6</c:v>
                </c:pt>
                <c:pt idx="86">
                  <c:v>7</c:v>
                </c:pt>
                <c:pt idx="87">
                  <c:v>10</c:v>
                </c:pt>
                <c:pt idx="88">
                  <c:v>11</c:v>
                </c:pt>
                <c:pt idx="89">
                  <c:v>3</c:v>
                </c:pt>
                <c:pt idx="90">
                  <c:v>19</c:v>
                </c:pt>
                <c:pt idx="91">
                  <c:v>19</c:v>
                </c:pt>
                <c:pt idx="92">
                  <c:v>2</c:v>
                </c:pt>
                <c:pt idx="93">
                  <c:v>5</c:v>
                </c:pt>
                <c:pt idx="94">
                  <c:v>6</c:v>
                </c:pt>
                <c:pt idx="95">
                  <c:v>15</c:v>
                </c:pt>
                <c:pt idx="96">
                  <c:v>2</c:v>
                </c:pt>
                <c:pt idx="97">
                  <c:v>12</c:v>
                </c:pt>
                <c:pt idx="98">
                  <c:v>7</c:v>
                </c:pt>
                <c:pt idx="99">
                  <c:v>9</c:v>
                </c:pt>
                <c:pt idx="100">
                  <c:v>5</c:v>
                </c:pt>
                <c:pt idx="101">
                  <c:v>6</c:v>
                </c:pt>
                <c:pt idx="102">
                  <c:v>9</c:v>
                </c:pt>
                <c:pt idx="103">
                  <c:v>5</c:v>
                </c:pt>
                <c:pt idx="104">
                  <c:v>8</c:v>
                </c:pt>
                <c:pt idx="105">
                  <c:v>1</c:v>
                </c:pt>
                <c:pt idx="106">
                  <c:v>13</c:v>
                </c:pt>
                <c:pt idx="107">
                  <c:v>12</c:v>
                </c:pt>
                <c:pt idx="108">
                  <c:v>4</c:v>
                </c:pt>
                <c:pt idx="109">
                  <c:v>11</c:v>
                </c:pt>
                <c:pt idx="110">
                  <c:v>8</c:v>
                </c:pt>
                <c:pt idx="111">
                  <c:v>6</c:v>
                </c:pt>
                <c:pt idx="112">
                  <c:v>14</c:v>
                </c:pt>
                <c:pt idx="113">
                  <c:v>3</c:v>
                </c:pt>
                <c:pt idx="114">
                  <c:v>14</c:v>
                </c:pt>
                <c:pt idx="115">
                  <c:v>15</c:v>
                </c:pt>
                <c:pt idx="116">
                  <c:v>18</c:v>
                </c:pt>
                <c:pt idx="117">
                  <c:v>19</c:v>
                </c:pt>
                <c:pt idx="118">
                  <c:v>16</c:v>
                </c:pt>
                <c:pt idx="119">
                  <c:v>19</c:v>
                </c:pt>
                <c:pt idx="120">
                  <c:v>12</c:v>
                </c:pt>
                <c:pt idx="121">
                  <c:v>9</c:v>
                </c:pt>
                <c:pt idx="122">
                  <c:v>12</c:v>
                </c:pt>
                <c:pt idx="123">
                  <c:v>18</c:v>
                </c:pt>
                <c:pt idx="124">
                  <c:v>19</c:v>
                </c:pt>
                <c:pt idx="125">
                  <c:v>11</c:v>
                </c:pt>
                <c:pt idx="126">
                  <c:v>16</c:v>
                </c:pt>
                <c:pt idx="127">
                  <c:v>5</c:v>
                </c:pt>
                <c:pt idx="128">
                  <c:v>4</c:v>
                </c:pt>
                <c:pt idx="129">
                  <c:v>11</c:v>
                </c:pt>
                <c:pt idx="130">
                  <c:v>5</c:v>
                </c:pt>
                <c:pt idx="131">
                  <c:v>3</c:v>
                </c:pt>
                <c:pt idx="132">
                  <c:v>17</c:v>
                </c:pt>
                <c:pt idx="133">
                  <c:v>4</c:v>
                </c:pt>
                <c:pt idx="134">
                  <c:v>11</c:v>
                </c:pt>
                <c:pt idx="135">
                  <c:v>5</c:v>
                </c:pt>
                <c:pt idx="136">
                  <c:v>12</c:v>
                </c:pt>
                <c:pt idx="137">
                  <c:v>19</c:v>
                </c:pt>
                <c:pt idx="138">
                  <c:v>2</c:v>
                </c:pt>
                <c:pt idx="139">
                  <c:v>17</c:v>
                </c:pt>
                <c:pt idx="140">
                  <c:v>11</c:v>
                </c:pt>
                <c:pt idx="141">
                  <c:v>13</c:v>
                </c:pt>
                <c:pt idx="142">
                  <c:v>19</c:v>
                </c:pt>
                <c:pt idx="143">
                  <c:v>19</c:v>
                </c:pt>
                <c:pt idx="144">
                  <c:v>11</c:v>
                </c:pt>
                <c:pt idx="145">
                  <c:v>12</c:v>
                </c:pt>
                <c:pt idx="146">
                  <c:v>4</c:v>
                </c:pt>
                <c:pt idx="147">
                  <c:v>14</c:v>
                </c:pt>
                <c:pt idx="148">
                  <c:v>12</c:v>
                </c:pt>
                <c:pt idx="149">
                  <c:v>14</c:v>
                </c:pt>
                <c:pt idx="150">
                  <c:v>19</c:v>
                </c:pt>
                <c:pt idx="151">
                  <c:v>12</c:v>
                </c:pt>
                <c:pt idx="152">
                  <c:v>18</c:v>
                </c:pt>
                <c:pt idx="153">
                  <c:v>19</c:v>
                </c:pt>
                <c:pt idx="154">
                  <c:v>16</c:v>
                </c:pt>
                <c:pt idx="155">
                  <c:v>16</c:v>
                </c:pt>
                <c:pt idx="156">
                  <c:v>19</c:v>
                </c:pt>
                <c:pt idx="157">
                  <c:v>19</c:v>
                </c:pt>
                <c:pt idx="158">
                  <c:v>19</c:v>
                </c:pt>
                <c:pt idx="159">
                  <c:v>19</c:v>
                </c:pt>
                <c:pt idx="160">
                  <c:v>19</c:v>
                </c:pt>
                <c:pt idx="161">
                  <c:v>19</c:v>
                </c:pt>
                <c:pt idx="162">
                  <c:v>19</c:v>
                </c:pt>
                <c:pt idx="163">
                  <c:v>18</c:v>
                </c:pt>
                <c:pt idx="164">
                  <c:v>1</c:v>
                </c:pt>
                <c:pt idx="165">
                  <c:v>13</c:v>
                </c:pt>
                <c:pt idx="166">
                  <c:v>19</c:v>
                </c:pt>
                <c:pt idx="167">
                  <c:v>13</c:v>
                </c:pt>
                <c:pt idx="168">
                  <c:v>15</c:v>
                </c:pt>
                <c:pt idx="169">
                  <c:v>17</c:v>
                </c:pt>
                <c:pt idx="170">
                  <c:v>19</c:v>
                </c:pt>
                <c:pt idx="171">
                  <c:v>19</c:v>
                </c:pt>
                <c:pt idx="172">
                  <c:v>12</c:v>
                </c:pt>
                <c:pt idx="173">
                  <c:v>11</c:v>
                </c:pt>
                <c:pt idx="174">
                  <c:v>16</c:v>
                </c:pt>
                <c:pt idx="175">
                  <c:v>5</c:v>
                </c:pt>
                <c:pt idx="176">
                  <c:v>7</c:v>
                </c:pt>
                <c:pt idx="177">
                  <c:v>18</c:v>
                </c:pt>
                <c:pt idx="178">
                  <c:v>19</c:v>
                </c:pt>
                <c:pt idx="179">
                  <c:v>19</c:v>
                </c:pt>
                <c:pt idx="180">
                  <c:v>19</c:v>
                </c:pt>
                <c:pt idx="181">
                  <c:v>19</c:v>
                </c:pt>
                <c:pt idx="182">
                  <c:v>15</c:v>
                </c:pt>
                <c:pt idx="183">
                  <c:v>19</c:v>
                </c:pt>
                <c:pt idx="184">
                  <c:v>15</c:v>
                </c:pt>
                <c:pt idx="185">
                  <c:v>19</c:v>
                </c:pt>
                <c:pt idx="186">
                  <c:v>17</c:v>
                </c:pt>
                <c:pt idx="187">
                  <c:v>15</c:v>
                </c:pt>
                <c:pt idx="188">
                  <c:v>19</c:v>
                </c:pt>
                <c:pt idx="189">
                  <c:v>19</c:v>
                </c:pt>
                <c:pt idx="190">
                  <c:v>19</c:v>
                </c:pt>
                <c:pt idx="191">
                  <c:v>19</c:v>
                </c:pt>
                <c:pt idx="192">
                  <c:v>19</c:v>
                </c:pt>
                <c:pt idx="193">
                  <c:v>19</c:v>
                </c:pt>
                <c:pt idx="194">
                  <c:v>19</c:v>
                </c:pt>
                <c:pt idx="195">
                  <c:v>19</c:v>
                </c:pt>
                <c:pt idx="196">
                  <c:v>19</c:v>
                </c:pt>
                <c:pt idx="197">
                  <c:v>18</c:v>
                </c:pt>
                <c:pt idx="198">
                  <c:v>19</c:v>
                </c:pt>
                <c:pt idx="199">
                  <c:v>19</c:v>
                </c:pt>
                <c:pt idx="200">
                  <c:v>18</c:v>
                </c:pt>
                <c:pt idx="201">
                  <c:v>19</c:v>
                </c:pt>
                <c:pt idx="202">
                  <c:v>18</c:v>
                </c:pt>
                <c:pt idx="203">
                  <c:v>19</c:v>
                </c:pt>
                <c:pt idx="204">
                  <c:v>18</c:v>
                </c:pt>
                <c:pt idx="205">
                  <c:v>19</c:v>
                </c:pt>
                <c:pt idx="206">
                  <c:v>18</c:v>
                </c:pt>
                <c:pt idx="207">
                  <c:v>10</c:v>
                </c:pt>
                <c:pt idx="208">
                  <c:v>9</c:v>
                </c:pt>
                <c:pt idx="209">
                  <c:v>4</c:v>
                </c:pt>
              </c:numCache>
            </c:numRef>
          </c:val>
          <c:smooth val="0"/>
          <c:extLst>
            <c:ext xmlns:c16="http://schemas.microsoft.com/office/drawing/2014/chart" uri="{C3380CC4-5D6E-409C-BE32-E72D297353CC}">
              <c16:uniqueId val="{00000000-2BB1-4AA3-9A94-AEE76796B817}"/>
            </c:ext>
          </c:extLst>
        </c:ser>
        <c:dLbls>
          <c:showLegendKey val="0"/>
          <c:showVal val="0"/>
          <c:showCatName val="0"/>
          <c:showSerName val="0"/>
          <c:showPercent val="0"/>
          <c:showBubbleSize val="0"/>
        </c:dLbls>
        <c:smooth val="0"/>
        <c:axId val="1817418400"/>
        <c:axId val="1817416960"/>
      </c:lineChart>
      <c:catAx>
        <c:axId val="18174184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17416960"/>
        <c:crosses val="autoZero"/>
        <c:auto val="1"/>
        <c:lblAlgn val="ctr"/>
        <c:lblOffset val="100"/>
        <c:noMultiLvlLbl val="0"/>
      </c:catAx>
      <c:valAx>
        <c:axId val="1817416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17418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900-7.Rank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Sheet5!$F$1</c:f>
              <c:strCache>
                <c:ptCount val="1"/>
                <c:pt idx="0">
                  <c:v>Rank of F_lambda2</c:v>
                </c:pt>
              </c:strCache>
            </c:strRef>
          </c:tx>
          <c:spPr>
            <a:ln w="19050" cap="rnd">
              <a:solidFill>
                <a:schemeClr val="accent1"/>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Sheet5!$F$2:$F$206</c:f>
              <c:numCache>
                <c:formatCode>General</c:formatCode>
                <c:ptCount val="205"/>
                <c:pt idx="0">
                  <c:v>17</c:v>
                </c:pt>
                <c:pt idx="1">
                  <c:v>17</c:v>
                </c:pt>
                <c:pt idx="2">
                  <c:v>8</c:v>
                </c:pt>
                <c:pt idx="3">
                  <c:v>18</c:v>
                </c:pt>
                <c:pt idx="4">
                  <c:v>17</c:v>
                </c:pt>
                <c:pt idx="5">
                  <c:v>13</c:v>
                </c:pt>
                <c:pt idx="6">
                  <c:v>4</c:v>
                </c:pt>
                <c:pt idx="7">
                  <c:v>15</c:v>
                </c:pt>
                <c:pt idx="8">
                  <c:v>13</c:v>
                </c:pt>
                <c:pt idx="9">
                  <c:v>11</c:v>
                </c:pt>
                <c:pt idx="10">
                  <c:v>10</c:v>
                </c:pt>
                <c:pt idx="11">
                  <c:v>12</c:v>
                </c:pt>
                <c:pt idx="12">
                  <c:v>15</c:v>
                </c:pt>
                <c:pt idx="13">
                  <c:v>5</c:v>
                </c:pt>
                <c:pt idx="14">
                  <c:v>3</c:v>
                </c:pt>
                <c:pt idx="15">
                  <c:v>17</c:v>
                </c:pt>
                <c:pt idx="16">
                  <c:v>11</c:v>
                </c:pt>
                <c:pt idx="17">
                  <c:v>15</c:v>
                </c:pt>
                <c:pt idx="18">
                  <c:v>8</c:v>
                </c:pt>
                <c:pt idx="19">
                  <c:v>11</c:v>
                </c:pt>
                <c:pt idx="20">
                  <c:v>4</c:v>
                </c:pt>
                <c:pt idx="21">
                  <c:v>3</c:v>
                </c:pt>
                <c:pt idx="22">
                  <c:v>17</c:v>
                </c:pt>
                <c:pt idx="23">
                  <c:v>10</c:v>
                </c:pt>
                <c:pt idx="24">
                  <c:v>3</c:v>
                </c:pt>
                <c:pt idx="25">
                  <c:v>11</c:v>
                </c:pt>
                <c:pt idx="26">
                  <c:v>6</c:v>
                </c:pt>
                <c:pt idx="27">
                  <c:v>7</c:v>
                </c:pt>
                <c:pt idx="28">
                  <c:v>12</c:v>
                </c:pt>
                <c:pt idx="29">
                  <c:v>5</c:v>
                </c:pt>
                <c:pt idx="30">
                  <c:v>8</c:v>
                </c:pt>
                <c:pt idx="31">
                  <c:v>5</c:v>
                </c:pt>
                <c:pt idx="32">
                  <c:v>8</c:v>
                </c:pt>
                <c:pt idx="33">
                  <c:v>10</c:v>
                </c:pt>
                <c:pt idx="34">
                  <c:v>19</c:v>
                </c:pt>
                <c:pt idx="35">
                  <c:v>3</c:v>
                </c:pt>
                <c:pt idx="36">
                  <c:v>18</c:v>
                </c:pt>
                <c:pt idx="37">
                  <c:v>6</c:v>
                </c:pt>
                <c:pt idx="38">
                  <c:v>9</c:v>
                </c:pt>
                <c:pt idx="39">
                  <c:v>17</c:v>
                </c:pt>
                <c:pt idx="40">
                  <c:v>18</c:v>
                </c:pt>
                <c:pt idx="41">
                  <c:v>13</c:v>
                </c:pt>
                <c:pt idx="42">
                  <c:v>16</c:v>
                </c:pt>
                <c:pt idx="43">
                  <c:v>18</c:v>
                </c:pt>
                <c:pt idx="44">
                  <c:v>18</c:v>
                </c:pt>
                <c:pt idx="45">
                  <c:v>19</c:v>
                </c:pt>
                <c:pt idx="46">
                  <c:v>18</c:v>
                </c:pt>
                <c:pt idx="47">
                  <c:v>18</c:v>
                </c:pt>
                <c:pt idx="48">
                  <c:v>1</c:v>
                </c:pt>
                <c:pt idx="49">
                  <c:v>16</c:v>
                </c:pt>
                <c:pt idx="50">
                  <c:v>8</c:v>
                </c:pt>
                <c:pt idx="51">
                  <c:v>9</c:v>
                </c:pt>
                <c:pt idx="52">
                  <c:v>6</c:v>
                </c:pt>
                <c:pt idx="53">
                  <c:v>4</c:v>
                </c:pt>
                <c:pt idx="54">
                  <c:v>3</c:v>
                </c:pt>
                <c:pt idx="55">
                  <c:v>4</c:v>
                </c:pt>
                <c:pt idx="56">
                  <c:v>6</c:v>
                </c:pt>
                <c:pt idx="57">
                  <c:v>13</c:v>
                </c:pt>
                <c:pt idx="58">
                  <c:v>17</c:v>
                </c:pt>
                <c:pt idx="59">
                  <c:v>8</c:v>
                </c:pt>
                <c:pt idx="60">
                  <c:v>10</c:v>
                </c:pt>
                <c:pt idx="61">
                  <c:v>18</c:v>
                </c:pt>
                <c:pt idx="62">
                  <c:v>11</c:v>
                </c:pt>
                <c:pt idx="63">
                  <c:v>17</c:v>
                </c:pt>
                <c:pt idx="64">
                  <c:v>19</c:v>
                </c:pt>
                <c:pt idx="65">
                  <c:v>19</c:v>
                </c:pt>
                <c:pt idx="66">
                  <c:v>19</c:v>
                </c:pt>
                <c:pt idx="67">
                  <c:v>5</c:v>
                </c:pt>
                <c:pt idx="68">
                  <c:v>13</c:v>
                </c:pt>
                <c:pt idx="69">
                  <c:v>11</c:v>
                </c:pt>
                <c:pt idx="70">
                  <c:v>10</c:v>
                </c:pt>
                <c:pt idx="71">
                  <c:v>10</c:v>
                </c:pt>
                <c:pt idx="72">
                  <c:v>7</c:v>
                </c:pt>
                <c:pt idx="73">
                  <c:v>13</c:v>
                </c:pt>
                <c:pt idx="74">
                  <c:v>12</c:v>
                </c:pt>
                <c:pt idx="75">
                  <c:v>18</c:v>
                </c:pt>
                <c:pt idx="76">
                  <c:v>11</c:v>
                </c:pt>
                <c:pt idx="77">
                  <c:v>11</c:v>
                </c:pt>
                <c:pt idx="78">
                  <c:v>19</c:v>
                </c:pt>
                <c:pt idx="79">
                  <c:v>16</c:v>
                </c:pt>
                <c:pt idx="80">
                  <c:v>17</c:v>
                </c:pt>
                <c:pt idx="81">
                  <c:v>19</c:v>
                </c:pt>
                <c:pt idx="82">
                  <c:v>15</c:v>
                </c:pt>
                <c:pt idx="83">
                  <c:v>9</c:v>
                </c:pt>
                <c:pt idx="84">
                  <c:v>18</c:v>
                </c:pt>
                <c:pt idx="85">
                  <c:v>19</c:v>
                </c:pt>
                <c:pt idx="86">
                  <c:v>13</c:v>
                </c:pt>
                <c:pt idx="87">
                  <c:v>15</c:v>
                </c:pt>
                <c:pt idx="88">
                  <c:v>1</c:v>
                </c:pt>
                <c:pt idx="89">
                  <c:v>6</c:v>
                </c:pt>
                <c:pt idx="90">
                  <c:v>11</c:v>
                </c:pt>
                <c:pt idx="91">
                  <c:v>11</c:v>
                </c:pt>
                <c:pt idx="92">
                  <c:v>9</c:v>
                </c:pt>
                <c:pt idx="93">
                  <c:v>18</c:v>
                </c:pt>
                <c:pt idx="94">
                  <c:v>3</c:v>
                </c:pt>
                <c:pt idx="95">
                  <c:v>12</c:v>
                </c:pt>
                <c:pt idx="96">
                  <c:v>9</c:v>
                </c:pt>
                <c:pt idx="97">
                  <c:v>6</c:v>
                </c:pt>
                <c:pt idx="98">
                  <c:v>12</c:v>
                </c:pt>
                <c:pt idx="99">
                  <c:v>16</c:v>
                </c:pt>
                <c:pt idx="100">
                  <c:v>9</c:v>
                </c:pt>
                <c:pt idx="101">
                  <c:v>1</c:v>
                </c:pt>
                <c:pt idx="102">
                  <c:v>7</c:v>
                </c:pt>
                <c:pt idx="103">
                  <c:v>18</c:v>
                </c:pt>
                <c:pt idx="104">
                  <c:v>12</c:v>
                </c:pt>
                <c:pt idx="105">
                  <c:v>19</c:v>
                </c:pt>
                <c:pt idx="106">
                  <c:v>19</c:v>
                </c:pt>
                <c:pt idx="107">
                  <c:v>14</c:v>
                </c:pt>
                <c:pt idx="108">
                  <c:v>17</c:v>
                </c:pt>
                <c:pt idx="109">
                  <c:v>5</c:v>
                </c:pt>
                <c:pt idx="110">
                  <c:v>18</c:v>
                </c:pt>
                <c:pt idx="111">
                  <c:v>8</c:v>
                </c:pt>
                <c:pt idx="112">
                  <c:v>4</c:v>
                </c:pt>
                <c:pt idx="113">
                  <c:v>5</c:v>
                </c:pt>
                <c:pt idx="114">
                  <c:v>3</c:v>
                </c:pt>
                <c:pt idx="115">
                  <c:v>17</c:v>
                </c:pt>
                <c:pt idx="116">
                  <c:v>19</c:v>
                </c:pt>
                <c:pt idx="117">
                  <c:v>19</c:v>
                </c:pt>
                <c:pt idx="118">
                  <c:v>19</c:v>
                </c:pt>
                <c:pt idx="119">
                  <c:v>16</c:v>
                </c:pt>
                <c:pt idx="120">
                  <c:v>19</c:v>
                </c:pt>
                <c:pt idx="121">
                  <c:v>19</c:v>
                </c:pt>
                <c:pt idx="122">
                  <c:v>18</c:v>
                </c:pt>
                <c:pt idx="123">
                  <c:v>19</c:v>
                </c:pt>
                <c:pt idx="124">
                  <c:v>6</c:v>
                </c:pt>
                <c:pt idx="125">
                  <c:v>12</c:v>
                </c:pt>
                <c:pt idx="126">
                  <c:v>8</c:v>
                </c:pt>
                <c:pt idx="127">
                  <c:v>8</c:v>
                </c:pt>
                <c:pt idx="128">
                  <c:v>11</c:v>
                </c:pt>
                <c:pt idx="129">
                  <c:v>10</c:v>
                </c:pt>
                <c:pt idx="130">
                  <c:v>12</c:v>
                </c:pt>
                <c:pt idx="131">
                  <c:v>14</c:v>
                </c:pt>
                <c:pt idx="132">
                  <c:v>12</c:v>
                </c:pt>
                <c:pt idx="133">
                  <c:v>10</c:v>
                </c:pt>
                <c:pt idx="134">
                  <c:v>19</c:v>
                </c:pt>
                <c:pt idx="135">
                  <c:v>8</c:v>
                </c:pt>
                <c:pt idx="136">
                  <c:v>11</c:v>
                </c:pt>
                <c:pt idx="137">
                  <c:v>19</c:v>
                </c:pt>
                <c:pt idx="138">
                  <c:v>19</c:v>
                </c:pt>
                <c:pt idx="139">
                  <c:v>15</c:v>
                </c:pt>
                <c:pt idx="140">
                  <c:v>15</c:v>
                </c:pt>
                <c:pt idx="141">
                  <c:v>19</c:v>
                </c:pt>
                <c:pt idx="142">
                  <c:v>19</c:v>
                </c:pt>
                <c:pt idx="143">
                  <c:v>18</c:v>
                </c:pt>
                <c:pt idx="144">
                  <c:v>11</c:v>
                </c:pt>
                <c:pt idx="145">
                  <c:v>14</c:v>
                </c:pt>
                <c:pt idx="146">
                  <c:v>14</c:v>
                </c:pt>
                <c:pt idx="147">
                  <c:v>19</c:v>
                </c:pt>
                <c:pt idx="148">
                  <c:v>5</c:v>
                </c:pt>
                <c:pt idx="149">
                  <c:v>17</c:v>
                </c:pt>
                <c:pt idx="150">
                  <c:v>13</c:v>
                </c:pt>
                <c:pt idx="151">
                  <c:v>13</c:v>
                </c:pt>
                <c:pt idx="152">
                  <c:v>17</c:v>
                </c:pt>
                <c:pt idx="153">
                  <c:v>16</c:v>
                </c:pt>
                <c:pt idx="154">
                  <c:v>18</c:v>
                </c:pt>
                <c:pt idx="155">
                  <c:v>18</c:v>
                </c:pt>
                <c:pt idx="156">
                  <c:v>19</c:v>
                </c:pt>
                <c:pt idx="157">
                  <c:v>19</c:v>
                </c:pt>
                <c:pt idx="158">
                  <c:v>19</c:v>
                </c:pt>
                <c:pt idx="159">
                  <c:v>19</c:v>
                </c:pt>
                <c:pt idx="160">
                  <c:v>19</c:v>
                </c:pt>
                <c:pt idx="161">
                  <c:v>19</c:v>
                </c:pt>
                <c:pt idx="162">
                  <c:v>19</c:v>
                </c:pt>
                <c:pt idx="163">
                  <c:v>19</c:v>
                </c:pt>
                <c:pt idx="164">
                  <c:v>19</c:v>
                </c:pt>
                <c:pt idx="165">
                  <c:v>19</c:v>
                </c:pt>
                <c:pt idx="166">
                  <c:v>19</c:v>
                </c:pt>
                <c:pt idx="167">
                  <c:v>19</c:v>
                </c:pt>
                <c:pt idx="168">
                  <c:v>19</c:v>
                </c:pt>
                <c:pt idx="169">
                  <c:v>19</c:v>
                </c:pt>
                <c:pt idx="170">
                  <c:v>19</c:v>
                </c:pt>
                <c:pt idx="171">
                  <c:v>19</c:v>
                </c:pt>
                <c:pt idx="172">
                  <c:v>19</c:v>
                </c:pt>
                <c:pt idx="173">
                  <c:v>19</c:v>
                </c:pt>
                <c:pt idx="174">
                  <c:v>19</c:v>
                </c:pt>
                <c:pt idx="175">
                  <c:v>19</c:v>
                </c:pt>
                <c:pt idx="176">
                  <c:v>19</c:v>
                </c:pt>
                <c:pt idx="177">
                  <c:v>19</c:v>
                </c:pt>
                <c:pt idx="178">
                  <c:v>20</c:v>
                </c:pt>
                <c:pt idx="179">
                  <c:v>20</c:v>
                </c:pt>
                <c:pt idx="180">
                  <c:v>20</c:v>
                </c:pt>
                <c:pt idx="181">
                  <c:v>18</c:v>
                </c:pt>
                <c:pt idx="182">
                  <c:v>18</c:v>
                </c:pt>
                <c:pt idx="183">
                  <c:v>16</c:v>
                </c:pt>
                <c:pt idx="184">
                  <c:v>18</c:v>
                </c:pt>
                <c:pt idx="185">
                  <c:v>16</c:v>
                </c:pt>
                <c:pt idx="186">
                  <c:v>12</c:v>
                </c:pt>
                <c:pt idx="187">
                  <c:v>17</c:v>
                </c:pt>
                <c:pt idx="188">
                  <c:v>2</c:v>
                </c:pt>
                <c:pt idx="189">
                  <c:v>19</c:v>
                </c:pt>
                <c:pt idx="190">
                  <c:v>19</c:v>
                </c:pt>
                <c:pt idx="191">
                  <c:v>19</c:v>
                </c:pt>
                <c:pt idx="192">
                  <c:v>20</c:v>
                </c:pt>
                <c:pt idx="193">
                  <c:v>20</c:v>
                </c:pt>
                <c:pt idx="194">
                  <c:v>19</c:v>
                </c:pt>
                <c:pt idx="195">
                  <c:v>19</c:v>
                </c:pt>
                <c:pt idx="196">
                  <c:v>19</c:v>
                </c:pt>
                <c:pt idx="197">
                  <c:v>13</c:v>
                </c:pt>
                <c:pt idx="198">
                  <c:v>19</c:v>
                </c:pt>
                <c:pt idx="199">
                  <c:v>20</c:v>
                </c:pt>
                <c:pt idx="200">
                  <c:v>19</c:v>
                </c:pt>
                <c:pt idx="201">
                  <c:v>19</c:v>
                </c:pt>
                <c:pt idx="202">
                  <c:v>17</c:v>
                </c:pt>
                <c:pt idx="203">
                  <c:v>17</c:v>
                </c:pt>
                <c:pt idx="204">
                  <c:v>19</c:v>
                </c:pt>
              </c:numCache>
            </c:numRef>
          </c:val>
          <c:smooth val="0"/>
          <c:extLst>
            <c:ext xmlns:c16="http://schemas.microsoft.com/office/drawing/2014/chart" uri="{C3380CC4-5D6E-409C-BE32-E72D297353CC}">
              <c16:uniqueId val="{00000000-A301-4540-BCD1-016EF767002C}"/>
            </c:ext>
          </c:extLst>
        </c:ser>
        <c:dLbls>
          <c:showLegendKey val="0"/>
          <c:showVal val="0"/>
          <c:showCatName val="0"/>
          <c:showSerName val="0"/>
          <c:showPercent val="0"/>
          <c:showBubbleSize val="0"/>
        </c:dLbls>
        <c:smooth val="0"/>
        <c:axId val="1940158591"/>
        <c:axId val="1940152831"/>
      </c:lineChart>
      <c:catAx>
        <c:axId val="19401585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40152831"/>
        <c:crosses val="autoZero"/>
        <c:auto val="1"/>
        <c:lblAlgn val="ctr"/>
        <c:lblOffset val="100"/>
        <c:noMultiLvlLbl val="0"/>
      </c:catAx>
      <c:valAx>
        <c:axId val="1940152831"/>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401585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1000-8</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Sheet8!$E$1</c:f>
              <c:strCache>
                <c:ptCount val="1"/>
                <c:pt idx="0">
                  <c:v>F_lambda1</c:v>
                </c:pt>
              </c:strCache>
            </c:strRef>
          </c:tx>
          <c:spPr>
            <a:ln w="19050" cap="rnd">
              <a:solidFill>
                <a:schemeClr val="accent1"/>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Sheet8!$E$2:$E$180</c:f>
              <c:numCache>
                <c:formatCode>General</c:formatCode>
                <c:ptCount val="179"/>
                <c:pt idx="0">
                  <c:v>314.61608618139002</c:v>
                </c:pt>
                <c:pt idx="1">
                  <c:v>335.6157778676523</c:v>
                </c:pt>
                <c:pt idx="2">
                  <c:v>305.44341285833809</c:v>
                </c:pt>
                <c:pt idx="3">
                  <c:v>320.30058928962842</c:v>
                </c:pt>
                <c:pt idx="4">
                  <c:v>285.72600778791531</c:v>
                </c:pt>
                <c:pt idx="5">
                  <c:v>343.99282883826112</c:v>
                </c:pt>
                <c:pt idx="6">
                  <c:v>286.65915547660558</c:v>
                </c:pt>
                <c:pt idx="7">
                  <c:v>244.11826157038931</c:v>
                </c:pt>
                <c:pt idx="8">
                  <c:v>247.1833451766519</c:v>
                </c:pt>
                <c:pt idx="9">
                  <c:v>260.62862171940401</c:v>
                </c:pt>
                <c:pt idx="10">
                  <c:v>215.21187910269941</c:v>
                </c:pt>
                <c:pt idx="11">
                  <c:v>270.17662812324193</c:v>
                </c:pt>
                <c:pt idx="12">
                  <c:v>188.14082250596971</c:v>
                </c:pt>
                <c:pt idx="13">
                  <c:v>261.21706645984409</c:v>
                </c:pt>
                <c:pt idx="14">
                  <c:v>312.48415026381701</c:v>
                </c:pt>
                <c:pt idx="15">
                  <c:v>325.76918340131982</c:v>
                </c:pt>
                <c:pt idx="16">
                  <c:v>306.81117587701658</c:v>
                </c:pt>
                <c:pt idx="17">
                  <c:v>303.78940981960977</c:v>
                </c:pt>
                <c:pt idx="18">
                  <c:v>250.56495956164011</c:v>
                </c:pt>
                <c:pt idx="19">
                  <c:v>233.84939981650879</c:v>
                </c:pt>
                <c:pt idx="20">
                  <c:v>285.52360552868771</c:v>
                </c:pt>
                <c:pt idx="21">
                  <c:v>266.75087686839061</c:v>
                </c:pt>
                <c:pt idx="22">
                  <c:v>230.08372096618979</c:v>
                </c:pt>
                <c:pt idx="23">
                  <c:v>259.29428617015708</c:v>
                </c:pt>
                <c:pt idx="24">
                  <c:v>222.6271302679568</c:v>
                </c:pt>
                <c:pt idx="25">
                  <c:v>297.14030956913319</c:v>
                </c:pt>
                <c:pt idx="26">
                  <c:v>277.96441503239657</c:v>
                </c:pt>
                <c:pt idx="27">
                  <c:v>306.28515009653393</c:v>
                </c:pt>
                <c:pt idx="28">
                  <c:v>278.46260801722792</c:v>
                </c:pt>
                <c:pt idx="29">
                  <c:v>275.73349597466199</c:v>
                </c:pt>
                <c:pt idx="30">
                  <c:v>266.00696407547701</c:v>
                </c:pt>
                <c:pt idx="31">
                  <c:v>246.36828203922971</c:v>
                </c:pt>
                <c:pt idx="32">
                  <c:v>215.82815663879421</c:v>
                </c:pt>
                <c:pt idx="33">
                  <c:v>226.89216079798669</c:v>
                </c:pt>
                <c:pt idx="34">
                  <c:v>186.91024544966501</c:v>
                </c:pt>
                <c:pt idx="35">
                  <c:v>275.63846886627061</c:v>
                </c:pt>
                <c:pt idx="36">
                  <c:v>241.75213456616629</c:v>
                </c:pt>
                <c:pt idx="37">
                  <c:v>296.24174804475581</c:v>
                </c:pt>
                <c:pt idx="38">
                  <c:v>233.8963340232655</c:v>
                </c:pt>
                <c:pt idx="39">
                  <c:v>255.8848389895214</c:v>
                </c:pt>
                <c:pt idx="40">
                  <c:v>246.2847836522771</c:v>
                </c:pt>
                <c:pt idx="41">
                  <c:v>262.67228389724761</c:v>
                </c:pt>
                <c:pt idx="42">
                  <c:v>261.157444836774</c:v>
                </c:pt>
                <c:pt idx="43">
                  <c:v>253.98989149548439</c:v>
                </c:pt>
                <c:pt idx="44">
                  <c:v>230.38790370246821</c:v>
                </c:pt>
                <c:pt idx="45">
                  <c:v>276.21934091704782</c:v>
                </c:pt>
                <c:pt idx="46">
                  <c:v>234.36669421244349</c:v>
                </c:pt>
                <c:pt idx="47">
                  <c:v>279.83037103590482</c:v>
                </c:pt>
                <c:pt idx="48">
                  <c:v>219.0439329447515</c:v>
                </c:pt>
                <c:pt idx="49">
                  <c:v>228.41341385324691</c:v>
                </c:pt>
                <c:pt idx="50">
                  <c:v>209.43910225472979</c:v>
                </c:pt>
                <c:pt idx="51">
                  <c:v>214.0361483166881</c:v>
                </c:pt>
                <c:pt idx="52">
                  <c:v>225.59323073406179</c:v>
                </c:pt>
                <c:pt idx="53">
                  <c:v>220.53455586747069</c:v>
                </c:pt>
                <c:pt idx="54">
                  <c:v>174.31066217688331</c:v>
                </c:pt>
                <c:pt idx="55">
                  <c:v>232.27411981195749</c:v>
                </c:pt>
                <c:pt idx="56">
                  <c:v>177.51968511417911</c:v>
                </c:pt>
                <c:pt idx="57">
                  <c:v>227.50727963920161</c:v>
                </c:pt>
                <c:pt idx="58">
                  <c:v>199.94676144219179</c:v>
                </c:pt>
                <c:pt idx="59">
                  <c:v>237.6015719295078</c:v>
                </c:pt>
                <c:pt idx="60">
                  <c:v>200.24337148880261</c:v>
                </c:pt>
                <c:pt idx="61">
                  <c:v>209.1540209295583</c:v>
                </c:pt>
                <c:pt idx="62">
                  <c:v>195.87574116071571</c:v>
                </c:pt>
                <c:pt idx="63">
                  <c:v>211.3340497487678</c:v>
                </c:pt>
                <c:pt idx="64">
                  <c:v>195.34971538023609</c:v>
                </c:pt>
                <c:pt idx="65">
                  <c:v>222.37663510709621</c:v>
                </c:pt>
                <c:pt idx="66">
                  <c:v>206.94336197780541</c:v>
                </c:pt>
                <c:pt idx="67">
                  <c:v>237.8981819761176</c:v>
                </c:pt>
                <c:pt idx="68">
                  <c:v>222.32574486857061</c:v>
                </c:pt>
                <c:pt idx="69">
                  <c:v>250.97487880673941</c:v>
                </c:pt>
                <c:pt idx="70">
                  <c:v>233.72933724935899</c:v>
                </c:pt>
                <c:pt idx="71">
                  <c:v>237.13516777209821</c:v>
                </c:pt>
                <c:pt idx="72">
                  <c:v>207.12864084181069</c:v>
                </c:pt>
                <c:pt idx="73">
                  <c:v>216.18241029259099</c:v>
                </c:pt>
                <c:pt idx="74">
                  <c:v>227.47944684355119</c:v>
                </c:pt>
                <c:pt idx="75">
                  <c:v>223.17143813853679</c:v>
                </c:pt>
                <c:pt idx="76">
                  <c:v>213.72323419586331</c:v>
                </c:pt>
                <c:pt idx="77">
                  <c:v>224.91173690111009</c:v>
                </c:pt>
                <c:pt idx="78">
                  <c:v>197.62756864472729</c:v>
                </c:pt>
                <c:pt idx="79">
                  <c:v>210.91737713500621</c:v>
                </c:pt>
                <c:pt idx="80">
                  <c:v>199.42073566171149</c:v>
                </c:pt>
                <c:pt idx="81">
                  <c:v>218.54376194403699</c:v>
                </c:pt>
                <c:pt idx="82">
                  <c:v>167.4599789881876</c:v>
                </c:pt>
                <c:pt idx="83">
                  <c:v>200.28553034278301</c:v>
                </c:pt>
                <c:pt idx="84">
                  <c:v>166.7045374738365</c:v>
                </c:pt>
                <c:pt idx="85">
                  <c:v>200.7050002934354</c:v>
                </c:pt>
                <c:pt idx="86">
                  <c:v>165.32804307061241</c:v>
                </c:pt>
                <c:pt idx="87">
                  <c:v>170.06984778460821</c:v>
                </c:pt>
                <c:pt idx="88">
                  <c:v>201.0612319631166</c:v>
                </c:pt>
                <c:pt idx="89">
                  <c:v>241.8654437646554</c:v>
                </c:pt>
                <c:pt idx="90">
                  <c:v>193.29172714406101</c:v>
                </c:pt>
                <c:pt idx="91">
                  <c:v>205.53425942615391</c:v>
                </c:pt>
                <c:pt idx="92">
                  <c:v>195.00337378997531</c:v>
                </c:pt>
                <c:pt idx="93">
                  <c:v>197.42121035372989</c:v>
                </c:pt>
                <c:pt idx="94">
                  <c:v>175.94160777273561</c:v>
                </c:pt>
                <c:pt idx="95">
                  <c:v>204.9640967758076</c:v>
                </c:pt>
                <c:pt idx="96">
                  <c:v>188.55947313561651</c:v>
                </c:pt>
                <c:pt idx="97">
                  <c:v>203.6432679638869</c:v>
                </c:pt>
                <c:pt idx="98">
                  <c:v>187.59569531438561</c:v>
                </c:pt>
                <c:pt idx="99">
                  <c:v>197.90787461712239</c:v>
                </c:pt>
                <c:pt idx="100">
                  <c:v>180.3887804560064</c:v>
                </c:pt>
                <c:pt idx="101">
                  <c:v>203.21424730768149</c:v>
                </c:pt>
                <c:pt idx="102">
                  <c:v>175.666077153115</c:v>
                </c:pt>
                <c:pt idx="103">
                  <c:v>230.71630257649679</c:v>
                </c:pt>
                <c:pt idx="104">
                  <c:v>185.06257153625589</c:v>
                </c:pt>
                <c:pt idx="105">
                  <c:v>216.25635797399039</c:v>
                </c:pt>
                <c:pt idx="106">
                  <c:v>182.3883057639857</c:v>
                </c:pt>
                <c:pt idx="107">
                  <c:v>164.74437368294329</c:v>
                </c:pt>
                <c:pt idx="108">
                  <c:v>173.78661441228641</c:v>
                </c:pt>
                <c:pt idx="109">
                  <c:v>194.40619766498489</c:v>
                </c:pt>
                <c:pt idx="110">
                  <c:v>178.14551335582661</c:v>
                </c:pt>
                <c:pt idx="111">
                  <c:v>190.50613018918509</c:v>
                </c:pt>
                <c:pt idx="112">
                  <c:v>164.487125153421</c:v>
                </c:pt>
                <c:pt idx="113">
                  <c:v>173.36236910885631</c:v>
                </c:pt>
                <c:pt idx="114">
                  <c:v>170.04876835761661</c:v>
                </c:pt>
                <c:pt idx="115">
                  <c:v>180.020200743879</c:v>
                </c:pt>
                <c:pt idx="116">
                  <c:v>154.17214851379171</c:v>
                </c:pt>
                <c:pt idx="117">
                  <c:v>158.9091778750111</c:v>
                </c:pt>
                <c:pt idx="118">
                  <c:v>119.2250312681809</c:v>
                </c:pt>
                <c:pt idx="119">
                  <c:v>154.62224859698651</c:v>
                </c:pt>
                <c:pt idx="120">
                  <c:v>118.4369816054017</c:v>
                </c:pt>
                <c:pt idx="121">
                  <c:v>149.8438797027932</c:v>
                </c:pt>
                <c:pt idx="122">
                  <c:v>100.8526711474308</c:v>
                </c:pt>
                <c:pt idx="123">
                  <c:v>124.75406632394851</c:v>
                </c:pt>
                <c:pt idx="124">
                  <c:v>99.40025104692144</c:v>
                </c:pt>
                <c:pt idx="125">
                  <c:v>122.5712401678479</c:v>
                </c:pt>
                <c:pt idx="126">
                  <c:v>100.2546757014335</c:v>
                </c:pt>
                <c:pt idx="127">
                  <c:v>125.2570346615543</c:v>
                </c:pt>
                <c:pt idx="128">
                  <c:v>91.829531829193144</c:v>
                </c:pt>
                <c:pt idx="129">
                  <c:v>78.919012451471431</c:v>
                </c:pt>
                <c:pt idx="130">
                  <c:v>88.819294493224731</c:v>
                </c:pt>
                <c:pt idx="131">
                  <c:v>56.436270532157259</c:v>
                </c:pt>
                <c:pt idx="132">
                  <c:v>52.001445891330562</c:v>
                </c:pt>
                <c:pt idx="133">
                  <c:v>35.309762910082483</c:v>
                </c:pt>
                <c:pt idx="134">
                  <c:v>22.837814894118608</c:v>
                </c:pt>
                <c:pt idx="135">
                  <c:v>35.775347746484883</c:v>
                </c:pt>
                <c:pt idx="136">
                  <c:v>31.27053145602731</c:v>
                </c:pt>
                <c:pt idx="137">
                  <c:v>18.353258709644891</c:v>
                </c:pt>
                <c:pt idx="138">
                  <c:v>21.780987980381148</c:v>
                </c:pt>
                <c:pt idx="139">
                  <c:v>6.8824720161169211</c:v>
                </c:pt>
                <c:pt idx="140">
                  <c:v>3.441236008058425</c:v>
                </c:pt>
                <c:pt idx="141">
                  <c:v>6.2220576101564449</c:v>
                </c:pt>
                <c:pt idx="142">
                  <c:v>15.28060241371352</c:v>
                </c:pt>
                <c:pt idx="143">
                  <c:v>0.22941573387055461</c:v>
                </c:pt>
                <c:pt idx="144">
                  <c:v>15.3756295221045</c:v>
                </c:pt>
                <c:pt idx="145">
                  <c:v>11.700202427398819</c:v>
                </c:pt>
                <c:pt idx="146">
                  <c:v>8.0295506854699159</c:v>
                </c:pt>
                <c:pt idx="147">
                  <c:v>16.5179328386807</c:v>
                </c:pt>
                <c:pt idx="148">
                  <c:v>4.4308686090568514</c:v>
                </c:pt>
                <c:pt idx="149">
                  <c:v>12.8472810967518</c:v>
                </c:pt>
                <c:pt idx="150">
                  <c:v>12.38844962901071</c:v>
                </c:pt>
                <c:pt idx="151">
                  <c:v>8.65537892711815</c:v>
                </c:pt>
                <c:pt idx="152">
                  <c:v>8.9472136209521196</c:v>
                </c:pt>
                <c:pt idx="153">
                  <c:v>8.9472136209519757</c:v>
                </c:pt>
                <c:pt idx="154">
                  <c:v>17.927035390331731</c:v>
                </c:pt>
                <c:pt idx="155">
                  <c:v>16.517932838680849</c:v>
                </c:pt>
                <c:pt idx="156">
                  <c:v>19.729753112868469</c:v>
                </c:pt>
                <c:pt idx="157">
                  <c:v>14.64802080340405</c:v>
                </c:pt>
                <c:pt idx="158">
                  <c:v>18.84469832581377</c:v>
                </c:pt>
                <c:pt idx="159">
                  <c:v>19.041505911257001</c:v>
                </c:pt>
                <c:pt idx="160">
                  <c:v>23.433013003225131</c:v>
                </c:pt>
                <c:pt idx="161">
                  <c:v>18.812090177386199</c:v>
                </c:pt>
                <c:pt idx="162">
                  <c:v>22.25332618544482</c:v>
                </c:pt>
                <c:pt idx="163">
                  <c:v>26.739860385803979</c:v>
                </c:pt>
                <c:pt idx="164">
                  <c:v>25.727170341930591</c:v>
                </c:pt>
                <c:pt idx="165">
                  <c:v>16.288517104810531</c:v>
                </c:pt>
                <c:pt idx="166">
                  <c:v>45.484756250450133</c:v>
                </c:pt>
                <c:pt idx="167">
                  <c:v>9.5960993054751391</c:v>
                </c:pt>
                <c:pt idx="168">
                  <c:v>42.110714555131558</c:v>
                </c:pt>
                <c:pt idx="169">
                  <c:v>28.218135266079599</c:v>
                </c:pt>
                <c:pt idx="170">
                  <c:v>23.880315749528769</c:v>
                </c:pt>
                <c:pt idx="171">
                  <c:v>36.706517419289852</c:v>
                </c:pt>
                <c:pt idx="172">
                  <c:v>29.59462966930322</c:v>
                </c:pt>
                <c:pt idx="173">
                  <c:v>40.762052947559269</c:v>
                </c:pt>
                <c:pt idx="174">
                  <c:v>28.44755099995011</c:v>
                </c:pt>
                <c:pt idx="175">
                  <c:v>37.091401205630802</c:v>
                </c:pt>
                <c:pt idx="176">
                  <c:v>29.488073839474509</c:v>
                </c:pt>
                <c:pt idx="177">
                  <c:v>42.233574459173603</c:v>
                </c:pt>
                <c:pt idx="178">
                  <c:v>39.459506225737378</c:v>
                </c:pt>
              </c:numCache>
            </c:numRef>
          </c:val>
          <c:smooth val="0"/>
          <c:extLst>
            <c:ext xmlns:c16="http://schemas.microsoft.com/office/drawing/2014/chart" uri="{C3380CC4-5D6E-409C-BE32-E72D297353CC}">
              <c16:uniqueId val="{00000000-5825-4D0C-B70E-FA24BB6669EC}"/>
            </c:ext>
          </c:extLst>
        </c:ser>
        <c:ser>
          <c:idx val="1"/>
          <c:order val="1"/>
          <c:tx>
            <c:strRef>
              <c:f>Sheet8!$F$1</c:f>
              <c:strCache>
                <c:ptCount val="1"/>
                <c:pt idx="0">
                  <c:v>F_lambda2</c:v>
                </c:pt>
              </c:strCache>
            </c:strRef>
          </c:tx>
          <c:spPr>
            <a:ln w="19050" cap="rnd">
              <a:solidFill>
                <a:schemeClr val="accent2"/>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Sheet8!$F$2:$F$180</c:f>
              <c:numCache>
                <c:formatCode>General</c:formatCode>
                <c:ptCount val="179"/>
                <c:pt idx="0">
                  <c:v>55.520832760939001</c:v>
                </c:pt>
                <c:pt idx="1">
                  <c:v>51.77886996624612</c:v>
                </c:pt>
                <c:pt idx="2">
                  <c:v>-10.433778591041809</c:v>
                </c:pt>
                <c:pt idx="3">
                  <c:v>23.04636059822101</c:v>
                </c:pt>
                <c:pt idx="4">
                  <c:v>-16.970421696966639</c:v>
                </c:pt>
                <c:pt idx="5">
                  <c:v>-24.328551863229642</c:v>
                </c:pt>
                <c:pt idx="6">
                  <c:v>-67.006021112055322</c:v>
                </c:pt>
                <c:pt idx="7">
                  <c:v>-25.722016102684162</c:v>
                </c:pt>
                <c:pt idx="8">
                  <c:v>21.547934127943471</c:v>
                </c:pt>
                <c:pt idx="9">
                  <c:v>-35.226466506395603</c:v>
                </c:pt>
                <c:pt idx="10">
                  <c:v>-17.38367389796521</c:v>
                </c:pt>
                <c:pt idx="11">
                  <c:v>44.968715206505649</c:v>
                </c:pt>
                <c:pt idx="12">
                  <c:v>87.413949048791025</c:v>
                </c:pt>
                <c:pt idx="13">
                  <c:v>71.132554007883712</c:v>
                </c:pt>
                <c:pt idx="14">
                  <c:v>-12.1204206116323</c:v>
                </c:pt>
                <c:pt idx="15">
                  <c:v>-16.257750983381069</c:v>
                </c:pt>
                <c:pt idx="16">
                  <c:v>-3.6003482527959751</c:v>
                </c:pt>
                <c:pt idx="17">
                  <c:v>16.906250523043809</c:v>
                </c:pt>
                <c:pt idx="18">
                  <c:v>-15.15131606965296</c:v>
                </c:pt>
                <c:pt idx="19">
                  <c:v>30.40930472160791</c:v>
                </c:pt>
                <c:pt idx="20">
                  <c:v>9.5581518627422497</c:v>
                </c:pt>
                <c:pt idx="21">
                  <c:v>2.2715656704354221</c:v>
                </c:pt>
                <c:pt idx="22">
                  <c:v>-0.48662219386782718</c:v>
                </c:pt>
                <c:pt idx="23">
                  <c:v>34.815412130506672</c:v>
                </c:pt>
                <c:pt idx="24">
                  <c:v>37.554718598125767</c:v>
                </c:pt>
                <c:pt idx="25">
                  <c:v>17.239597712102459</c:v>
                </c:pt>
                <c:pt idx="26">
                  <c:v>30.60498078664277</c:v>
                </c:pt>
                <c:pt idx="27">
                  <c:v>28.445747530115391</c:v>
                </c:pt>
                <c:pt idx="28">
                  <c:v>-15.0374564813712</c:v>
                </c:pt>
                <c:pt idx="29">
                  <c:v>-4.109350560883744</c:v>
                </c:pt>
                <c:pt idx="30">
                  <c:v>-1.916651268192151</c:v>
                </c:pt>
                <c:pt idx="31">
                  <c:v>-14.292256722925019</c:v>
                </c:pt>
                <c:pt idx="32">
                  <c:v>-25.23408360414491</c:v>
                </c:pt>
                <c:pt idx="33">
                  <c:v>-36.803834358493731</c:v>
                </c:pt>
                <c:pt idx="34">
                  <c:v>28.25614362513603</c:v>
                </c:pt>
                <c:pt idx="35">
                  <c:v>14.71363006477144</c:v>
                </c:pt>
                <c:pt idx="36">
                  <c:v>48.694870712681137</c:v>
                </c:pt>
                <c:pt idx="37">
                  <c:v>33.152476749022178</c:v>
                </c:pt>
                <c:pt idx="38">
                  <c:v>8.2951918669217051</c:v>
                </c:pt>
                <c:pt idx="39">
                  <c:v>-26.692797686340089</c:v>
                </c:pt>
                <c:pt idx="40">
                  <c:v>-25.775641337033409</c:v>
                </c:pt>
                <c:pt idx="41">
                  <c:v>-11.99746314383944</c:v>
                </c:pt>
                <c:pt idx="42">
                  <c:v>-3.519715112057074</c:v>
                </c:pt>
                <c:pt idx="43">
                  <c:v>23.455282963088411</c:v>
                </c:pt>
                <c:pt idx="44">
                  <c:v>-12.6097311411805</c:v>
                </c:pt>
                <c:pt idx="45">
                  <c:v>-5.9748852094164882</c:v>
                </c:pt>
                <c:pt idx="46">
                  <c:v>40.843221088736023</c:v>
                </c:pt>
                <c:pt idx="47">
                  <c:v>-9.1141247442215523</c:v>
                </c:pt>
                <c:pt idx="48">
                  <c:v>11.62334130665449</c:v>
                </c:pt>
                <c:pt idx="49">
                  <c:v>8.0303943207704478</c:v>
                </c:pt>
                <c:pt idx="50">
                  <c:v>47.678848473262732</c:v>
                </c:pt>
                <c:pt idx="51">
                  <c:v>2.6283236713708429</c:v>
                </c:pt>
                <c:pt idx="52">
                  <c:v>-33.563723145329817</c:v>
                </c:pt>
                <c:pt idx="53">
                  <c:v>10.59864057162218</c:v>
                </c:pt>
                <c:pt idx="54">
                  <c:v>8.4100378520792294</c:v>
                </c:pt>
                <c:pt idx="55">
                  <c:v>24.842419114607569</c:v>
                </c:pt>
                <c:pt idx="56">
                  <c:v>36.844301442165062</c:v>
                </c:pt>
                <c:pt idx="57">
                  <c:v>41.531365943998487</c:v>
                </c:pt>
                <c:pt idx="58">
                  <c:v>35.004213977631643</c:v>
                </c:pt>
                <c:pt idx="59">
                  <c:v>-4.5000451844458258</c:v>
                </c:pt>
                <c:pt idx="60">
                  <c:v>14.74427429358278</c:v>
                </c:pt>
                <c:pt idx="61">
                  <c:v>-20.648099710424969</c:v>
                </c:pt>
                <c:pt idx="62">
                  <c:v>16.86314787466576</c:v>
                </c:pt>
                <c:pt idx="63">
                  <c:v>-18.434293791303549</c:v>
                </c:pt>
                <c:pt idx="64">
                  <c:v>-12.67266061044128</c:v>
                </c:pt>
                <c:pt idx="65">
                  <c:v>21.596873136746861</c:v>
                </c:pt>
                <c:pt idx="66">
                  <c:v>19.53147702674455</c:v>
                </c:pt>
                <c:pt idx="67">
                  <c:v>17.426282362237622</c:v>
                </c:pt>
                <c:pt idx="68">
                  <c:v>20.37678051831649</c:v>
                </c:pt>
                <c:pt idx="69">
                  <c:v>21.595927856124419</c:v>
                </c:pt>
                <c:pt idx="70">
                  <c:v>-4.4121383286695126</c:v>
                </c:pt>
                <c:pt idx="71">
                  <c:v>17.297042867061801</c:v>
                </c:pt>
                <c:pt idx="72">
                  <c:v>-1.5690759677561841</c:v>
                </c:pt>
                <c:pt idx="73">
                  <c:v>22.39842192367254</c:v>
                </c:pt>
                <c:pt idx="74">
                  <c:v>4.7267248998406703</c:v>
                </c:pt>
                <c:pt idx="75">
                  <c:v>-14.20076811843084</c:v>
                </c:pt>
                <c:pt idx="76">
                  <c:v>6.6516607055591654</c:v>
                </c:pt>
                <c:pt idx="77">
                  <c:v>24.631945829647151</c:v>
                </c:pt>
                <c:pt idx="78">
                  <c:v>2.649334096515565</c:v>
                </c:pt>
                <c:pt idx="79">
                  <c:v>-3.5681371358521532</c:v>
                </c:pt>
                <c:pt idx="80">
                  <c:v>14.16941830120715</c:v>
                </c:pt>
                <c:pt idx="81">
                  <c:v>-3.2728694821999231</c:v>
                </c:pt>
                <c:pt idx="82">
                  <c:v>-17.422021904430078</c:v>
                </c:pt>
                <c:pt idx="83">
                  <c:v>2.48237729451056</c:v>
                </c:pt>
                <c:pt idx="84">
                  <c:v>-8.9756691671247921</c:v>
                </c:pt>
                <c:pt idx="85">
                  <c:v>10.29486057991352</c:v>
                </c:pt>
                <c:pt idx="86">
                  <c:v>44.429205900417372</c:v>
                </c:pt>
                <c:pt idx="87">
                  <c:v>19.57773722977544</c:v>
                </c:pt>
                <c:pt idx="88">
                  <c:v>67.109142408892623</c:v>
                </c:pt>
                <c:pt idx="89">
                  <c:v>64.62495567545659</c:v>
                </c:pt>
                <c:pt idx="90">
                  <c:v>13.4917950601697</c:v>
                </c:pt>
                <c:pt idx="91">
                  <c:v>31.271629190471401</c:v>
                </c:pt>
                <c:pt idx="92">
                  <c:v>48.529046071248587</c:v>
                </c:pt>
                <c:pt idx="93">
                  <c:v>44.791305085635351</c:v>
                </c:pt>
                <c:pt idx="94">
                  <c:v>41.168188184083412</c:v>
                </c:pt>
                <c:pt idx="95">
                  <c:v>35.787483809029183</c:v>
                </c:pt>
                <c:pt idx="96">
                  <c:v>62.12011177811307</c:v>
                </c:pt>
                <c:pt idx="97">
                  <c:v>34.992264523946773</c:v>
                </c:pt>
                <c:pt idx="98">
                  <c:v>15.865717590396571</c:v>
                </c:pt>
                <c:pt idx="99">
                  <c:v>58.048131928073737</c:v>
                </c:pt>
                <c:pt idx="100">
                  <c:v>50.127659788655848</c:v>
                </c:pt>
                <c:pt idx="101">
                  <c:v>57.958489556832248</c:v>
                </c:pt>
                <c:pt idx="102">
                  <c:v>80.14556040302287</c:v>
                </c:pt>
                <c:pt idx="103">
                  <c:v>75.863402763011493</c:v>
                </c:pt>
                <c:pt idx="104">
                  <c:v>65.210776741208349</c:v>
                </c:pt>
                <c:pt idx="105">
                  <c:v>74.521658306264769</c:v>
                </c:pt>
                <c:pt idx="106">
                  <c:v>82.040519325135293</c:v>
                </c:pt>
                <c:pt idx="107">
                  <c:v>52.216764069112337</c:v>
                </c:pt>
                <c:pt idx="108">
                  <c:v>33.278688375670797</c:v>
                </c:pt>
                <c:pt idx="109">
                  <c:v>66.452869236422018</c:v>
                </c:pt>
                <c:pt idx="110">
                  <c:v>61.140001280155097</c:v>
                </c:pt>
                <c:pt idx="111">
                  <c:v>71.142602018348867</c:v>
                </c:pt>
                <c:pt idx="112">
                  <c:v>59.81682691602154</c:v>
                </c:pt>
                <c:pt idx="113">
                  <c:v>88.100658987083733</c:v>
                </c:pt>
                <c:pt idx="114">
                  <c:v>60.827927478835058</c:v>
                </c:pt>
                <c:pt idx="115">
                  <c:v>83.64471767840314</c:v>
                </c:pt>
                <c:pt idx="116">
                  <c:v>73.48429205250612</c:v>
                </c:pt>
                <c:pt idx="117">
                  <c:v>87.692756521152859</c:v>
                </c:pt>
                <c:pt idx="118">
                  <c:v>49.745968220066352</c:v>
                </c:pt>
                <c:pt idx="119">
                  <c:v>87.531152801327693</c:v>
                </c:pt>
                <c:pt idx="120">
                  <c:v>79.654097527830103</c:v>
                </c:pt>
                <c:pt idx="121">
                  <c:v>91.876008579172037</c:v>
                </c:pt>
                <c:pt idx="122">
                  <c:v>49.893309080706253</c:v>
                </c:pt>
                <c:pt idx="123">
                  <c:v>93.093582223557334</c:v>
                </c:pt>
                <c:pt idx="124">
                  <c:v>68.652212074178664</c:v>
                </c:pt>
                <c:pt idx="125">
                  <c:v>88.481475103817388</c:v>
                </c:pt>
                <c:pt idx="126">
                  <c:v>90.177345990385888</c:v>
                </c:pt>
                <c:pt idx="127">
                  <c:v>111.7726373440665</c:v>
                </c:pt>
                <c:pt idx="128">
                  <c:v>72.398942595478346</c:v>
                </c:pt>
                <c:pt idx="129">
                  <c:v>71.929288849496302</c:v>
                </c:pt>
                <c:pt idx="130">
                  <c:v>80.67957250103612</c:v>
                </c:pt>
                <c:pt idx="131">
                  <c:v>55.439295523395209</c:v>
                </c:pt>
                <c:pt idx="132">
                  <c:v>57.420170552250752</c:v>
                </c:pt>
                <c:pt idx="133">
                  <c:v>30.091521552975191</c:v>
                </c:pt>
                <c:pt idx="134">
                  <c:v>26.043413836311831</c:v>
                </c:pt>
                <c:pt idx="135">
                  <c:v>29.663216326994419</c:v>
                </c:pt>
                <c:pt idx="136">
                  <c:v>25.70698247778618</c:v>
                </c:pt>
                <c:pt idx="137">
                  <c:v>10.025835039121789</c:v>
                </c:pt>
                <c:pt idx="138">
                  <c:v>6.4464788234415824</c:v>
                </c:pt>
                <c:pt idx="139">
                  <c:v>-3.222712758140112</c:v>
                </c:pt>
                <c:pt idx="140">
                  <c:v>-1.7642728107228021</c:v>
                </c:pt>
                <c:pt idx="141">
                  <c:v>-4.4556569213155637</c:v>
                </c:pt>
                <c:pt idx="142">
                  <c:v>-17.812474273445609</c:v>
                </c:pt>
                <c:pt idx="143">
                  <c:v>0.1303272052978591</c:v>
                </c:pt>
                <c:pt idx="144">
                  <c:v>-17.68879422412779</c:v>
                </c:pt>
                <c:pt idx="145">
                  <c:v>-9.9168772905708202</c:v>
                </c:pt>
                <c:pt idx="146">
                  <c:v>-8.0960219579791541</c:v>
                </c:pt>
                <c:pt idx="147">
                  <c:v>-12.63677342729479</c:v>
                </c:pt>
                <c:pt idx="148">
                  <c:v>-3.8849899623861108</c:v>
                </c:pt>
                <c:pt idx="149">
                  <c:v>-11.29156304776475</c:v>
                </c:pt>
                <c:pt idx="150">
                  <c:v>-13.370751864279359</c:v>
                </c:pt>
                <c:pt idx="151">
                  <c:v>-9.5605032108014996</c:v>
                </c:pt>
                <c:pt idx="152">
                  <c:v>-6.8174071613265204</c:v>
                </c:pt>
                <c:pt idx="153">
                  <c:v>-4.2602782129806442</c:v>
                </c:pt>
                <c:pt idx="154">
                  <c:v>-17.503772750591121</c:v>
                </c:pt>
                <c:pt idx="155">
                  <c:v>-12.6396053776466</c:v>
                </c:pt>
                <c:pt idx="156">
                  <c:v>-11.44122734452333</c:v>
                </c:pt>
                <c:pt idx="157">
                  <c:v>-13.665674350841771</c:v>
                </c:pt>
                <c:pt idx="158">
                  <c:v>-13.65043171721811</c:v>
                </c:pt>
                <c:pt idx="159">
                  <c:v>-11.118467185717471</c:v>
                </c:pt>
                <c:pt idx="160">
                  <c:v>-18.04333125880455</c:v>
                </c:pt>
                <c:pt idx="161">
                  <c:v>-6.8081831733285689</c:v>
                </c:pt>
                <c:pt idx="162">
                  <c:v>-14.03538203900162</c:v>
                </c:pt>
                <c:pt idx="163">
                  <c:v>-16.904003379101489</c:v>
                </c:pt>
                <c:pt idx="164">
                  <c:v>-16.262667375169809</c:v>
                </c:pt>
                <c:pt idx="165">
                  <c:v>-15.050149274274011</c:v>
                </c:pt>
                <c:pt idx="166">
                  <c:v>-17.33980755632604</c:v>
                </c:pt>
                <c:pt idx="167">
                  <c:v>-7.4203449941316784</c:v>
                </c:pt>
                <c:pt idx="168">
                  <c:v>-20.173784340276491</c:v>
                </c:pt>
                <c:pt idx="169">
                  <c:v>-13.11626050927044</c:v>
                </c:pt>
                <c:pt idx="170">
                  <c:v>-12.2407278474329</c:v>
                </c:pt>
                <c:pt idx="171">
                  <c:v>-7.4346782925579209</c:v>
                </c:pt>
                <c:pt idx="172">
                  <c:v>-22.810280510348861</c:v>
                </c:pt>
                <c:pt idx="173">
                  <c:v>-15.153757810130999</c:v>
                </c:pt>
                <c:pt idx="174">
                  <c:v>-13.63484683840727</c:v>
                </c:pt>
                <c:pt idx="175">
                  <c:v>-25.503893694205392</c:v>
                </c:pt>
                <c:pt idx="176">
                  <c:v>-14.76091533549476</c:v>
                </c:pt>
                <c:pt idx="177">
                  <c:v>-15.19332870650388</c:v>
                </c:pt>
                <c:pt idx="178">
                  <c:v>-26.178724130929542</c:v>
                </c:pt>
              </c:numCache>
            </c:numRef>
          </c:val>
          <c:smooth val="0"/>
          <c:extLst>
            <c:ext xmlns:c16="http://schemas.microsoft.com/office/drawing/2014/chart" uri="{C3380CC4-5D6E-409C-BE32-E72D297353CC}">
              <c16:uniqueId val="{00000001-5825-4D0C-B70E-FA24BB6669EC}"/>
            </c:ext>
          </c:extLst>
        </c:ser>
        <c:ser>
          <c:idx val="2"/>
          <c:order val="2"/>
          <c:tx>
            <c:strRef>
              <c:f>Sheet8!$G$1</c:f>
              <c:strCache>
                <c:ptCount val="1"/>
                <c:pt idx="0">
                  <c:v>F_lambda3</c:v>
                </c:pt>
              </c:strCache>
            </c:strRef>
          </c:tx>
          <c:spPr>
            <a:ln w="19050" cap="rnd">
              <a:solidFill>
                <a:schemeClr val="accent3"/>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Sheet8!$G$2:$G$180</c:f>
              <c:numCache>
                <c:formatCode>General</c:formatCode>
                <c:ptCount val="179"/>
                <c:pt idx="0">
                  <c:v>8.6535400999493852</c:v>
                </c:pt>
                <c:pt idx="1">
                  <c:v>-36.6630137745463</c:v>
                </c:pt>
                <c:pt idx="2">
                  <c:v>-58.30410271280951</c:v>
                </c:pt>
                <c:pt idx="3">
                  <c:v>-4.4161471297713497</c:v>
                </c:pt>
                <c:pt idx="4">
                  <c:v>48.499889467329737</c:v>
                </c:pt>
                <c:pt idx="5">
                  <c:v>10.72160178868805</c:v>
                </c:pt>
                <c:pt idx="6">
                  <c:v>10.82386792386208</c:v>
                </c:pt>
                <c:pt idx="7">
                  <c:v>-30.539427711558101</c:v>
                </c:pt>
                <c:pt idx="8">
                  <c:v>-47.132964793493777</c:v>
                </c:pt>
                <c:pt idx="9">
                  <c:v>89.244952836408316</c:v>
                </c:pt>
                <c:pt idx="10">
                  <c:v>55.411208047854181</c:v>
                </c:pt>
                <c:pt idx="11">
                  <c:v>59.33186315303729</c:v>
                </c:pt>
                <c:pt idx="12">
                  <c:v>22.01565687791182</c:v>
                </c:pt>
                <c:pt idx="13">
                  <c:v>-15.37183959418806</c:v>
                </c:pt>
                <c:pt idx="14">
                  <c:v>21.202835620873849</c:v>
                </c:pt>
                <c:pt idx="15">
                  <c:v>25.26727690613675</c:v>
                </c:pt>
                <c:pt idx="16">
                  <c:v>48.120188360562963</c:v>
                </c:pt>
                <c:pt idx="17">
                  <c:v>33.817132265729043</c:v>
                </c:pt>
                <c:pt idx="18">
                  <c:v>13.338324242266181</c:v>
                </c:pt>
                <c:pt idx="19">
                  <c:v>-2.8024666561745768</c:v>
                </c:pt>
                <c:pt idx="20">
                  <c:v>-27.494538320410641</c:v>
                </c:pt>
                <c:pt idx="21">
                  <c:v>-26.749484406829112</c:v>
                </c:pt>
                <c:pt idx="22">
                  <c:v>-12.182859708397871</c:v>
                </c:pt>
                <c:pt idx="23">
                  <c:v>-9.585963374211925</c:v>
                </c:pt>
                <c:pt idx="24">
                  <c:v>51.088215851361412</c:v>
                </c:pt>
                <c:pt idx="25">
                  <c:v>11.9892446670961</c:v>
                </c:pt>
                <c:pt idx="26">
                  <c:v>-0.62745398385462181</c:v>
                </c:pt>
                <c:pt idx="27">
                  <c:v>-7.2409819379137801</c:v>
                </c:pt>
                <c:pt idx="28">
                  <c:v>32.98344617638795</c:v>
                </c:pt>
                <c:pt idx="29">
                  <c:v>26.916769350082749</c:v>
                </c:pt>
                <c:pt idx="30">
                  <c:v>5.7149253403982492</c:v>
                </c:pt>
                <c:pt idx="31">
                  <c:v>-29.263277824661898</c:v>
                </c:pt>
                <c:pt idx="32">
                  <c:v>-14.55585158629944</c:v>
                </c:pt>
                <c:pt idx="33">
                  <c:v>6.8095263871807026</c:v>
                </c:pt>
                <c:pt idx="34">
                  <c:v>34.451587958065893</c:v>
                </c:pt>
                <c:pt idx="35">
                  <c:v>24.876075865565909</c:v>
                </c:pt>
                <c:pt idx="36">
                  <c:v>32.15792024360956</c:v>
                </c:pt>
                <c:pt idx="37">
                  <c:v>30.818474433406529</c:v>
                </c:pt>
                <c:pt idx="38">
                  <c:v>-16.980149717079801</c:v>
                </c:pt>
                <c:pt idx="39">
                  <c:v>-33.374903534771363</c:v>
                </c:pt>
                <c:pt idx="40">
                  <c:v>32.097858051796329</c:v>
                </c:pt>
                <c:pt idx="41">
                  <c:v>30.97169447428417</c:v>
                </c:pt>
                <c:pt idx="42">
                  <c:v>-3.8411683298504471</c:v>
                </c:pt>
                <c:pt idx="43">
                  <c:v>47.319226389209163</c:v>
                </c:pt>
                <c:pt idx="44">
                  <c:v>22.270714589914789</c:v>
                </c:pt>
                <c:pt idx="45">
                  <c:v>11.02375654045389</c:v>
                </c:pt>
                <c:pt idx="46">
                  <c:v>6.7912894031675677</c:v>
                </c:pt>
                <c:pt idx="47">
                  <c:v>19.32693521060769</c:v>
                </c:pt>
                <c:pt idx="48">
                  <c:v>3.7727940332270582</c:v>
                </c:pt>
                <c:pt idx="49">
                  <c:v>-8.7317957541110474</c:v>
                </c:pt>
                <c:pt idx="50">
                  <c:v>35.055549449893519</c:v>
                </c:pt>
                <c:pt idx="51">
                  <c:v>20.579345643866471</c:v>
                </c:pt>
                <c:pt idx="52">
                  <c:v>21.773570296643069</c:v>
                </c:pt>
                <c:pt idx="53">
                  <c:v>17.879239032046971</c:v>
                </c:pt>
                <c:pt idx="54">
                  <c:v>14.47331584029723</c:v>
                </c:pt>
                <c:pt idx="55">
                  <c:v>-3.9678849550082709</c:v>
                </c:pt>
                <c:pt idx="56">
                  <c:v>19.450366546647491</c:v>
                </c:pt>
                <c:pt idx="57">
                  <c:v>20.02465670159895</c:v>
                </c:pt>
                <c:pt idx="58">
                  <c:v>12.50670801868108</c:v>
                </c:pt>
                <c:pt idx="59">
                  <c:v>39.162025774018723</c:v>
                </c:pt>
                <c:pt idx="60">
                  <c:v>6.7406599885795231</c:v>
                </c:pt>
                <c:pt idx="61">
                  <c:v>20.20366907844387</c:v>
                </c:pt>
                <c:pt idx="62">
                  <c:v>16.639278210708792</c:v>
                </c:pt>
                <c:pt idx="63">
                  <c:v>-3.780030290234405</c:v>
                </c:pt>
                <c:pt idx="64">
                  <c:v>41.360249876965078</c:v>
                </c:pt>
                <c:pt idx="65">
                  <c:v>7.9033580314706846</c:v>
                </c:pt>
                <c:pt idx="66">
                  <c:v>42.004641290907898</c:v>
                </c:pt>
                <c:pt idx="67">
                  <c:v>39.334654053147631</c:v>
                </c:pt>
                <c:pt idx="68">
                  <c:v>44.632056679116801</c:v>
                </c:pt>
                <c:pt idx="69">
                  <c:v>35.037825665900023</c:v>
                </c:pt>
                <c:pt idx="70">
                  <c:v>10.546069938307561</c:v>
                </c:pt>
                <c:pt idx="71">
                  <c:v>12.3865259465636</c:v>
                </c:pt>
                <c:pt idx="72">
                  <c:v>-18.524274883636561</c:v>
                </c:pt>
                <c:pt idx="73">
                  <c:v>15.573871851334561</c:v>
                </c:pt>
                <c:pt idx="74">
                  <c:v>14.918512865835501</c:v>
                </c:pt>
                <c:pt idx="75">
                  <c:v>-12.320154419743689</c:v>
                </c:pt>
                <c:pt idx="76">
                  <c:v>-23.89634402355717</c:v>
                </c:pt>
                <c:pt idx="77">
                  <c:v>29.743147193551081</c:v>
                </c:pt>
                <c:pt idx="78">
                  <c:v>16.953090433728949</c:v>
                </c:pt>
                <c:pt idx="79">
                  <c:v>0.25107158195445051</c:v>
                </c:pt>
                <c:pt idx="80">
                  <c:v>19.007963480384031</c:v>
                </c:pt>
                <c:pt idx="81">
                  <c:v>4.9901823361576252</c:v>
                </c:pt>
                <c:pt idx="82">
                  <c:v>-25.96338428199714</c:v>
                </c:pt>
                <c:pt idx="83">
                  <c:v>16.927224741413632</c:v>
                </c:pt>
                <c:pt idx="84">
                  <c:v>2.914609941982905</c:v>
                </c:pt>
                <c:pt idx="85">
                  <c:v>13.92537175939005</c:v>
                </c:pt>
                <c:pt idx="86">
                  <c:v>57.532394404761362</c:v>
                </c:pt>
                <c:pt idx="87">
                  <c:v>13.18797178636923</c:v>
                </c:pt>
                <c:pt idx="88">
                  <c:v>23.704557015728859</c:v>
                </c:pt>
                <c:pt idx="89">
                  <c:v>30.23829568169926</c:v>
                </c:pt>
                <c:pt idx="90">
                  <c:v>6.2857604637875699</c:v>
                </c:pt>
                <c:pt idx="91">
                  <c:v>-5.6653447072309771</c:v>
                </c:pt>
                <c:pt idx="92">
                  <c:v>-57.238033951509607</c:v>
                </c:pt>
                <c:pt idx="93">
                  <c:v>-29.92402341610271</c:v>
                </c:pt>
                <c:pt idx="94">
                  <c:v>-31.135511942028259</c:v>
                </c:pt>
                <c:pt idx="95">
                  <c:v>-18.896316521524192</c:v>
                </c:pt>
                <c:pt idx="96">
                  <c:v>14.45353071785172</c:v>
                </c:pt>
                <c:pt idx="97">
                  <c:v>1.032709009928626</c:v>
                </c:pt>
                <c:pt idx="98">
                  <c:v>9.1565393434883902</c:v>
                </c:pt>
                <c:pt idx="99">
                  <c:v>24.74536843914095</c:v>
                </c:pt>
                <c:pt idx="100">
                  <c:v>8.5810265792949387</c:v>
                </c:pt>
                <c:pt idx="101">
                  <c:v>3.6087127755858028</c:v>
                </c:pt>
                <c:pt idx="102">
                  <c:v>33.743759529809942</c:v>
                </c:pt>
                <c:pt idx="103">
                  <c:v>-20.385587052465709</c:v>
                </c:pt>
                <c:pt idx="104">
                  <c:v>22.316791829174939</c:v>
                </c:pt>
                <c:pt idx="105">
                  <c:v>-10.866111030810471</c:v>
                </c:pt>
                <c:pt idx="106">
                  <c:v>-0.86223532318706475</c:v>
                </c:pt>
                <c:pt idx="107">
                  <c:v>6.1077876838532656</c:v>
                </c:pt>
                <c:pt idx="108">
                  <c:v>-19.39862918138839</c:v>
                </c:pt>
                <c:pt idx="109">
                  <c:v>-4.6192779395599421</c:v>
                </c:pt>
                <c:pt idx="110">
                  <c:v>13.824028719718649</c:v>
                </c:pt>
                <c:pt idx="111">
                  <c:v>-5.9098109988510572</c:v>
                </c:pt>
                <c:pt idx="112">
                  <c:v>-3.083668728207638</c:v>
                </c:pt>
                <c:pt idx="113">
                  <c:v>2.0217737112705501</c:v>
                </c:pt>
                <c:pt idx="114">
                  <c:v>-19.826900175929111</c:v>
                </c:pt>
                <c:pt idx="115">
                  <c:v>0.98260494194980286</c:v>
                </c:pt>
                <c:pt idx="116">
                  <c:v>-4.8048058848673048</c:v>
                </c:pt>
                <c:pt idx="117">
                  <c:v>9.7828251056377766</c:v>
                </c:pt>
                <c:pt idx="118">
                  <c:v>-9.8641675877229957</c:v>
                </c:pt>
                <c:pt idx="119">
                  <c:v>17.77710327670524</c:v>
                </c:pt>
                <c:pt idx="120">
                  <c:v>31.585225678974119</c:v>
                </c:pt>
                <c:pt idx="121">
                  <c:v>15.29388692837629</c:v>
                </c:pt>
                <c:pt idx="122">
                  <c:v>-26.045764072133931</c:v>
                </c:pt>
                <c:pt idx="123">
                  <c:v>15.67827740387888</c:v>
                </c:pt>
                <c:pt idx="124">
                  <c:v>19.872267500084799</c:v>
                </c:pt>
                <c:pt idx="125">
                  <c:v>31.413088670172129</c:v>
                </c:pt>
                <c:pt idx="126">
                  <c:v>23.539817558833281</c:v>
                </c:pt>
                <c:pt idx="127">
                  <c:v>41.552290102250282</c:v>
                </c:pt>
                <c:pt idx="128">
                  <c:v>37.717193939390853</c:v>
                </c:pt>
                <c:pt idx="129">
                  <c:v>8.3673319163710698</c:v>
                </c:pt>
                <c:pt idx="130">
                  <c:v>60.805312829756033</c:v>
                </c:pt>
                <c:pt idx="131">
                  <c:v>37.833002870306707</c:v>
                </c:pt>
                <c:pt idx="132">
                  <c:v>42.710970774279083</c:v>
                </c:pt>
                <c:pt idx="133">
                  <c:v>34.420987468215877</c:v>
                </c:pt>
                <c:pt idx="134">
                  <c:v>24.57840642215217</c:v>
                </c:pt>
                <c:pt idx="135">
                  <c:v>35.753017945499209</c:v>
                </c:pt>
                <c:pt idx="136">
                  <c:v>36.428708383170161</c:v>
                </c:pt>
                <c:pt idx="137">
                  <c:v>17.05446357823395</c:v>
                </c:pt>
                <c:pt idx="138">
                  <c:v>26.026206115816329</c:v>
                </c:pt>
                <c:pt idx="139">
                  <c:v>0.69343457483887372</c:v>
                </c:pt>
                <c:pt idx="140">
                  <c:v>-3.1093481896076369</c:v>
                </c:pt>
                <c:pt idx="141">
                  <c:v>0.83369384587087825</c:v>
                </c:pt>
                <c:pt idx="142">
                  <c:v>9.6172265437125795</c:v>
                </c:pt>
                <c:pt idx="143">
                  <c:v>-0.21973915810961289</c:v>
                </c:pt>
                <c:pt idx="144">
                  <c:v>10.47907066801298</c:v>
                </c:pt>
                <c:pt idx="145">
                  <c:v>-3.088664463971349</c:v>
                </c:pt>
                <c:pt idx="146">
                  <c:v>3.784845147863952</c:v>
                </c:pt>
                <c:pt idx="147">
                  <c:v>-2.113281812705706</c:v>
                </c:pt>
                <c:pt idx="148">
                  <c:v>1.110508823746867</c:v>
                </c:pt>
                <c:pt idx="149">
                  <c:v>1.6207461295143051</c:v>
                </c:pt>
                <c:pt idx="150">
                  <c:v>3.805772569089271</c:v>
                </c:pt>
                <c:pt idx="151">
                  <c:v>5.9218671182966318</c:v>
                </c:pt>
                <c:pt idx="152">
                  <c:v>0.38422465111990972</c:v>
                </c:pt>
                <c:pt idx="153">
                  <c:v>-3.2259139401747738</c:v>
                </c:pt>
                <c:pt idx="154">
                  <c:v>5.8051349101756076</c:v>
                </c:pt>
                <c:pt idx="155">
                  <c:v>2.7336166341475572</c:v>
                </c:pt>
                <c:pt idx="156">
                  <c:v>-7.980525582032806</c:v>
                </c:pt>
                <c:pt idx="157">
                  <c:v>6.5753614510750822</c:v>
                </c:pt>
                <c:pt idx="158">
                  <c:v>-0.50238486559362983</c:v>
                </c:pt>
                <c:pt idx="159">
                  <c:v>1.598808724909168</c:v>
                </c:pt>
                <c:pt idx="160">
                  <c:v>-0.72756179910606988</c:v>
                </c:pt>
                <c:pt idx="161">
                  <c:v>-5.5722336584245626</c:v>
                </c:pt>
                <c:pt idx="162">
                  <c:v>2.1175349311034961</c:v>
                </c:pt>
                <c:pt idx="163">
                  <c:v>-5.497623273025706</c:v>
                </c:pt>
                <c:pt idx="164">
                  <c:v>-13.20640499427669</c:v>
                </c:pt>
                <c:pt idx="165">
                  <c:v>15.67706894873748</c:v>
                </c:pt>
                <c:pt idx="166">
                  <c:v>-9.2138946741541901</c:v>
                </c:pt>
                <c:pt idx="167">
                  <c:v>0.68887980431906692</c:v>
                </c:pt>
                <c:pt idx="168">
                  <c:v>-7.3437354798597916</c:v>
                </c:pt>
                <c:pt idx="169">
                  <c:v>8.3656258834023252</c:v>
                </c:pt>
                <c:pt idx="170">
                  <c:v>7.9873419174917304</c:v>
                </c:pt>
                <c:pt idx="171">
                  <c:v>-13.61272648456082</c:v>
                </c:pt>
                <c:pt idx="172">
                  <c:v>10.09854360302948</c:v>
                </c:pt>
                <c:pt idx="173">
                  <c:v>-4.8550052315118357</c:v>
                </c:pt>
                <c:pt idx="174">
                  <c:v>5.2835317135699</c:v>
                </c:pt>
                <c:pt idx="175">
                  <c:v>12.44630121586283</c:v>
                </c:pt>
                <c:pt idx="176">
                  <c:v>2.754887919751035</c:v>
                </c:pt>
                <c:pt idx="177">
                  <c:v>-1.335768339497776</c:v>
                </c:pt>
                <c:pt idx="178">
                  <c:v>0.90998016195605391</c:v>
                </c:pt>
              </c:numCache>
            </c:numRef>
          </c:val>
          <c:smooth val="0"/>
          <c:extLst>
            <c:ext xmlns:c16="http://schemas.microsoft.com/office/drawing/2014/chart" uri="{C3380CC4-5D6E-409C-BE32-E72D297353CC}">
              <c16:uniqueId val="{00000002-5825-4D0C-B70E-FA24BB6669EC}"/>
            </c:ext>
          </c:extLst>
        </c:ser>
        <c:ser>
          <c:idx val="3"/>
          <c:order val="3"/>
          <c:tx>
            <c:strRef>
              <c:f>Sheet8!$H$1</c:f>
              <c:strCache>
                <c:ptCount val="1"/>
                <c:pt idx="0">
                  <c:v>F_lambda4</c:v>
                </c:pt>
              </c:strCache>
            </c:strRef>
          </c:tx>
          <c:spPr>
            <a:ln w="19050" cap="rnd">
              <a:solidFill>
                <a:schemeClr val="accent4"/>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Sheet8!$H$2:$H$180</c:f>
              <c:numCache>
                <c:formatCode>General</c:formatCode>
                <c:ptCount val="179"/>
                <c:pt idx="0">
                  <c:v>35.853715025337678</c:v>
                </c:pt>
                <c:pt idx="1">
                  <c:v>-41.18866970750301</c:v>
                </c:pt>
                <c:pt idx="2">
                  <c:v>32.540618468920279</c:v>
                </c:pt>
                <c:pt idx="3">
                  <c:v>3.1842822616874291</c:v>
                </c:pt>
                <c:pt idx="4">
                  <c:v>-21.80487670014772</c:v>
                </c:pt>
                <c:pt idx="5">
                  <c:v>19.516481282832672</c:v>
                </c:pt>
                <c:pt idx="6">
                  <c:v>17.485325504642368</c:v>
                </c:pt>
                <c:pt idx="7">
                  <c:v>4.9570935257845044</c:v>
                </c:pt>
                <c:pt idx="8">
                  <c:v>53.205072002065563</c:v>
                </c:pt>
                <c:pt idx="9">
                  <c:v>0.23809664048803819</c:v>
                </c:pt>
                <c:pt idx="10">
                  <c:v>62.354734163660531</c:v>
                </c:pt>
                <c:pt idx="11">
                  <c:v>71.930302537453343</c:v>
                </c:pt>
                <c:pt idx="12">
                  <c:v>-35.045205642816569</c:v>
                </c:pt>
                <c:pt idx="13">
                  <c:v>-39.36660676292378</c:v>
                </c:pt>
                <c:pt idx="14">
                  <c:v>15.351472232889289</c:v>
                </c:pt>
                <c:pt idx="15">
                  <c:v>-20.101793721733731</c:v>
                </c:pt>
                <c:pt idx="16">
                  <c:v>16.082142394021108</c:v>
                </c:pt>
                <c:pt idx="17">
                  <c:v>30.507121152112251</c:v>
                </c:pt>
                <c:pt idx="18">
                  <c:v>22.433607121338898</c:v>
                </c:pt>
                <c:pt idx="19">
                  <c:v>16.176969788229201</c:v>
                </c:pt>
                <c:pt idx="20">
                  <c:v>9.0419253658552705</c:v>
                </c:pt>
                <c:pt idx="21">
                  <c:v>23.286585582221729</c:v>
                </c:pt>
                <c:pt idx="22">
                  <c:v>-14.905860328163881</c:v>
                </c:pt>
                <c:pt idx="23">
                  <c:v>4.8618470281295973</c:v>
                </c:pt>
                <c:pt idx="24">
                  <c:v>2.2906094478920882</c:v>
                </c:pt>
                <c:pt idx="25">
                  <c:v>2.7530031466045268</c:v>
                </c:pt>
                <c:pt idx="26">
                  <c:v>-42.791352567649277</c:v>
                </c:pt>
                <c:pt idx="27">
                  <c:v>-22.466296350897029</c:v>
                </c:pt>
                <c:pt idx="28">
                  <c:v>9.1736349825745762</c:v>
                </c:pt>
                <c:pt idx="29">
                  <c:v>29.80671799359542</c:v>
                </c:pt>
                <c:pt idx="30">
                  <c:v>30.856762945756611</c:v>
                </c:pt>
                <c:pt idx="31">
                  <c:v>20.338114705535801</c:v>
                </c:pt>
                <c:pt idx="32">
                  <c:v>4.5574222977837842</c:v>
                </c:pt>
                <c:pt idx="33">
                  <c:v>-23.156252472000411</c:v>
                </c:pt>
                <c:pt idx="34">
                  <c:v>-31.33441215143268</c:v>
                </c:pt>
                <c:pt idx="35">
                  <c:v>-7.2797496703091866</c:v>
                </c:pt>
                <c:pt idx="36">
                  <c:v>-37.297200929998823</c:v>
                </c:pt>
                <c:pt idx="37">
                  <c:v>19.566806469123119</c:v>
                </c:pt>
                <c:pt idx="38">
                  <c:v>-1.429096462602065</c:v>
                </c:pt>
                <c:pt idx="39">
                  <c:v>-24.28109054220786</c:v>
                </c:pt>
                <c:pt idx="40">
                  <c:v>-39.035147839272888</c:v>
                </c:pt>
                <c:pt idx="41">
                  <c:v>-26.28792978170134</c:v>
                </c:pt>
                <c:pt idx="42">
                  <c:v>-36.375525888633717</c:v>
                </c:pt>
                <c:pt idx="43">
                  <c:v>39.763406466857859</c:v>
                </c:pt>
                <c:pt idx="44">
                  <c:v>11.53262816313025</c:v>
                </c:pt>
                <c:pt idx="45">
                  <c:v>-19.082409816381489</c:v>
                </c:pt>
                <c:pt idx="46">
                  <c:v>31.68063472175907</c:v>
                </c:pt>
                <c:pt idx="47">
                  <c:v>22.326984507996912</c:v>
                </c:pt>
                <c:pt idx="48">
                  <c:v>-19.982605979364561</c:v>
                </c:pt>
                <c:pt idx="49">
                  <c:v>-17.45068564519444</c:v>
                </c:pt>
                <c:pt idx="50">
                  <c:v>33.395578304888168</c:v>
                </c:pt>
                <c:pt idx="51">
                  <c:v>12.80584367304251</c:v>
                </c:pt>
                <c:pt idx="52">
                  <c:v>38.704686612158447</c:v>
                </c:pt>
                <c:pt idx="53">
                  <c:v>15.932990176663649</c:v>
                </c:pt>
                <c:pt idx="54">
                  <c:v>-10.892641845793939</c:v>
                </c:pt>
                <c:pt idx="55">
                  <c:v>-32.348474652496279</c:v>
                </c:pt>
                <c:pt idx="56">
                  <c:v>-29.042467614171802</c:v>
                </c:pt>
                <c:pt idx="57">
                  <c:v>18.56852577489655</c:v>
                </c:pt>
                <c:pt idx="58">
                  <c:v>2.1194700309574208</c:v>
                </c:pt>
                <c:pt idx="59">
                  <c:v>-19.436024364939559</c:v>
                </c:pt>
                <c:pt idx="60">
                  <c:v>-10.467693547234539</c:v>
                </c:pt>
                <c:pt idx="61">
                  <c:v>25.18310504424867</c:v>
                </c:pt>
                <c:pt idx="62">
                  <c:v>-37.061500746590411</c:v>
                </c:pt>
                <c:pt idx="63">
                  <c:v>7.1490662665705411</c:v>
                </c:pt>
                <c:pt idx="64">
                  <c:v>1.9074033820798371</c:v>
                </c:pt>
                <c:pt idx="65">
                  <c:v>-3.2349838018549502</c:v>
                </c:pt>
                <c:pt idx="66">
                  <c:v>-20.89411259673065</c:v>
                </c:pt>
                <c:pt idx="67">
                  <c:v>-4.7446182632551226</c:v>
                </c:pt>
                <c:pt idx="68">
                  <c:v>5.5741988988093709</c:v>
                </c:pt>
                <c:pt idx="69">
                  <c:v>-6.2658023767617657</c:v>
                </c:pt>
                <c:pt idx="70">
                  <c:v>3.2199046209233089</c:v>
                </c:pt>
                <c:pt idx="71">
                  <c:v>31.460489602091869</c:v>
                </c:pt>
                <c:pt idx="72">
                  <c:v>44.205311700091627</c:v>
                </c:pt>
                <c:pt idx="73">
                  <c:v>16.205432569169279</c:v>
                </c:pt>
                <c:pt idx="74">
                  <c:v>24.69887874107447</c:v>
                </c:pt>
                <c:pt idx="75">
                  <c:v>14.172019219707661</c:v>
                </c:pt>
                <c:pt idx="76">
                  <c:v>18.80524688830452</c:v>
                </c:pt>
                <c:pt idx="77">
                  <c:v>-1.0106901361679539</c:v>
                </c:pt>
                <c:pt idx="78">
                  <c:v>-17.803580080534779</c:v>
                </c:pt>
                <c:pt idx="79">
                  <c:v>9.4594190462445784</c:v>
                </c:pt>
                <c:pt idx="80">
                  <c:v>-10.86148180155141</c:v>
                </c:pt>
                <c:pt idx="81">
                  <c:v>-10.69872443470503</c:v>
                </c:pt>
                <c:pt idx="82">
                  <c:v>15.779631924683869</c:v>
                </c:pt>
                <c:pt idx="83">
                  <c:v>-1.979496598434487</c:v>
                </c:pt>
                <c:pt idx="84">
                  <c:v>-19.181116167788371</c:v>
                </c:pt>
                <c:pt idx="85">
                  <c:v>-24.219199769081751</c:v>
                </c:pt>
                <c:pt idx="86">
                  <c:v>10.928317793551679</c:v>
                </c:pt>
                <c:pt idx="87">
                  <c:v>43.415002000717443</c:v>
                </c:pt>
                <c:pt idx="88">
                  <c:v>33.266742589036298</c:v>
                </c:pt>
                <c:pt idx="89">
                  <c:v>1.694449345356126</c:v>
                </c:pt>
                <c:pt idx="90">
                  <c:v>8.5928278969278313</c:v>
                </c:pt>
                <c:pt idx="91">
                  <c:v>-10.672458549439121</c:v>
                </c:pt>
                <c:pt idx="92">
                  <c:v>27.649539527862999</c:v>
                </c:pt>
                <c:pt idx="93">
                  <c:v>-17.968272247052699</c:v>
                </c:pt>
                <c:pt idx="94">
                  <c:v>-10.879379246865479</c:v>
                </c:pt>
                <c:pt idx="95">
                  <c:v>-27.93592403676886</c:v>
                </c:pt>
                <c:pt idx="96">
                  <c:v>-35.200942014024818</c:v>
                </c:pt>
                <c:pt idx="97">
                  <c:v>10.66733930425683</c:v>
                </c:pt>
                <c:pt idx="98">
                  <c:v>-24.21019341923941</c:v>
                </c:pt>
                <c:pt idx="99">
                  <c:v>6.6253103405402189</c:v>
                </c:pt>
                <c:pt idx="100">
                  <c:v>7.6261688181116281</c:v>
                </c:pt>
                <c:pt idx="101">
                  <c:v>-30.235785944652999</c:v>
                </c:pt>
                <c:pt idx="102">
                  <c:v>-12.2995615794363</c:v>
                </c:pt>
                <c:pt idx="103">
                  <c:v>-3.1112746666883031</c:v>
                </c:pt>
                <c:pt idx="104">
                  <c:v>-10.13703607211553</c:v>
                </c:pt>
                <c:pt idx="105">
                  <c:v>15.7147876183255</c:v>
                </c:pt>
                <c:pt idx="106">
                  <c:v>14.72361321263131</c:v>
                </c:pt>
                <c:pt idx="107">
                  <c:v>16.048497766666799</c:v>
                </c:pt>
                <c:pt idx="108">
                  <c:v>16.428884338684799</c:v>
                </c:pt>
                <c:pt idx="109">
                  <c:v>11.064228328434551</c:v>
                </c:pt>
                <c:pt idx="110">
                  <c:v>-18.457142947015178</c:v>
                </c:pt>
                <c:pt idx="111">
                  <c:v>-3.7325956319816029</c:v>
                </c:pt>
                <c:pt idx="112">
                  <c:v>8.2577213670639669</c:v>
                </c:pt>
                <c:pt idx="113">
                  <c:v>12.61142346463008</c:v>
                </c:pt>
                <c:pt idx="114">
                  <c:v>18.402862068983779</c:v>
                </c:pt>
                <c:pt idx="115">
                  <c:v>2.9652211355681271</c:v>
                </c:pt>
                <c:pt idx="116">
                  <c:v>8.5535343079090769</c:v>
                </c:pt>
                <c:pt idx="117">
                  <c:v>-4.0437372304977472</c:v>
                </c:pt>
                <c:pt idx="118">
                  <c:v>7.8950232121771098</c:v>
                </c:pt>
                <c:pt idx="119">
                  <c:v>-17.692342031521019</c:v>
                </c:pt>
                <c:pt idx="120">
                  <c:v>-10.718725605808469</c:v>
                </c:pt>
                <c:pt idx="121">
                  <c:v>-4.5394424706568861</c:v>
                </c:pt>
                <c:pt idx="122">
                  <c:v>27.63698131300502</c:v>
                </c:pt>
                <c:pt idx="123">
                  <c:v>24.532806978372442</c:v>
                </c:pt>
                <c:pt idx="124">
                  <c:v>-13.544060875391899</c:v>
                </c:pt>
                <c:pt idx="125">
                  <c:v>-19.447560601262531</c:v>
                </c:pt>
                <c:pt idx="126">
                  <c:v>5.4143025857785352</c:v>
                </c:pt>
                <c:pt idx="127">
                  <c:v>19.090037772610799</c:v>
                </c:pt>
                <c:pt idx="128">
                  <c:v>-10.282917004463631</c:v>
                </c:pt>
                <c:pt idx="129">
                  <c:v>24.163486796372119</c:v>
                </c:pt>
                <c:pt idx="130">
                  <c:v>-14.78951806447901</c:v>
                </c:pt>
                <c:pt idx="131">
                  <c:v>-4.8154886856031656</c:v>
                </c:pt>
                <c:pt idx="132">
                  <c:v>-14.53644580850821</c:v>
                </c:pt>
                <c:pt idx="133">
                  <c:v>-14.35718491516103</c:v>
                </c:pt>
                <c:pt idx="134">
                  <c:v>-19.934759737573959</c:v>
                </c:pt>
                <c:pt idx="135">
                  <c:v>-25.654391543900939</c:v>
                </c:pt>
                <c:pt idx="136">
                  <c:v>-18.429280605636741</c:v>
                </c:pt>
                <c:pt idx="137">
                  <c:v>-16.191494493008189</c:v>
                </c:pt>
                <c:pt idx="138">
                  <c:v>-7.100104972722475</c:v>
                </c:pt>
                <c:pt idx="139">
                  <c:v>-6.3831260508807492</c:v>
                </c:pt>
                <c:pt idx="140">
                  <c:v>-3.4995466903662988</c:v>
                </c:pt>
                <c:pt idx="141">
                  <c:v>-2.796655935411724</c:v>
                </c:pt>
                <c:pt idx="142">
                  <c:v>3.4360821703478139</c:v>
                </c:pt>
                <c:pt idx="143">
                  <c:v>0.30686363415730972</c:v>
                </c:pt>
                <c:pt idx="144">
                  <c:v>6.0939662700692372</c:v>
                </c:pt>
                <c:pt idx="145">
                  <c:v>-9.9413744640457349</c:v>
                </c:pt>
                <c:pt idx="146">
                  <c:v>2.1133695562330321</c:v>
                </c:pt>
                <c:pt idx="147">
                  <c:v>-6.9122539128927114</c:v>
                </c:pt>
                <c:pt idx="148">
                  <c:v>3.0334836684735889</c:v>
                </c:pt>
                <c:pt idx="149">
                  <c:v>1.39217804550239</c:v>
                </c:pt>
                <c:pt idx="150">
                  <c:v>-4.7131136659652126</c:v>
                </c:pt>
                <c:pt idx="151">
                  <c:v>6.5090231910607237</c:v>
                </c:pt>
                <c:pt idx="152">
                  <c:v>2.9047873644768551</c:v>
                </c:pt>
                <c:pt idx="153">
                  <c:v>0.46854225713720948</c:v>
                </c:pt>
                <c:pt idx="154">
                  <c:v>0.22449899047359609</c:v>
                </c:pt>
                <c:pt idx="155">
                  <c:v>5.6440902202234771</c:v>
                </c:pt>
                <c:pt idx="156">
                  <c:v>-7.4994014979667512</c:v>
                </c:pt>
                <c:pt idx="157">
                  <c:v>4.034097663321468</c:v>
                </c:pt>
                <c:pt idx="158">
                  <c:v>-6.2039780854170834</c:v>
                </c:pt>
                <c:pt idx="159">
                  <c:v>7.1356293389423184</c:v>
                </c:pt>
                <c:pt idx="160">
                  <c:v>-4.6776331684487209</c:v>
                </c:pt>
                <c:pt idx="161">
                  <c:v>2.3928250654054799</c:v>
                </c:pt>
                <c:pt idx="162">
                  <c:v>2.218982624697587</c:v>
                </c:pt>
                <c:pt idx="163">
                  <c:v>-1.730684135891376</c:v>
                </c:pt>
                <c:pt idx="164">
                  <c:v>-12.20419567072652</c:v>
                </c:pt>
                <c:pt idx="165">
                  <c:v>6.0481990774616339</c:v>
                </c:pt>
                <c:pt idx="166">
                  <c:v>11.737766183499181</c:v>
                </c:pt>
                <c:pt idx="167">
                  <c:v>-5.8785705216139492</c:v>
                </c:pt>
                <c:pt idx="168">
                  <c:v>-4.9646340513226441</c:v>
                </c:pt>
                <c:pt idx="169">
                  <c:v>11.679725005029351</c:v>
                </c:pt>
                <c:pt idx="170">
                  <c:v>19.888561298885481</c:v>
                </c:pt>
                <c:pt idx="171">
                  <c:v>-21.727681462962359</c:v>
                </c:pt>
                <c:pt idx="172">
                  <c:v>12.031451342792719</c:v>
                </c:pt>
                <c:pt idx="173">
                  <c:v>5.1960144754082211</c:v>
                </c:pt>
                <c:pt idx="174">
                  <c:v>-0.98591237690828759</c:v>
                </c:pt>
                <c:pt idx="175">
                  <c:v>1.806205959213846</c:v>
                </c:pt>
                <c:pt idx="176">
                  <c:v>5.005653080609429</c:v>
                </c:pt>
                <c:pt idx="177">
                  <c:v>2.7423115525593742</c:v>
                </c:pt>
                <c:pt idx="178">
                  <c:v>-4.7122902848035553</c:v>
                </c:pt>
              </c:numCache>
            </c:numRef>
          </c:val>
          <c:smooth val="0"/>
          <c:extLst>
            <c:ext xmlns:c16="http://schemas.microsoft.com/office/drawing/2014/chart" uri="{C3380CC4-5D6E-409C-BE32-E72D297353CC}">
              <c16:uniqueId val="{00000003-5825-4D0C-B70E-FA24BB6669EC}"/>
            </c:ext>
          </c:extLst>
        </c:ser>
        <c:ser>
          <c:idx val="4"/>
          <c:order val="4"/>
          <c:tx>
            <c:strRef>
              <c:f>Sheet8!$I$1</c:f>
              <c:strCache>
                <c:ptCount val="1"/>
                <c:pt idx="0">
                  <c:v>F_lambda5</c:v>
                </c:pt>
              </c:strCache>
            </c:strRef>
          </c:tx>
          <c:spPr>
            <a:ln w="19050" cap="rnd">
              <a:solidFill>
                <a:schemeClr val="accent5"/>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Sheet8!$I$2:$I$180</c:f>
              <c:numCache>
                <c:formatCode>General</c:formatCode>
                <c:ptCount val="179"/>
                <c:pt idx="0">
                  <c:v>-50.017455060476912</c:v>
                </c:pt>
                <c:pt idx="1">
                  <c:v>15.67181531096219</c:v>
                </c:pt>
                <c:pt idx="2">
                  <c:v>13.897538032829489</c:v>
                </c:pt>
                <c:pt idx="3">
                  <c:v>-44.840393174507817</c:v>
                </c:pt>
                <c:pt idx="4">
                  <c:v>-58.461397914250981</c:v>
                </c:pt>
                <c:pt idx="5">
                  <c:v>42.454688760700719</c:v>
                </c:pt>
                <c:pt idx="6">
                  <c:v>10.05131914224903</c:v>
                </c:pt>
                <c:pt idx="7">
                  <c:v>-38.809275028299894</c:v>
                </c:pt>
                <c:pt idx="8">
                  <c:v>47.4645094619923</c:v>
                </c:pt>
                <c:pt idx="9">
                  <c:v>40.568278288888713</c:v>
                </c:pt>
                <c:pt idx="10">
                  <c:v>-29.672960765575059</c:v>
                </c:pt>
                <c:pt idx="11">
                  <c:v>-66.79709901473322</c:v>
                </c:pt>
                <c:pt idx="12">
                  <c:v>-27.567014036289851</c:v>
                </c:pt>
                <c:pt idx="13">
                  <c:v>42.590309430847739</c:v>
                </c:pt>
                <c:pt idx="14">
                  <c:v>-49.889047180018267</c:v>
                </c:pt>
                <c:pt idx="15">
                  <c:v>-27.497368003037352</c:v>
                </c:pt>
                <c:pt idx="16">
                  <c:v>4.6990056819419017</c:v>
                </c:pt>
                <c:pt idx="17">
                  <c:v>-3.8438748215933418</c:v>
                </c:pt>
                <c:pt idx="18">
                  <c:v>-9.484761420357593</c:v>
                </c:pt>
                <c:pt idx="19">
                  <c:v>-14.588575359629001</c:v>
                </c:pt>
                <c:pt idx="20">
                  <c:v>7.9672410210160356</c:v>
                </c:pt>
                <c:pt idx="21">
                  <c:v>-19.04340284348137</c:v>
                </c:pt>
                <c:pt idx="22">
                  <c:v>-52.11859365812478</c:v>
                </c:pt>
                <c:pt idx="23">
                  <c:v>-22.935737963147499</c:v>
                </c:pt>
                <c:pt idx="24">
                  <c:v>-13.33484654501458</c:v>
                </c:pt>
                <c:pt idx="25">
                  <c:v>8.8463216205483448</c:v>
                </c:pt>
                <c:pt idx="26">
                  <c:v>-6.2342969648832103</c:v>
                </c:pt>
                <c:pt idx="27">
                  <c:v>10.4926756507002</c:v>
                </c:pt>
                <c:pt idx="28">
                  <c:v>18.743636837304219</c:v>
                </c:pt>
                <c:pt idx="29">
                  <c:v>1.4914366792121749</c:v>
                </c:pt>
                <c:pt idx="30">
                  <c:v>-23.428249208305161</c:v>
                </c:pt>
                <c:pt idx="31">
                  <c:v>-10.31583038063517</c:v>
                </c:pt>
                <c:pt idx="32">
                  <c:v>-17.77776713323459</c:v>
                </c:pt>
                <c:pt idx="33">
                  <c:v>-1.6394756240671882E-2</c:v>
                </c:pt>
                <c:pt idx="34">
                  <c:v>11.10065733261737</c:v>
                </c:pt>
                <c:pt idx="35">
                  <c:v>-28.14768862980338</c:v>
                </c:pt>
                <c:pt idx="36">
                  <c:v>-31.329234821545231</c:v>
                </c:pt>
                <c:pt idx="37">
                  <c:v>6.5325919916573767</c:v>
                </c:pt>
                <c:pt idx="38">
                  <c:v>-27.696856431873879</c:v>
                </c:pt>
                <c:pt idx="39">
                  <c:v>-23.517055033275181</c:v>
                </c:pt>
                <c:pt idx="40">
                  <c:v>22.249200775060739</c:v>
                </c:pt>
                <c:pt idx="41">
                  <c:v>4.3885434643162888</c:v>
                </c:pt>
                <c:pt idx="42">
                  <c:v>-39.173061380536247</c:v>
                </c:pt>
                <c:pt idx="43">
                  <c:v>-14.52457610217769</c:v>
                </c:pt>
                <c:pt idx="44">
                  <c:v>6.9263442497399161</c:v>
                </c:pt>
                <c:pt idx="45">
                  <c:v>27.769997247406611</c:v>
                </c:pt>
                <c:pt idx="46">
                  <c:v>-39.140273087548167</c:v>
                </c:pt>
                <c:pt idx="47">
                  <c:v>-25.67043907797801</c:v>
                </c:pt>
                <c:pt idx="48">
                  <c:v>-55.954940344354632</c:v>
                </c:pt>
                <c:pt idx="49">
                  <c:v>2.0631534380722951</c:v>
                </c:pt>
                <c:pt idx="50">
                  <c:v>-17.890287034118899</c:v>
                </c:pt>
                <c:pt idx="51">
                  <c:v>9.280841125281583</c:v>
                </c:pt>
                <c:pt idx="52">
                  <c:v>-8.38359434579829</c:v>
                </c:pt>
                <c:pt idx="53">
                  <c:v>7.6918313568062473</c:v>
                </c:pt>
                <c:pt idx="54">
                  <c:v>-28.138059581520839</c:v>
                </c:pt>
                <c:pt idx="55">
                  <c:v>-26.467048254701229</c:v>
                </c:pt>
                <c:pt idx="56">
                  <c:v>3.400518591560318</c:v>
                </c:pt>
                <c:pt idx="57">
                  <c:v>-11.354343978571171</c:v>
                </c:pt>
                <c:pt idx="58">
                  <c:v>-13.695226097661029</c:v>
                </c:pt>
                <c:pt idx="59">
                  <c:v>-4.5434318234748616</c:v>
                </c:pt>
                <c:pt idx="60">
                  <c:v>30.794395148754081</c:v>
                </c:pt>
                <c:pt idx="61">
                  <c:v>4.2457255252986279</c:v>
                </c:pt>
                <c:pt idx="62">
                  <c:v>-11.189198579687799</c:v>
                </c:pt>
                <c:pt idx="63">
                  <c:v>-35.766819874993161</c:v>
                </c:pt>
                <c:pt idx="64">
                  <c:v>-8.2177411548167925</c:v>
                </c:pt>
                <c:pt idx="65">
                  <c:v>-23.56589066752537</c:v>
                </c:pt>
                <c:pt idx="66">
                  <c:v>-15.11187313972076</c:v>
                </c:pt>
                <c:pt idx="67">
                  <c:v>-12.694984256611679</c:v>
                </c:pt>
                <c:pt idx="68">
                  <c:v>-23.314911844839688</c:v>
                </c:pt>
                <c:pt idx="69">
                  <c:v>5.2974334497882936</c:v>
                </c:pt>
                <c:pt idx="70">
                  <c:v>18.304450506672641</c:v>
                </c:pt>
                <c:pt idx="71">
                  <c:v>5.8894168174208588</c:v>
                </c:pt>
                <c:pt idx="72">
                  <c:v>20.439266783894919</c:v>
                </c:pt>
                <c:pt idx="73">
                  <c:v>-14.62390418423715</c:v>
                </c:pt>
                <c:pt idx="74">
                  <c:v>10.692342902104381</c:v>
                </c:pt>
                <c:pt idx="75">
                  <c:v>-7.5487107620242462</c:v>
                </c:pt>
                <c:pt idx="76">
                  <c:v>-8.1103959514013884</c:v>
                </c:pt>
                <c:pt idx="77">
                  <c:v>-15.444109013686941</c:v>
                </c:pt>
                <c:pt idx="78">
                  <c:v>-23.73343903284551</c:v>
                </c:pt>
                <c:pt idx="79">
                  <c:v>-31.302741342560541</c:v>
                </c:pt>
                <c:pt idx="80">
                  <c:v>13.46092613315516</c:v>
                </c:pt>
                <c:pt idx="81">
                  <c:v>-4.5028069074260433</c:v>
                </c:pt>
                <c:pt idx="82">
                  <c:v>14.754687085020031</c:v>
                </c:pt>
                <c:pt idx="83">
                  <c:v>-13.581004933354221</c:v>
                </c:pt>
                <c:pt idx="84">
                  <c:v>-26.832097449878152</c:v>
                </c:pt>
                <c:pt idx="85">
                  <c:v>-18.444997055654301</c:v>
                </c:pt>
                <c:pt idx="86">
                  <c:v>8.6513984475660664</c:v>
                </c:pt>
                <c:pt idx="87">
                  <c:v>14.659283294787549</c:v>
                </c:pt>
                <c:pt idx="88">
                  <c:v>28.88386892867403</c:v>
                </c:pt>
                <c:pt idx="89">
                  <c:v>5.4001527220549423</c:v>
                </c:pt>
                <c:pt idx="90">
                  <c:v>-4.9383079544426778E-2</c:v>
                </c:pt>
                <c:pt idx="91">
                  <c:v>-42.462054223829433</c:v>
                </c:pt>
                <c:pt idx="92">
                  <c:v>27.489578169132219</c:v>
                </c:pt>
                <c:pt idx="93">
                  <c:v>-11.458250977246699</c:v>
                </c:pt>
                <c:pt idx="94">
                  <c:v>0.84925241853407485</c:v>
                </c:pt>
                <c:pt idx="95">
                  <c:v>-23.760261950803731</c:v>
                </c:pt>
                <c:pt idx="96">
                  <c:v>-1.6361840880837</c:v>
                </c:pt>
                <c:pt idx="97">
                  <c:v>3.1360813270886481</c:v>
                </c:pt>
                <c:pt idx="98">
                  <c:v>-1.7080951910384139</c:v>
                </c:pt>
                <c:pt idx="99">
                  <c:v>-12.04390641530655</c:v>
                </c:pt>
                <c:pt idx="100">
                  <c:v>-36.038806680796128</c:v>
                </c:pt>
                <c:pt idx="101">
                  <c:v>-27.957276792661698</c:v>
                </c:pt>
                <c:pt idx="102">
                  <c:v>12.829081901482571</c:v>
                </c:pt>
                <c:pt idx="103">
                  <c:v>-15.594422851395599</c:v>
                </c:pt>
                <c:pt idx="104">
                  <c:v>-7.0934531824611202</c:v>
                </c:pt>
                <c:pt idx="105">
                  <c:v>-24.808847784147279</c:v>
                </c:pt>
                <c:pt idx="106">
                  <c:v>2.7198420416955358</c:v>
                </c:pt>
                <c:pt idx="107">
                  <c:v>-12.74568431920242</c:v>
                </c:pt>
                <c:pt idx="108">
                  <c:v>-37.549271618402642</c:v>
                </c:pt>
                <c:pt idx="109">
                  <c:v>-8.9325027470791731</c:v>
                </c:pt>
                <c:pt idx="110">
                  <c:v>-4.4601516814132287</c:v>
                </c:pt>
                <c:pt idx="111">
                  <c:v>4.829008051745217</c:v>
                </c:pt>
                <c:pt idx="112">
                  <c:v>0.79635747195207607</c:v>
                </c:pt>
                <c:pt idx="113">
                  <c:v>-10.06568219712565</c:v>
                </c:pt>
                <c:pt idx="114">
                  <c:v>11.285300489475761</c:v>
                </c:pt>
                <c:pt idx="115">
                  <c:v>-15.317318693909179</c:v>
                </c:pt>
                <c:pt idx="116">
                  <c:v>19.62135053334849</c:v>
                </c:pt>
                <c:pt idx="117">
                  <c:v>-11.5742625212263</c:v>
                </c:pt>
                <c:pt idx="118">
                  <c:v>-1.778008961642118</c:v>
                </c:pt>
                <c:pt idx="119">
                  <c:v>6.86123503621738</c:v>
                </c:pt>
                <c:pt idx="120">
                  <c:v>-11.139873755218741</c:v>
                </c:pt>
                <c:pt idx="121">
                  <c:v>-1.2631859227139091</c:v>
                </c:pt>
                <c:pt idx="122">
                  <c:v>13.6663134236007</c:v>
                </c:pt>
                <c:pt idx="123">
                  <c:v>3.4146253735827918</c:v>
                </c:pt>
                <c:pt idx="124">
                  <c:v>-27.687937676702091</c:v>
                </c:pt>
                <c:pt idx="125">
                  <c:v>-24.223786925322649</c:v>
                </c:pt>
                <c:pt idx="126">
                  <c:v>6.0083455811384274</c:v>
                </c:pt>
                <c:pt idx="127">
                  <c:v>-2.4441682887434562</c:v>
                </c:pt>
                <c:pt idx="128">
                  <c:v>-25.10530231896087</c:v>
                </c:pt>
                <c:pt idx="129">
                  <c:v>20.467061551051351</c:v>
                </c:pt>
                <c:pt idx="130">
                  <c:v>-9.246774912526341</c:v>
                </c:pt>
                <c:pt idx="131">
                  <c:v>6.7597290166769914</c:v>
                </c:pt>
                <c:pt idx="132">
                  <c:v>-9.5235967337837355</c:v>
                </c:pt>
                <c:pt idx="133">
                  <c:v>-6.772374054518453</c:v>
                </c:pt>
                <c:pt idx="134">
                  <c:v>-12.316867091516521</c:v>
                </c:pt>
                <c:pt idx="135">
                  <c:v>-13.488631609133821</c:v>
                </c:pt>
                <c:pt idx="136">
                  <c:v>-25.11358990820926</c:v>
                </c:pt>
                <c:pt idx="137">
                  <c:v>-4.6785037912073211</c:v>
                </c:pt>
                <c:pt idx="138">
                  <c:v>-22.057151347455569</c:v>
                </c:pt>
                <c:pt idx="139">
                  <c:v>5.1310890650288119</c:v>
                </c:pt>
                <c:pt idx="140">
                  <c:v>0.25691892160751778</c:v>
                </c:pt>
                <c:pt idx="141">
                  <c:v>2.220604887999496</c:v>
                </c:pt>
                <c:pt idx="142">
                  <c:v>-2.7278330462908911</c:v>
                </c:pt>
                <c:pt idx="143">
                  <c:v>2.679227755714006E-2</c:v>
                </c:pt>
                <c:pt idx="144">
                  <c:v>-3.075274647155402</c:v>
                </c:pt>
                <c:pt idx="145">
                  <c:v>6.5411255608441863</c:v>
                </c:pt>
                <c:pt idx="146">
                  <c:v>1.8331422676364351</c:v>
                </c:pt>
                <c:pt idx="147">
                  <c:v>8.5446455837927093</c:v>
                </c:pt>
                <c:pt idx="148">
                  <c:v>-6.1255608151874794</c:v>
                </c:pt>
                <c:pt idx="149">
                  <c:v>-4.8182894741906681</c:v>
                </c:pt>
                <c:pt idx="150">
                  <c:v>6.9513827816789178</c:v>
                </c:pt>
                <c:pt idx="151">
                  <c:v>-7.9383744390211621</c:v>
                </c:pt>
                <c:pt idx="152">
                  <c:v>-5.6798855283056771</c:v>
                </c:pt>
                <c:pt idx="153">
                  <c:v>-1.045512147854107</c:v>
                </c:pt>
                <c:pt idx="154">
                  <c:v>3.3002987223810432</c:v>
                </c:pt>
                <c:pt idx="155">
                  <c:v>-6.4798251705672278</c:v>
                </c:pt>
                <c:pt idx="156">
                  <c:v>5.1425520350232272</c:v>
                </c:pt>
                <c:pt idx="157">
                  <c:v>-6.1115766618230083</c:v>
                </c:pt>
                <c:pt idx="158">
                  <c:v>8.0628694846421816</c:v>
                </c:pt>
                <c:pt idx="159">
                  <c:v>-7.6999105412552602</c:v>
                </c:pt>
                <c:pt idx="160">
                  <c:v>2.357198136764922</c:v>
                </c:pt>
                <c:pt idx="161">
                  <c:v>-4.0743360907078463</c:v>
                </c:pt>
                <c:pt idx="162">
                  <c:v>8.0957605396766166</c:v>
                </c:pt>
                <c:pt idx="163">
                  <c:v>-12.75357681811002</c:v>
                </c:pt>
                <c:pt idx="164">
                  <c:v>-5.9289905160670084</c:v>
                </c:pt>
                <c:pt idx="165">
                  <c:v>-2.0463223797892551</c:v>
                </c:pt>
                <c:pt idx="166">
                  <c:v>-3.7182809053035739</c:v>
                </c:pt>
                <c:pt idx="167">
                  <c:v>2.3014693718013679</c:v>
                </c:pt>
                <c:pt idx="168">
                  <c:v>1.029481086057894</c:v>
                </c:pt>
                <c:pt idx="169">
                  <c:v>0.83768719755641818</c:v>
                </c:pt>
                <c:pt idx="170">
                  <c:v>-3.7299791542935239</c:v>
                </c:pt>
                <c:pt idx="171">
                  <c:v>16.0584981930146</c:v>
                </c:pt>
                <c:pt idx="172">
                  <c:v>-7.2391379573120407</c:v>
                </c:pt>
                <c:pt idx="173">
                  <c:v>7.7429944047475594</c:v>
                </c:pt>
                <c:pt idx="174">
                  <c:v>-3.6510967366764762</c:v>
                </c:pt>
                <c:pt idx="175">
                  <c:v>-2.346892223373954</c:v>
                </c:pt>
                <c:pt idx="176">
                  <c:v>-7.3442724630448648</c:v>
                </c:pt>
                <c:pt idx="177">
                  <c:v>10.948420258513419</c:v>
                </c:pt>
                <c:pt idx="178">
                  <c:v>-15.431693114209001</c:v>
                </c:pt>
              </c:numCache>
            </c:numRef>
          </c:val>
          <c:smooth val="0"/>
          <c:extLst>
            <c:ext xmlns:c16="http://schemas.microsoft.com/office/drawing/2014/chart" uri="{C3380CC4-5D6E-409C-BE32-E72D297353CC}">
              <c16:uniqueId val="{00000004-5825-4D0C-B70E-FA24BB6669EC}"/>
            </c:ext>
          </c:extLst>
        </c:ser>
        <c:dLbls>
          <c:showLegendKey val="0"/>
          <c:showVal val="0"/>
          <c:showCatName val="0"/>
          <c:showSerName val="0"/>
          <c:showPercent val="0"/>
          <c:showBubbleSize val="0"/>
        </c:dLbls>
        <c:smooth val="0"/>
        <c:axId val="1109972704"/>
        <c:axId val="1109964544"/>
      </c:lineChart>
      <c:catAx>
        <c:axId val="1109972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09964544"/>
        <c:crosses val="autoZero"/>
        <c:auto val="1"/>
        <c:lblAlgn val="ctr"/>
        <c:lblOffset val="100"/>
        <c:noMultiLvlLbl val="0"/>
      </c:catAx>
      <c:valAx>
        <c:axId val="1109964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09972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900-8.Rank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Sheet6!$F$1</c:f>
              <c:strCache>
                <c:ptCount val="1"/>
                <c:pt idx="0">
                  <c:v>Rank of F_lambda2</c:v>
                </c:pt>
              </c:strCache>
            </c:strRef>
          </c:tx>
          <c:spPr>
            <a:ln w="19050" cap="rnd">
              <a:solidFill>
                <a:schemeClr val="accent1"/>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Sheet6!$F$2:$F$206</c:f>
              <c:numCache>
                <c:formatCode>General</c:formatCode>
                <c:ptCount val="205"/>
                <c:pt idx="0">
                  <c:v>16</c:v>
                </c:pt>
                <c:pt idx="1">
                  <c:v>10</c:v>
                </c:pt>
                <c:pt idx="2">
                  <c:v>14</c:v>
                </c:pt>
                <c:pt idx="3">
                  <c:v>6</c:v>
                </c:pt>
                <c:pt idx="4">
                  <c:v>12</c:v>
                </c:pt>
                <c:pt idx="5">
                  <c:v>19</c:v>
                </c:pt>
                <c:pt idx="6">
                  <c:v>16</c:v>
                </c:pt>
                <c:pt idx="7">
                  <c:v>12</c:v>
                </c:pt>
                <c:pt idx="8">
                  <c:v>19</c:v>
                </c:pt>
                <c:pt idx="9">
                  <c:v>17</c:v>
                </c:pt>
                <c:pt idx="10">
                  <c:v>10</c:v>
                </c:pt>
                <c:pt idx="11">
                  <c:v>14</c:v>
                </c:pt>
                <c:pt idx="12">
                  <c:v>16</c:v>
                </c:pt>
                <c:pt idx="13">
                  <c:v>3</c:v>
                </c:pt>
                <c:pt idx="14">
                  <c:v>14</c:v>
                </c:pt>
                <c:pt idx="15">
                  <c:v>19</c:v>
                </c:pt>
                <c:pt idx="16">
                  <c:v>6</c:v>
                </c:pt>
                <c:pt idx="17">
                  <c:v>5</c:v>
                </c:pt>
                <c:pt idx="18">
                  <c:v>8</c:v>
                </c:pt>
                <c:pt idx="19">
                  <c:v>9</c:v>
                </c:pt>
                <c:pt idx="20">
                  <c:v>4</c:v>
                </c:pt>
                <c:pt idx="21">
                  <c:v>15</c:v>
                </c:pt>
                <c:pt idx="22">
                  <c:v>8</c:v>
                </c:pt>
                <c:pt idx="23">
                  <c:v>6</c:v>
                </c:pt>
                <c:pt idx="24">
                  <c:v>13</c:v>
                </c:pt>
                <c:pt idx="25">
                  <c:v>5</c:v>
                </c:pt>
                <c:pt idx="26">
                  <c:v>4</c:v>
                </c:pt>
                <c:pt idx="27">
                  <c:v>11</c:v>
                </c:pt>
                <c:pt idx="28">
                  <c:v>6</c:v>
                </c:pt>
                <c:pt idx="29">
                  <c:v>4</c:v>
                </c:pt>
                <c:pt idx="30">
                  <c:v>9</c:v>
                </c:pt>
                <c:pt idx="31">
                  <c:v>2</c:v>
                </c:pt>
                <c:pt idx="32">
                  <c:v>16</c:v>
                </c:pt>
                <c:pt idx="33">
                  <c:v>9</c:v>
                </c:pt>
                <c:pt idx="34">
                  <c:v>15</c:v>
                </c:pt>
                <c:pt idx="35">
                  <c:v>3</c:v>
                </c:pt>
                <c:pt idx="36">
                  <c:v>11</c:v>
                </c:pt>
                <c:pt idx="37">
                  <c:v>16</c:v>
                </c:pt>
                <c:pt idx="38">
                  <c:v>7</c:v>
                </c:pt>
                <c:pt idx="39">
                  <c:v>7</c:v>
                </c:pt>
                <c:pt idx="40">
                  <c:v>10</c:v>
                </c:pt>
                <c:pt idx="41">
                  <c:v>13</c:v>
                </c:pt>
                <c:pt idx="42">
                  <c:v>6</c:v>
                </c:pt>
                <c:pt idx="43">
                  <c:v>10</c:v>
                </c:pt>
                <c:pt idx="44">
                  <c:v>18</c:v>
                </c:pt>
                <c:pt idx="45">
                  <c:v>16</c:v>
                </c:pt>
                <c:pt idx="46">
                  <c:v>18</c:v>
                </c:pt>
                <c:pt idx="47">
                  <c:v>15</c:v>
                </c:pt>
                <c:pt idx="48">
                  <c:v>2</c:v>
                </c:pt>
                <c:pt idx="49">
                  <c:v>16</c:v>
                </c:pt>
                <c:pt idx="50">
                  <c:v>10</c:v>
                </c:pt>
                <c:pt idx="51">
                  <c:v>6</c:v>
                </c:pt>
                <c:pt idx="52">
                  <c:v>16</c:v>
                </c:pt>
                <c:pt idx="53">
                  <c:v>8</c:v>
                </c:pt>
                <c:pt idx="54">
                  <c:v>8</c:v>
                </c:pt>
                <c:pt idx="55">
                  <c:v>2</c:v>
                </c:pt>
                <c:pt idx="56">
                  <c:v>12</c:v>
                </c:pt>
                <c:pt idx="57">
                  <c:v>18</c:v>
                </c:pt>
                <c:pt idx="58">
                  <c:v>2</c:v>
                </c:pt>
                <c:pt idx="59">
                  <c:v>5</c:v>
                </c:pt>
                <c:pt idx="60">
                  <c:v>4</c:v>
                </c:pt>
                <c:pt idx="61">
                  <c:v>11</c:v>
                </c:pt>
                <c:pt idx="62">
                  <c:v>16</c:v>
                </c:pt>
                <c:pt idx="63">
                  <c:v>15</c:v>
                </c:pt>
                <c:pt idx="64">
                  <c:v>18</c:v>
                </c:pt>
                <c:pt idx="65">
                  <c:v>19</c:v>
                </c:pt>
                <c:pt idx="66">
                  <c:v>18</c:v>
                </c:pt>
                <c:pt idx="67">
                  <c:v>19</c:v>
                </c:pt>
                <c:pt idx="68">
                  <c:v>13</c:v>
                </c:pt>
                <c:pt idx="69">
                  <c:v>10</c:v>
                </c:pt>
                <c:pt idx="70">
                  <c:v>10</c:v>
                </c:pt>
                <c:pt idx="71">
                  <c:v>6</c:v>
                </c:pt>
                <c:pt idx="72">
                  <c:v>4</c:v>
                </c:pt>
                <c:pt idx="73">
                  <c:v>3</c:v>
                </c:pt>
                <c:pt idx="74">
                  <c:v>4</c:v>
                </c:pt>
                <c:pt idx="75">
                  <c:v>11</c:v>
                </c:pt>
                <c:pt idx="76">
                  <c:v>4</c:v>
                </c:pt>
                <c:pt idx="77">
                  <c:v>16</c:v>
                </c:pt>
                <c:pt idx="78">
                  <c:v>16</c:v>
                </c:pt>
                <c:pt idx="79">
                  <c:v>16</c:v>
                </c:pt>
                <c:pt idx="80">
                  <c:v>14</c:v>
                </c:pt>
                <c:pt idx="81">
                  <c:v>11</c:v>
                </c:pt>
                <c:pt idx="82">
                  <c:v>15</c:v>
                </c:pt>
                <c:pt idx="83">
                  <c:v>12</c:v>
                </c:pt>
                <c:pt idx="84">
                  <c:v>11</c:v>
                </c:pt>
                <c:pt idx="85">
                  <c:v>10</c:v>
                </c:pt>
                <c:pt idx="86">
                  <c:v>19</c:v>
                </c:pt>
                <c:pt idx="87">
                  <c:v>12</c:v>
                </c:pt>
                <c:pt idx="88">
                  <c:v>15</c:v>
                </c:pt>
                <c:pt idx="89">
                  <c:v>9</c:v>
                </c:pt>
                <c:pt idx="90">
                  <c:v>9</c:v>
                </c:pt>
                <c:pt idx="91">
                  <c:v>16</c:v>
                </c:pt>
                <c:pt idx="92">
                  <c:v>9</c:v>
                </c:pt>
                <c:pt idx="93">
                  <c:v>18</c:v>
                </c:pt>
                <c:pt idx="94">
                  <c:v>5</c:v>
                </c:pt>
                <c:pt idx="95">
                  <c:v>16</c:v>
                </c:pt>
                <c:pt idx="96">
                  <c:v>3</c:v>
                </c:pt>
                <c:pt idx="97">
                  <c:v>6</c:v>
                </c:pt>
                <c:pt idx="98">
                  <c:v>15</c:v>
                </c:pt>
                <c:pt idx="99">
                  <c:v>5</c:v>
                </c:pt>
                <c:pt idx="100">
                  <c:v>13</c:v>
                </c:pt>
                <c:pt idx="101">
                  <c:v>11</c:v>
                </c:pt>
                <c:pt idx="102">
                  <c:v>15</c:v>
                </c:pt>
                <c:pt idx="103">
                  <c:v>15</c:v>
                </c:pt>
                <c:pt idx="104">
                  <c:v>8</c:v>
                </c:pt>
                <c:pt idx="105">
                  <c:v>18</c:v>
                </c:pt>
                <c:pt idx="106">
                  <c:v>17</c:v>
                </c:pt>
                <c:pt idx="107">
                  <c:v>13</c:v>
                </c:pt>
                <c:pt idx="108">
                  <c:v>15</c:v>
                </c:pt>
                <c:pt idx="109">
                  <c:v>3</c:v>
                </c:pt>
                <c:pt idx="110">
                  <c:v>19</c:v>
                </c:pt>
                <c:pt idx="111">
                  <c:v>9</c:v>
                </c:pt>
                <c:pt idx="112">
                  <c:v>6</c:v>
                </c:pt>
                <c:pt idx="113">
                  <c:v>14</c:v>
                </c:pt>
                <c:pt idx="114">
                  <c:v>2</c:v>
                </c:pt>
                <c:pt idx="115">
                  <c:v>19</c:v>
                </c:pt>
                <c:pt idx="116">
                  <c:v>12</c:v>
                </c:pt>
                <c:pt idx="117">
                  <c:v>11</c:v>
                </c:pt>
                <c:pt idx="118">
                  <c:v>19</c:v>
                </c:pt>
                <c:pt idx="119">
                  <c:v>7</c:v>
                </c:pt>
                <c:pt idx="120">
                  <c:v>13</c:v>
                </c:pt>
                <c:pt idx="121">
                  <c:v>19</c:v>
                </c:pt>
                <c:pt idx="122">
                  <c:v>12</c:v>
                </c:pt>
                <c:pt idx="123">
                  <c:v>18</c:v>
                </c:pt>
                <c:pt idx="124">
                  <c:v>7</c:v>
                </c:pt>
                <c:pt idx="125">
                  <c:v>5</c:v>
                </c:pt>
                <c:pt idx="126">
                  <c:v>14</c:v>
                </c:pt>
                <c:pt idx="127">
                  <c:v>6</c:v>
                </c:pt>
                <c:pt idx="128">
                  <c:v>2</c:v>
                </c:pt>
                <c:pt idx="129">
                  <c:v>14</c:v>
                </c:pt>
                <c:pt idx="130">
                  <c:v>9</c:v>
                </c:pt>
                <c:pt idx="131">
                  <c:v>7</c:v>
                </c:pt>
                <c:pt idx="132">
                  <c:v>4</c:v>
                </c:pt>
                <c:pt idx="133">
                  <c:v>19</c:v>
                </c:pt>
                <c:pt idx="134">
                  <c:v>18</c:v>
                </c:pt>
                <c:pt idx="135">
                  <c:v>13</c:v>
                </c:pt>
                <c:pt idx="136">
                  <c:v>2</c:v>
                </c:pt>
                <c:pt idx="137">
                  <c:v>19</c:v>
                </c:pt>
                <c:pt idx="138">
                  <c:v>19</c:v>
                </c:pt>
                <c:pt idx="139">
                  <c:v>19</c:v>
                </c:pt>
                <c:pt idx="140">
                  <c:v>16</c:v>
                </c:pt>
                <c:pt idx="141">
                  <c:v>19</c:v>
                </c:pt>
                <c:pt idx="142">
                  <c:v>17</c:v>
                </c:pt>
                <c:pt idx="143">
                  <c:v>19</c:v>
                </c:pt>
                <c:pt idx="144">
                  <c:v>17</c:v>
                </c:pt>
                <c:pt idx="145">
                  <c:v>19</c:v>
                </c:pt>
                <c:pt idx="146">
                  <c:v>14</c:v>
                </c:pt>
                <c:pt idx="147">
                  <c:v>19</c:v>
                </c:pt>
                <c:pt idx="148">
                  <c:v>18</c:v>
                </c:pt>
                <c:pt idx="149">
                  <c:v>16</c:v>
                </c:pt>
                <c:pt idx="150">
                  <c:v>18</c:v>
                </c:pt>
                <c:pt idx="151">
                  <c:v>17</c:v>
                </c:pt>
                <c:pt idx="152">
                  <c:v>17</c:v>
                </c:pt>
                <c:pt idx="153">
                  <c:v>18</c:v>
                </c:pt>
                <c:pt idx="154">
                  <c:v>18</c:v>
                </c:pt>
                <c:pt idx="155">
                  <c:v>19</c:v>
                </c:pt>
                <c:pt idx="156">
                  <c:v>19</c:v>
                </c:pt>
                <c:pt idx="157">
                  <c:v>19</c:v>
                </c:pt>
                <c:pt idx="158">
                  <c:v>19</c:v>
                </c:pt>
                <c:pt idx="159">
                  <c:v>19</c:v>
                </c:pt>
                <c:pt idx="160">
                  <c:v>19</c:v>
                </c:pt>
                <c:pt idx="161">
                  <c:v>19</c:v>
                </c:pt>
                <c:pt idx="162">
                  <c:v>19</c:v>
                </c:pt>
                <c:pt idx="163">
                  <c:v>19</c:v>
                </c:pt>
                <c:pt idx="164">
                  <c:v>19</c:v>
                </c:pt>
                <c:pt idx="165">
                  <c:v>19</c:v>
                </c:pt>
                <c:pt idx="166">
                  <c:v>19</c:v>
                </c:pt>
                <c:pt idx="167">
                  <c:v>19</c:v>
                </c:pt>
                <c:pt idx="168">
                  <c:v>19</c:v>
                </c:pt>
                <c:pt idx="169">
                  <c:v>19</c:v>
                </c:pt>
                <c:pt idx="170">
                  <c:v>19</c:v>
                </c:pt>
                <c:pt idx="171">
                  <c:v>19</c:v>
                </c:pt>
                <c:pt idx="172">
                  <c:v>19</c:v>
                </c:pt>
                <c:pt idx="173">
                  <c:v>20</c:v>
                </c:pt>
                <c:pt idx="174">
                  <c:v>19</c:v>
                </c:pt>
                <c:pt idx="175">
                  <c:v>19</c:v>
                </c:pt>
                <c:pt idx="176">
                  <c:v>19</c:v>
                </c:pt>
                <c:pt idx="177">
                  <c:v>20</c:v>
                </c:pt>
                <c:pt idx="178">
                  <c:v>18</c:v>
                </c:pt>
                <c:pt idx="179">
                  <c:v>15</c:v>
                </c:pt>
                <c:pt idx="180">
                  <c:v>12</c:v>
                </c:pt>
                <c:pt idx="181">
                  <c:v>1</c:v>
                </c:pt>
                <c:pt idx="182">
                  <c:v>4</c:v>
                </c:pt>
                <c:pt idx="183">
                  <c:v>8</c:v>
                </c:pt>
                <c:pt idx="184">
                  <c:v>20</c:v>
                </c:pt>
                <c:pt idx="185">
                  <c:v>15</c:v>
                </c:pt>
                <c:pt idx="186">
                  <c:v>19</c:v>
                </c:pt>
                <c:pt idx="187">
                  <c:v>14</c:v>
                </c:pt>
                <c:pt idx="188">
                  <c:v>19</c:v>
                </c:pt>
                <c:pt idx="189">
                  <c:v>17</c:v>
                </c:pt>
                <c:pt idx="190">
                  <c:v>19</c:v>
                </c:pt>
                <c:pt idx="191">
                  <c:v>9</c:v>
                </c:pt>
                <c:pt idx="192">
                  <c:v>20</c:v>
                </c:pt>
                <c:pt idx="193">
                  <c:v>17</c:v>
                </c:pt>
                <c:pt idx="194">
                  <c:v>20</c:v>
                </c:pt>
                <c:pt idx="195">
                  <c:v>13</c:v>
                </c:pt>
                <c:pt idx="196">
                  <c:v>20</c:v>
                </c:pt>
                <c:pt idx="197">
                  <c:v>1</c:v>
                </c:pt>
                <c:pt idx="198">
                  <c:v>17</c:v>
                </c:pt>
                <c:pt idx="199">
                  <c:v>18</c:v>
                </c:pt>
                <c:pt idx="200">
                  <c:v>17</c:v>
                </c:pt>
                <c:pt idx="201">
                  <c:v>17</c:v>
                </c:pt>
                <c:pt idx="202">
                  <c:v>17</c:v>
                </c:pt>
                <c:pt idx="203">
                  <c:v>18</c:v>
                </c:pt>
                <c:pt idx="204">
                  <c:v>19</c:v>
                </c:pt>
              </c:numCache>
            </c:numRef>
          </c:val>
          <c:smooth val="0"/>
          <c:extLst>
            <c:ext xmlns:c16="http://schemas.microsoft.com/office/drawing/2014/chart" uri="{C3380CC4-5D6E-409C-BE32-E72D297353CC}">
              <c16:uniqueId val="{00000000-1FF3-4F9C-8356-98B799A6FCF6}"/>
            </c:ext>
          </c:extLst>
        </c:ser>
        <c:dLbls>
          <c:showLegendKey val="0"/>
          <c:showVal val="0"/>
          <c:showCatName val="0"/>
          <c:showSerName val="0"/>
          <c:showPercent val="0"/>
          <c:showBubbleSize val="0"/>
        </c:dLbls>
        <c:smooth val="0"/>
        <c:axId val="2031419823"/>
        <c:axId val="2031421743"/>
      </c:lineChart>
      <c:catAx>
        <c:axId val="20314198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31421743"/>
        <c:crosses val="autoZero"/>
        <c:auto val="1"/>
        <c:lblAlgn val="ctr"/>
        <c:lblOffset val="100"/>
        <c:noMultiLvlLbl val="0"/>
      </c:catAx>
      <c:valAx>
        <c:axId val="2031421743"/>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314198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900-9.Rank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Sheet7!$F$1</c:f>
              <c:strCache>
                <c:ptCount val="1"/>
                <c:pt idx="0">
                  <c:v>Rank of F_lambda2</c:v>
                </c:pt>
              </c:strCache>
            </c:strRef>
          </c:tx>
          <c:spPr>
            <a:ln w="19050" cap="rnd">
              <a:solidFill>
                <a:schemeClr val="accent1"/>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Sheet7!$F$2:$F$206</c:f>
              <c:numCache>
                <c:formatCode>General</c:formatCode>
                <c:ptCount val="205"/>
                <c:pt idx="0">
                  <c:v>4</c:v>
                </c:pt>
                <c:pt idx="1">
                  <c:v>1</c:v>
                </c:pt>
                <c:pt idx="2">
                  <c:v>4</c:v>
                </c:pt>
                <c:pt idx="3">
                  <c:v>13</c:v>
                </c:pt>
                <c:pt idx="4">
                  <c:v>5</c:v>
                </c:pt>
                <c:pt idx="5">
                  <c:v>17</c:v>
                </c:pt>
                <c:pt idx="6">
                  <c:v>18</c:v>
                </c:pt>
                <c:pt idx="7">
                  <c:v>3</c:v>
                </c:pt>
                <c:pt idx="8">
                  <c:v>2</c:v>
                </c:pt>
                <c:pt idx="9">
                  <c:v>14</c:v>
                </c:pt>
                <c:pt idx="10">
                  <c:v>7</c:v>
                </c:pt>
                <c:pt idx="11">
                  <c:v>11</c:v>
                </c:pt>
                <c:pt idx="12">
                  <c:v>4</c:v>
                </c:pt>
                <c:pt idx="13">
                  <c:v>1</c:v>
                </c:pt>
                <c:pt idx="14">
                  <c:v>9</c:v>
                </c:pt>
                <c:pt idx="15">
                  <c:v>6</c:v>
                </c:pt>
                <c:pt idx="16">
                  <c:v>17</c:v>
                </c:pt>
                <c:pt idx="17">
                  <c:v>13</c:v>
                </c:pt>
                <c:pt idx="18">
                  <c:v>10</c:v>
                </c:pt>
                <c:pt idx="19">
                  <c:v>5</c:v>
                </c:pt>
                <c:pt idx="20">
                  <c:v>6</c:v>
                </c:pt>
                <c:pt idx="21">
                  <c:v>13</c:v>
                </c:pt>
                <c:pt idx="22">
                  <c:v>5</c:v>
                </c:pt>
                <c:pt idx="23">
                  <c:v>13</c:v>
                </c:pt>
                <c:pt idx="24">
                  <c:v>2</c:v>
                </c:pt>
                <c:pt idx="25">
                  <c:v>8</c:v>
                </c:pt>
                <c:pt idx="26">
                  <c:v>7</c:v>
                </c:pt>
                <c:pt idx="27">
                  <c:v>18</c:v>
                </c:pt>
                <c:pt idx="28">
                  <c:v>11</c:v>
                </c:pt>
                <c:pt idx="29">
                  <c:v>6</c:v>
                </c:pt>
                <c:pt idx="30">
                  <c:v>13</c:v>
                </c:pt>
                <c:pt idx="31">
                  <c:v>16</c:v>
                </c:pt>
                <c:pt idx="32">
                  <c:v>13</c:v>
                </c:pt>
                <c:pt idx="33">
                  <c:v>11</c:v>
                </c:pt>
                <c:pt idx="34">
                  <c:v>13</c:v>
                </c:pt>
                <c:pt idx="35">
                  <c:v>2</c:v>
                </c:pt>
                <c:pt idx="36">
                  <c:v>10</c:v>
                </c:pt>
                <c:pt idx="37">
                  <c:v>3</c:v>
                </c:pt>
                <c:pt idx="38">
                  <c:v>17</c:v>
                </c:pt>
                <c:pt idx="39">
                  <c:v>15</c:v>
                </c:pt>
                <c:pt idx="40">
                  <c:v>12</c:v>
                </c:pt>
                <c:pt idx="41">
                  <c:v>3</c:v>
                </c:pt>
                <c:pt idx="42">
                  <c:v>12</c:v>
                </c:pt>
                <c:pt idx="43">
                  <c:v>4</c:v>
                </c:pt>
                <c:pt idx="44">
                  <c:v>17</c:v>
                </c:pt>
                <c:pt idx="45">
                  <c:v>12</c:v>
                </c:pt>
                <c:pt idx="46">
                  <c:v>16</c:v>
                </c:pt>
                <c:pt idx="47">
                  <c:v>5</c:v>
                </c:pt>
                <c:pt idx="48">
                  <c:v>9</c:v>
                </c:pt>
                <c:pt idx="49">
                  <c:v>10</c:v>
                </c:pt>
                <c:pt idx="50">
                  <c:v>15</c:v>
                </c:pt>
                <c:pt idx="51">
                  <c:v>10</c:v>
                </c:pt>
                <c:pt idx="52">
                  <c:v>19</c:v>
                </c:pt>
                <c:pt idx="53">
                  <c:v>7</c:v>
                </c:pt>
                <c:pt idx="54">
                  <c:v>10</c:v>
                </c:pt>
                <c:pt idx="55">
                  <c:v>2</c:v>
                </c:pt>
                <c:pt idx="56">
                  <c:v>1</c:v>
                </c:pt>
                <c:pt idx="57">
                  <c:v>18</c:v>
                </c:pt>
                <c:pt idx="58">
                  <c:v>8</c:v>
                </c:pt>
                <c:pt idx="59">
                  <c:v>12</c:v>
                </c:pt>
                <c:pt idx="60">
                  <c:v>5</c:v>
                </c:pt>
                <c:pt idx="61">
                  <c:v>10</c:v>
                </c:pt>
                <c:pt idx="62">
                  <c:v>8</c:v>
                </c:pt>
                <c:pt idx="63">
                  <c:v>8</c:v>
                </c:pt>
                <c:pt idx="64">
                  <c:v>12</c:v>
                </c:pt>
                <c:pt idx="65">
                  <c:v>19</c:v>
                </c:pt>
                <c:pt idx="66">
                  <c:v>7</c:v>
                </c:pt>
                <c:pt idx="67">
                  <c:v>18</c:v>
                </c:pt>
                <c:pt idx="68">
                  <c:v>19</c:v>
                </c:pt>
                <c:pt idx="69">
                  <c:v>2</c:v>
                </c:pt>
                <c:pt idx="70">
                  <c:v>10</c:v>
                </c:pt>
                <c:pt idx="71">
                  <c:v>11</c:v>
                </c:pt>
                <c:pt idx="72">
                  <c:v>8</c:v>
                </c:pt>
                <c:pt idx="73">
                  <c:v>8</c:v>
                </c:pt>
                <c:pt idx="74">
                  <c:v>17</c:v>
                </c:pt>
                <c:pt idx="75">
                  <c:v>10</c:v>
                </c:pt>
                <c:pt idx="76">
                  <c:v>3</c:v>
                </c:pt>
                <c:pt idx="77">
                  <c:v>8</c:v>
                </c:pt>
                <c:pt idx="78">
                  <c:v>16</c:v>
                </c:pt>
                <c:pt idx="79">
                  <c:v>10</c:v>
                </c:pt>
                <c:pt idx="80">
                  <c:v>16</c:v>
                </c:pt>
                <c:pt idx="81">
                  <c:v>17</c:v>
                </c:pt>
                <c:pt idx="82">
                  <c:v>11</c:v>
                </c:pt>
                <c:pt idx="83">
                  <c:v>1</c:v>
                </c:pt>
                <c:pt idx="84">
                  <c:v>4</c:v>
                </c:pt>
                <c:pt idx="85">
                  <c:v>17</c:v>
                </c:pt>
                <c:pt idx="86">
                  <c:v>19</c:v>
                </c:pt>
                <c:pt idx="87">
                  <c:v>17</c:v>
                </c:pt>
                <c:pt idx="88">
                  <c:v>17</c:v>
                </c:pt>
                <c:pt idx="89">
                  <c:v>18</c:v>
                </c:pt>
                <c:pt idx="90">
                  <c:v>18</c:v>
                </c:pt>
                <c:pt idx="91">
                  <c:v>4</c:v>
                </c:pt>
                <c:pt idx="92">
                  <c:v>12</c:v>
                </c:pt>
                <c:pt idx="93">
                  <c:v>13</c:v>
                </c:pt>
                <c:pt idx="94">
                  <c:v>2</c:v>
                </c:pt>
                <c:pt idx="95">
                  <c:v>9</c:v>
                </c:pt>
                <c:pt idx="96">
                  <c:v>3</c:v>
                </c:pt>
                <c:pt idx="97">
                  <c:v>10</c:v>
                </c:pt>
                <c:pt idx="98">
                  <c:v>4</c:v>
                </c:pt>
                <c:pt idx="99">
                  <c:v>8</c:v>
                </c:pt>
                <c:pt idx="100">
                  <c:v>16</c:v>
                </c:pt>
                <c:pt idx="101">
                  <c:v>12</c:v>
                </c:pt>
                <c:pt idx="102">
                  <c:v>18</c:v>
                </c:pt>
                <c:pt idx="103">
                  <c:v>4</c:v>
                </c:pt>
                <c:pt idx="104">
                  <c:v>16</c:v>
                </c:pt>
                <c:pt idx="105">
                  <c:v>7</c:v>
                </c:pt>
                <c:pt idx="106">
                  <c:v>1</c:v>
                </c:pt>
                <c:pt idx="107">
                  <c:v>6</c:v>
                </c:pt>
                <c:pt idx="108">
                  <c:v>1</c:v>
                </c:pt>
                <c:pt idx="109">
                  <c:v>7</c:v>
                </c:pt>
                <c:pt idx="110">
                  <c:v>15</c:v>
                </c:pt>
                <c:pt idx="111">
                  <c:v>7</c:v>
                </c:pt>
                <c:pt idx="112">
                  <c:v>10</c:v>
                </c:pt>
                <c:pt idx="113">
                  <c:v>15</c:v>
                </c:pt>
                <c:pt idx="114">
                  <c:v>9</c:v>
                </c:pt>
                <c:pt idx="115">
                  <c:v>10</c:v>
                </c:pt>
                <c:pt idx="116">
                  <c:v>7</c:v>
                </c:pt>
                <c:pt idx="117">
                  <c:v>1</c:v>
                </c:pt>
                <c:pt idx="118">
                  <c:v>19</c:v>
                </c:pt>
                <c:pt idx="119">
                  <c:v>9</c:v>
                </c:pt>
                <c:pt idx="120">
                  <c:v>8</c:v>
                </c:pt>
                <c:pt idx="121">
                  <c:v>16</c:v>
                </c:pt>
                <c:pt idx="122">
                  <c:v>1</c:v>
                </c:pt>
                <c:pt idx="123">
                  <c:v>15</c:v>
                </c:pt>
                <c:pt idx="124">
                  <c:v>12</c:v>
                </c:pt>
                <c:pt idx="125">
                  <c:v>13</c:v>
                </c:pt>
                <c:pt idx="126">
                  <c:v>19</c:v>
                </c:pt>
                <c:pt idx="127">
                  <c:v>17</c:v>
                </c:pt>
                <c:pt idx="128">
                  <c:v>5</c:v>
                </c:pt>
                <c:pt idx="129">
                  <c:v>11</c:v>
                </c:pt>
                <c:pt idx="130">
                  <c:v>13</c:v>
                </c:pt>
                <c:pt idx="131">
                  <c:v>2</c:v>
                </c:pt>
                <c:pt idx="132">
                  <c:v>10</c:v>
                </c:pt>
                <c:pt idx="133">
                  <c:v>19</c:v>
                </c:pt>
                <c:pt idx="134">
                  <c:v>8</c:v>
                </c:pt>
                <c:pt idx="135">
                  <c:v>5</c:v>
                </c:pt>
                <c:pt idx="136">
                  <c:v>6</c:v>
                </c:pt>
                <c:pt idx="137">
                  <c:v>19</c:v>
                </c:pt>
                <c:pt idx="138">
                  <c:v>18</c:v>
                </c:pt>
                <c:pt idx="139">
                  <c:v>15</c:v>
                </c:pt>
                <c:pt idx="140">
                  <c:v>19</c:v>
                </c:pt>
                <c:pt idx="141">
                  <c:v>19</c:v>
                </c:pt>
                <c:pt idx="142">
                  <c:v>19</c:v>
                </c:pt>
                <c:pt idx="143">
                  <c:v>19</c:v>
                </c:pt>
                <c:pt idx="144">
                  <c:v>18</c:v>
                </c:pt>
                <c:pt idx="145">
                  <c:v>19</c:v>
                </c:pt>
                <c:pt idx="146">
                  <c:v>17</c:v>
                </c:pt>
                <c:pt idx="147">
                  <c:v>19</c:v>
                </c:pt>
                <c:pt idx="148">
                  <c:v>19</c:v>
                </c:pt>
                <c:pt idx="149">
                  <c:v>16</c:v>
                </c:pt>
                <c:pt idx="150">
                  <c:v>19</c:v>
                </c:pt>
                <c:pt idx="151">
                  <c:v>17</c:v>
                </c:pt>
                <c:pt idx="152">
                  <c:v>19</c:v>
                </c:pt>
                <c:pt idx="153">
                  <c:v>18</c:v>
                </c:pt>
                <c:pt idx="154">
                  <c:v>19</c:v>
                </c:pt>
                <c:pt idx="155">
                  <c:v>19</c:v>
                </c:pt>
                <c:pt idx="156">
                  <c:v>19</c:v>
                </c:pt>
                <c:pt idx="157">
                  <c:v>19</c:v>
                </c:pt>
                <c:pt idx="158">
                  <c:v>19</c:v>
                </c:pt>
                <c:pt idx="159">
                  <c:v>19</c:v>
                </c:pt>
                <c:pt idx="160">
                  <c:v>19</c:v>
                </c:pt>
                <c:pt idx="161">
                  <c:v>19</c:v>
                </c:pt>
                <c:pt idx="162">
                  <c:v>19</c:v>
                </c:pt>
                <c:pt idx="163">
                  <c:v>19</c:v>
                </c:pt>
                <c:pt idx="164">
                  <c:v>19</c:v>
                </c:pt>
                <c:pt idx="165">
                  <c:v>19</c:v>
                </c:pt>
                <c:pt idx="166">
                  <c:v>19</c:v>
                </c:pt>
                <c:pt idx="167">
                  <c:v>19</c:v>
                </c:pt>
                <c:pt idx="168">
                  <c:v>19</c:v>
                </c:pt>
                <c:pt idx="169">
                  <c:v>19</c:v>
                </c:pt>
                <c:pt idx="170">
                  <c:v>19</c:v>
                </c:pt>
                <c:pt idx="171">
                  <c:v>19</c:v>
                </c:pt>
                <c:pt idx="172">
                  <c:v>18</c:v>
                </c:pt>
                <c:pt idx="173">
                  <c:v>20</c:v>
                </c:pt>
                <c:pt idx="174">
                  <c:v>9</c:v>
                </c:pt>
                <c:pt idx="175">
                  <c:v>19</c:v>
                </c:pt>
                <c:pt idx="176">
                  <c:v>16</c:v>
                </c:pt>
                <c:pt idx="177">
                  <c:v>20</c:v>
                </c:pt>
                <c:pt idx="178">
                  <c:v>1</c:v>
                </c:pt>
                <c:pt idx="179">
                  <c:v>3</c:v>
                </c:pt>
                <c:pt idx="180">
                  <c:v>18</c:v>
                </c:pt>
                <c:pt idx="181">
                  <c:v>5</c:v>
                </c:pt>
                <c:pt idx="182">
                  <c:v>20</c:v>
                </c:pt>
                <c:pt idx="183">
                  <c:v>15</c:v>
                </c:pt>
                <c:pt idx="184">
                  <c:v>18</c:v>
                </c:pt>
                <c:pt idx="185">
                  <c:v>17</c:v>
                </c:pt>
                <c:pt idx="186">
                  <c:v>17</c:v>
                </c:pt>
                <c:pt idx="187">
                  <c:v>19</c:v>
                </c:pt>
                <c:pt idx="188">
                  <c:v>17</c:v>
                </c:pt>
                <c:pt idx="189">
                  <c:v>19</c:v>
                </c:pt>
                <c:pt idx="190">
                  <c:v>17</c:v>
                </c:pt>
                <c:pt idx="191">
                  <c:v>19</c:v>
                </c:pt>
                <c:pt idx="192">
                  <c:v>19</c:v>
                </c:pt>
                <c:pt idx="193">
                  <c:v>17</c:v>
                </c:pt>
                <c:pt idx="194">
                  <c:v>19</c:v>
                </c:pt>
                <c:pt idx="195">
                  <c:v>10</c:v>
                </c:pt>
                <c:pt idx="196">
                  <c:v>19</c:v>
                </c:pt>
                <c:pt idx="197">
                  <c:v>10</c:v>
                </c:pt>
                <c:pt idx="198">
                  <c:v>19</c:v>
                </c:pt>
                <c:pt idx="199">
                  <c:v>19</c:v>
                </c:pt>
                <c:pt idx="200">
                  <c:v>17</c:v>
                </c:pt>
                <c:pt idx="201">
                  <c:v>15</c:v>
                </c:pt>
                <c:pt idx="202">
                  <c:v>17</c:v>
                </c:pt>
                <c:pt idx="203">
                  <c:v>17</c:v>
                </c:pt>
                <c:pt idx="204">
                  <c:v>15</c:v>
                </c:pt>
              </c:numCache>
            </c:numRef>
          </c:val>
          <c:smooth val="0"/>
          <c:extLst>
            <c:ext xmlns:c16="http://schemas.microsoft.com/office/drawing/2014/chart" uri="{C3380CC4-5D6E-409C-BE32-E72D297353CC}">
              <c16:uniqueId val="{00000000-48AA-411B-B105-1E00E98E82A5}"/>
            </c:ext>
          </c:extLst>
        </c:ser>
        <c:dLbls>
          <c:showLegendKey val="0"/>
          <c:showVal val="0"/>
          <c:showCatName val="0"/>
          <c:showSerName val="0"/>
          <c:showPercent val="0"/>
          <c:showBubbleSize val="0"/>
        </c:dLbls>
        <c:smooth val="0"/>
        <c:axId val="2066178543"/>
        <c:axId val="2066192463"/>
      </c:lineChart>
      <c:catAx>
        <c:axId val="20661785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66192463"/>
        <c:crosses val="autoZero"/>
        <c:auto val="1"/>
        <c:lblAlgn val="ctr"/>
        <c:lblOffset val="100"/>
        <c:noMultiLvlLbl val="0"/>
      </c:catAx>
      <c:valAx>
        <c:axId val="2066192463"/>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661785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900-10.Rank of F_lambda2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Sheet8!$F$1</c:f>
              <c:strCache>
                <c:ptCount val="1"/>
                <c:pt idx="0">
                  <c:v>Rank of F_lambda2</c:v>
                </c:pt>
              </c:strCache>
            </c:strRef>
          </c:tx>
          <c:spPr>
            <a:ln w="19050" cap="rnd">
              <a:solidFill>
                <a:schemeClr val="accent1"/>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Sheet8!$F$2:$F$206</c:f>
              <c:numCache>
                <c:formatCode>General</c:formatCode>
                <c:ptCount val="205"/>
                <c:pt idx="0">
                  <c:v>19</c:v>
                </c:pt>
                <c:pt idx="1">
                  <c:v>7</c:v>
                </c:pt>
                <c:pt idx="2">
                  <c:v>8</c:v>
                </c:pt>
                <c:pt idx="3">
                  <c:v>12</c:v>
                </c:pt>
                <c:pt idx="4">
                  <c:v>12</c:v>
                </c:pt>
                <c:pt idx="5">
                  <c:v>4</c:v>
                </c:pt>
                <c:pt idx="6">
                  <c:v>11</c:v>
                </c:pt>
                <c:pt idx="7">
                  <c:v>12</c:v>
                </c:pt>
                <c:pt idx="8">
                  <c:v>18</c:v>
                </c:pt>
                <c:pt idx="9">
                  <c:v>6</c:v>
                </c:pt>
                <c:pt idx="10">
                  <c:v>10</c:v>
                </c:pt>
                <c:pt idx="11">
                  <c:v>19</c:v>
                </c:pt>
                <c:pt idx="12">
                  <c:v>14</c:v>
                </c:pt>
                <c:pt idx="13">
                  <c:v>7</c:v>
                </c:pt>
                <c:pt idx="14">
                  <c:v>9</c:v>
                </c:pt>
                <c:pt idx="15">
                  <c:v>6</c:v>
                </c:pt>
                <c:pt idx="16">
                  <c:v>2</c:v>
                </c:pt>
                <c:pt idx="17">
                  <c:v>1</c:v>
                </c:pt>
                <c:pt idx="18">
                  <c:v>11</c:v>
                </c:pt>
                <c:pt idx="19">
                  <c:v>12</c:v>
                </c:pt>
                <c:pt idx="20">
                  <c:v>2</c:v>
                </c:pt>
                <c:pt idx="21">
                  <c:v>9</c:v>
                </c:pt>
                <c:pt idx="22">
                  <c:v>15</c:v>
                </c:pt>
                <c:pt idx="23">
                  <c:v>16</c:v>
                </c:pt>
                <c:pt idx="24">
                  <c:v>2</c:v>
                </c:pt>
                <c:pt idx="25">
                  <c:v>7</c:v>
                </c:pt>
                <c:pt idx="26">
                  <c:v>10</c:v>
                </c:pt>
                <c:pt idx="27">
                  <c:v>3</c:v>
                </c:pt>
                <c:pt idx="28">
                  <c:v>14</c:v>
                </c:pt>
                <c:pt idx="29">
                  <c:v>17</c:v>
                </c:pt>
                <c:pt idx="30">
                  <c:v>17</c:v>
                </c:pt>
                <c:pt idx="31">
                  <c:v>14</c:v>
                </c:pt>
                <c:pt idx="32">
                  <c:v>13</c:v>
                </c:pt>
                <c:pt idx="33">
                  <c:v>12</c:v>
                </c:pt>
                <c:pt idx="34">
                  <c:v>18</c:v>
                </c:pt>
                <c:pt idx="35">
                  <c:v>1</c:v>
                </c:pt>
                <c:pt idx="36">
                  <c:v>7</c:v>
                </c:pt>
                <c:pt idx="37">
                  <c:v>3</c:v>
                </c:pt>
                <c:pt idx="38">
                  <c:v>2</c:v>
                </c:pt>
                <c:pt idx="39">
                  <c:v>7</c:v>
                </c:pt>
                <c:pt idx="40">
                  <c:v>3</c:v>
                </c:pt>
                <c:pt idx="41">
                  <c:v>6</c:v>
                </c:pt>
                <c:pt idx="42">
                  <c:v>3</c:v>
                </c:pt>
                <c:pt idx="43">
                  <c:v>5</c:v>
                </c:pt>
                <c:pt idx="44">
                  <c:v>3</c:v>
                </c:pt>
                <c:pt idx="45">
                  <c:v>10</c:v>
                </c:pt>
                <c:pt idx="46">
                  <c:v>9</c:v>
                </c:pt>
                <c:pt idx="47">
                  <c:v>14</c:v>
                </c:pt>
                <c:pt idx="48">
                  <c:v>4</c:v>
                </c:pt>
                <c:pt idx="49">
                  <c:v>14</c:v>
                </c:pt>
                <c:pt idx="50">
                  <c:v>1</c:v>
                </c:pt>
                <c:pt idx="51">
                  <c:v>10</c:v>
                </c:pt>
                <c:pt idx="52">
                  <c:v>12</c:v>
                </c:pt>
                <c:pt idx="53">
                  <c:v>3</c:v>
                </c:pt>
                <c:pt idx="54">
                  <c:v>15</c:v>
                </c:pt>
                <c:pt idx="55">
                  <c:v>12</c:v>
                </c:pt>
                <c:pt idx="56">
                  <c:v>11</c:v>
                </c:pt>
                <c:pt idx="57">
                  <c:v>16</c:v>
                </c:pt>
                <c:pt idx="58">
                  <c:v>15</c:v>
                </c:pt>
                <c:pt idx="59">
                  <c:v>15</c:v>
                </c:pt>
                <c:pt idx="60">
                  <c:v>12</c:v>
                </c:pt>
                <c:pt idx="61">
                  <c:v>3</c:v>
                </c:pt>
                <c:pt idx="62">
                  <c:v>2</c:v>
                </c:pt>
                <c:pt idx="63">
                  <c:v>14</c:v>
                </c:pt>
                <c:pt idx="64">
                  <c:v>8</c:v>
                </c:pt>
                <c:pt idx="65">
                  <c:v>10</c:v>
                </c:pt>
                <c:pt idx="66">
                  <c:v>6</c:v>
                </c:pt>
                <c:pt idx="67">
                  <c:v>19</c:v>
                </c:pt>
                <c:pt idx="68">
                  <c:v>19</c:v>
                </c:pt>
                <c:pt idx="69">
                  <c:v>19</c:v>
                </c:pt>
                <c:pt idx="70">
                  <c:v>18</c:v>
                </c:pt>
                <c:pt idx="71">
                  <c:v>15</c:v>
                </c:pt>
                <c:pt idx="72">
                  <c:v>15</c:v>
                </c:pt>
                <c:pt idx="73">
                  <c:v>15</c:v>
                </c:pt>
                <c:pt idx="74">
                  <c:v>13</c:v>
                </c:pt>
                <c:pt idx="75">
                  <c:v>18</c:v>
                </c:pt>
                <c:pt idx="76">
                  <c:v>11</c:v>
                </c:pt>
                <c:pt idx="77">
                  <c:v>9</c:v>
                </c:pt>
                <c:pt idx="78">
                  <c:v>1</c:v>
                </c:pt>
                <c:pt idx="79">
                  <c:v>2</c:v>
                </c:pt>
                <c:pt idx="80">
                  <c:v>16</c:v>
                </c:pt>
                <c:pt idx="81">
                  <c:v>16</c:v>
                </c:pt>
                <c:pt idx="82">
                  <c:v>16</c:v>
                </c:pt>
                <c:pt idx="83">
                  <c:v>9</c:v>
                </c:pt>
                <c:pt idx="84">
                  <c:v>18</c:v>
                </c:pt>
                <c:pt idx="85">
                  <c:v>17</c:v>
                </c:pt>
                <c:pt idx="86">
                  <c:v>1</c:v>
                </c:pt>
                <c:pt idx="87">
                  <c:v>17</c:v>
                </c:pt>
                <c:pt idx="88">
                  <c:v>8</c:v>
                </c:pt>
                <c:pt idx="89">
                  <c:v>7</c:v>
                </c:pt>
                <c:pt idx="90">
                  <c:v>18</c:v>
                </c:pt>
                <c:pt idx="91">
                  <c:v>13</c:v>
                </c:pt>
                <c:pt idx="92">
                  <c:v>18</c:v>
                </c:pt>
                <c:pt idx="93">
                  <c:v>9</c:v>
                </c:pt>
                <c:pt idx="94">
                  <c:v>8</c:v>
                </c:pt>
                <c:pt idx="95">
                  <c:v>4</c:v>
                </c:pt>
                <c:pt idx="96">
                  <c:v>3</c:v>
                </c:pt>
                <c:pt idx="97">
                  <c:v>1</c:v>
                </c:pt>
                <c:pt idx="98">
                  <c:v>8</c:v>
                </c:pt>
                <c:pt idx="99">
                  <c:v>8</c:v>
                </c:pt>
                <c:pt idx="100">
                  <c:v>4</c:v>
                </c:pt>
                <c:pt idx="101">
                  <c:v>4</c:v>
                </c:pt>
                <c:pt idx="102">
                  <c:v>18</c:v>
                </c:pt>
                <c:pt idx="103">
                  <c:v>13</c:v>
                </c:pt>
                <c:pt idx="104">
                  <c:v>19</c:v>
                </c:pt>
                <c:pt idx="105">
                  <c:v>15</c:v>
                </c:pt>
                <c:pt idx="106">
                  <c:v>17</c:v>
                </c:pt>
                <c:pt idx="107">
                  <c:v>11</c:v>
                </c:pt>
                <c:pt idx="108">
                  <c:v>5</c:v>
                </c:pt>
                <c:pt idx="109">
                  <c:v>9</c:v>
                </c:pt>
                <c:pt idx="110">
                  <c:v>1</c:v>
                </c:pt>
                <c:pt idx="111">
                  <c:v>5</c:v>
                </c:pt>
                <c:pt idx="112">
                  <c:v>2</c:v>
                </c:pt>
                <c:pt idx="113">
                  <c:v>11</c:v>
                </c:pt>
                <c:pt idx="114">
                  <c:v>12</c:v>
                </c:pt>
                <c:pt idx="115">
                  <c:v>7</c:v>
                </c:pt>
                <c:pt idx="116">
                  <c:v>13</c:v>
                </c:pt>
                <c:pt idx="117">
                  <c:v>3</c:v>
                </c:pt>
                <c:pt idx="118">
                  <c:v>18</c:v>
                </c:pt>
                <c:pt idx="119">
                  <c:v>8</c:v>
                </c:pt>
                <c:pt idx="120">
                  <c:v>4</c:v>
                </c:pt>
                <c:pt idx="121">
                  <c:v>19</c:v>
                </c:pt>
                <c:pt idx="122">
                  <c:v>12</c:v>
                </c:pt>
                <c:pt idx="123">
                  <c:v>18</c:v>
                </c:pt>
                <c:pt idx="124">
                  <c:v>9</c:v>
                </c:pt>
                <c:pt idx="125">
                  <c:v>18</c:v>
                </c:pt>
                <c:pt idx="126">
                  <c:v>17</c:v>
                </c:pt>
                <c:pt idx="127">
                  <c:v>17</c:v>
                </c:pt>
                <c:pt idx="128">
                  <c:v>14</c:v>
                </c:pt>
                <c:pt idx="129">
                  <c:v>9</c:v>
                </c:pt>
                <c:pt idx="130">
                  <c:v>8</c:v>
                </c:pt>
                <c:pt idx="131">
                  <c:v>16</c:v>
                </c:pt>
                <c:pt idx="132">
                  <c:v>4</c:v>
                </c:pt>
                <c:pt idx="133">
                  <c:v>19</c:v>
                </c:pt>
                <c:pt idx="134">
                  <c:v>2</c:v>
                </c:pt>
                <c:pt idx="135">
                  <c:v>3</c:v>
                </c:pt>
                <c:pt idx="136">
                  <c:v>11</c:v>
                </c:pt>
                <c:pt idx="137">
                  <c:v>19</c:v>
                </c:pt>
                <c:pt idx="138">
                  <c:v>17</c:v>
                </c:pt>
                <c:pt idx="139">
                  <c:v>17</c:v>
                </c:pt>
                <c:pt idx="140">
                  <c:v>19</c:v>
                </c:pt>
                <c:pt idx="141">
                  <c:v>19</c:v>
                </c:pt>
                <c:pt idx="142">
                  <c:v>16</c:v>
                </c:pt>
                <c:pt idx="143">
                  <c:v>19</c:v>
                </c:pt>
                <c:pt idx="144">
                  <c:v>19</c:v>
                </c:pt>
                <c:pt idx="145">
                  <c:v>16</c:v>
                </c:pt>
                <c:pt idx="146">
                  <c:v>13</c:v>
                </c:pt>
                <c:pt idx="147">
                  <c:v>18</c:v>
                </c:pt>
                <c:pt idx="148">
                  <c:v>18</c:v>
                </c:pt>
                <c:pt idx="149">
                  <c:v>18</c:v>
                </c:pt>
                <c:pt idx="150">
                  <c:v>19</c:v>
                </c:pt>
                <c:pt idx="151">
                  <c:v>19</c:v>
                </c:pt>
                <c:pt idx="152">
                  <c:v>16</c:v>
                </c:pt>
                <c:pt idx="153">
                  <c:v>13</c:v>
                </c:pt>
                <c:pt idx="154">
                  <c:v>19</c:v>
                </c:pt>
                <c:pt idx="155">
                  <c:v>17</c:v>
                </c:pt>
                <c:pt idx="156">
                  <c:v>18</c:v>
                </c:pt>
                <c:pt idx="157">
                  <c:v>19</c:v>
                </c:pt>
                <c:pt idx="158">
                  <c:v>19</c:v>
                </c:pt>
                <c:pt idx="159">
                  <c:v>19</c:v>
                </c:pt>
                <c:pt idx="160">
                  <c:v>19</c:v>
                </c:pt>
                <c:pt idx="161">
                  <c:v>19</c:v>
                </c:pt>
                <c:pt idx="162">
                  <c:v>19</c:v>
                </c:pt>
                <c:pt idx="163">
                  <c:v>19</c:v>
                </c:pt>
                <c:pt idx="164">
                  <c:v>19</c:v>
                </c:pt>
                <c:pt idx="165">
                  <c:v>18</c:v>
                </c:pt>
                <c:pt idx="166">
                  <c:v>19</c:v>
                </c:pt>
                <c:pt idx="167">
                  <c:v>19</c:v>
                </c:pt>
                <c:pt idx="168">
                  <c:v>18</c:v>
                </c:pt>
                <c:pt idx="169">
                  <c:v>15</c:v>
                </c:pt>
                <c:pt idx="170">
                  <c:v>11</c:v>
                </c:pt>
                <c:pt idx="171">
                  <c:v>18</c:v>
                </c:pt>
                <c:pt idx="172">
                  <c:v>3</c:v>
                </c:pt>
                <c:pt idx="173">
                  <c:v>7</c:v>
                </c:pt>
                <c:pt idx="174">
                  <c:v>17</c:v>
                </c:pt>
                <c:pt idx="175">
                  <c:v>10</c:v>
                </c:pt>
                <c:pt idx="176">
                  <c:v>17</c:v>
                </c:pt>
                <c:pt idx="177">
                  <c:v>13</c:v>
                </c:pt>
                <c:pt idx="178">
                  <c:v>17</c:v>
                </c:pt>
                <c:pt idx="179">
                  <c:v>15</c:v>
                </c:pt>
                <c:pt idx="180">
                  <c:v>18</c:v>
                </c:pt>
                <c:pt idx="181">
                  <c:v>13</c:v>
                </c:pt>
                <c:pt idx="182">
                  <c:v>16</c:v>
                </c:pt>
                <c:pt idx="183">
                  <c:v>17</c:v>
                </c:pt>
                <c:pt idx="184">
                  <c:v>17</c:v>
                </c:pt>
                <c:pt idx="185">
                  <c:v>18</c:v>
                </c:pt>
                <c:pt idx="186">
                  <c:v>19</c:v>
                </c:pt>
                <c:pt idx="187">
                  <c:v>18</c:v>
                </c:pt>
                <c:pt idx="188">
                  <c:v>19</c:v>
                </c:pt>
                <c:pt idx="189">
                  <c:v>16</c:v>
                </c:pt>
                <c:pt idx="190">
                  <c:v>19</c:v>
                </c:pt>
                <c:pt idx="191">
                  <c:v>18</c:v>
                </c:pt>
                <c:pt idx="192">
                  <c:v>19</c:v>
                </c:pt>
                <c:pt idx="193">
                  <c:v>19</c:v>
                </c:pt>
                <c:pt idx="194">
                  <c:v>18</c:v>
                </c:pt>
                <c:pt idx="195">
                  <c:v>5</c:v>
                </c:pt>
                <c:pt idx="196">
                  <c:v>19</c:v>
                </c:pt>
                <c:pt idx="197">
                  <c:v>14</c:v>
                </c:pt>
                <c:pt idx="198">
                  <c:v>18</c:v>
                </c:pt>
                <c:pt idx="199">
                  <c:v>18</c:v>
                </c:pt>
                <c:pt idx="200">
                  <c:v>12</c:v>
                </c:pt>
                <c:pt idx="201">
                  <c:v>13</c:v>
                </c:pt>
                <c:pt idx="202">
                  <c:v>19</c:v>
                </c:pt>
                <c:pt idx="203">
                  <c:v>17</c:v>
                </c:pt>
                <c:pt idx="204">
                  <c:v>16</c:v>
                </c:pt>
              </c:numCache>
            </c:numRef>
          </c:val>
          <c:smooth val="0"/>
          <c:extLst>
            <c:ext xmlns:c16="http://schemas.microsoft.com/office/drawing/2014/chart" uri="{C3380CC4-5D6E-409C-BE32-E72D297353CC}">
              <c16:uniqueId val="{00000000-35FA-4299-AD04-8327EA6A0642}"/>
            </c:ext>
          </c:extLst>
        </c:ser>
        <c:dLbls>
          <c:showLegendKey val="0"/>
          <c:showVal val="0"/>
          <c:showCatName val="0"/>
          <c:showSerName val="0"/>
          <c:showPercent val="0"/>
          <c:showBubbleSize val="0"/>
        </c:dLbls>
        <c:smooth val="0"/>
        <c:axId val="1957987663"/>
        <c:axId val="1957983343"/>
      </c:lineChart>
      <c:catAx>
        <c:axId val="1957987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7983343"/>
        <c:crosses val="autoZero"/>
        <c:auto val="1"/>
        <c:lblAlgn val="ctr"/>
        <c:lblOffset val="100"/>
        <c:noMultiLvlLbl val="0"/>
      </c:catAx>
      <c:valAx>
        <c:axId val="1957983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798766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600-7</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Sheet5!$E$1</c:f>
              <c:strCache>
                <c:ptCount val="1"/>
                <c:pt idx="0">
                  <c:v>Rank of F_lambda1</c:v>
                </c:pt>
              </c:strCache>
            </c:strRef>
          </c:tx>
          <c:spPr>
            <a:ln w="19050" cap="rnd">
              <a:solidFill>
                <a:schemeClr val="accent1"/>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Sheet5!$E$2:$E$336</c:f>
              <c:numCache>
                <c:formatCode>General</c:formatCode>
                <c:ptCount val="335"/>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20</c:v>
                </c:pt>
                <c:pt idx="174">
                  <c:v>20</c:v>
                </c:pt>
                <c:pt idx="175">
                  <c:v>20</c:v>
                </c:pt>
                <c:pt idx="176">
                  <c:v>20</c:v>
                </c:pt>
                <c:pt idx="177">
                  <c:v>20</c:v>
                </c:pt>
                <c:pt idx="178">
                  <c:v>20</c:v>
                </c:pt>
                <c:pt idx="179">
                  <c:v>20</c:v>
                </c:pt>
                <c:pt idx="180">
                  <c:v>20</c:v>
                </c:pt>
                <c:pt idx="181">
                  <c:v>20</c:v>
                </c:pt>
                <c:pt idx="182">
                  <c:v>20</c:v>
                </c:pt>
                <c:pt idx="183">
                  <c:v>20</c:v>
                </c:pt>
                <c:pt idx="184">
                  <c:v>20</c:v>
                </c:pt>
                <c:pt idx="185">
                  <c:v>20</c:v>
                </c:pt>
                <c:pt idx="186">
                  <c:v>20</c:v>
                </c:pt>
                <c:pt idx="187">
                  <c:v>20</c:v>
                </c:pt>
                <c:pt idx="188">
                  <c:v>20</c:v>
                </c:pt>
                <c:pt idx="189">
                  <c:v>20</c:v>
                </c:pt>
                <c:pt idx="190">
                  <c:v>20</c:v>
                </c:pt>
                <c:pt idx="191">
                  <c:v>20</c:v>
                </c:pt>
                <c:pt idx="192">
                  <c:v>20</c:v>
                </c:pt>
                <c:pt idx="193">
                  <c:v>20</c:v>
                </c:pt>
                <c:pt idx="194">
                  <c:v>20</c:v>
                </c:pt>
                <c:pt idx="195">
                  <c:v>20</c:v>
                </c:pt>
                <c:pt idx="196">
                  <c:v>20</c:v>
                </c:pt>
                <c:pt idx="197">
                  <c:v>20</c:v>
                </c:pt>
                <c:pt idx="198">
                  <c:v>20</c:v>
                </c:pt>
                <c:pt idx="199">
                  <c:v>20</c:v>
                </c:pt>
                <c:pt idx="200">
                  <c:v>20</c:v>
                </c:pt>
                <c:pt idx="201">
                  <c:v>20</c:v>
                </c:pt>
                <c:pt idx="202">
                  <c:v>20</c:v>
                </c:pt>
                <c:pt idx="203">
                  <c:v>20</c:v>
                </c:pt>
                <c:pt idx="204">
                  <c:v>20</c:v>
                </c:pt>
                <c:pt idx="205">
                  <c:v>20</c:v>
                </c:pt>
                <c:pt idx="206">
                  <c:v>20</c:v>
                </c:pt>
                <c:pt idx="207">
                  <c:v>20</c:v>
                </c:pt>
                <c:pt idx="208">
                  <c:v>20</c:v>
                </c:pt>
                <c:pt idx="209">
                  <c:v>20</c:v>
                </c:pt>
                <c:pt idx="210">
                  <c:v>20</c:v>
                </c:pt>
                <c:pt idx="211">
                  <c:v>20</c:v>
                </c:pt>
                <c:pt idx="212">
                  <c:v>20</c:v>
                </c:pt>
                <c:pt idx="213">
                  <c:v>20</c:v>
                </c:pt>
                <c:pt idx="214">
                  <c:v>20</c:v>
                </c:pt>
                <c:pt idx="215">
                  <c:v>20</c:v>
                </c:pt>
                <c:pt idx="216">
                  <c:v>20</c:v>
                </c:pt>
                <c:pt idx="217">
                  <c:v>20</c:v>
                </c:pt>
                <c:pt idx="218">
                  <c:v>20</c:v>
                </c:pt>
                <c:pt idx="219">
                  <c:v>20</c:v>
                </c:pt>
                <c:pt idx="220">
                  <c:v>20</c:v>
                </c:pt>
                <c:pt idx="221">
                  <c:v>20</c:v>
                </c:pt>
                <c:pt idx="222">
                  <c:v>20</c:v>
                </c:pt>
                <c:pt idx="223">
                  <c:v>20</c:v>
                </c:pt>
                <c:pt idx="224">
                  <c:v>20</c:v>
                </c:pt>
                <c:pt idx="225">
                  <c:v>20</c:v>
                </c:pt>
                <c:pt idx="226">
                  <c:v>20</c:v>
                </c:pt>
                <c:pt idx="227">
                  <c:v>20</c:v>
                </c:pt>
                <c:pt idx="228">
                  <c:v>20</c:v>
                </c:pt>
                <c:pt idx="229">
                  <c:v>20</c:v>
                </c:pt>
                <c:pt idx="230">
                  <c:v>20</c:v>
                </c:pt>
                <c:pt idx="231">
                  <c:v>20</c:v>
                </c:pt>
                <c:pt idx="232">
                  <c:v>20</c:v>
                </c:pt>
                <c:pt idx="233">
                  <c:v>20</c:v>
                </c:pt>
                <c:pt idx="234">
                  <c:v>20</c:v>
                </c:pt>
                <c:pt idx="235">
                  <c:v>20</c:v>
                </c:pt>
                <c:pt idx="236">
                  <c:v>20</c:v>
                </c:pt>
                <c:pt idx="237">
                  <c:v>20</c:v>
                </c:pt>
                <c:pt idx="238">
                  <c:v>20</c:v>
                </c:pt>
                <c:pt idx="239">
                  <c:v>20</c:v>
                </c:pt>
                <c:pt idx="240">
                  <c:v>20</c:v>
                </c:pt>
                <c:pt idx="241">
                  <c:v>20</c:v>
                </c:pt>
                <c:pt idx="242">
                  <c:v>20</c:v>
                </c:pt>
                <c:pt idx="243">
                  <c:v>20</c:v>
                </c:pt>
                <c:pt idx="244">
                  <c:v>20</c:v>
                </c:pt>
                <c:pt idx="245">
                  <c:v>20</c:v>
                </c:pt>
                <c:pt idx="246">
                  <c:v>20</c:v>
                </c:pt>
                <c:pt idx="247">
                  <c:v>20</c:v>
                </c:pt>
                <c:pt idx="248">
                  <c:v>20</c:v>
                </c:pt>
                <c:pt idx="249">
                  <c:v>20</c:v>
                </c:pt>
                <c:pt idx="250">
                  <c:v>20</c:v>
                </c:pt>
                <c:pt idx="251">
                  <c:v>20</c:v>
                </c:pt>
                <c:pt idx="252">
                  <c:v>20</c:v>
                </c:pt>
                <c:pt idx="253">
                  <c:v>20</c:v>
                </c:pt>
                <c:pt idx="254">
                  <c:v>20</c:v>
                </c:pt>
                <c:pt idx="255">
                  <c:v>20</c:v>
                </c:pt>
                <c:pt idx="256">
                  <c:v>20</c:v>
                </c:pt>
                <c:pt idx="257">
                  <c:v>20</c:v>
                </c:pt>
                <c:pt idx="258">
                  <c:v>20</c:v>
                </c:pt>
                <c:pt idx="259">
                  <c:v>20</c:v>
                </c:pt>
                <c:pt idx="260">
                  <c:v>20</c:v>
                </c:pt>
                <c:pt idx="261">
                  <c:v>20</c:v>
                </c:pt>
                <c:pt idx="262">
                  <c:v>20</c:v>
                </c:pt>
                <c:pt idx="263">
                  <c:v>20</c:v>
                </c:pt>
                <c:pt idx="264">
                  <c:v>20</c:v>
                </c:pt>
                <c:pt idx="265">
                  <c:v>20</c:v>
                </c:pt>
                <c:pt idx="266">
                  <c:v>20</c:v>
                </c:pt>
                <c:pt idx="267">
                  <c:v>20</c:v>
                </c:pt>
                <c:pt idx="268">
                  <c:v>20</c:v>
                </c:pt>
                <c:pt idx="269">
                  <c:v>20</c:v>
                </c:pt>
                <c:pt idx="270">
                  <c:v>20</c:v>
                </c:pt>
                <c:pt idx="271">
                  <c:v>20</c:v>
                </c:pt>
                <c:pt idx="272">
                  <c:v>20</c:v>
                </c:pt>
                <c:pt idx="273">
                  <c:v>20</c:v>
                </c:pt>
                <c:pt idx="274">
                  <c:v>20</c:v>
                </c:pt>
                <c:pt idx="275">
                  <c:v>20</c:v>
                </c:pt>
                <c:pt idx="276">
                  <c:v>20</c:v>
                </c:pt>
                <c:pt idx="277">
                  <c:v>20</c:v>
                </c:pt>
                <c:pt idx="278">
                  <c:v>20</c:v>
                </c:pt>
                <c:pt idx="279">
                  <c:v>20</c:v>
                </c:pt>
                <c:pt idx="280">
                  <c:v>20</c:v>
                </c:pt>
                <c:pt idx="281">
                  <c:v>20</c:v>
                </c:pt>
                <c:pt idx="282">
                  <c:v>20</c:v>
                </c:pt>
                <c:pt idx="283">
                  <c:v>20</c:v>
                </c:pt>
                <c:pt idx="284">
                  <c:v>20</c:v>
                </c:pt>
                <c:pt idx="285">
                  <c:v>20</c:v>
                </c:pt>
                <c:pt idx="286">
                  <c:v>20</c:v>
                </c:pt>
                <c:pt idx="287">
                  <c:v>20</c:v>
                </c:pt>
                <c:pt idx="288">
                  <c:v>20</c:v>
                </c:pt>
                <c:pt idx="289">
                  <c:v>20</c:v>
                </c:pt>
                <c:pt idx="290">
                  <c:v>20</c:v>
                </c:pt>
                <c:pt idx="291">
                  <c:v>20</c:v>
                </c:pt>
                <c:pt idx="292">
                  <c:v>20</c:v>
                </c:pt>
                <c:pt idx="293">
                  <c:v>20</c:v>
                </c:pt>
                <c:pt idx="294">
                  <c:v>20</c:v>
                </c:pt>
                <c:pt idx="295">
                  <c:v>20</c:v>
                </c:pt>
                <c:pt idx="296">
                  <c:v>20</c:v>
                </c:pt>
                <c:pt idx="297">
                  <c:v>20</c:v>
                </c:pt>
                <c:pt idx="298">
                  <c:v>20</c:v>
                </c:pt>
                <c:pt idx="299">
                  <c:v>20</c:v>
                </c:pt>
                <c:pt idx="300">
                  <c:v>20</c:v>
                </c:pt>
                <c:pt idx="301">
                  <c:v>20</c:v>
                </c:pt>
                <c:pt idx="302">
                  <c:v>20</c:v>
                </c:pt>
                <c:pt idx="303">
                  <c:v>20</c:v>
                </c:pt>
                <c:pt idx="304">
                  <c:v>20</c:v>
                </c:pt>
                <c:pt idx="305">
                  <c:v>20</c:v>
                </c:pt>
                <c:pt idx="306">
                  <c:v>20</c:v>
                </c:pt>
                <c:pt idx="307">
                  <c:v>20</c:v>
                </c:pt>
                <c:pt idx="308">
                  <c:v>20</c:v>
                </c:pt>
                <c:pt idx="309">
                  <c:v>20</c:v>
                </c:pt>
                <c:pt idx="310">
                  <c:v>20</c:v>
                </c:pt>
                <c:pt idx="311">
                  <c:v>20</c:v>
                </c:pt>
                <c:pt idx="312">
                  <c:v>20</c:v>
                </c:pt>
                <c:pt idx="313">
                  <c:v>20</c:v>
                </c:pt>
                <c:pt idx="314">
                  <c:v>20</c:v>
                </c:pt>
                <c:pt idx="315">
                  <c:v>20</c:v>
                </c:pt>
                <c:pt idx="316">
                  <c:v>20</c:v>
                </c:pt>
                <c:pt idx="317">
                  <c:v>20</c:v>
                </c:pt>
                <c:pt idx="318">
                  <c:v>20</c:v>
                </c:pt>
                <c:pt idx="319">
                  <c:v>20</c:v>
                </c:pt>
                <c:pt idx="320">
                  <c:v>20</c:v>
                </c:pt>
                <c:pt idx="321">
                  <c:v>20</c:v>
                </c:pt>
                <c:pt idx="322">
                  <c:v>20</c:v>
                </c:pt>
                <c:pt idx="323">
                  <c:v>20</c:v>
                </c:pt>
                <c:pt idx="324">
                  <c:v>20</c:v>
                </c:pt>
                <c:pt idx="325">
                  <c:v>20</c:v>
                </c:pt>
                <c:pt idx="326">
                  <c:v>20</c:v>
                </c:pt>
                <c:pt idx="327">
                  <c:v>20</c:v>
                </c:pt>
                <c:pt idx="328">
                  <c:v>20</c:v>
                </c:pt>
                <c:pt idx="329">
                  <c:v>20</c:v>
                </c:pt>
                <c:pt idx="330">
                  <c:v>20</c:v>
                </c:pt>
                <c:pt idx="331">
                  <c:v>20</c:v>
                </c:pt>
                <c:pt idx="332">
                  <c:v>20</c:v>
                </c:pt>
                <c:pt idx="333">
                  <c:v>20</c:v>
                </c:pt>
                <c:pt idx="334">
                  <c:v>20</c:v>
                </c:pt>
              </c:numCache>
            </c:numRef>
          </c:val>
          <c:smooth val="0"/>
          <c:extLst>
            <c:ext xmlns:c16="http://schemas.microsoft.com/office/drawing/2014/chart" uri="{C3380CC4-5D6E-409C-BE32-E72D297353CC}">
              <c16:uniqueId val="{00000000-18DA-4B03-BD59-436280F52B7D}"/>
            </c:ext>
          </c:extLst>
        </c:ser>
        <c:ser>
          <c:idx val="1"/>
          <c:order val="1"/>
          <c:tx>
            <c:strRef>
              <c:f>Sheet5!$F$1</c:f>
              <c:strCache>
                <c:ptCount val="1"/>
                <c:pt idx="0">
                  <c:v>Rank of F_lambda2</c:v>
                </c:pt>
              </c:strCache>
            </c:strRef>
          </c:tx>
          <c:spPr>
            <a:ln w="19050" cap="rnd">
              <a:solidFill>
                <a:schemeClr val="accent2"/>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Sheet5!$F$2:$F$336</c:f>
              <c:numCache>
                <c:formatCode>General</c:formatCode>
                <c:ptCount val="335"/>
                <c:pt idx="0">
                  <c:v>7</c:v>
                </c:pt>
                <c:pt idx="1">
                  <c:v>9</c:v>
                </c:pt>
                <c:pt idx="2">
                  <c:v>10</c:v>
                </c:pt>
                <c:pt idx="3">
                  <c:v>19</c:v>
                </c:pt>
                <c:pt idx="4">
                  <c:v>19</c:v>
                </c:pt>
                <c:pt idx="5">
                  <c:v>11</c:v>
                </c:pt>
                <c:pt idx="6">
                  <c:v>15</c:v>
                </c:pt>
                <c:pt idx="7">
                  <c:v>15</c:v>
                </c:pt>
                <c:pt idx="8">
                  <c:v>17</c:v>
                </c:pt>
                <c:pt idx="9">
                  <c:v>16</c:v>
                </c:pt>
                <c:pt idx="10">
                  <c:v>19</c:v>
                </c:pt>
                <c:pt idx="11">
                  <c:v>19</c:v>
                </c:pt>
                <c:pt idx="12">
                  <c:v>13</c:v>
                </c:pt>
                <c:pt idx="13">
                  <c:v>17</c:v>
                </c:pt>
                <c:pt idx="14">
                  <c:v>7</c:v>
                </c:pt>
                <c:pt idx="15">
                  <c:v>16</c:v>
                </c:pt>
                <c:pt idx="16">
                  <c:v>18</c:v>
                </c:pt>
                <c:pt idx="17">
                  <c:v>15</c:v>
                </c:pt>
                <c:pt idx="18">
                  <c:v>18</c:v>
                </c:pt>
                <c:pt idx="19">
                  <c:v>5</c:v>
                </c:pt>
                <c:pt idx="20">
                  <c:v>5</c:v>
                </c:pt>
                <c:pt idx="21">
                  <c:v>2</c:v>
                </c:pt>
                <c:pt idx="22">
                  <c:v>15</c:v>
                </c:pt>
                <c:pt idx="23">
                  <c:v>6</c:v>
                </c:pt>
                <c:pt idx="24">
                  <c:v>1</c:v>
                </c:pt>
                <c:pt idx="25">
                  <c:v>16</c:v>
                </c:pt>
                <c:pt idx="26">
                  <c:v>12</c:v>
                </c:pt>
                <c:pt idx="27">
                  <c:v>17</c:v>
                </c:pt>
                <c:pt idx="28">
                  <c:v>3</c:v>
                </c:pt>
                <c:pt idx="29">
                  <c:v>15</c:v>
                </c:pt>
                <c:pt idx="30">
                  <c:v>6</c:v>
                </c:pt>
                <c:pt idx="31">
                  <c:v>1</c:v>
                </c:pt>
                <c:pt idx="32">
                  <c:v>8</c:v>
                </c:pt>
                <c:pt idx="33">
                  <c:v>19</c:v>
                </c:pt>
                <c:pt idx="34">
                  <c:v>18</c:v>
                </c:pt>
                <c:pt idx="35">
                  <c:v>14</c:v>
                </c:pt>
                <c:pt idx="36">
                  <c:v>6</c:v>
                </c:pt>
                <c:pt idx="37">
                  <c:v>4</c:v>
                </c:pt>
                <c:pt idx="38">
                  <c:v>6</c:v>
                </c:pt>
                <c:pt idx="39">
                  <c:v>4</c:v>
                </c:pt>
                <c:pt idx="40">
                  <c:v>17</c:v>
                </c:pt>
                <c:pt idx="41">
                  <c:v>18</c:v>
                </c:pt>
                <c:pt idx="42">
                  <c:v>17</c:v>
                </c:pt>
                <c:pt idx="43">
                  <c:v>11</c:v>
                </c:pt>
                <c:pt idx="44">
                  <c:v>5</c:v>
                </c:pt>
                <c:pt idx="45">
                  <c:v>18</c:v>
                </c:pt>
                <c:pt idx="46">
                  <c:v>17</c:v>
                </c:pt>
                <c:pt idx="47">
                  <c:v>5</c:v>
                </c:pt>
                <c:pt idx="48">
                  <c:v>6</c:v>
                </c:pt>
                <c:pt idx="49">
                  <c:v>13</c:v>
                </c:pt>
                <c:pt idx="50">
                  <c:v>8</c:v>
                </c:pt>
                <c:pt idx="51">
                  <c:v>6</c:v>
                </c:pt>
                <c:pt idx="52">
                  <c:v>7</c:v>
                </c:pt>
                <c:pt idx="53">
                  <c:v>6</c:v>
                </c:pt>
                <c:pt idx="54">
                  <c:v>7</c:v>
                </c:pt>
                <c:pt idx="55">
                  <c:v>11</c:v>
                </c:pt>
                <c:pt idx="56">
                  <c:v>16</c:v>
                </c:pt>
                <c:pt idx="57">
                  <c:v>7</c:v>
                </c:pt>
                <c:pt idx="58">
                  <c:v>5</c:v>
                </c:pt>
                <c:pt idx="59">
                  <c:v>8</c:v>
                </c:pt>
                <c:pt idx="60">
                  <c:v>19</c:v>
                </c:pt>
                <c:pt idx="61">
                  <c:v>6</c:v>
                </c:pt>
                <c:pt idx="62">
                  <c:v>5</c:v>
                </c:pt>
                <c:pt idx="63">
                  <c:v>12</c:v>
                </c:pt>
                <c:pt idx="64">
                  <c:v>16</c:v>
                </c:pt>
                <c:pt idx="65">
                  <c:v>15</c:v>
                </c:pt>
                <c:pt idx="66">
                  <c:v>2</c:v>
                </c:pt>
                <c:pt idx="67">
                  <c:v>4</c:v>
                </c:pt>
                <c:pt idx="68">
                  <c:v>4</c:v>
                </c:pt>
                <c:pt idx="69">
                  <c:v>9</c:v>
                </c:pt>
                <c:pt idx="70">
                  <c:v>4</c:v>
                </c:pt>
                <c:pt idx="71">
                  <c:v>9</c:v>
                </c:pt>
                <c:pt idx="72">
                  <c:v>2</c:v>
                </c:pt>
                <c:pt idx="73">
                  <c:v>9</c:v>
                </c:pt>
                <c:pt idx="74">
                  <c:v>6</c:v>
                </c:pt>
                <c:pt idx="75">
                  <c:v>4</c:v>
                </c:pt>
                <c:pt idx="76">
                  <c:v>4</c:v>
                </c:pt>
                <c:pt idx="77">
                  <c:v>15</c:v>
                </c:pt>
                <c:pt idx="78">
                  <c:v>11</c:v>
                </c:pt>
                <c:pt idx="79">
                  <c:v>17</c:v>
                </c:pt>
                <c:pt idx="80">
                  <c:v>16</c:v>
                </c:pt>
                <c:pt idx="81">
                  <c:v>3</c:v>
                </c:pt>
                <c:pt idx="82">
                  <c:v>7</c:v>
                </c:pt>
                <c:pt idx="83">
                  <c:v>6</c:v>
                </c:pt>
                <c:pt idx="84">
                  <c:v>9</c:v>
                </c:pt>
                <c:pt idx="85">
                  <c:v>15</c:v>
                </c:pt>
                <c:pt idx="86">
                  <c:v>12</c:v>
                </c:pt>
                <c:pt idx="87">
                  <c:v>8</c:v>
                </c:pt>
                <c:pt idx="88">
                  <c:v>16</c:v>
                </c:pt>
                <c:pt idx="89">
                  <c:v>18</c:v>
                </c:pt>
                <c:pt idx="90">
                  <c:v>17</c:v>
                </c:pt>
                <c:pt idx="91">
                  <c:v>19</c:v>
                </c:pt>
                <c:pt idx="92">
                  <c:v>13</c:v>
                </c:pt>
                <c:pt idx="93">
                  <c:v>6</c:v>
                </c:pt>
                <c:pt idx="94">
                  <c:v>5</c:v>
                </c:pt>
                <c:pt idx="95">
                  <c:v>7</c:v>
                </c:pt>
                <c:pt idx="96">
                  <c:v>10</c:v>
                </c:pt>
                <c:pt idx="97">
                  <c:v>17</c:v>
                </c:pt>
                <c:pt idx="98">
                  <c:v>1</c:v>
                </c:pt>
                <c:pt idx="99">
                  <c:v>6</c:v>
                </c:pt>
                <c:pt idx="100">
                  <c:v>11</c:v>
                </c:pt>
                <c:pt idx="101">
                  <c:v>6</c:v>
                </c:pt>
                <c:pt idx="102">
                  <c:v>16</c:v>
                </c:pt>
                <c:pt idx="103">
                  <c:v>4</c:v>
                </c:pt>
                <c:pt idx="104">
                  <c:v>6</c:v>
                </c:pt>
                <c:pt idx="105">
                  <c:v>9</c:v>
                </c:pt>
                <c:pt idx="106">
                  <c:v>13</c:v>
                </c:pt>
                <c:pt idx="107">
                  <c:v>3</c:v>
                </c:pt>
                <c:pt idx="108">
                  <c:v>2</c:v>
                </c:pt>
                <c:pt idx="109">
                  <c:v>5</c:v>
                </c:pt>
                <c:pt idx="110">
                  <c:v>18</c:v>
                </c:pt>
                <c:pt idx="111">
                  <c:v>16</c:v>
                </c:pt>
                <c:pt idx="112">
                  <c:v>17</c:v>
                </c:pt>
                <c:pt idx="113">
                  <c:v>3</c:v>
                </c:pt>
                <c:pt idx="114">
                  <c:v>3</c:v>
                </c:pt>
                <c:pt idx="115">
                  <c:v>2</c:v>
                </c:pt>
                <c:pt idx="116">
                  <c:v>10</c:v>
                </c:pt>
                <c:pt idx="117">
                  <c:v>16</c:v>
                </c:pt>
                <c:pt idx="118">
                  <c:v>13</c:v>
                </c:pt>
                <c:pt idx="119">
                  <c:v>15</c:v>
                </c:pt>
                <c:pt idx="120">
                  <c:v>2</c:v>
                </c:pt>
                <c:pt idx="121">
                  <c:v>1</c:v>
                </c:pt>
                <c:pt idx="122">
                  <c:v>11</c:v>
                </c:pt>
                <c:pt idx="123">
                  <c:v>8</c:v>
                </c:pt>
                <c:pt idx="124">
                  <c:v>10</c:v>
                </c:pt>
                <c:pt idx="125">
                  <c:v>14</c:v>
                </c:pt>
                <c:pt idx="126">
                  <c:v>4</c:v>
                </c:pt>
                <c:pt idx="127">
                  <c:v>11</c:v>
                </c:pt>
                <c:pt idx="128">
                  <c:v>19</c:v>
                </c:pt>
                <c:pt idx="129">
                  <c:v>18</c:v>
                </c:pt>
                <c:pt idx="130">
                  <c:v>9</c:v>
                </c:pt>
                <c:pt idx="131">
                  <c:v>13</c:v>
                </c:pt>
                <c:pt idx="132">
                  <c:v>4</c:v>
                </c:pt>
                <c:pt idx="133">
                  <c:v>16</c:v>
                </c:pt>
                <c:pt idx="134">
                  <c:v>12</c:v>
                </c:pt>
                <c:pt idx="135">
                  <c:v>18</c:v>
                </c:pt>
                <c:pt idx="136">
                  <c:v>8</c:v>
                </c:pt>
                <c:pt idx="137">
                  <c:v>14</c:v>
                </c:pt>
                <c:pt idx="138">
                  <c:v>19</c:v>
                </c:pt>
                <c:pt idx="139">
                  <c:v>14</c:v>
                </c:pt>
                <c:pt idx="140">
                  <c:v>16</c:v>
                </c:pt>
                <c:pt idx="141">
                  <c:v>12</c:v>
                </c:pt>
                <c:pt idx="142">
                  <c:v>16</c:v>
                </c:pt>
                <c:pt idx="143">
                  <c:v>6</c:v>
                </c:pt>
                <c:pt idx="144">
                  <c:v>6</c:v>
                </c:pt>
                <c:pt idx="145">
                  <c:v>9</c:v>
                </c:pt>
                <c:pt idx="146">
                  <c:v>12</c:v>
                </c:pt>
                <c:pt idx="147">
                  <c:v>3</c:v>
                </c:pt>
                <c:pt idx="148">
                  <c:v>2</c:v>
                </c:pt>
                <c:pt idx="149">
                  <c:v>2</c:v>
                </c:pt>
                <c:pt idx="150">
                  <c:v>7</c:v>
                </c:pt>
                <c:pt idx="151">
                  <c:v>18</c:v>
                </c:pt>
                <c:pt idx="152">
                  <c:v>9</c:v>
                </c:pt>
                <c:pt idx="153">
                  <c:v>19</c:v>
                </c:pt>
                <c:pt idx="154">
                  <c:v>4</c:v>
                </c:pt>
                <c:pt idx="155">
                  <c:v>3</c:v>
                </c:pt>
                <c:pt idx="156">
                  <c:v>16</c:v>
                </c:pt>
                <c:pt idx="157">
                  <c:v>1</c:v>
                </c:pt>
                <c:pt idx="158">
                  <c:v>7</c:v>
                </c:pt>
                <c:pt idx="159">
                  <c:v>1</c:v>
                </c:pt>
                <c:pt idx="160">
                  <c:v>14</c:v>
                </c:pt>
                <c:pt idx="161">
                  <c:v>1</c:v>
                </c:pt>
                <c:pt idx="162">
                  <c:v>9</c:v>
                </c:pt>
                <c:pt idx="163">
                  <c:v>8</c:v>
                </c:pt>
                <c:pt idx="164">
                  <c:v>13</c:v>
                </c:pt>
                <c:pt idx="165">
                  <c:v>12</c:v>
                </c:pt>
                <c:pt idx="166">
                  <c:v>19</c:v>
                </c:pt>
                <c:pt idx="167">
                  <c:v>12</c:v>
                </c:pt>
                <c:pt idx="168">
                  <c:v>6</c:v>
                </c:pt>
                <c:pt idx="169">
                  <c:v>8</c:v>
                </c:pt>
                <c:pt idx="170">
                  <c:v>9</c:v>
                </c:pt>
                <c:pt idx="171">
                  <c:v>15</c:v>
                </c:pt>
                <c:pt idx="172">
                  <c:v>18</c:v>
                </c:pt>
                <c:pt idx="173">
                  <c:v>7</c:v>
                </c:pt>
                <c:pt idx="174">
                  <c:v>9</c:v>
                </c:pt>
                <c:pt idx="175">
                  <c:v>7</c:v>
                </c:pt>
                <c:pt idx="176">
                  <c:v>4</c:v>
                </c:pt>
                <c:pt idx="177">
                  <c:v>7</c:v>
                </c:pt>
                <c:pt idx="178">
                  <c:v>9</c:v>
                </c:pt>
                <c:pt idx="179">
                  <c:v>3</c:v>
                </c:pt>
                <c:pt idx="180">
                  <c:v>18</c:v>
                </c:pt>
                <c:pt idx="181">
                  <c:v>11</c:v>
                </c:pt>
                <c:pt idx="182">
                  <c:v>15</c:v>
                </c:pt>
                <c:pt idx="183">
                  <c:v>8</c:v>
                </c:pt>
                <c:pt idx="184">
                  <c:v>4</c:v>
                </c:pt>
                <c:pt idx="185">
                  <c:v>13</c:v>
                </c:pt>
                <c:pt idx="186">
                  <c:v>19</c:v>
                </c:pt>
                <c:pt idx="187">
                  <c:v>18</c:v>
                </c:pt>
                <c:pt idx="188">
                  <c:v>18</c:v>
                </c:pt>
                <c:pt idx="189">
                  <c:v>7</c:v>
                </c:pt>
                <c:pt idx="190">
                  <c:v>11</c:v>
                </c:pt>
                <c:pt idx="191">
                  <c:v>8</c:v>
                </c:pt>
                <c:pt idx="192">
                  <c:v>5</c:v>
                </c:pt>
                <c:pt idx="193">
                  <c:v>14</c:v>
                </c:pt>
                <c:pt idx="194">
                  <c:v>12</c:v>
                </c:pt>
                <c:pt idx="195">
                  <c:v>2</c:v>
                </c:pt>
                <c:pt idx="196">
                  <c:v>10</c:v>
                </c:pt>
                <c:pt idx="197">
                  <c:v>17</c:v>
                </c:pt>
                <c:pt idx="198">
                  <c:v>4</c:v>
                </c:pt>
                <c:pt idx="199">
                  <c:v>13</c:v>
                </c:pt>
                <c:pt idx="200">
                  <c:v>16</c:v>
                </c:pt>
                <c:pt idx="201">
                  <c:v>6</c:v>
                </c:pt>
                <c:pt idx="202">
                  <c:v>7</c:v>
                </c:pt>
                <c:pt idx="203">
                  <c:v>15</c:v>
                </c:pt>
                <c:pt idx="204">
                  <c:v>11</c:v>
                </c:pt>
                <c:pt idx="205">
                  <c:v>2</c:v>
                </c:pt>
                <c:pt idx="206">
                  <c:v>6</c:v>
                </c:pt>
                <c:pt idx="207">
                  <c:v>9</c:v>
                </c:pt>
                <c:pt idx="208">
                  <c:v>10</c:v>
                </c:pt>
                <c:pt idx="209">
                  <c:v>17</c:v>
                </c:pt>
                <c:pt idx="210">
                  <c:v>14</c:v>
                </c:pt>
                <c:pt idx="211">
                  <c:v>15</c:v>
                </c:pt>
                <c:pt idx="212">
                  <c:v>1</c:v>
                </c:pt>
                <c:pt idx="213">
                  <c:v>6</c:v>
                </c:pt>
                <c:pt idx="214">
                  <c:v>2</c:v>
                </c:pt>
                <c:pt idx="215">
                  <c:v>12</c:v>
                </c:pt>
                <c:pt idx="216">
                  <c:v>3</c:v>
                </c:pt>
                <c:pt idx="217">
                  <c:v>5</c:v>
                </c:pt>
                <c:pt idx="218">
                  <c:v>16</c:v>
                </c:pt>
                <c:pt idx="219">
                  <c:v>4</c:v>
                </c:pt>
                <c:pt idx="220">
                  <c:v>8</c:v>
                </c:pt>
                <c:pt idx="221">
                  <c:v>7</c:v>
                </c:pt>
                <c:pt idx="222">
                  <c:v>17</c:v>
                </c:pt>
                <c:pt idx="223">
                  <c:v>18</c:v>
                </c:pt>
                <c:pt idx="224">
                  <c:v>13</c:v>
                </c:pt>
                <c:pt idx="225">
                  <c:v>16</c:v>
                </c:pt>
                <c:pt idx="226">
                  <c:v>15</c:v>
                </c:pt>
                <c:pt idx="227">
                  <c:v>10</c:v>
                </c:pt>
                <c:pt idx="228">
                  <c:v>3</c:v>
                </c:pt>
                <c:pt idx="229">
                  <c:v>10</c:v>
                </c:pt>
                <c:pt idx="230">
                  <c:v>8</c:v>
                </c:pt>
                <c:pt idx="231">
                  <c:v>18</c:v>
                </c:pt>
                <c:pt idx="232">
                  <c:v>3</c:v>
                </c:pt>
                <c:pt idx="233">
                  <c:v>12</c:v>
                </c:pt>
                <c:pt idx="234">
                  <c:v>4</c:v>
                </c:pt>
                <c:pt idx="235">
                  <c:v>6</c:v>
                </c:pt>
                <c:pt idx="236">
                  <c:v>15</c:v>
                </c:pt>
                <c:pt idx="237">
                  <c:v>15</c:v>
                </c:pt>
                <c:pt idx="238">
                  <c:v>2</c:v>
                </c:pt>
                <c:pt idx="239">
                  <c:v>18</c:v>
                </c:pt>
                <c:pt idx="240">
                  <c:v>18</c:v>
                </c:pt>
                <c:pt idx="241">
                  <c:v>18</c:v>
                </c:pt>
                <c:pt idx="242">
                  <c:v>13</c:v>
                </c:pt>
                <c:pt idx="243">
                  <c:v>1</c:v>
                </c:pt>
                <c:pt idx="244">
                  <c:v>17</c:v>
                </c:pt>
                <c:pt idx="245">
                  <c:v>19</c:v>
                </c:pt>
                <c:pt idx="246">
                  <c:v>12</c:v>
                </c:pt>
                <c:pt idx="247">
                  <c:v>19</c:v>
                </c:pt>
                <c:pt idx="248">
                  <c:v>19</c:v>
                </c:pt>
                <c:pt idx="249">
                  <c:v>19</c:v>
                </c:pt>
                <c:pt idx="250">
                  <c:v>9</c:v>
                </c:pt>
                <c:pt idx="251">
                  <c:v>17</c:v>
                </c:pt>
                <c:pt idx="252">
                  <c:v>10</c:v>
                </c:pt>
                <c:pt idx="253">
                  <c:v>11</c:v>
                </c:pt>
                <c:pt idx="254">
                  <c:v>18</c:v>
                </c:pt>
                <c:pt idx="255">
                  <c:v>19</c:v>
                </c:pt>
                <c:pt idx="256">
                  <c:v>14</c:v>
                </c:pt>
                <c:pt idx="257">
                  <c:v>2</c:v>
                </c:pt>
                <c:pt idx="258">
                  <c:v>12</c:v>
                </c:pt>
                <c:pt idx="259">
                  <c:v>15</c:v>
                </c:pt>
                <c:pt idx="260">
                  <c:v>19</c:v>
                </c:pt>
                <c:pt idx="261">
                  <c:v>18</c:v>
                </c:pt>
                <c:pt idx="262">
                  <c:v>19</c:v>
                </c:pt>
                <c:pt idx="263">
                  <c:v>10</c:v>
                </c:pt>
                <c:pt idx="264">
                  <c:v>13</c:v>
                </c:pt>
                <c:pt idx="265">
                  <c:v>10</c:v>
                </c:pt>
                <c:pt idx="266">
                  <c:v>11</c:v>
                </c:pt>
                <c:pt idx="267">
                  <c:v>16</c:v>
                </c:pt>
                <c:pt idx="268">
                  <c:v>12</c:v>
                </c:pt>
                <c:pt idx="269">
                  <c:v>16</c:v>
                </c:pt>
                <c:pt idx="270">
                  <c:v>13</c:v>
                </c:pt>
                <c:pt idx="271">
                  <c:v>9</c:v>
                </c:pt>
                <c:pt idx="272">
                  <c:v>10</c:v>
                </c:pt>
                <c:pt idx="273">
                  <c:v>8</c:v>
                </c:pt>
                <c:pt idx="274">
                  <c:v>16</c:v>
                </c:pt>
                <c:pt idx="275">
                  <c:v>10</c:v>
                </c:pt>
                <c:pt idx="276">
                  <c:v>14</c:v>
                </c:pt>
                <c:pt idx="277">
                  <c:v>2</c:v>
                </c:pt>
                <c:pt idx="278">
                  <c:v>2</c:v>
                </c:pt>
                <c:pt idx="279">
                  <c:v>6</c:v>
                </c:pt>
                <c:pt idx="280">
                  <c:v>12</c:v>
                </c:pt>
                <c:pt idx="281">
                  <c:v>12</c:v>
                </c:pt>
                <c:pt idx="282">
                  <c:v>8</c:v>
                </c:pt>
                <c:pt idx="283">
                  <c:v>5</c:v>
                </c:pt>
                <c:pt idx="284">
                  <c:v>4</c:v>
                </c:pt>
                <c:pt idx="285">
                  <c:v>7</c:v>
                </c:pt>
                <c:pt idx="286">
                  <c:v>1</c:v>
                </c:pt>
                <c:pt idx="287">
                  <c:v>2</c:v>
                </c:pt>
                <c:pt idx="288">
                  <c:v>19</c:v>
                </c:pt>
                <c:pt idx="289">
                  <c:v>19</c:v>
                </c:pt>
                <c:pt idx="290">
                  <c:v>3</c:v>
                </c:pt>
                <c:pt idx="291">
                  <c:v>9</c:v>
                </c:pt>
                <c:pt idx="292">
                  <c:v>1</c:v>
                </c:pt>
                <c:pt idx="293">
                  <c:v>11</c:v>
                </c:pt>
                <c:pt idx="294">
                  <c:v>15</c:v>
                </c:pt>
                <c:pt idx="295">
                  <c:v>14</c:v>
                </c:pt>
                <c:pt idx="296">
                  <c:v>10</c:v>
                </c:pt>
                <c:pt idx="297">
                  <c:v>5</c:v>
                </c:pt>
                <c:pt idx="298">
                  <c:v>8</c:v>
                </c:pt>
                <c:pt idx="299">
                  <c:v>8</c:v>
                </c:pt>
                <c:pt idx="300">
                  <c:v>9</c:v>
                </c:pt>
                <c:pt idx="301">
                  <c:v>10</c:v>
                </c:pt>
                <c:pt idx="302">
                  <c:v>11</c:v>
                </c:pt>
                <c:pt idx="303">
                  <c:v>15</c:v>
                </c:pt>
                <c:pt idx="304">
                  <c:v>7</c:v>
                </c:pt>
                <c:pt idx="305">
                  <c:v>13</c:v>
                </c:pt>
                <c:pt idx="306">
                  <c:v>9</c:v>
                </c:pt>
                <c:pt idx="307">
                  <c:v>17</c:v>
                </c:pt>
                <c:pt idx="308">
                  <c:v>18</c:v>
                </c:pt>
                <c:pt idx="309">
                  <c:v>9</c:v>
                </c:pt>
                <c:pt idx="310">
                  <c:v>17</c:v>
                </c:pt>
                <c:pt idx="311">
                  <c:v>17</c:v>
                </c:pt>
                <c:pt idx="312">
                  <c:v>12</c:v>
                </c:pt>
                <c:pt idx="313">
                  <c:v>14</c:v>
                </c:pt>
                <c:pt idx="314">
                  <c:v>11</c:v>
                </c:pt>
                <c:pt idx="315">
                  <c:v>12</c:v>
                </c:pt>
                <c:pt idx="316">
                  <c:v>5</c:v>
                </c:pt>
                <c:pt idx="317">
                  <c:v>9</c:v>
                </c:pt>
                <c:pt idx="318">
                  <c:v>19</c:v>
                </c:pt>
                <c:pt idx="319">
                  <c:v>5</c:v>
                </c:pt>
                <c:pt idx="320">
                  <c:v>17</c:v>
                </c:pt>
                <c:pt idx="321">
                  <c:v>15</c:v>
                </c:pt>
                <c:pt idx="322">
                  <c:v>19</c:v>
                </c:pt>
                <c:pt idx="323">
                  <c:v>11</c:v>
                </c:pt>
                <c:pt idx="324">
                  <c:v>6</c:v>
                </c:pt>
                <c:pt idx="325">
                  <c:v>16</c:v>
                </c:pt>
                <c:pt idx="326">
                  <c:v>16</c:v>
                </c:pt>
                <c:pt idx="327">
                  <c:v>14</c:v>
                </c:pt>
                <c:pt idx="328">
                  <c:v>4</c:v>
                </c:pt>
                <c:pt idx="329">
                  <c:v>6</c:v>
                </c:pt>
                <c:pt idx="330">
                  <c:v>5</c:v>
                </c:pt>
                <c:pt idx="331">
                  <c:v>16</c:v>
                </c:pt>
                <c:pt idx="332">
                  <c:v>12</c:v>
                </c:pt>
                <c:pt idx="333">
                  <c:v>18</c:v>
                </c:pt>
                <c:pt idx="334">
                  <c:v>4</c:v>
                </c:pt>
              </c:numCache>
            </c:numRef>
          </c:val>
          <c:smooth val="0"/>
          <c:extLst>
            <c:ext xmlns:c16="http://schemas.microsoft.com/office/drawing/2014/chart" uri="{C3380CC4-5D6E-409C-BE32-E72D297353CC}">
              <c16:uniqueId val="{00000001-18DA-4B03-BD59-436280F52B7D}"/>
            </c:ext>
          </c:extLst>
        </c:ser>
        <c:ser>
          <c:idx val="2"/>
          <c:order val="2"/>
          <c:tx>
            <c:strRef>
              <c:f>Sheet5!$G$1</c:f>
              <c:strCache>
                <c:ptCount val="1"/>
                <c:pt idx="0">
                  <c:v>Rank of F_lambda3</c:v>
                </c:pt>
              </c:strCache>
            </c:strRef>
          </c:tx>
          <c:spPr>
            <a:ln w="19050" cap="rnd">
              <a:solidFill>
                <a:schemeClr val="accent3"/>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Sheet5!$G$2:$G$336</c:f>
              <c:numCache>
                <c:formatCode>General</c:formatCode>
                <c:ptCount val="335"/>
                <c:pt idx="0">
                  <c:v>17</c:v>
                </c:pt>
                <c:pt idx="1">
                  <c:v>19</c:v>
                </c:pt>
                <c:pt idx="2">
                  <c:v>19</c:v>
                </c:pt>
                <c:pt idx="3">
                  <c:v>3</c:v>
                </c:pt>
                <c:pt idx="4">
                  <c:v>17</c:v>
                </c:pt>
                <c:pt idx="5">
                  <c:v>12</c:v>
                </c:pt>
                <c:pt idx="6">
                  <c:v>13</c:v>
                </c:pt>
                <c:pt idx="7">
                  <c:v>4</c:v>
                </c:pt>
                <c:pt idx="8">
                  <c:v>6</c:v>
                </c:pt>
                <c:pt idx="9">
                  <c:v>4</c:v>
                </c:pt>
                <c:pt idx="10">
                  <c:v>18</c:v>
                </c:pt>
                <c:pt idx="11">
                  <c:v>18</c:v>
                </c:pt>
                <c:pt idx="12">
                  <c:v>16</c:v>
                </c:pt>
                <c:pt idx="13">
                  <c:v>19</c:v>
                </c:pt>
                <c:pt idx="14">
                  <c:v>19</c:v>
                </c:pt>
                <c:pt idx="15">
                  <c:v>13</c:v>
                </c:pt>
                <c:pt idx="16">
                  <c:v>4</c:v>
                </c:pt>
                <c:pt idx="17">
                  <c:v>16</c:v>
                </c:pt>
                <c:pt idx="18">
                  <c:v>10</c:v>
                </c:pt>
                <c:pt idx="19">
                  <c:v>11</c:v>
                </c:pt>
                <c:pt idx="20">
                  <c:v>12</c:v>
                </c:pt>
                <c:pt idx="21">
                  <c:v>18</c:v>
                </c:pt>
                <c:pt idx="22">
                  <c:v>10</c:v>
                </c:pt>
                <c:pt idx="23">
                  <c:v>15</c:v>
                </c:pt>
                <c:pt idx="24">
                  <c:v>6</c:v>
                </c:pt>
                <c:pt idx="25">
                  <c:v>1</c:v>
                </c:pt>
                <c:pt idx="26">
                  <c:v>13</c:v>
                </c:pt>
                <c:pt idx="27">
                  <c:v>6</c:v>
                </c:pt>
                <c:pt idx="28">
                  <c:v>4</c:v>
                </c:pt>
                <c:pt idx="29">
                  <c:v>14</c:v>
                </c:pt>
                <c:pt idx="30">
                  <c:v>1</c:v>
                </c:pt>
                <c:pt idx="31">
                  <c:v>3</c:v>
                </c:pt>
                <c:pt idx="32">
                  <c:v>12</c:v>
                </c:pt>
                <c:pt idx="33">
                  <c:v>4</c:v>
                </c:pt>
                <c:pt idx="34">
                  <c:v>7</c:v>
                </c:pt>
                <c:pt idx="35">
                  <c:v>15</c:v>
                </c:pt>
                <c:pt idx="36">
                  <c:v>2</c:v>
                </c:pt>
                <c:pt idx="37">
                  <c:v>16</c:v>
                </c:pt>
                <c:pt idx="38">
                  <c:v>18</c:v>
                </c:pt>
                <c:pt idx="39">
                  <c:v>14</c:v>
                </c:pt>
                <c:pt idx="40">
                  <c:v>13</c:v>
                </c:pt>
                <c:pt idx="41">
                  <c:v>5</c:v>
                </c:pt>
                <c:pt idx="42">
                  <c:v>16</c:v>
                </c:pt>
                <c:pt idx="43">
                  <c:v>19</c:v>
                </c:pt>
                <c:pt idx="44">
                  <c:v>1</c:v>
                </c:pt>
                <c:pt idx="45">
                  <c:v>11</c:v>
                </c:pt>
                <c:pt idx="46">
                  <c:v>6</c:v>
                </c:pt>
                <c:pt idx="47">
                  <c:v>10</c:v>
                </c:pt>
                <c:pt idx="48">
                  <c:v>2</c:v>
                </c:pt>
                <c:pt idx="49">
                  <c:v>5</c:v>
                </c:pt>
                <c:pt idx="50">
                  <c:v>11</c:v>
                </c:pt>
                <c:pt idx="51">
                  <c:v>17</c:v>
                </c:pt>
                <c:pt idx="52">
                  <c:v>6</c:v>
                </c:pt>
                <c:pt idx="53">
                  <c:v>10</c:v>
                </c:pt>
                <c:pt idx="54">
                  <c:v>11</c:v>
                </c:pt>
                <c:pt idx="55">
                  <c:v>15</c:v>
                </c:pt>
                <c:pt idx="56">
                  <c:v>5</c:v>
                </c:pt>
                <c:pt idx="57">
                  <c:v>8</c:v>
                </c:pt>
                <c:pt idx="58">
                  <c:v>16</c:v>
                </c:pt>
                <c:pt idx="59">
                  <c:v>13</c:v>
                </c:pt>
                <c:pt idx="60">
                  <c:v>15</c:v>
                </c:pt>
                <c:pt idx="61">
                  <c:v>17</c:v>
                </c:pt>
                <c:pt idx="62">
                  <c:v>11</c:v>
                </c:pt>
                <c:pt idx="63">
                  <c:v>10</c:v>
                </c:pt>
                <c:pt idx="64">
                  <c:v>4</c:v>
                </c:pt>
                <c:pt idx="65">
                  <c:v>9</c:v>
                </c:pt>
                <c:pt idx="66">
                  <c:v>15</c:v>
                </c:pt>
                <c:pt idx="67">
                  <c:v>9</c:v>
                </c:pt>
                <c:pt idx="68">
                  <c:v>5</c:v>
                </c:pt>
                <c:pt idx="69">
                  <c:v>7</c:v>
                </c:pt>
                <c:pt idx="70">
                  <c:v>14</c:v>
                </c:pt>
                <c:pt idx="71">
                  <c:v>15</c:v>
                </c:pt>
                <c:pt idx="72">
                  <c:v>19</c:v>
                </c:pt>
                <c:pt idx="73">
                  <c:v>2</c:v>
                </c:pt>
                <c:pt idx="74">
                  <c:v>5</c:v>
                </c:pt>
                <c:pt idx="75">
                  <c:v>14</c:v>
                </c:pt>
                <c:pt idx="76">
                  <c:v>18</c:v>
                </c:pt>
                <c:pt idx="77">
                  <c:v>6</c:v>
                </c:pt>
                <c:pt idx="78">
                  <c:v>14</c:v>
                </c:pt>
                <c:pt idx="79">
                  <c:v>13</c:v>
                </c:pt>
                <c:pt idx="80">
                  <c:v>2</c:v>
                </c:pt>
                <c:pt idx="81">
                  <c:v>12</c:v>
                </c:pt>
                <c:pt idx="82">
                  <c:v>17</c:v>
                </c:pt>
                <c:pt idx="83">
                  <c:v>7</c:v>
                </c:pt>
                <c:pt idx="84">
                  <c:v>17</c:v>
                </c:pt>
                <c:pt idx="85">
                  <c:v>5</c:v>
                </c:pt>
                <c:pt idx="86">
                  <c:v>2</c:v>
                </c:pt>
                <c:pt idx="87">
                  <c:v>13</c:v>
                </c:pt>
                <c:pt idx="88">
                  <c:v>6</c:v>
                </c:pt>
                <c:pt idx="89">
                  <c:v>16</c:v>
                </c:pt>
                <c:pt idx="90">
                  <c:v>12</c:v>
                </c:pt>
                <c:pt idx="91">
                  <c:v>4</c:v>
                </c:pt>
                <c:pt idx="92">
                  <c:v>10</c:v>
                </c:pt>
                <c:pt idx="93">
                  <c:v>9</c:v>
                </c:pt>
                <c:pt idx="94">
                  <c:v>19</c:v>
                </c:pt>
                <c:pt idx="95">
                  <c:v>13</c:v>
                </c:pt>
                <c:pt idx="96">
                  <c:v>11</c:v>
                </c:pt>
                <c:pt idx="97">
                  <c:v>10</c:v>
                </c:pt>
                <c:pt idx="98">
                  <c:v>5</c:v>
                </c:pt>
                <c:pt idx="99">
                  <c:v>1</c:v>
                </c:pt>
                <c:pt idx="100">
                  <c:v>10</c:v>
                </c:pt>
                <c:pt idx="101">
                  <c:v>15</c:v>
                </c:pt>
                <c:pt idx="102">
                  <c:v>9</c:v>
                </c:pt>
                <c:pt idx="103">
                  <c:v>5</c:v>
                </c:pt>
                <c:pt idx="104">
                  <c:v>17</c:v>
                </c:pt>
                <c:pt idx="105">
                  <c:v>1</c:v>
                </c:pt>
                <c:pt idx="106">
                  <c:v>3</c:v>
                </c:pt>
                <c:pt idx="107">
                  <c:v>12</c:v>
                </c:pt>
                <c:pt idx="108">
                  <c:v>14</c:v>
                </c:pt>
                <c:pt idx="109">
                  <c:v>19</c:v>
                </c:pt>
                <c:pt idx="110">
                  <c:v>5</c:v>
                </c:pt>
                <c:pt idx="111">
                  <c:v>6</c:v>
                </c:pt>
                <c:pt idx="112">
                  <c:v>4</c:v>
                </c:pt>
                <c:pt idx="113">
                  <c:v>12</c:v>
                </c:pt>
                <c:pt idx="114">
                  <c:v>6</c:v>
                </c:pt>
                <c:pt idx="115">
                  <c:v>7</c:v>
                </c:pt>
                <c:pt idx="116">
                  <c:v>19</c:v>
                </c:pt>
                <c:pt idx="117">
                  <c:v>15</c:v>
                </c:pt>
                <c:pt idx="118">
                  <c:v>6</c:v>
                </c:pt>
                <c:pt idx="119">
                  <c:v>13</c:v>
                </c:pt>
                <c:pt idx="120">
                  <c:v>19</c:v>
                </c:pt>
                <c:pt idx="121">
                  <c:v>13</c:v>
                </c:pt>
                <c:pt idx="122">
                  <c:v>15</c:v>
                </c:pt>
                <c:pt idx="123">
                  <c:v>17</c:v>
                </c:pt>
                <c:pt idx="124">
                  <c:v>12</c:v>
                </c:pt>
                <c:pt idx="125">
                  <c:v>1</c:v>
                </c:pt>
                <c:pt idx="126">
                  <c:v>10</c:v>
                </c:pt>
                <c:pt idx="127">
                  <c:v>7</c:v>
                </c:pt>
                <c:pt idx="128">
                  <c:v>16</c:v>
                </c:pt>
                <c:pt idx="129">
                  <c:v>13</c:v>
                </c:pt>
                <c:pt idx="130">
                  <c:v>2</c:v>
                </c:pt>
                <c:pt idx="131">
                  <c:v>6</c:v>
                </c:pt>
                <c:pt idx="132">
                  <c:v>16</c:v>
                </c:pt>
                <c:pt idx="133">
                  <c:v>15</c:v>
                </c:pt>
                <c:pt idx="134">
                  <c:v>8</c:v>
                </c:pt>
                <c:pt idx="135">
                  <c:v>12</c:v>
                </c:pt>
                <c:pt idx="136">
                  <c:v>19</c:v>
                </c:pt>
                <c:pt idx="137">
                  <c:v>17</c:v>
                </c:pt>
                <c:pt idx="138">
                  <c:v>11</c:v>
                </c:pt>
                <c:pt idx="139">
                  <c:v>7</c:v>
                </c:pt>
                <c:pt idx="140">
                  <c:v>15</c:v>
                </c:pt>
                <c:pt idx="141">
                  <c:v>3</c:v>
                </c:pt>
                <c:pt idx="142">
                  <c:v>3</c:v>
                </c:pt>
                <c:pt idx="143">
                  <c:v>9</c:v>
                </c:pt>
                <c:pt idx="144">
                  <c:v>1</c:v>
                </c:pt>
                <c:pt idx="145">
                  <c:v>4</c:v>
                </c:pt>
                <c:pt idx="146">
                  <c:v>6</c:v>
                </c:pt>
                <c:pt idx="147">
                  <c:v>4</c:v>
                </c:pt>
                <c:pt idx="148">
                  <c:v>5</c:v>
                </c:pt>
                <c:pt idx="149">
                  <c:v>18</c:v>
                </c:pt>
                <c:pt idx="150">
                  <c:v>8</c:v>
                </c:pt>
                <c:pt idx="151">
                  <c:v>13</c:v>
                </c:pt>
                <c:pt idx="152">
                  <c:v>19</c:v>
                </c:pt>
                <c:pt idx="153">
                  <c:v>13</c:v>
                </c:pt>
                <c:pt idx="154">
                  <c:v>6</c:v>
                </c:pt>
                <c:pt idx="155">
                  <c:v>18</c:v>
                </c:pt>
                <c:pt idx="156">
                  <c:v>17</c:v>
                </c:pt>
                <c:pt idx="157">
                  <c:v>4</c:v>
                </c:pt>
                <c:pt idx="158">
                  <c:v>9</c:v>
                </c:pt>
                <c:pt idx="159">
                  <c:v>8</c:v>
                </c:pt>
                <c:pt idx="160">
                  <c:v>19</c:v>
                </c:pt>
                <c:pt idx="161">
                  <c:v>2</c:v>
                </c:pt>
                <c:pt idx="162">
                  <c:v>5</c:v>
                </c:pt>
                <c:pt idx="163">
                  <c:v>17</c:v>
                </c:pt>
                <c:pt idx="164">
                  <c:v>19</c:v>
                </c:pt>
                <c:pt idx="165">
                  <c:v>5</c:v>
                </c:pt>
                <c:pt idx="166">
                  <c:v>8</c:v>
                </c:pt>
                <c:pt idx="167">
                  <c:v>2</c:v>
                </c:pt>
                <c:pt idx="168">
                  <c:v>4</c:v>
                </c:pt>
                <c:pt idx="169">
                  <c:v>7</c:v>
                </c:pt>
                <c:pt idx="170">
                  <c:v>4</c:v>
                </c:pt>
                <c:pt idx="171">
                  <c:v>17</c:v>
                </c:pt>
                <c:pt idx="172">
                  <c:v>10</c:v>
                </c:pt>
                <c:pt idx="173">
                  <c:v>14</c:v>
                </c:pt>
                <c:pt idx="174">
                  <c:v>4</c:v>
                </c:pt>
                <c:pt idx="175">
                  <c:v>3</c:v>
                </c:pt>
                <c:pt idx="176">
                  <c:v>9</c:v>
                </c:pt>
                <c:pt idx="177">
                  <c:v>14</c:v>
                </c:pt>
                <c:pt idx="178">
                  <c:v>19</c:v>
                </c:pt>
                <c:pt idx="179">
                  <c:v>19</c:v>
                </c:pt>
                <c:pt idx="180">
                  <c:v>16</c:v>
                </c:pt>
                <c:pt idx="181">
                  <c:v>2</c:v>
                </c:pt>
                <c:pt idx="182">
                  <c:v>14</c:v>
                </c:pt>
                <c:pt idx="183">
                  <c:v>6</c:v>
                </c:pt>
                <c:pt idx="184">
                  <c:v>5</c:v>
                </c:pt>
                <c:pt idx="185">
                  <c:v>11</c:v>
                </c:pt>
                <c:pt idx="186">
                  <c:v>1</c:v>
                </c:pt>
                <c:pt idx="187">
                  <c:v>1</c:v>
                </c:pt>
                <c:pt idx="188">
                  <c:v>7</c:v>
                </c:pt>
                <c:pt idx="189">
                  <c:v>19</c:v>
                </c:pt>
                <c:pt idx="190">
                  <c:v>19</c:v>
                </c:pt>
                <c:pt idx="191">
                  <c:v>1</c:v>
                </c:pt>
                <c:pt idx="192">
                  <c:v>10</c:v>
                </c:pt>
                <c:pt idx="193">
                  <c:v>7</c:v>
                </c:pt>
                <c:pt idx="194">
                  <c:v>15</c:v>
                </c:pt>
                <c:pt idx="195">
                  <c:v>5</c:v>
                </c:pt>
                <c:pt idx="196">
                  <c:v>14</c:v>
                </c:pt>
                <c:pt idx="197">
                  <c:v>15</c:v>
                </c:pt>
                <c:pt idx="198">
                  <c:v>19</c:v>
                </c:pt>
                <c:pt idx="199">
                  <c:v>12</c:v>
                </c:pt>
                <c:pt idx="200">
                  <c:v>11</c:v>
                </c:pt>
                <c:pt idx="201">
                  <c:v>4</c:v>
                </c:pt>
                <c:pt idx="202">
                  <c:v>3</c:v>
                </c:pt>
                <c:pt idx="203">
                  <c:v>7</c:v>
                </c:pt>
                <c:pt idx="204">
                  <c:v>5</c:v>
                </c:pt>
                <c:pt idx="205">
                  <c:v>13</c:v>
                </c:pt>
                <c:pt idx="206">
                  <c:v>4</c:v>
                </c:pt>
                <c:pt idx="207">
                  <c:v>5</c:v>
                </c:pt>
                <c:pt idx="208">
                  <c:v>19</c:v>
                </c:pt>
                <c:pt idx="209">
                  <c:v>4</c:v>
                </c:pt>
                <c:pt idx="210">
                  <c:v>6</c:v>
                </c:pt>
                <c:pt idx="211">
                  <c:v>3</c:v>
                </c:pt>
                <c:pt idx="212">
                  <c:v>7</c:v>
                </c:pt>
                <c:pt idx="213">
                  <c:v>9</c:v>
                </c:pt>
                <c:pt idx="214">
                  <c:v>1</c:v>
                </c:pt>
                <c:pt idx="215">
                  <c:v>3</c:v>
                </c:pt>
                <c:pt idx="216">
                  <c:v>15</c:v>
                </c:pt>
                <c:pt idx="217">
                  <c:v>18</c:v>
                </c:pt>
                <c:pt idx="218">
                  <c:v>18</c:v>
                </c:pt>
                <c:pt idx="219">
                  <c:v>14</c:v>
                </c:pt>
                <c:pt idx="220">
                  <c:v>7</c:v>
                </c:pt>
                <c:pt idx="221">
                  <c:v>2</c:v>
                </c:pt>
                <c:pt idx="222">
                  <c:v>9</c:v>
                </c:pt>
                <c:pt idx="223">
                  <c:v>2</c:v>
                </c:pt>
                <c:pt idx="224">
                  <c:v>5</c:v>
                </c:pt>
                <c:pt idx="225">
                  <c:v>17</c:v>
                </c:pt>
                <c:pt idx="226">
                  <c:v>2</c:v>
                </c:pt>
                <c:pt idx="227">
                  <c:v>6</c:v>
                </c:pt>
                <c:pt idx="228">
                  <c:v>9</c:v>
                </c:pt>
                <c:pt idx="229">
                  <c:v>7</c:v>
                </c:pt>
                <c:pt idx="230">
                  <c:v>4</c:v>
                </c:pt>
                <c:pt idx="231">
                  <c:v>16</c:v>
                </c:pt>
                <c:pt idx="232">
                  <c:v>4</c:v>
                </c:pt>
                <c:pt idx="233">
                  <c:v>4</c:v>
                </c:pt>
                <c:pt idx="234">
                  <c:v>1</c:v>
                </c:pt>
                <c:pt idx="235">
                  <c:v>3</c:v>
                </c:pt>
                <c:pt idx="236">
                  <c:v>17</c:v>
                </c:pt>
                <c:pt idx="237">
                  <c:v>14</c:v>
                </c:pt>
                <c:pt idx="238">
                  <c:v>8</c:v>
                </c:pt>
                <c:pt idx="239">
                  <c:v>17</c:v>
                </c:pt>
                <c:pt idx="240">
                  <c:v>5</c:v>
                </c:pt>
                <c:pt idx="241">
                  <c:v>7</c:v>
                </c:pt>
                <c:pt idx="242">
                  <c:v>15</c:v>
                </c:pt>
                <c:pt idx="243">
                  <c:v>15</c:v>
                </c:pt>
                <c:pt idx="244">
                  <c:v>3</c:v>
                </c:pt>
                <c:pt idx="245">
                  <c:v>8</c:v>
                </c:pt>
                <c:pt idx="246">
                  <c:v>11</c:v>
                </c:pt>
                <c:pt idx="247">
                  <c:v>15</c:v>
                </c:pt>
                <c:pt idx="248">
                  <c:v>10</c:v>
                </c:pt>
                <c:pt idx="249">
                  <c:v>15</c:v>
                </c:pt>
                <c:pt idx="250">
                  <c:v>17</c:v>
                </c:pt>
                <c:pt idx="251">
                  <c:v>3</c:v>
                </c:pt>
                <c:pt idx="252">
                  <c:v>19</c:v>
                </c:pt>
                <c:pt idx="253">
                  <c:v>17</c:v>
                </c:pt>
                <c:pt idx="254">
                  <c:v>12</c:v>
                </c:pt>
                <c:pt idx="255">
                  <c:v>2</c:v>
                </c:pt>
                <c:pt idx="256">
                  <c:v>11</c:v>
                </c:pt>
                <c:pt idx="257">
                  <c:v>12</c:v>
                </c:pt>
                <c:pt idx="258">
                  <c:v>16</c:v>
                </c:pt>
                <c:pt idx="259">
                  <c:v>16</c:v>
                </c:pt>
                <c:pt idx="260">
                  <c:v>3</c:v>
                </c:pt>
                <c:pt idx="261">
                  <c:v>1</c:v>
                </c:pt>
                <c:pt idx="262">
                  <c:v>12</c:v>
                </c:pt>
                <c:pt idx="263">
                  <c:v>19</c:v>
                </c:pt>
                <c:pt idx="264">
                  <c:v>10</c:v>
                </c:pt>
                <c:pt idx="265">
                  <c:v>11</c:v>
                </c:pt>
                <c:pt idx="266">
                  <c:v>5</c:v>
                </c:pt>
                <c:pt idx="267">
                  <c:v>11</c:v>
                </c:pt>
                <c:pt idx="268">
                  <c:v>3</c:v>
                </c:pt>
                <c:pt idx="269">
                  <c:v>7</c:v>
                </c:pt>
                <c:pt idx="270">
                  <c:v>2</c:v>
                </c:pt>
                <c:pt idx="271">
                  <c:v>16</c:v>
                </c:pt>
                <c:pt idx="272">
                  <c:v>7</c:v>
                </c:pt>
                <c:pt idx="273">
                  <c:v>14</c:v>
                </c:pt>
                <c:pt idx="274">
                  <c:v>2</c:v>
                </c:pt>
                <c:pt idx="275">
                  <c:v>16</c:v>
                </c:pt>
                <c:pt idx="276">
                  <c:v>17</c:v>
                </c:pt>
                <c:pt idx="277">
                  <c:v>6</c:v>
                </c:pt>
                <c:pt idx="278">
                  <c:v>11</c:v>
                </c:pt>
                <c:pt idx="279">
                  <c:v>12</c:v>
                </c:pt>
                <c:pt idx="280">
                  <c:v>8</c:v>
                </c:pt>
                <c:pt idx="281">
                  <c:v>9</c:v>
                </c:pt>
                <c:pt idx="282">
                  <c:v>19</c:v>
                </c:pt>
                <c:pt idx="283">
                  <c:v>3</c:v>
                </c:pt>
                <c:pt idx="284">
                  <c:v>9</c:v>
                </c:pt>
                <c:pt idx="285">
                  <c:v>11</c:v>
                </c:pt>
                <c:pt idx="286">
                  <c:v>11</c:v>
                </c:pt>
                <c:pt idx="287">
                  <c:v>10</c:v>
                </c:pt>
                <c:pt idx="288">
                  <c:v>10</c:v>
                </c:pt>
                <c:pt idx="289">
                  <c:v>10</c:v>
                </c:pt>
                <c:pt idx="290">
                  <c:v>1</c:v>
                </c:pt>
                <c:pt idx="291">
                  <c:v>7</c:v>
                </c:pt>
                <c:pt idx="292">
                  <c:v>17</c:v>
                </c:pt>
                <c:pt idx="293">
                  <c:v>7</c:v>
                </c:pt>
                <c:pt idx="294">
                  <c:v>14</c:v>
                </c:pt>
                <c:pt idx="295">
                  <c:v>9</c:v>
                </c:pt>
                <c:pt idx="296">
                  <c:v>6</c:v>
                </c:pt>
                <c:pt idx="297">
                  <c:v>16</c:v>
                </c:pt>
                <c:pt idx="298">
                  <c:v>17</c:v>
                </c:pt>
                <c:pt idx="299">
                  <c:v>4</c:v>
                </c:pt>
                <c:pt idx="300">
                  <c:v>18</c:v>
                </c:pt>
                <c:pt idx="301">
                  <c:v>1</c:v>
                </c:pt>
                <c:pt idx="302">
                  <c:v>16</c:v>
                </c:pt>
                <c:pt idx="303">
                  <c:v>8</c:v>
                </c:pt>
                <c:pt idx="304">
                  <c:v>19</c:v>
                </c:pt>
                <c:pt idx="305">
                  <c:v>4</c:v>
                </c:pt>
                <c:pt idx="306">
                  <c:v>16</c:v>
                </c:pt>
                <c:pt idx="307">
                  <c:v>12</c:v>
                </c:pt>
                <c:pt idx="308">
                  <c:v>19</c:v>
                </c:pt>
                <c:pt idx="309">
                  <c:v>6</c:v>
                </c:pt>
                <c:pt idx="310">
                  <c:v>1</c:v>
                </c:pt>
                <c:pt idx="311">
                  <c:v>9</c:v>
                </c:pt>
                <c:pt idx="312">
                  <c:v>16</c:v>
                </c:pt>
                <c:pt idx="313">
                  <c:v>13</c:v>
                </c:pt>
                <c:pt idx="314">
                  <c:v>4</c:v>
                </c:pt>
                <c:pt idx="315">
                  <c:v>16</c:v>
                </c:pt>
                <c:pt idx="316">
                  <c:v>12</c:v>
                </c:pt>
                <c:pt idx="317">
                  <c:v>12</c:v>
                </c:pt>
                <c:pt idx="318">
                  <c:v>6</c:v>
                </c:pt>
                <c:pt idx="319">
                  <c:v>6</c:v>
                </c:pt>
                <c:pt idx="320">
                  <c:v>15</c:v>
                </c:pt>
                <c:pt idx="321">
                  <c:v>2</c:v>
                </c:pt>
                <c:pt idx="322">
                  <c:v>8</c:v>
                </c:pt>
                <c:pt idx="323">
                  <c:v>19</c:v>
                </c:pt>
                <c:pt idx="324">
                  <c:v>2</c:v>
                </c:pt>
                <c:pt idx="325">
                  <c:v>13</c:v>
                </c:pt>
                <c:pt idx="326">
                  <c:v>6</c:v>
                </c:pt>
                <c:pt idx="327">
                  <c:v>17</c:v>
                </c:pt>
                <c:pt idx="328">
                  <c:v>10</c:v>
                </c:pt>
                <c:pt idx="329">
                  <c:v>12</c:v>
                </c:pt>
                <c:pt idx="330">
                  <c:v>8</c:v>
                </c:pt>
                <c:pt idx="331">
                  <c:v>13</c:v>
                </c:pt>
                <c:pt idx="332">
                  <c:v>11</c:v>
                </c:pt>
                <c:pt idx="333">
                  <c:v>4</c:v>
                </c:pt>
                <c:pt idx="334">
                  <c:v>8</c:v>
                </c:pt>
              </c:numCache>
            </c:numRef>
          </c:val>
          <c:smooth val="0"/>
          <c:extLst>
            <c:ext xmlns:c16="http://schemas.microsoft.com/office/drawing/2014/chart" uri="{C3380CC4-5D6E-409C-BE32-E72D297353CC}">
              <c16:uniqueId val="{00000002-18DA-4B03-BD59-436280F52B7D}"/>
            </c:ext>
          </c:extLst>
        </c:ser>
        <c:ser>
          <c:idx val="3"/>
          <c:order val="3"/>
          <c:tx>
            <c:strRef>
              <c:f>Sheet5!$H$1</c:f>
              <c:strCache>
                <c:ptCount val="1"/>
                <c:pt idx="0">
                  <c:v>Rank of F_lambda4</c:v>
                </c:pt>
              </c:strCache>
            </c:strRef>
          </c:tx>
          <c:spPr>
            <a:ln w="19050" cap="rnd">
              <a:solidFill>
                <a:schemeClr val="accent4"/>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Sheet5!$H$2:$H$336</c:f>
              <c:numCache>
                <c:formatCode>General</c:formatCode>
                <c:ptCount val="335"/>
                <c:pt idx="0">
                  <c:v>2</c:v>
                </c:pt>
                <c:pt idx="1">
                  <c:v>3</c:v>
                </c:pt>
                <c:pt idx="2">
                  <c:v>17</c:v>
                </c:pt>
                <c:pt idx="3">
                  <c:v>9</c:v>
                </c:pt>
                <c:pt idx="4">
                  <c:v>4</c:v>
                </c:pt>
                <c:pt idx="5">
                  <c:v>10</c:v>
                </c:pt>
                <c:pt idx="6">
                  <c:v>18</c:v>
                </c:pt>
                <c:pt idx="7">
                  <c:v>18</c:v>
                </c:pt>
                <c:pt idx="8">
                  <c:v>2</c:v>
                </c:pt>
                <c:pt idx="9">
                  <c:v>18</c:v>
                </c:pt>
                <c:pt idx="10">
                  <c:v>10</c:v>
                </c:pt>
                <c:pt idx="11">
                  <c:v>6</c:v>
                </c:pt>
                <c:pt idx="12">
                  <c:v>19</c:v>
                </c:pt>
                <c:pt idx="13">
                  <c:v>7</c:v>
                </c:pt>
                <c:pt idx="14">
                  <c:v>5</c:v>
                </c:pt>
                <c:pt idx="15">
                  <c:v>17</c:v>
                </c:pt>
                <c:pt idx="16">
                  <c:v>11</c:v>
                </c:pt>
                <c:pt idx="17">
                  <c:v>10</c:v>
                </c:pt>
                <c:pt idx="18">
                  <c:v>2</c:v>
                </c:pt>
                <c:pt idx="19">
                  <c:v>8</c:v>
                </c:pt>
                <c:pt idx="20">
                  <c:v>17</c:v>
                </c:pt>
                <c:pt idx="21">
                  <c:v>4</c:v>
                </c:pt>
                <c:pt idx="22">
                  <c:v>4</c:v>
                </c:pt>
                <c:pt idx="23">
                  <c:v>16</c:v>
                </c:pt>
                <c:pt idx="24">
                  <c:v>17</c:v>
                </c:pt>
                <c:pt idx="25">
                  <c:v>14</c:v>
                </c:pt>
                <c:pt idx="26">
                  <c:v>9</c:v>
                </c:pt>
                <c:pt idx="27">
                  <c:v>16</c:v>
                </c:pt>
                <c:pt idx="28">
                  <c:v>12</c:v>
                </c:pt>
                <c:pt idx="29">
                  <c:v>1</c:v>
                </c:pt>
                <c:pt idx="30">
                  <c:v>16</c:v>
                </c:pt>
                <c:pt idx="31">
                  <c:v>17</c:v>
                </c:pt>
                <c:pt idx="32">
                  <c:v>11</c:v>
                </c:pt>
                <c:pt idx="33">
                  <c:v>1</c:v>
                </c:pt>
                <c:pt idx="34">
                  <c:v>8</c:v>
                </c:pt>
                <c:pt idx="35">
                  <c:v>10</c:v>
                </c:pt>
                <c:pt idx="36">
                  <c:v>16</c:v>
                </c:pt>
                <c:pt idx="37">
                  <c:v>9</c:v>
                </c:pt>
                <c:pt idx="38">
                  <c:v>15</c:v>
                </c:pt>
                <c:pt idx="39">
                  <c:v>17</c:v>
                </c:pt>
                <c:pt idx="40">
                  <c:v>16</c:v>
                </c:pt>
                <c:pt idx="41">
                  <c:v>8</c:v>
                </c:pt>
                <c:pt idx="42">
                  <c:v>2</c:v>
                </c:pt>
                <c:pt idx="43">
                  <c:v>14</c:v>
                </c:pt>
                <c:pt idx="44">
                  <c:v>10</c:v>
                </c:pt>
                <c:pt idx="45">
                  <c:v>2</c:v>
                </c:pt>
                <c:pt idx="46">
                  <c:v>7</c:v>
                </c:pt>
                <c:pt idx="47">
                  <c:v>7</c:v>
                </c:pt>
                <c:pt idx="48">
                  <c:v>4</c:v>
                </c:pt>
                <c:pt idx="49">
                  <c:v>3</c:v>
                </c:pt>
                <c:pt idx="50">
                  <c:v>6</c:v>
                </c:pt>
                <c:pt idx="51">
                  <c:v>13</c:v>
                </c:pt>
                <c:pt idx="52">
                  <c:v>3</c:v>
                </c:pt>
                <c:pt idx="53">
                  <c:v>9</c:v>
                </c:pt>
                <c:pt idx="54">
                  <c:v>2</c:v>
                </c:pt>
                <c:pt idx="55">
                  <c:v>2</c:v>
                </c:pt>
                <c:pt idx="56">
                  <c:v>3</c:v>
                </c:pt>
                <c:pt idx="57">
                  <c:v>5</c:v>
                </c:pt>
                <c:pt idx="58">
                  <c:v>3</c:v>
                </c:pt>
                <c:pt idx="59">
                  <c:v>18</c:v>
                </c:pt>
                <c:pt idx="60">
                  <c:v>7</c:v>
                </c:pt>
                <c:pt idx="61">
                  <c:v>3</c:v>
                </c:pt>
                <c:pt idx="62">
                  <c:v>12</c:v>
                </c:pt>
                <c:pt idx="63">
                  <c:v>13</c:v>
                </c:pt>
                <c:pt idx="64">
                  <c:v>11</c:v>
                </c:pt>
                <c:pt idx="65">
                  <c:v>14</c:v>
                </c:pt>
                <c:pt idx="66">
                  <c:v>9</c:v>
                </c:pt>
                <c:pt idx="67">
                  <c:v>1</c:v>
                </c:pt>
                <c:pt idx="68">
                  <c:v>17</c:v>
                </c:pt>
                <c:pt idx="69">
                  <c:v>2</c:v>
                </c:pt>
                <c:pt idx="70">
                  <c:v>13</c:v>
                </c:pt>
                <c:pt idx="71">
                  <c:v>16</c:v>
                </c:pt>
                <c:pt idx="72">
                  <c:v>11</c:v>
                </c:pt>
                <c:pt idx="73">
                  <c:v>10</c:v>
                </c:pt>
                <c:pt idx="74">
                  <c:v>12</c:v>
                </c:pt>
                <c:pt idx="75">
                  <c:v>6</c:v>
                </c:pt>
                <c:pt idx="76">
                  <c:v>5</c:v>
                </c:pt>
                <c:pt idx="77">
                  <c:v>3</c:v>
                </c:pt>
                <c:pt idx="78">
                  <c:v>2</c:v>
                </c:pt>
                <c:pt idx="79">
                  <c:v>7</c:v>
                </c:pt>
                <c:pt idx="80">
                  <c:v>11</c:v>
                </c:pt>
                <c:pt idx="81">
                  <c:v>11</c:v>
                </c:pt>
                <c:pt idx="82">
                  <c:v>2</c:v>
                </c:pt>
                <c:pt idx="83">
                  <c:v>19</c:v>
                </c:pt>
                <c:pt idx="84">
                  <c:v>2</c:v>
                </c:pt>
                <c:pt idx="85">
                  <c:v>10</c:v>
                </c:pt>
                <c:pt idx="86">
                  <c:v>7</c:v>
                </c:pt>
                <c:pt idx="87">
                  <c:v>16</c:v>
                </c:pt>
                <c:pt idx="88">
                  <c:v>14</c:v>
                </c:pt>
                <c:pt idx="89">
                  <c:v>19</c:v>
                </c:pt>
                <c:pt idx="90">
                  <c:v>11</c:v>
                </c:pt>
                <c:pt idx="91">
                  <c:v>3</c:v>
                </c:pt>
                <c:pt idx="92">
                  <c:v>18</c:v>
                </c:pt>
                <c:pt idx="93">
                  <c:v>12</c:v>
                </c:pt>
                <c:pt idx="94">
                  <c:v>7</c:v>
                </c:pt>
                <c:pt idx="95">
                  <c:v>8</c:v>
                </c:pt>
                <c:pt idx="96">
                  <c:v>15</c:v>
                </c:pt>
                <c:pt idx="97">
                  <c:v>4</c:v>
                </c:pt>
                <c:pt idx="98">
                  <c:v>4</c:v>
                </c:pt>
                <c:pt idx="99">
                  <c:v>3</c:v>
                </c:pt>
                <c:pt idx="100">
                  <c:v>1</c:v>
                </c:pt>
                <c:pt idx="101">
                  <c:v>11</c:v>
                </c:pt>
                <c:pt idx="102">
                  <c:v>7</c:v>
                </c:pt>
                <c:pt idx="103">
                  <c:v>12</c:v>
                </c:pt>
                <c:pt idx="104">
                  <c:v>16</c:v>
                </c:pt>
                <c:pt idx="105">
                  <c:v>4</c:v>
                </c:pt>
                <c:pt idx="106">
                  <c:v>1</c:v>
                </c:pt>
                <c:pt idx="107">
                  <c:v>10</c:v>
                </c:pt>
                <c:pt idx="108">
                  <c:v>4</c:v>
                </c:pt>
                <c:pt idx="109">
                  <c:v>12</c:v>
                </c:pt>
                <c:pt idx="110">
                  <c:v>9</c:v>
                </c:pt>
                <c:pt idx="111">
                  <c:v>8</c:v>
                </c:pt>
                <c:pt idx="112">
                  <c:v>15</c:v>
                </c:pt>
                <c:pt idx="113">
                  <c:v>16</c:v>
                </c:pt>
                <c:pt idx="114">
                  <c:v>11</c:v>
                </c:pt>
                <c:pt idx="115">
                  <c:v>19</c:v>
                </c:pt>
                <c:pt idx="116">
                  <c:v>9</c:v>
                </c:pt>
                <c:pt idx="117">
                  <c:v>13</c:v>
                </c:pt>
                <c:pt idx="118">
                  <c:v>16</c:v>
                </c:pt>
                <c:pt idx="119">
                  <c:v>2</c:v>
                </c:pt>
                <c:pt idx="120">
                  <c:v>7</c:v>
                </c:pt>
                <c:pt idx="121">
                  <c:v>19</c:v>
                </c:pt>
                <c:pt idx="122">
                  <c:v>6</c:v>
                </c:pt>
                <c:pt idx="123">
                  <c:v>10</c:v>
                </c:pt>
                <c:pt idx="124">
                  <c:v>7</c:v>
                </c:pt>
                <c:pt idx="125">
                  <c:v>3</c:v>
                </c:pt>
                <c:pt idx="126">
                  <c:v>8</c:v>
                </c:pt>
                <c:pt idx="127">
                  <c:v>6</c:v>
                </c:pt>
                <c:pt idx="128">
                  <c:v>1</c:v>
                </c:pt>
                <c:pt idx="129">
                  <c:v>2</c:v>
                </c:pt>
                <c:pt idx="130">
                  <c:v>17</c:v>
                </c:pt>
                <c:pt idx="131">
                  <c:v>9</c:v>
                </c:pt>
                <c:pt idx="132">
                  <c:v>7</c:v>
                </c:pt>
                <c:pt idx="133">
                  <c:v>11</c:v>
                </c:pt>
                <c:pt idx="134">
                  <c:v>19</c:v>
                </c:pt>
                <c:pt idx="135">
                  <c:v>19</c:v>
                </c:pt>
                <c:pt idx="136">
                  <c:v>2</c:v>
                </c:pt>
                <c:pt idx="137">
                  <c:v>18</c:v>
                </c:pt>
                <c:pt idx="138">
                  <c:v>16</c:v>
                </c:pt>
                <c:pt idx="139">
                  <c:v>4</c:v>
                </c:pt>
                <c:pt idx="140">
                  <c:v>14</c:v>
                </c:pt>
                <c:pt idx="141">
                  <c:v>13</c:v>
                </c:pt>
                <c:pt idx="142">
                  <c:v>15</c:v>
                </c:pt>
                <c:pt idx="143">
                  <c:v>14</c:v>
                </c:pt>
                <c:pt idx="144">
                  <c:v>15</c:v>
                </c:pt>
                <c:pt idx="145">
                  <c:v>10</c:v>
                </c:pt>
                <c:pt idx="146">
                  <c:v>10</c:v>
                </c:pt>
                <c:pt idx="147">
                  <c:v>7</c:v>
                </c:pt>
                <c:pt idx="148">
                  <c:v>12</c:v>
                </c:pt>
                <c:pt idx="149">
                  <c:v>3</c:v>
                </c:pt>
                <c:pt idx="150">
                  <c:v>12</c:v>
                </c:pt>
                <c:pt idx="151">
                  <c:v>1</c:v>
                </c:pt>
                <c:pt idx="152">
                  <c:v>15</c:v>
                </c:pt>
                <c:pt idx="153">
                  <c:v>3</c:v>
                </c:pt>
                <c:pt idx="154">
                  <c:v>18</c:v>
                </c:pt>
                <c:pt idx="155">
                  <c:v>15</c:v>
                </c:pt>
                <c:pt idx="156">
                  <c:v>1</c:v>
                </c:pt>
                <c:pt idx="157">
                  <c:v>10</c:v>
                </c:pt>
                <c:pt idx="158">
                  <c:v>15</c:v>
                </c:pt>
                <c:pt idx="159">
                  <c:v>7</c:v>
                </c:pt>
                <c:pt idx="160">
                  <c:v>5</c:v>
                </c:pt>
                <c:pt idx="161">
                  <c:v>12</c:v>
                </c:pt>
                <c:pt idx="162">
                  <c:v>1</c:v>
                </c:pt>
                <c:pt idx="163">
                  <c:v>2</c:v>
                </c:pt>
                <c:pt idx="164">
                  <c:v>6</c:v>
                </c:pt>
                <c:pt idx="165">
                  <c:v>3</c:v>
                </c:pt>
                <c:pt idx="166">
                  <c:v>1</c:v>
                </c:pt>
                <c:pt idx="167">
                  <c:v>14</c:v>
                </c:pt>
                <c:pt idx="168">
                  <c:v>13</c:v>
                </c:pt>
                <c:pt idx="169">
                  <c:v>1</c:v>
                </c:pt>
                <c:pt idx="170">
                  <c:v>11</c:v>
                </c:pt>
                <c:pt idx="171">
                  <c:v>1</c:v>
                </c:pt>
                <c:pt idx="172">
                  <c:v>5</c:v>
                </c:pt>
                <c:pt idx="173">
                  <c:v>8</c:v>
                </c:pt>
                <c:pt idx="174">
                  <c:v>19</c:v>
                </c:pt>
                <c:pt idx="175">
                  <c:v>13</c:v>
                </c:pt>
                <c:pt idx="176">
                  <c:v>15</c:v>
                </c:pt>
                <c:pt idx="177">
                  <c:v>19</c:v>
                </c:pt>
                <c:pt idx="178">
                  <c:v>16</c:v>
                </c:pt>
                <c:pt idx="179">
                  <c:v>7</c:v>
                </c:pt>
                <c:pt idx="180">
                  <c:v>15</c:v>
                </c:pt>
                <c:pt idx="181">
                  <c:v>14</c:v>
                </c:pt>
                <c:pt idx="182">
                  <c:v>13</c:v>
                </c:pt>
                <c:pt idx="183">
                  <c:v>16</c:v>
                </c:pt>
                <c:pt idx="184">
                  <c:v>18</c:v>
                </c:pt>
                <c:pt idx="185">
                  <c:v>1</c:v>
                </c:pt>
                <c:pt idx="186">
                  <c:v>16</c:v>
                </c:pt>
                <c:pt idx="187">
                  <c:v>10</c:v>
                </c:pt>
                <c:pt idx="188">
                  <c:v>6</c:v>
                </c:pt>
                <c:pt idx="189">
                  <c:v>8</c:v>
                </c:pt>
                <c:pt idx="190">
                  <c:v>6</c:v>
                </c:pt>
                <c:pt idx="191">
                  <c:v>14</c:v>
                </c:pt>
                <c:pt idx="192">
                  <c:v>2</c:v>
                </c:pt>
                <c:pt idx="193">
                  <c:v>8</c:v>
                </c:pt>
                <c:pt idx="194">
                  <c:v>2</c:v>
                </c:pt>
                <c:pt idx="195">
                  <c:v>7</c:v>
                </c:pt>
                <c:pt idx="196">
                  <c:v>13</c:v>
                </c:pt>
                <c:pt idx="197">
                  <c:v>18</c:v>
                </c:pt>
                <c:pt idx="198">
                  <c:v>3</c:v>
                </c:pt>
                <c:pt idx="199">
                  <c:v>8</c:v>
                </c:pt>
                <c:pt idx="200">
                  <c:v>7</c:v>
                </c:pt>
                <c:pt idx="201">
                  <c:v>14</c:v>
                </c:pt>
                <c:pt idx="202">
                  <c:v>4</c:v>
                </c:pt>
                <c:pt idx="203">
                  <c:v>2</c:v>
                </c:pt>
                <c:pt idx="204">
                  <c:v>3</c:v>
                </c:pt>
                <c:pt idx="205">
                  <c:v>16</c:v>
                </c:pt>
                <c:pt idx="206">
                  <c:v>7</c:v>
                </c:pt>
                <c:pt idx="207">
                  <c:v>10</c:v>
                </c:pt>
                <c:pt idx="208">
                  <c:v>9</c:v>
                </c:pt>
                <c:pt idx="209">
                  <c:v>9</c:v>
                </c:pt>
                <c:pt idx="210">
                  <c:v>7</c:v>
                </c:pt>
                <c:pt idx="211">
                  <c:v>12</c:v>
                </c:pt>
                <c:pt idx="212">
                  <c:v>11</c:v>
                </c:pt>
                <c:pt idx="213">
                  <c:v>1</c:v>
                </c:pt>
                <c:pt idx="214">
                  <c:v>16</c:v>
                </c:pt>
                <c:pt idx="215">
                  <c:v>1</c:v>
                </c:pt>
                <c:pt idx="216">
                  <c:v>10</c:v>
                </c:pt>
                <c:pt idx="217">
                  <c:v>10</c:v>
                </c:pt>
                <c:pt idx="218">
                  <c:v>9</c:v>
                </c:pt>
                <c:pt idx="219">
                  <c:v>18</c:v>
                </c:pt>
                <c:pt idx="220">
                  <c:v>9</c:v>
                </c:pt>
                <c:pt idx="221">
                  <c:v>5</c:v>
                </c:pt>
                <c:pt idx="222">
                  <c:v>4</c:v>
                </c:pt>
                <c:pt idx="223">
                  <c:v>13</c:v>
                </c:pt>
                <c:pt idx="224">
                  <c:v>8</c:v>
                </c:pt>
                <c:pt idx="225">
                  <c:v>6</c:v>
                </c:pt>
                <c:pt idx="226">
                  <c:v>12</c:v>
                </c:pt>
                <c:pt idx="227">
                  <c:v>15</c:v>
                </c:pt>
                <c:pt idx="228">
                  <c:v>5</c:v>
                </c:pt>
                <c:pt idx="229">
                  <c:v>4</c:v>
                </c:pt>
                <c:pt idx="230">
                  <c:v>13</c:v>
                </c:pt>
                <c:pt idx="231">
                  <c:v>2</c:v>
                </c:pt>
                <c:pt idx="232">
                  <c:v>11</c:v>
                </c:pt>
                <c:pt idx="233">
                  <c:v>13</c:v>
                </c:pt>
                <c:pt idx="234">
                  <c:v>10</c:v>
                </c:pt>
                <c:pt idx="235">
                  <c:v>4</c:v>
                </c:pt>
                <c:pt idx="236">
                  <c:v>14</c:v>
                </c:pt>
                <c:pt idx="237">
                  <c:v>10</c:v>
                </c:pt>
                <c:pt idx="238">
                  <c:v>10</c:v>
                </c:pt>
                <c:pt idx="239">
                  <c:v>15</c:v>
                </c:pt>
                <c:pt idx="240">
                  <c:v>15</c:v>
                </c:pt>
                <c:pt idx="241">
                  <c:v>8</c:v>
                </c:pt>
                <c:pt idx="242">
                  <c:v>7</c:v>
                </c:pt>
                <c:pt idx="243">
                  <c:v>2</c:v>
                </c:pt>
                <c:pt idx="244">
                  <c:v>13</c:v>
                </c:pt>
                <c:pt idx="245">
                  <c:v>10</c:v>
                </c:pt>
                <c:pt idx="246">
                  <c:v>13</c:v>
                </c:pt>
                <c:pt idx="247">
                  <c:v>12</c:v>
                </c:pt>
                <c:pt idx="248">
                  <c:v>8</c:v>
                </c:pt>
                <c:pt idx="249">
                  <c:v>16</c:v>
                </c:pt>
                <c:pt idx="250">
                  <c:v>4</c:v>
                </c:pt>
                <c:pt idx="251">
                  <c:v>15</c:v>
                </c:pt>
                <c:pt idx="252">
                  <c:v>16</c:v>
                </c:pt>
                <c:pt idx="253">
                  <c:v>3</c:v>
                </c:pt>
                <c:pt idx="254">
                  <c:v>4</c:v>
                </c:pt>
                <c:pt idx="255">
                  <c:v>16</c:v>
                </c:pt>
                <c:pt idx="256">
                  <c:v>6</c:v>
                </c:pt>
                <c:pt idx="257">
                  <c:v>7</c:v>
                </c:pt>
                <c:pt idx="258">
                  <c:v>2</c:v>
                </c:pt>
                <c:pt idx="259">
                  <c:v>10</c:v>
                </c:pt>
                <c:pt idx="260">
                  <c:v>1</c:v>
                </c:pt>
                <c:pt idx="261">
                  <c:v>2</c:v>
                </c:pt>
                <c:pt idx="262">
                  <c:v>18</c:v>
                </c:pt>
                <c:pt idx="263">
                  <c:v>8</c:v>
                </c:pt>
                <c:pt idx="264">
                  <c:v>11</c:v>
                </c:pt>
                <c:pt idx="265">
                  <c:v>3</c:v>
                </c:pt>
                <c:pt idx="266">
                  <c:v>9</c:v>
                </c:pt>
                <c:pt idx="267">
                  <c:v>7</c:v>
                </c:pt>
                <c:pt idx="268">
                  <c:v>4</c:v>
                </c:pt>
                <c:pt idx="269">
                  <c:v>8</c:v>
                </c:pt>
                <c:pt idx="270">
                  <c:v>10</c:v>
                </c:pt>
                <c:pt idx="271">
                  <c:v>18</c:v>
                </c:pt>
                <c:pt idx="272">
                  <c:v>15</c:v>
                </c:pt>
                <c:pt idx="273">
                  <c:v>10</c:v>
                </c:pt>
                <c:pt idx="274">
                  <c:v>4</c:v>
                </c:pt>
                <c:pt idx="275">
                  <c:v>15</c:v>
                </c:pt>
                <c:pt idx="276">
                  <c:v>7</c:v>
                </c:pt>
                <c:pt idx="277">
                  <c:v>5</c:v>
                </c:pt>
                <c:pt idx="278">
                  <c:v>13</c:v>
                </c:pt>
                <c:pt idx="279">
                  <c:v>14</c:v>
                </c:pt>
                <c:pt idx="280">
                  <c:v>5</c:v>
                </c:pt>
                <c:pt idx="281">
                  <c:v>18</c:v>
                </c:pt>
                <c:pt idx="282">
                  <c:v>11</c:v>
                </c:pt>
                <c:pt idx="283">
                  <c:v>7</c:v>
                </c:pt>
                <c:pt idx="284">
                  <c:v>8</c:v>
                </c:pt>
                <c:pt idx="285">
                  <c:v>2</c:v>
                </c:pt>
                <c:pt idx="286">
                  <c:v>14</c:v>
                </c:pt>
                <c:pt idx="287">
                  <c:v>7</c:v>
                </c:pt>
                <c:pt idx="288">
                  <c:v>7</c:v>
                </c:pt>
                <c:pt idx="289">
                  <c:v>8</c:v>
                </c:pt>
                <c:pt idx="290">
                  <c:v>16</c:v>
                </c:pt>
                <c:pt idx="291">
                  <c:v>14</c:v>
                </c:pt>
                <c:pt idx="292">
                  <c:v>13</c:v>
                </c:pt>
                <c:pt idx="293">
                  <c:v>19</c:v>
                </c:pt>
                <c:pt idx="294">
                  <c:v>10</c:v>
                </c:pt>
                <c:pt idx="295">
                  <c:v>1</c:v>
                </c:pt>
                <c:pt idx="296">
                  <c:v>14</c:v>
                </c:pt>
                <c:pt idx="297">
                  <c:v>12</c:v>
                </c:pt>
                <c:pt idx="298">
                  <c:v>12</c:v>
                </c:pt>
                <c:pt idx="299">
                  <c:v>19</c:v>
                </c:pt>
                <c:pt idx="300">
                  <c:v>8</c:v>
                </c:pt>
                <c:pt idx="301">
                  <c:v>12</c:v>
                </c:pt>
                <c:pt idx="302">
                  <c:v>4</c:v>
                </c:pt>
                <c:pt idx="303">
                  <c:v>7</c:v>
                </c:pt>
                <c:pt idx="304">
                  <c:v>10</c:v>
                </c:pt>
                <c:pt idx="305">
                  <c:v>3</c:v>
                </c:pt>
                <c:pt idx="306">
                  <c:v>8</c:v>
                </c:pt>
                <c:pt idx="307">
                  <c:v>11</c:v>
                </c:pt>
                <c:pt idx="308">
                  <c:v>13</c:v>
                </c:pt>
                <c:pt idx="309">
                  <c:v>17</c:v>
                </c:pt>
                <c:pt idx="310">
                  <c:v>8</c:v>
                </c:pt>
                <c:pt idx="311">
                  <c:v>11</c:v>
                </c:pt>
                <c:pt idx="312">
                  <c:v>3</c:v>
                </c:pt>
                <c:pt idx="313">
                  <c:v>5</c:v>
                </c:pt>
                <c:pt idx="314">
                  <c:v>10</c:v>
                </c:pt>
                <c:pt idx="315">
                  <c:v>10</c:v>
                </c:pt>
                <c:pt idx="316">
                  <c:v>9</c:v>
                </c:pt>
                <c:pt idx="317">
                  <c:v>10</c:v>
                </c:pt>
                <c:pt idx="318">
                  <c:v>9</c:v>
                </c:pt>
                <c:pt idx="319">
                  <c:v>3</c:v>
                </c:pt>
                <c:pt idx="320">
                  <c:v>8</c:v>
                </c:pt>
                <c:pt idx="321">
                  <c:v>18</c:v>
                </c:pt>
                <c:pt idx="322">
                  <c:v>14</c:v>
                </c:pt>
                <c:pt idx="323">
                  <c:v>16</c:v>
                </c:pt>
                <c:pt idx="324">
                  <c:v>13</c:v>
                </c:pt>
                <c:pt idx="325">
                  <c:v>17</c:v>
                </c:pt>
                <c:pt idx="326">
                  <c:v>14</c:v>
                </c:pt>
                <c:pt idx="327">
                  <c:v>18</c:v>
                </c:pt>
                <c:pt idx="328">
                  <c:v>9</c:v>
                </c:pt>
                <c:pt idx="329">
                  <c:v>1</c:v>
                </c:pt>
                <c:pt idx="330">
                  <c:v>3</c:v>
                </c:pt>
                <c:pt idx="331">
                  <c:v>2</c:v>
                </c:pt>
                <c:pt idx="332">
                  <c:v>15</c:v>
                </c:pt>
                <c:pt idx="333">
                  <c:v>13</c:v>
                </c:pt>
                <c:pt idx="334">
                  <c:v>10</c:v>
                </c:pt>
              </c:numCache>
            </c:numRef>
          </c:val>
          <c:smooth val="0"/>
          <c:extLst>
            <c:ext xmlns:c16="http://schemas.microsoft.com/office/drawing/2014/chart" uri="{C3380CC4-5D6E-409C-BE32-E72D297353CC}">
              <c16:uniqueId val="{00000003-18DA-4B03-BD59-436280F52B7D}"/>
            </c:ext>
          </c:extLst>
        </c:ser>
        <c:ser>
          <c:idx val="4"/>
          <c:order val="4"/>
          <c:tx>
            <c:strRef>
              <c:f>Sheet5!$I$1</c:f>
              <c:strCache>
                <c:ptCount val="1"/>
                <c:pt idx="0">
                  <c:v>Rank of F_lambda5</c:v>
                </c:pt>
              </c:strCache>
            </c:strRef>
          </c:tx>
          <c:spPr>
            <a:ln w="19050" cap="rnd">
              <a:solidFill>
                <a:schemeClr val="accent5"/>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Sheet5!$I$2:$I$336</c:f>
              <c:numCache>
                <c:formatCode>General</c:formatCode>
                <c:ptCount val="335"/>
                <c:pt idx="0">
                  <c:v>13</c:v>
                </c:pt>
                <c:pt idx="1">
                  <c:v>11</c:v>
                </c:pt>
                <c:pt idx="2">
                  <c:v>14</c:v>
                </c:pt>
                <c:pt idx="3">
                  <c:v>5</c:v>
                </c:pt>
                <c:pt idx="4">
                  <c:v>12</c:v>
                </c:pt>
                <c:pt idx="5">
                  <c:v>16</c:v>
                </c:pt>
                <c:pt idx="6">
                  <c:v>6</c:v>
                </c:pt>
                <c:pt idx="7">
                  <c:v>2</c:v>
                </c:pt>
                <c:pt idx="8">
                  <c:v>7</c:v>
                </c:pt>
                <c:pt idx="9">
                  <c:v>17</c:v>
                </c:pt>
                <c:pt idx="10">
                  <c:v>8</c:v>
                </c:pt>
                <c:pt idx="11">
                  <c:v>15</c:v>
                </c:pt>
                <c:pt idx="12">
                  <c:v>14</c:v>
                </c:pt>
                <c:pt idx="13">
                  <c:v>11</c:v>
                </c:pt>
                <c:pt idx="14">
                  <c:v>10</c:v>
                </c:pt>
                <c:pt idx="15">
                  <c:v>18</c:v>
                </c:pt>
                <c:pt idx="16">
                  <c:v>9</c:v>
                </c:pt>
                <c:pt idx="17">
                  <c:v>5</c:v>
                </c:pt>
                <c:pt idx="18">
                  <c:v>9</c:v>
                </c:pt>
                <c:pt idx="19">
                  <c:v>7</c:v>
                </c:pt>
                <c:pt idx="20">
                  <c:v>2</c:v>
                </c:pt>
                <c:pt idx="21">
                  <c:v>1</c:v>
                </c:pt>
                <c:pt idx="22">
                  <c:v>5</c:v>
                </c:pt>
                <c:pt idx="23">
                  <c:v>5</c:v>
                </c:pt>
                <c:pt idx="24">
                  <c:v>2</c:v>
                </c:pt>
                <c:pt idx="25">
                  <c:v>13</c:v>
                </c:pt>
                <c:pt idx="26">
                  <c:v>6</c:v>
                </c:pt>
                <c:pt idx="27">
                  <c:v>8</c:v>
                </c:pt>
                <c:pt idx="28">
                  <c:v>8</c:v>
                </c:pt>
                <c:pt idx="29">
                  <c:v>2</c:v>
                </c:pt>
                <c:pt idx="30">
                  <c:v>7</c:v>
                </c:pt>
                <c:pt idx="31">
                  <c:v>2</c:v>
                </c:pt>
                <c:pt idx="32">
                  <c:v>2</c:v>
                </c:pt>
                <c:pt idx="33">
                  <c:v>11</c:v>
                </c:pt>
                <c:pt idx="34">
                  <c:v>4</c:v>
                </c:pt>
                <c:pt idx="35">
                  <c:v>6</c:v>
                </c:pt>
                <c:pt idx="36">
                  <c:v>10</c:v>
                </c:pt>
                <c:pt idx="37">
                  <c:v>15</c:v>
                </c:pt>
                <c:pt idx="38">
                  <c:v>13</c:v>
                </c:pt>
                <c:pt idx="39">
                  <c:v>13</c:v>
                </c:pt>
                <c:pt idx="40">
                  <c:v>12</c:v>
                </c:pt>
                <c:pt idx="41">
                  <c:v>14</c:v>
                </c:pt>
                <c:pt idx="42">
                  <c:v>5</c:v>
                </c:pt>
                <c:pt idx="43">
                  <c:v>16</c:v>
                </c:pt>
                <c:pt idx="44">
                  <c:v>2</c:v>
                </c:pt>
                <c:pt idx="45">
                  <c:v>8</c:v>
                </c:pt>
                <c:pt idx="46">
                  <c:v>13</c:v>
                </c:pt>
                <c:pt idx="47">
                  <c:v>15</c:v>
                </c:pt>
                <c:pt idx="48">
                  <c:v>7</c:v>
                </c:pt>
                <c:pt idx="49">
                  <c:v>7</c:v>
                </c:pt>
                <c:pt idx="50">
                  <c:v>2</c:v>
                </c:pt>
                <c:pt idx="51">
                  <c:v>12</c:v>
                </c:pt>
                <c:pt idx="52">
                  <c:v>8</c:v>
                </c:pt>
                <c:pt idx="53">
                  <c:v>11</c:v>
                </c:pt>
                <c:pt idx="54">
                  <c:v>12</c:v>
                </c:pt>
                <c:pt idx="55">
                  <c:v>5</c:v>
                </c:pt>
                <c:pt idx="56">
                  <c:v>7</c:v>
                </c:pt>
                <c:pt idx="57">
                  <c:v>18</c:v>
                </c:pt>
                <c:pt idx="58">
                  <c:v>12</c:v>
                </c:pt>
                <c:pt idx="59">
                  <c:v>3</c:v>
                </c:pt>
                <c:pt idx="60">
                  <c:v>12</c:v>
                </c:pt>
                <c:pt idx="61">
                  <c:v>2</c:v>
                </c:pt>
                <c:pt idx="62">
                  <c:v>2</c:v>
                </c:pt>
                <c:pt idx="63">
                  <c:v>19</c:v>
                </c:pt>
                <c:pt idx="64">
                  <c:v>1</c:v>
                </c:pt>
                <c:pt idx="65">
                  <c:v>16</c:v>
                </c:pt>
                <c:pt idx="66">
                  <c:v>13</c:v>
                </c:pt>
                <c:pt idx="67">
                  <c:v>14</c:v>
                </c:pt>
                <c:pt idx="68">
                  <c:v>16</c:v>
                </c:pt>
                <c:pt idx="69">
                  <c:v>18</c:v>
                </c:pt>
                <c:pt idx="70">
                  <c:v>17</c:v>
                </c:pt>
                <c:pt idx="71">
                  <c:v>12</c:v>
                </c:pt>
                <c:pt idx="72">
                  <c:v>5</c:v>
                </c:pt>
                <c:pt idx="73">
                  <c:v>17</c:v>
                </c:pt>
                <c:pt idx="74">
                  <c:v>17</c:v>
                </c:pt>
                <c:pt idx="75">
                  <c:v>17</c:v>
                </c:pt>
                <c:pt idx="76">
                  <c:v>1</c:v>
                </c:pt>
                <c:pt idx="77">
                  <c:v>5</c:v>
                </c:pt>
                <c:pt idx="78">
                  <c:v>7</c:v>
                </c:pt>
                <c:pt idx="79">
                  <c:v>11</c:v>
                </c:pt>
                <c:pt idx="80">
                  <c:v>5</c:v>
                </c:pt>
                <c:pt idx="81">
                  <c:v>2</c:v>
                </c:pt>
                <c:pt idx="82">
                  <c:v>12</c:v>
                </c:pt>
                <c:pt idx="83">
                  <c:v>5</c:v>
                </c:pt>
                <c:pt idx="84">
                  <c:v>19</c:v>
                </c:pt>
                <c:pt idx="85">
                  <c:v>3</c:v>
                </c:pt>
                <c:pt idx="86">
                  <c:v>18</c:v>
                </c:pt>
                <c:pt idx="87">
                  <c:v>17</c:v>
                </c:pt>
                <c:pt idx="88">
                  <c:v>5</c:v>
                </c:pt>
                <c:pt idx="89">
                  <c:v>15</c:v>
                </c:pt>
                <c:pt idx="90">
                  <c:v>8</c:v>
                </c:pt>
                <c:pt idx="91">
                  <c:v>16</c:v>
                </c:pt>
                <c:pt idx="92">
                  <c:v>16</c:v>
                </c:pt>
                <c:pt idx="93">
                  <c:v>19</c:v>
                </c:pt>
                <c:pt idx="94">
                  <c:v>3</c:v>
                </c:pt>
                <c:pt idx="95">
                  <c:v>3</c:v>
                </c:pt>
                <c:pt idx="96">
                  <c:v>13</c:v>
                </c:pt>
                <c:pt idx="97">
                  <c:v>18</c:v>
                </c:pt>
                <c:pt idx="98">
                  <c:v>7</c:v>
                </c:pt>
                <c:pt idx="99">
                  <c:v>7</c:v>
                </c:pt>
                <c:pt idx="100">
                  <c:v>6</c:v>
                </c:pt>
                <c:pt idx="101">
                  <c:v>8</c:v>
                </c:pt>
                <c:pt idx="102">
                  <c:v>14</c:v>
                </c:pt>
                <c:pt idx="103">
                  <c:v>8</c:v>
                </c:pt>
                <c:pt idx="104">
                  <c:v>14</c:v>
                </c:pt>
                <c:pt idx="105">
                  <c:v>7</c:v>
                </c:pt>
                <c:pt idx="106">
                  <c:v>6</c:v>
                </c:pt>
                <c:pt idx="107">
                  <c:v>19</c:v>
                </c:pt>
                <c:pt idx="108">
                  <c:v>17</c:v>
                </c:pt>
                <c:pt idx="109">
                  <c:v>8</c:v>
                </c:pt>
                <c:pt idx="110">
                  <c:v>10</c:v>
                </c:pt>
                <c:pt idx="111">
                  <c:v>13</c:v>
                </c:pt>
                <c:pt idx="112">
                  <c:v>8</c:v>
                </c:pt>
                <c:pt idx="113">
                  <c:v>6</c:v>
                </c:pt>
                <c:pt idx="114">
                  <c:v>17</c:v>
                </c:pt>
                <c:pt idx="115">
                  <c:v>4</c:v>
                </c:pt>
                <c:pt idx="116">
                  <c:v>12</c:v>
                </c:pt>
                <c:pt idx="117">
                  <c:v>2</c:v>
                </c:pt>
                <c:pt idx="118">
                  <c:v>3</c:v>
                </c:pt>
                <c:pt idx="119">
                  <c:v>12</c:v>
                </c:pt>
                <c:pt idx="120">
                  <c:v>5</c:v>
                </c:pt>
                <c:pt idx="121">
                  <c:v>3</c:v>
                </c:pt>
                <c:pt idx="122">
                  <c:v>1</c:v>
                </c:pt>
                <c:pt idx="123">
                  <c:v>16</c:v>
                </c:pt>
                <c:pt idx="124">
                  <c:v>9</c:v>
                </c:pt>
                <c:pt idx="125">
                  <c:v>6</c:v>
                </c:pt>
                <c:pt idx="126">
                  <c:v>7</c:v>
                </c:pt>
                <c:pt idx="127">
                  <c:v>5</c:v>
                </c:pt>
                <c:pt idx="128">
                  <c:v>3</c:v>
                </c:pt>
                <c:pt idx="129">
                  <c:v>11</c:v>
                </c:pt>
                <c:pt idx="130">
                  <c:v>4</c:v>
                </c:pt>
                <c:pt idx="131">
                  <c:v>15</c:v>
                </c:pt>
                <c:pt idx="132">
                  <c:v>1</c:v>
                </c:pt>
                <c:pt idx="133">
                  <c:v>4</c:v>
                </c:pt>
                <c:pt idx="134">
                  <c:v>7</c:v>
                </c:pt>
                <c:pt idx="135">
                  <c:v>5</c:v>
                </c:pt>
                <c:pt idx="136">
                  <c:v>12</c:v>
                </c:pt>
                <c:pt idx="137">
                  <c:v>9</c:v>
                </c:pt>
                <c:pt idx="138">
                  <c:v>15</c:v>
                </c:pt>
                <c:pt idx="139">
                  <c:v>15</c:v>
                </c:pt>
                <c:pt idx="140">
                  <c:v>13</c:v>
                </c:pt>
                <c:pt idx="141">
                  <c:v>4</c:v>
                </c:pt>
                <c:pt idx="142">
                  <c:v>10</c:v>
                </c:pt>
                <c:pt idx="143">
                  <c:v>7</c:v>
                </c:pt>
                <c:pt idx="144">
                  <c:v>11</c:v>
                </c:pt>
                <c:pt idx="145">
                  <c:v>8</c:v>
                </c:pt>
                <c:pt idx="146">
                  <c:v>17</c:v>
                </c:pt>
                <c:pt idx="147">
                  <c:v>8</c:v>
                </c:pt>
                <c:pt idx="148">
                  <c:v>14</c:v>
                </c:pt>
                <c:pt idx="149">
                  <c:v>11</c:v>
                </c:pt>
                <c:pt idx="150">
                  <c:v>9</c:v>
                </c:pt>
                <c:pt idx="151">
                  <c:v>6</c:v>
                </c:pt>
                <c:pt idx="152">
                  <c:v>3</c:v>
                </c:pt>
                <c:pt idx="153">
                  <c:v>10</c:v>
                </c:pt>
                <c:pt idx="154">
                  <c:v>16</c:v>
                </c:pt>
                <c:pt idx="155">
                  <c:v>5</c:v>
                </c:pt>
                <c:pt idx="156">
                  <c:v>2</c:v>
                </c:pt>
                <c:pt idx="157">
                  <c:v>18</c:v>
                </c:pt>
                <c:pt idx="158">
                  <c:v>5</c:v>
                </c:pt>
                <c:pt idx="159">
                  <c:v>9</c:v>
                </c:pt>
                <c:pt idx="160">
                  <c:v>11</c:v>
                </c:pt>
                <c:pt idx="161">
                  <c:v>8</c:v>
                </c:pt>
                <c:pt idx="162">
                  <c:v>11</c:v>
                </c:pt>
                <c:pt idx="163">
                  <c:v>4</c:v>
                </c:pt>
                <c:pt idx="164">
                  <c:v>14</c:v>
                </c:pt>
                <c:pt idx="165">
                  <c:v>4</c:v>
                </c:pt>
                <c:pt idx="166">
                  <c:v>4</c:v>
                </c:pt>
                <c:pt idx="167">
                  <c:v>13</c:v>
                </c:pt>
                <c:pt idx="168">
                  <c:v>12</c:v>
                </c:pt>
                <c:pt idx="169">
                  <c:v>13</c:v>
                </c:pt>
                <c:pt idx="170">
                  <c:v>7</c:v>
                </c:pt>
                <c:pt idx="171">
                  <c:v>9</c:v>
                </c:pt>
                <c:pt idx="172">
                  <c:v>8</c:v>
                </c:pt>
                <c:pt idx="173">
                  <c:v>4</c:v>
                </c:pt>
                <c:pt idx="174">
                  <c:v>16</c:v>
                </c:pt>
                <c:pt idx="175">
                  <c:v>11</c:v>
                </c:pt>
                <c:pt idx="176">
                  <c:v>19</c:v>
                </c:pt>
                <c:pt idx="177">
                  <c:v>8</c:v>
                </c:pt>
                <c:pt idx="178">
                  <c:v>18</c:v>
                </c:pt>
                <c:pt idx="179">
                  <c:v>12</c:v>
                </c:pt>
                <c:pt idx="180">
                  <c:v>3</c:v>
                </c:pt>
                <c:pt idx="181">
                  <c:v>19</c:v>
                </c:pt>
                <c:pt idx="182">
                  <c:v>6</c:v>
                </c:pt>
                <c:pt idx="183">
                  <c:v>2</c:v>
                </c:pt>
                <c:pt idx="184">
                  <c:v>14</c:v>
                </c:pt>
                <c:pt idx="185">
                  <c:v>9</c:v>
                </c:pt>
                <c:pt idx="186">
                  <c:v>3</c:v>
                </c:pt>
                <c:pt idx="187">
                  <c:v>5</c:v>
                </c:pt>
                <c:pt idx="188">
                  <c:v>8</c:v>
                </c:pt>
                <c:pt idx="189">
                  <c:v>17</c:v>
                </c:pt>
                <c:pt idx="190">
                  <c:v>18</c:v>
                </c:pt>
                <c:pt idx="191">
                  <c:v>10</c:v>
                </c:pt>
                <c:pt idx="192">
                  <c:v>6</c:v>
                </c:pt>
                <c:pt idx="193">
                  <c:v>9</c:v>
                </c:pt>
                <c:pt idx="194">
                  <c:v>7</c:v>
                </c:pt>
                <c:pt idx="195">
                  <c:v>13</c:v>
                </c:pt>
                <c:pt idx="196">
                  <c:v>18</c:v>
                </c:pt>
                <c:pt idx="197">
                  <c:v>1</c:v>
                </c:pt>
                <c:pt idx="198">
                  <c:v>7</c:v>
                </c:pt>
                <c:pt idx="199">
                  <c:v>7</c:v>
                </c:pt>
                <c:pt idx="200">
                  <c:v>17</c:v>
                </c:pt>
                <c:pt idx="201">
                  <c:v>17</c:v>
                </c:pt>
                <c:pt idx="202">
                  <c:v>17</c:v>
                </c:pt>
                <c:pt idx="203">
                  <c:v>11</c:v>
                </c:pt>
                <c:pt idx="204">
                  <c:v>14</c:v>
                </c:pt>
                <c:pt idx="205">
                  <c:v>17</c:v>
                </c:pt>
                <c:pt idx="206">
                  <c:v>19</c:v>
                </c:pt>
                <c:pt idx="207">
                  <c:v>2</c:v>
                </c:pt>
                <c:pt idx="208">
                  <c:v>11</c:v>
                </c:pt>
                <c:pt idx="209">
                  <c:v>2</c:v>
                </c:pt>
                <c:pt idx="210">
                  <c:v>19</c:v>
                </c:pt>
                <c:pt idx="211">
                  <c:v>5</c:v>
                </c:pt>
                <c:pt idx="212">
                  <c:v>18</c:v>
                </c:pt>
                <c:pt idx="213">
                  <c:v>15</c:v>
                </c:pt>
                <c:pt idx="214">
                  <c:v>4</c:v>
                </c:pt>
                <c:pt idx="215">
                  <c:v>13</c:v>
                </c:pt>
                <c:pt idx="216">
                  <c:v>14</c:v>
                </c:pt>
                <c:pt idx="217">
                  <c:v>7</c:v>
                </c:pt>
                <c:pt idx="218">
                  <c:v>6</c:v>
                </c:pt>
                <c:pt idx="219">
                  <c:v>10</c:v>
                </c:pt>
                <c:pt idx="220">
                  <c:v>2</c:v>
                </c:pt>
                <c:pt idx="221">
                  <c:v>17</c:v>
                </c:pt>
                <c:pt idx="222">
                  <c:v>14</c:v>
                </c:pt>
                <c:pt idx="223">
                  <c:v>11</c:v>
                </c:pt>
                <c:pt idx="224">
                  <c:v>14</c:v>
                </c:pt>
                <c:pt idx="225">
                  <c:v>10</c:v>
                </c:pt>
                <c:pt idx="226">
                  <c:v>13</c:v>
                </c:pt>
                <c:pt idx="227">
                  <c:v>9</c:v>
                </c:pt>
                <c:pt idx="228">
                  <c:v>6</c:v>
                </c:pt>
                <c:pt idx="229">
                  <c:v>2</c:v>
                </c:pt>
                <c:pt idx="230">
                  <c:v>6</c:v>
                </c:pt>
                <c:pt idx="231">
                  <c:v>4</c:v>
                </c:pt>
                <c:pt idx="232">
                  <c:v>15</c:v>
                </c:pt>
                <c:pt idx="233">
                  <c:v>7</c:v>
                </c:pt>
                <c:pt idx="234">
                  <c:v>5</c:v>
                </c:pt>
                <c:pt idx="235">
                  <c:v>12</c:v>
                </c:pt>
                <c:pt idx="236">
                  <c:v>11</c:v>
                </c:pt>
                <c:pt idx="237">
                  <c:v>7</c:v>
                </c:pt>
                <c:pt idx="238">
                  <c:v>18</c:v>
                </c:pt>
                <c:pt idx="239">
                  <c:v>9</c:v>
                </c:pt>
                <c:pt idx="240">
                  <c:v>16</c:v>
                </c:pt>
                <c:pt idx="241">
                  <c:v>3</c:v>
                </c:pt>
                <c:pt idx="242">
                  <c:v>5</c:v>
                </c:pt>
                <c:pt idx="243">
                  <c:v>19</c:v>
                </c:pt>
                <c:pt idx="244">
                  <c:v>2</c:v>
                </c:pt>
                <c:pt idx="245">
                  <c:v>11</c:v>
                </c:pt>
                <c:pt idx="246">
                  <c:v>6</c:v>
                </c:pt>
                <c:pt idx="247">
                  <c:v>8</c:v>
                </c:pt>
                <c:pt idx="248">
                  <c:v>11</c:v>
                </c:pt>
                <c:pt idx="249">
                  <c:v>10</c:v>
                </c:pt>
                <c:pt idx="250">
                  <c:v>12</c:v>
                </c:pt>
                <c:pt idx="251">
                  <c:v>8</c:v>
                </c:pt>
                <c:pt idx="252">
                  <c:v>3</c:v>
                </c:pt>
                <c:pt idx="253">
                  <c:v>14</c:v>
                </c:pt>
                <c:pt idx="254">
                  <c:v>5</c:v>
                </c:pt>
                <c:pt idx="255">
                  <c:v>13</c:v>
                </c:pt>
                <c:pt idx="256">
                  <c:v>16</c:v>
                </c:pt>
                <c:pt idx="257">
                  <c:v>8</c:v>
                </c:pt>
                <c:pt idx="258">
                  <c:v>4</c:v>
                </c:pt>
                <c:pt idx="259">
                  <c:v>12</c:v>
                </c:pt>
                <c:pt idx="260">
                  <c:v>4</c:v>
                </c:pt>
                <c:pt idx="261">
                  <c:v>6</c:v>
                </c:pt>
                <c:pt idx="262">
                  <c:v>15</c:v>
                </c:pt>
                <c:pt idx="263">
                  <c:v>18</c:v>
                </c:pt>
                <c:pt idx="264">
                  <c:v>19</c:v>
                </c:pt>
                <c:pt idx="265">
                  <c:v>12</c:v>
                </c:pt>
                <c:pt idx="266">
                  <c:v>3</c:v>
                </c:pt>
                <c:pt idx="267">
                  <c:v>8</c:v>
                </c:pt>
                <c:pt idx="268">
                  <c:v>7</c:v>
                </c:pt>
                <c:pt idx="269">
                  <c:v>2</c:v>
                </c:pt>
                <c:pt idx="270">
                  <c:v>17</c:v>
                </c:pt>
                <c:pt idx="271">
                  <c:v>14</c:v>
                </c:pt>
                <c:pt idx="272">
                  <c:v>11</c:v>
                </c:pt>
                <c:pt idx="273">
                  <c:v>7</c:v>
                </c:pt>
                <c:pt idx="274">
                  <c:v>9</c:v>
                </c:pt>
                <c:pt idx="275">
                  <c:v>9</c:v>
                </c:pt>
                <c:pt idx="276">
                  <c:v>9</c:v>
                </c:pt>
                <c:pt idx="277">
                  <c:v>13</c:v>
                </c:pt>
                <c:pt idx="278">
                  <c:v>15</c:v>
                </c:pt>
                <c:pt idx="279">
                  <c:v>3</c:v>
                </c:pt>
                <c:pt idx="280">
                  <c:v>10</c:v>
                </c:pt>
                <c:pt idx="281">
                  <c:v>2</c:v>
                </c:pt>
                <c:pt idx="282">
                  <c:v>5</c:v>
                </c:pt>
                <c:pt idx="283">
                  <c:v>15</c:v>
                </c:pt>
                <c:pt idx="284">
                  <c:v>6</c:v>
                </c:pt>
                <c:pt idx="285">
                  <c:v>19</c:v>
                </c:pt>
                <c:pt idx="286">
                  <c:v>5</c:v>
                </c:pt>
                <c:pt idx="287">
                  <c:v>1</c:v>
                </c:pt>
                <c:pt idx="288">
                  <c:v>18</c:v>
                </c:pt>
                <c:pt idx="289">
                  <c:v>15</c:v>
                </c:pt>
                <c:pt idx="290">
                  <c:v>7</c:v>
                </c:pt>
                <c:pt idx="291">
                  <c:v>12</c:v>
                </c:pt>
                <c:pt idx="292">
                  <c:v>6</c:v>
                </c:pt>
                <c:pt idx="293">
                  <c:v>17</c:v>
                </c:pt>
                <c:pt idx="294">
                  <c:v>8</c:v>
                </c:pt>
                <c:pt idx="295">
                  <c:v>8</c:v>
                </c:pt>
                <c:pt idx="296">
                  <c:v>12</c:v>
                </c:pt>
                <c:pt idx="297">
                  <c:v>4</c:v>
                </c:pt>
                <c:pt idx="298">
                  <c:v>3</c:v>
                </c:pt>
                <c:pt idx="299">
                  <c:v>16</c:v>
                </c:pt>
                <c:pt idx="300">
                  <c:v>17</c:v>
                </c:pt>
                <c:pt idx="301">
                  <c:v>9</c:v>
                </c:pt>
                <c:pt idx="302">
                  <c:v>1</c:v>
                </c:pt>
                <c:pt idx="303">
                  <c:v>1</c:v>
                </c:pt>
                <c:pt idx="304">
                  <c:v>13</c:v>
                </c:pt>
                <c:pt idx="305">
                  <c:v>17</c:v>
                </c:pt>
                <c:pt idx="306">
                  <c:v>15</c:v>
                </c:pt>
                <c:pt idx="307">
                  <c:v>2</c:v>
                </c:pt>
                <c:pt idx="308">
                  <c:v>2</c:v>
                </c:pt>
                <c:pt idx="309">
                  <c:v>10</c:v>
                </c:pt>
                <c:pt idx="310">
                  <c:v>14</c:v>
                </c:pt>
                <c:pt idx="311">
                  <c:v>4</c:v>
                </c:pt>
                <c:pt idx="312">
                  <c:v>8</c:v>
                </c:pt>
                <c:pt idx="313">
                  <c:v>1</c:v>
                </c:pt>
                <c:pt idx="314">
                  <c:v>7</c:v>
                </c:pt>
                <c:pt idx="315">
                  <c:v>6</c:v>
                </c:pt>
                <c:pt idx="316">
                  <c:v>4</c:v>
                </c:pt>
                <c:pt idx="317">
                  <c:v>13</c:v>
                </c:pt>
                <c:pt idx="318">
                  <c:v>4</c:v>
                </c:pt>
                <c:pt idx="319">
                  <c:v>15</c:v>
                </c:pt>
                <c:pt idx="320">
                  <c:v>7</c:v>
                </c:pt>
                <c:pt idx="321">
                  <c:v>3</c:v>
                </c:pt>
                <c:pt idx="322">
                  <c:v>11</c:v>
                </c:pt>
                <c:pt idx="323">
                  <c:v>9</c:v>
                </c:pt>
                <c:pt idx="324">
                  <c:v>3</c:v>
                </c:pt>
                <c:pt idx="325">
                  <c:v>11</c:v>
                </c:pt>
                <c:pt idx="326">
                  <c:v>15</c:v>
                </c:pt>
                <c:pt idx="327">
                  <c:v>6</c:v>
                </c:pt>
                <c:pt idx="328">
                  <c:v>2</c:v>
                </c:pt>
                <c:pt idx="329">
                  <c:v>15</c:v>
                </c:pt>
                <c:pt idx="330">
                  <c:v>9</c:v>
                </c:pt>
                <c:pt idx="331">
                  <c:v>4</c:v>
                </c:pt>
                <c:pt idx="332">
                  <c:v>17</c:v>
                </c:pt>
                <c:pt idx="333">
                  <c:v>14</c:v>
                </c:pt>
                <c:pt idx="334">
                  <c:v>3</c:v>
                </c:pt>
              </c:numCache>
            </c:numRef>
          </c:val>
          <c:smooth val="0"/>
          <c:extLst>
            <c:ext xmlns:c16="http://schemas.microsoft.com/office/drawing/2014/chart" uri="{C3380CC4-5D6E-409C-BE32-E72D297353CC}">
              <c16:uniqueId val="{00000004-18DA-4B03-BD59-436280F52B7D}"/>
            </c:ext>
          </c:extLst>
        </c:ser>
        <c:ser>
          <c:idx val="5"/>
          <c:order val="5"/>
          <c:tx>
            <c:strRef>
              <c:f>Sheet5!$J$1</c:f>
              <c:strCache>
                <c:ptCount val="1"/>
                <c:pt idx="0">
                  <c:v>Rank of F_lambda6</c:v>
                </c:pt>
              </c:strCache>
            </c:strRef>
          </c:tx>
          <c:spPr>
            <a:ln w="19050" cap="rnd">
              <a:solidFill>
                <a:schemeClr val="accent6"/>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Sheet5!$J$2:$J$336</c:f>
              <c:numCache>
                <c:formatCode>General</c:formatCode>
                <c:ptCount val="335"/>
                <c:pt idx="0">
                  <c:v>6</c:v>
                </c:pt>
                <c:pt idx="1">
                  <c:v>18</c:v>
                </c:pt>
                <c:pt idx="2">
                  <c:v>12</c:v>
                </c:pt>
                <c:pt idx="3">
                  <c:v>16</c:v>
                </c:pt>
                <c:pt idx="4">
                  <c:v>13</c:v>
                </c:pt>
                <c:pt idx="5">
                  <c:v>9</c:v>
                </c:pt>
                <c:pt idx="6">
                  <c:v>11</c:v>
                </c:pt>
                <c:pt idx="7">
                  <c:v>11</c:v>
                </c:pt>
                <c:pt idx="8">
                  <c:v>1</c:v>
                </c:pt>
                <c:pt idx="9">
                  <c:v>15</c:v>
                </c:pt>
                <c:pt idx="10">
                  <c:v>7</c:v>
                </c:pt>
                <c:pt idx="11">
                  <c:v>7</c:v>
                </c:pt>
                <c:pt idx="12">
                  <c:v>7</c:v>
                </c:pt>
                <c:pt idx="13">
                  <c:v>14</c:v>
                </c:pt>
                <c:pt idx="14">
                  <c:v>15</c:v>
                </c:pt>
                <c:pt idx="15">
                  <c:v>5</c:v>
                </c:pt>
                <c:pt idx="16">
                  <c:v>10</c:v>
                </c:pt>
                <c:pt idx="17">
                  <c:v>13</c:v>
                </c:pt>
                <c:pt idx="18">
                  <c:v>14</c:v>
                </c:pt>
                <c:pt idx="19">
                  <c:v>16</c:v>
                </c:pt>
                <c:pt idx="20">
                  <c:v>6</c:v>
                </c:pt>
                <c:pt idx="21">
                  <c:v>10</c:v>
                </c:pt>
                <c:pt idx="22">
                  <c:v>2</c:v>
                </c:pt>
                <c:pt idx="23">
                  <c:v>3</c:v>
                </c:pt>
                <c:pt idx="24">
                  <c:v>8</c:v>
                </c:pt>
                <c:pt idx="25">
                  <c:v>12</c:v>
                </c:pt>
                <c:pt idx="26">
                  <c:v>4</c:v>
                </c:pt>
                <c:pt idx="27">
                  <c:v>3</c:v>
                </c:pt>
                <c:pt idx="28">
                  <c:v>2</c:v>
                </c:pt>
                <c:pt idx="29">
                  <c:v>5</c:v>
                </c:pt>
                <c:pt idx="30">
                  <c:v>12</c:v>
                </c:pt>
                <c:pt idx="31">
                  <c:v>8</c:v>
                </c:pt>
                <c:pt idx="32">
                  <c:v>18</c:v>
                </c:pt>
                <c:pt idx="33">
                  <c:v>5</c:v>
                </c:pt>
                <c:pt idx="34">
                  <c:v>9</c:v>
                </c:pt>
                <c:pt idx="35">
                  <c:v>9</c:v>
                </c:pt>
                <c:pt idx="36">
                  <c:v>8</c:v>
                </c:pt>
                <c:pt idx="37">
                  <c:v>11</c:v>
                </c:pt>
                <c:pt idx="38">
                  <c:v>2</c:v>
                </c:pt>
                <c:pt idx="39">
                  <c:v>15</c:v>
                </c:pt>
                <c:pt idx="40">
                  <c:v>3</c:v>
                </c:pt>
                <c:pt idx="41">
                  <c:v>2</c:v>
                </c:pt>
                <c:pt idx="42">
                  <c:v>8</c:v>
                </c:pt>
                <c:pt idx="43">
                  <c:v>15</c:v>
                </c:pt>
                <c:pt idx="44">
                  <c:v>19</c:v>
                </c:pt>
                <c:pt idx="45">
                  <c:v>5</c:v>
                </c:pt>
                <c:pt idx="46">
                  <c:v>2</c:v>
                </c:pt>
                <c:pt idx="47">
                  <c:v>1</c:v>
                </c:pt>
                <c:pt idx="48">
                  <c:v>5</c:v>
                </c:pt>
                <c:pt idx="49">
                  <c:v>4</c:v>
                </c:pt>
                <c:pt idx="50">
                  <c:v>12</c:v>
                </c:pt>
                <c:pt idx="51">
                  <c:v>3</c:v>
                </c:pt>
                <c:pt idx="52">
                  <c:v>12</c:v>
                </c:pt>
                <c:pt idx="53">
                  <c:v>12</c:v>
                </c:pt>
                <c:pt idx="54">
                  <c:v>10</c:v>
                </c:pt>
                <c:pt idx="55">
                  <c:v>13</c:v>
                </c:pt>
                <c:pt idx="56">
                  <c:v>10</c:v>
                </c:pt>
                <c:pt idx="57">
                  <c:v>11</c:v>
                </c:pt>
                <c:pt idx="58">
                  <c:v>9</c:v>
                </c:pt>
                <c:pt idx="59">
                  <c:v>4</c:v>
                </c:pt>
                <c:pt idx="60">
                  <c:v>2</c:v>
                </c:pt>
                <c:pt idx="61">
                  <c:v>16</c:v>
                </c:pt>
                <c:pt idx="62">
                  <c:v>18</c:v>
                </c:pt>
                <c:pt idx="63">
                  <c:v>8</c:v>
                </c:pt>
                <c:pt idx="64">
                  <c:v>2</c:v>
                </c:pt>
                <c:pt idx="65">
                  <c:v>3</c:v>
                </c:pt>
                <c:pt idx="66">
                  <c:v>18</c:v>
                </c:pt>
                <c:pt idx="67">
                  <c:v>8</c:v>
                </c:pt>
                <c:pt idx="68">
                  <c:v>10</c:v>
                </c:pt>
                <c:pt idx="69">
                  <c:v>12</c:v>
                </c:pt>
                <c:pt idx="70">
                  <c:v>5</c:v>
                </c:pt>
                <c:pt idx="71">
                  <c:v>6</c:v>
                </c:pt>
                <c:pt idx="72">
                  <c:v>10</c:v>
                </c:pt>
                <c:pt idx="73">
                  <c:v>7</c:v>
                </c:pt>
                <c:pt idx="74">
                  <c:v>18</c:v>
                </c:pt>
                <c:pt idx="75">
                  <c:v>3</c:v>
                </c:pt>
                <c:pt idx="76">
                  <c:v>2</c:v>
                </c:pt>
                <c:pt idx="77">
                  <c:v>7</c:v>
                </c:pt>
                <c:pt idx="78">
                  <c:v>10</c:v>
                </c:pt>
                <c:pt idx="79">
                  <c:v>5</c:v>
                </c:pt>
                <c:pt idx="80">
                  <c:v>13</c:v>
                </c:pt>
                <c:pt idx="81">
                  <c:v>18</c:v>
                </c:pt>
                <c:pt idx="82">
                  <c:v>16</c:v>
                </c:pt>
                <c:pt idx="83">
                  <c:v>2</c:v>
                </c:pt>
                <c:pt idx="84">
                  <c:v>8</c:v>
                </c:pt>
                <c:pt idx="85">
                  <c:v>1</c:v>
                </c:pt>
                <c:pt idx="86">
                  <c:v>16</c:v>
                </c:pt>
                <c:pt idx="87">
                  <c:v>4</c:v>
                </c:pt>
                <c:pt idx="88">
                  <c:v>10</c:v>
                </c:pt>
                <c:pt idx="89">
                  <c:v>17</c:v>
                </c:pt>
                <c:pt idx="90">
                  <c:v>13</c:v>
                </c:pt>
                <c:pt idx="91">
                  <c:v>9</c:v>
                </c:pt>
                <c:pt idx="92">
                  <c:v>5</c:v>
                </c:pt>
                <c:pt idx="93">
                  <c:v>10</c:v>
                </c:pt>
                <c:pt idx="94">
                  <c:v>1</c:v>
                </c:pt>
                <c:pt idx="95">
                  <c:v>2</c:v>
                </c:pt>
                <c:pt idx="96">
                  <c:v>2</c:v>
                </c:pt>
                <c:pt idx="97">
                  <c:v>11</c:v>
                </c:pt>
                <c:pt idx="98">
                  <c:v>14</c:v>
                </c:pt>
                <c:pt idx="99">
                  <c:v>2</c:v>
                </c:pt>
                <c:pt idx="100">
                  <c:v>5</c:v>
                </c:pt>
                <c:pt idx="101">
                  <c:v>17</c:v>
                </c:pt>
                <c:pt idx="102">
                  <c:v>5</c:v>
                </c:pt>
                <c:pt idx="103">
                  <c:v>11</c:v>
                </c:pt>
                <c:pt idx="104">
                  <c:v>11</c:v>
                </c:pt>
                <c:pt idx="105">
                  <c:v>16</c:v>
                </c:pt>
                <c:pt idx="106">
                  <c:v>16</c:v>
                </c:pt>
                <c:pt idx="107">
                  <c:v>5</c:v>
                </c:pt>
                <c:pt idx="108">
                  <c:v>18</c:v>
                </c:pt>
                <c:pt idx="109">
                  <c:v>2</c:v>
                </c:pt>
                <c:pt idx="110">
                  <c:v>15</c:v>
                </c:pt>
                <c:pt idx="111">
                  <c:v>3</c:v>
                </c:pt>
                <c:pt idx="112">
                  <c:v>14</c:v>
                </c:pt>
                <c:pt idx="113">
                  <c:v>18</c:v>
                </c:pt>
                <c:pt idx="114">
                  <c:v>13</c:v>
                </c:pt>
                <c:pt idx="115">
                  <c:v>5</c:v>
                </c:pt>
                <c:pt idx="116">
                  <c:v>1</c:v>
                </c:pt>
                <c:pt idx="117">
                  <c:v>8</c:v>
                </c:pt>
                <c:pt idx="118">
                  <c:v>7</c:v>
                </c:pt>
                <c:pt idx="119">
                  <c:v>11</c:v>
                </c:pt>
                <c:pt idx="120">
                  <c:v>11</c:v>
                </c:pt>
                <c:pt idx="121">
                  <c:v>4</c:v>
                </c:pt>
                <c:pt idx="122">
                  <c:v>2</c:v>
                </c:pt>
                <c:pt idx="123">
                  <c:v>11</c:v>
                </c:pt>
                <c:pt idx="124">
                  <c:v>5</c:v>
                </c:pt>
                <c:pt idx="125">
                  <c:v>2</c:v>
                </c:pt>
                <c:pt idx="126">
                  <c:v>9</c:v>
                </c:pt>
                <c:pt idx="127">
                  <c:v>1</c:v>
                </c:pt>
                <c:pt idx="128">
                  <c:v>4</c:v>
                </c:pt>
                <c:pt idx="129">
                  <c:v>5</c:v>
                </c:pt>
                <c:pt idx="130">
                  <c:v>7</c:v>
                </c:pt>
                <c:pt idx="131">
                  <c:v>14</c:v>
                </c:pt>
                <c:pt idx="132">
                  <c:v>14</c:v>
                </c:pt>
                <c:pt idx="133">
                  <c:v>8</c:v>
                </c:pt>
                <c:pt idx="134">
                  <c:v>18</c:v>
                </c:pt>
                <c:pt idx="135">
                  <c:v>17</c:v>
                </c:pt>
                <c:pt idx="136">
                  <c:v>13</c:v>
                </c:pt>
                <c:pt idx="137">
                  <c:v>11</c:v>
                </c:pt>
                <c:pt idx="138">
                  <c:v>12</c:v>
                </c:pt>
                <c:pt idx="139">
                  <c:v>18</c:v>
                </c:pt>
                <c:pt idx="140">
                  <c:v>7</c:v>
                </c:pt>
                <c:pt idx="141">
                  <c:v>17</c:v>
                </c:pt>
                <c:pt idx="142">
                  <c:v>4</c:v>
                </c:pt>
                <c:pt idx="143">
                  <c:v>8</c:v>
                </c:pt>
                <c:pt idx="144">
                  <c:v>3</c:v>
                </c:pt>
                <c:pt idx="145">
                  <c:v>18</c:v>
                </c:pt>
                <c:pt idx="146">
                  <c:v>13</c:v>
                </c:pt>
                <c:pt idx="147">
                  <c:v>12</c:v>
                </c:pt>
                <c:pt idx="148">
                  <c:v>18</c:v>
                </c:pt>
                <c:pt idx="149">
                  <c:v>10</c:v>
                </c:pt>
                <c:pt idx="150">
                  <c:v>3</c:v>
                </c:pt>
                <c:pt idx="151">
                  <c:v>11</c:v>
                </c:pt>
                <c:pt idx="152">
                  <c:v>8</c:v>
                </c:pt>
                <c:pt idx="153">
                  <c:v>6</c:v>
                </c:pt>
                <c:pt idx="154">
                  <c:v>5</c:v>
                </c:pt>
                <c:pt idx="155">
                  <c:v>7</c:v>
                </c:pt>
                <c:pt idx="156">
                  <c:v>3</c:v>
                </c:pt>
                <c:pt idx="157">
                  <c:v>2</c:v>
                </c:pt>
                <c:pt idx="158">
                  <c:v>4</c:v>
                </c:pt>
                <c:pt idx="159">
                  <c:v>11</c:v>
                </c:pt>
                <c:pt idx="160">
                  <c:v>2</c:v>
                </c:pt>
                <c:pt idx="161">
                  <c:v>9</c:v>
                </c:pt>
                <c:pt idx="162">
                  <c:v>18</c:v>
                </c:pt>
                <c:pt idx="163">
                  <c:v>13</c:v>
                </c:pt>
                <c:pt idx="164">
                  <c:v>7</c:v>
                </c:pt>
                <c:pt idx="165">
                  <c:v>16</c:v>
                </c:pt>
                <c:pt idx="166">
                  <c:v>17</c:v>
                </c:pt>
                <c:pt idx="167">
                  <c:v>7</c:v>
                </c:pt>
                <c:pt idx="168">
                  <c:v>14</c:v>
                </c:pt>
                <c:pt idx="169">
                  <c:v>16</c:v>
                </c:pt>
                <c:pt idx="170">
                  <c:v>16</c:v>
                </c:pt>
                <c:pt idx="171">
                  <c:v>4</c:v>
                </c:pt>
                <c:pt idx="172">
                  <c:v>19</c:v>
                </c:pt>
                <c:pt idx="173">
                  <c:v>6</c:v>
                </c:pt>
                <c:pt idx="174">
                  <c:v>15</c:v>
                </c:pt>
                <c:pt idx="175">
                  <c:v>12</c:v>
                </c:pt>
                <c:pt idx="176">
                  <c:v>13</c:v>
                </c:pt>
                <c:pt idx="177">
                  <c:v>13</c:v>
                </c:pt>
                <c:pt idx="178">
                  <c:v>17</c:v>
                </c:pt>
                <c:pt idx="179">
                  <c:v>18</c:v>
                </c:pt>
                <c:pt idx="180">
                  <c:v>10</c:v>
                </c:pt>
                <c:pt idx="181">
                  <c:v>12</c:v>
                </c:pt>
                <c:pt idx="182">
                  <c:v>11</c:v>
                </c:pt>
                <c:pt idx="183">
                  <c:v>11</c:v>
                </c:pt>
                <c:pt idx="184">
                  <c:v>12</c:v>
                </c:pt>
                <c:pt idx="185">
                  <c:v>16</c:v>
                </c:pt>
                <c:pt idx="186">
                  <c:v>10</c:v>
                </c:pt>
                <c:pt idx="187">
                  <c:v>2</c:v>
                </c:pt>
                <c:pt idx="188">
                  <c:v>5</c:v>
                </c:pt>
                <c:pt idx="189">
                  <c:v>5</c:v>
                </c:pt>
                <c:pt idx="190">
                  <c:v>5</c:v>
                </c:pt>
                <c:pt idx="191">
                  <c:v>17</c:v>
                </c:pt>
                <c:pt idx="192">
                  <c:v>9</c:v>
                </c:pt>
                <c:pt idx="193">
                  <c:v>6</c:v>
                </c:pt>
                <c:pt idx="194">
                  <c:v>5</c:v>
                </c:pt>
                <c:pt idx="195">
                  <c:v>4</c:v>
                </c:pt>
                <c:pt idx="196">
                  <c:v>9</c:v>
                </c:pt>
                <c:pt idx="197">
                  <c:v>5</c:v>
                </c:pt>
                <c:pt idx="198">
                  <c:v>9</c:v>
                </c:pt>
                <c:pt idx="199">
                  <c:v>5</c:v>
                </c:pt>
                <c:pt idx="200">
                  <c:v>2</c:v>
                </c:pt>
                <c:pt idx="201">
                  <c:v>7</c:v>
                </c:pt>
                <c:pt idx="202">
                  <c:v>6</c:v>
                </c:pt>
                <c:pt idx="203">
                  <c:v>18</c:v>
                </c:pt>
                <c:pt idx="204">
                  <c:v>16</c:v>
                </c:pt>
                <c:pt idx="205">
                  <c:v>6</c:v>
                </c:pt>
                <c:pt idx="206">
                  <c:v>15</c:v>
                </c:pt>
                <c:pt idx="207">
                  <c:v>3</c:v>
                </c:pt>
                <c:pt idx="208">
                  <c:v>4</c:v>
                </c:pt>
                <c:pt idx="209">
                  <c:v>1</c:v>
                </c:pt>
                <c:pt idx="210">
                  <c:v>16</c:v>
                </c:pt>
                <c:pt idx="211">
                  <c:v>9</c:v>
                </c:pt>
                <c:pt idx="212">
                  <c:v>3</c:v>
                </c:pt>
                <c:pt idx="213">
                  <c:v>14</c:v>
                </c:pt>
                <c:pt idx="214">
                  <c:v>8</c:v>
                </c:pt>
                <c:pt idx="215">
                  <c:v>2</c:v>
                </c:pt>
                <c:pt idx="216">
                  <c:v>7</c:v>
                </c:pt>
                <c:pt idx="217">
                  <c:v>3</c:v>
                </c:pt>
                <c:pt idx="218">
                  <c:v>7</c:v>
                </c:pt>
                <c:pt idx="219">
                  <c:v>3</c:v>
                </c:pt>
                <c:pt idx="220">
                  <c:v>1</c:v>
                </c:pt>
                <c:pt idx="221">
                  <c:v>18</c:v>
                </c:pt>
                <c:pt idx="222">
                  <c:v>10</c:v>
                </c:pt>
                <c:pt idx="223">
                  <c:v>6</c:v>
                </c:pt>
                <c:pt idx="224">
                  <c:v>17</c:v>
                </c:pt>
                <c:pt idx="225">
                  <c:v>13</c:v>
                </c:pt>
                <c:pt idx="226">
                  <c:v>8</c:v>
                </c:pt>
                <c:pt idx="227">
                  <c:v>8</c:v>
                </c:pt>
                <c:pt idx="228">
                  <c:v>10</c:v>
                </c:pt>
                <c:pt idx="229">
                  <c:v>5</c:v>
                </c:pt>
                <c:pt idx="230">
                  <c:v>1</c:v>
                </c:pt>
                <c:pt idx="231">
                  <c:v>7</c:v>
                </c:pt>
                <c:pt idx="232">
                  <c:v>12</c:v>
                </c:pt>
                <c:pt idx="233">
                  <c:v>1</c:v>
                </c:pt>
                <c:pt idx="234">
                  <c:v>8</c:v>
                </c:pt>
                <c:pt idx="235">
                  <c:v>10</c:v>
                </c:pt>
                <c:pt idx="236">
                  <c:v>5</c:v>
                </c:pt>
                <c:pt idx="237">
                  <c:v>16</c:v>
                </c:pt>
                <c:pt idx="238">
                  <c:v>4</c:v>
                </c:pt>
                <c:pt idx="239">
                  <c:v>16</c:v>
                </c:pt>
                <c:pt idx="240">
                  <c:v>4</c:v>
                </c:pt>
                <c:pt idx="241">
                  <c:v>16</c:v>
                </c:pt>
                <c:pt idx="242">
                  <c:v>14</c:v>
                </c:pt>
                <c:pt idx="243">
                  <c:v>11</c:v>
                </c:pt>
                <c:pt idx="244">
                  <c:v>15</c:v>
                </c:pt>
                <c:pt idx="245">
                  <c:v>12</c:v>
                </c:pt>
                <c:pt idx="246">
                  <c:v>1</c:v>
                </c:pt>
                <c:pt idx="247">
                  <c:v>1</c:v>
                </c:pt>
                <c:pt idx="248">
                  <c:v>12</c:v>
                </c:pt>
                <c:pt idx="249">
                  <c:v>7</c:v>
                </c:pt>
                <c:pt idx="250">
                  <c:v>11</c:v>
                </c:pt>
                <c:pt idx="251">
                  <c:v>10</c:v>
                </c:pt>
                <c:pt idx="252">
                  <c:v>15</c:v>
                </c:pt>
                <c:pt idx="253">
                  <c:v>9</c:v>
                </c:pt>
                <c:pt idx="254">
                  <c:v>8</c:v>
                </c:pt>
                <c:pt idx="255">
                  <c:v>1</c:v>
                </c:pt>
                <c:pt idx="256">
                  <c:v>17</c:v>
                </c:pt>
                <c:pt idx="257">
                  <c:v>18</c:v>
                </c:pt>
                <c:pt idx="258">
                  <c:v>10</c:v>
                </c:pt>
                <c:pt idx="259">
                  <c:v>4</c:v>
                </c:pt>
                <c:pt idx="260">
                  <c:v>5</c:v>
                </c:pt>
                <c:pt idx="261">
                  <c:v>3</c:v>
                </c:pt>
                <c:pt idx="262">
                  <c:v>17</c:v>
                </c:pt>
                <c:pt idx="263">
                  <c:v>6</c:v>
                </c:pt>
                <c:pt idx="264">
                  <c:v>8</c:v>
                </c:pt>
                <c:pt idx="265">
                  <c:v>4</c:v>
                </c:pt>
                <c:pt idx="266">
                  <c:v>1</c:v>
                </c:pt>
                <c:pt idx="267">
                  <c:v>4</c:v>
                </c:pt>
                <c:pt idx="268">
                  <c:v>14</c:v>
                </c:pt>
                <c:pt idx="269">
                  <c:v>12</c:v>
                </c:pt>
                <c:pt idx="270">
                  <c:v>7</c:v>
                </c:pt>
                <c:pt idx="271">
                  <c:v>4</c:v>
                </c:pt>
                <c:pt idx="272">
                  <c:v>16</c:v>
                </c:pt>
                <c:pt idx="273">
                  <c:v>2</c:v>
                </c:pt>
                <c:pt idx="274">
                  <c:v>17</c:v>
                </c:pt>
                <c:pt idx="275">
                  <c:v>4</c:v>
                </c:pt>
                <c:pt idx="276">
                  <c:v>5</c:v>
                </c:pt>
                <c:pt idx="277">
                  <c:v>4</c:v>
                </c:pt>
                <c:pt idx="278">
                  <c:v>10</c:v>
                </c:pt>
                <c:pt idx="279">
                  <c:v>1</c:v>
                </c:pt>
                <c:pt idx="280">
                  <c:v>11</c:v>
                </c:pt>
                <c:pt idx="281">
                  <c:v>5</c:v>
                </c:pt>
                <c:pt idx="282">
                  <c:v>6</c:v>
                </c:pt>
                <c:pt idx="283">
                  <c:v>12</c:v>
                </c:pt>
                <c:pt idx="284">
                  <c:v>19</c:v>
                </c:pt>
                <c:pt idx="285">
                  <c:v>10</c:v>
                </c:pt>
                <c:pt idx="286">
                  <c:v>15</c:v>
                </c:pt>
                <c:pt idx="287">
                  <c:v>5</c:v>
                </c:pt>
                <c:pt idx="288">
                  <c:v>4</c:v>
                </c:pt>
                <c:pt idx="289">
                  <c:v>1</c:v>
                </c:pt>
                <c:pt idx="290">
                  <c:v>6</c:v>
                </c:pt>
                <c:pt idx="291">
                  <c:v>2</c:v>
                </c:pt>
                <c:pt idx="292">
                  <c:v>3</c:v>
                </c:pt>
                <c:pt idx="293">
                  <c:v>5</c:v>
                </c:pt>
                <c:pt idx="294">
                  <c:v>12</c:v>
                </c:pt>
                <c:pt idx="295">
                  <c:v>2</c:v>
                </c:pt>
                <c:pt idx="296">
                  <c:v>2</c:v>
                </c:pt>
                <c:pt idx="297">
                  <c:v>1</c:v>
                </c:pt>
                <c:pt idx="298">
                  <c:v>16</c:v>
                </c:pt>
                <c:pt idx="299">
                  <c:v>9</c:v>
                </c:pt>
                <c:pt idx="300">
                  <c:v>15</c:v>
                </c:pt>
                <c:pt idx="301">
                  <c:v>8</c:v>
                </c:pt>
                <c:pt idx="302">
                  <c:v>3</c:v>
                </c:pt>
                <c:pt idx="303">
                  <c:v>12</c:v>
                </c:pt>
                <c:pt idx="304">
                  <c:v>6</c:v>
                </c:pt>
                <c:pt idx="305">
                  <c:v>12</c:v>
                </c:pt>
                <c:pt idx="306">
                  <c:v>4</c:v>
                </c:pt>
                <c:pt idx="307">
                  <c:v>1</c:v>
                </c:pt>
                <c:pt idx="308">
                  <c:v>15</c:v>
                </c:pt>
                <c:pt idx="309">
                  <c:v>15</c:v>
                </c:pt>
                <c:pt idx="310">
                  <c:v>4</c:v>
                </c:pt>
                <c:pt idx="311">
                  <c:v>14</c:v>
                </c:pt>
                <c:pt idx="312">
                  <c:v>5</c:v>
                </c:pt>
                <c:pt idx="313">
                  <c:v>2</c:v>
                </c:pt>
                <c:pt idx="314">
                  <c:v>5</c:v>
                </c:pt>
                <c:pt idx="315">
                  <c:v>2</c:v>
                </c:pt>
                <c:pt idx="316">
                  <c:v>2</c:v>
                </c:pt>
                <c:pt idx="317">
                  <c:v>2</c:v>
                </c:pt>
                <c:pt idx="318">
                  <c:v>14</c:v>
                </c:pt>
                <c:pt idx="319">
                  <c:v>8</c:v>
                </c:pt>
                <c:pt idx="320">
                  <c:v>3</c:v>
                </c:pt>
                <c:pt idx="321">
                  <c:v>8</c:v>
                </c:pt>
                <c:pt idx="322">
                  <c:v>10</c:v>
                </c:pt>
                <c:pt idx="323">
                  <c:v>14</c:v>
                </c:pt>
                <c:pt idx="324">
                  <c:v>15</c:v>
                </c:pt>
                <c:pt idx="325">
                  <c:v>1</c:v>
                </c:pt>
                <c:pt idx="326">
                  <c:v>8</c:v>
                </c:pt>
                <c:pt idx="327">
                  <c:v>12</c:v>
                </c:pt>
                <c:pt idx="328">
                  <c:v>16</c:v>
                </c:pt>
                <c:pt idx="329">
                  <c:v>2</c:v>
                </c:pt>
                <c:pt idx="330">
                  <c:v>11</c:v>
                </c:pt>
                <c:pt idx="331">
                  <c:v>5</c:v>
                </c:pt>
                <c:pt idx="332">
                  <c:v>6</c:v>
                </c:pt>
                <c:pt idx="333">
                  <c:v>5</c:v>
                </c:pt>
                <c:pt idx="334">
                  <c:v>5</c:v>
                </c:pt>
              </c:numCache>
            </c:numRef>
          </c:val>
          <c:smooth val="0"/>
          <c:extLst>
            <c:ext xmlns:c16="http://schemas.microsoft.com/office/drawing/2014/chart" uri="{C3380CC4-5D6E-409C-BE32-E72D297353CC}">
              <c16:uniqueId val="{00000005-18DA-4B03-BD59-436280F52B7D}"/>
            </c:ext>
          </c:extLst>
        </c:ser>
        <c:ser>
          <c:idx val="6"/>
          <c:order val="6"/>
          <c:tx>
            <c:strRef>
              <c:f>Sheet5!$K$1</c:f>
              <c:strCache>
                <c:ptCount val="1"/>
                <c:pt idx="0">
                  <c:v>Rank of F_lambda7</c:v>
                </c:pt>
              </c:strCache>
            </c:strRef>
          </c:tx>
          <c:spPr>
            <a:ln w="19050" cap="rnd">
              <a:solidFill>
                <a:schemeClr val="accent1">
                  <a:lumMod val="6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Sheet5!$K$2:$K$336</c:f>
              <c:numCache>
                <c:formatCode>General</c:formatCode>
                <c:ptCount val="335"/>
                <c:pt idx="0">
                  <c:v>19</c:v>
                </c:pt>
                <c:pt idx="1">
                  <c:v>5</c:v>
                </c:pt>
                <c:pt idx="2">
                  <c:v>11</c:v>
                </c:pt>
                <c:pt idx="3">
                  <c:v>18</c:v>
                </c:pt>
                <c:pt idx="4">
                  <c:v>15</c:v>
                </c:pt>
                <c:pt idx="5">
                  <c:v>6</c:v>
                </c:pt>
                <c:pt idx="6">
                  <c:v>5</c:v>
                </c:pt>
                <c:pt idx="7">
                  <c:v>5</c:v>
                </c:pt>
                <c:pt idx="8">
                  <c:v>4</c:v>
                </c:pt>
                <c:pt idx="9">
                  <c:v>2</c:v>
                </c:pt>
                <c:pt idx="10">
                  <c:v>9</c:v>
                </c:pt>
                <c:pt idx="11">
                  <c:v>8</c:v>
                </c:pt>
                <c:pt idx="12">
                  <c:v>4</c:v>
                </c:pt>
                <c:pt idx="13">
                  <c:v>4</c:v>
                </c:pt>
                <c:pt idx="14">
                  <c:v>14</c:v>
                </c:pt>
                <c:pt idx="15">
                  <c:v>10</c:v>
                </c:pt>
                <c:pt idx="16">
                  <c:v>15</c:v>
                </c:pt>
                <c:pt idx="17">
                  <c:v>18</c:v>
                </c:pt>
                <c:pt idx="18">
                  <c:v>17</c:v>
                </c:pt>
                <c:pt idx="19">
                  <c:v>14</c:v>
                </c:pt>
                <c:pt idx="20">
                  <c:v>10</c:v>
                </c:pt>
                <c:pt idx="21">
                  <c:v>11</c:v>
                </c:pt>
                <c:pt idx="22">
                  <c:v>1</c:v>
                </c:pt>
                <c:pt idx="23">
                  <c:v>10</c:v>
                </c:pt>
                <c:pt idx="24">
                  <c:v>4</c:v>
                </c:pt>
                <c:pt idx="25">
                  <c:v>18</c:v>
                </c:pt>
                <c:pt idx="26">
                  <c:v>15</c:v>
                </c:pt>
                <c:pt idx="27">
                  <c:v>13</c:v>
                </c:pt>
                <c:pt idx="28">
                  <c:v>19</c:v>
                </c:pt>
                <c:pt idx="29">
                  <c:v>6</c:v>
                </c:pt>
                <c:pt idx="30">
                  <c:v>8</c:v>
                </c:pt>
                <c:pt idx="31">
                  <c:v>4</c:v>
                </c:pt>
                <c:pt idx="32">
                  <c:v>9</c:v>
                </c:pt>
                <c:pt idx="33">
                  <c:v>9</c:v>
                </c:pt>
                <c:pt idx="34">
                  <c:v>3</c:v>
                </c:pt>
                <c:pt idx="35">
                  <c:v>17</c:v>
                </c:pt>
                <c:pt idx="36">
                  <c:v>5</c:v>
                </c:pt>
                <c:pt idx="37">
                  <c:v>1</c:v>
                </c:pt>
                <c:pt idx="38">
                  <c:v>7</c:v>
                </c:pt>
                <c:pt idx="39">
                  <c:v>12</c:v>
                </c:pt>
                <c:pt idx="40">
                  <c:v>8</c:v>
                </c:pt>
                <c:pt idx="41">
                  <c:v>9</c:v>
                </c:pt>
                <c:pt idx="42">
                  <c:v>7</c:v>
                </c:pt>
                <c:pt idx="43">
                  <c:v>4</c:v>
                </c:pt>
                <c:pt idx="44">
                  <c:v>18</c:v>
                </c:pt>
                <c:pt idx="45">
                  <c:v>14</c:v>
                </c:pt>
                <c:pt idx="46">
                  <c:v>16</c:v>
                </c:pt>
                <c:pt idx="47">
                  <c:v>4</c:v>
                </c:pt>
                <c:pt idx="48">
                  <c:v>3</c:v>
                </c:pt>
                <c:pt idx="49">
                  <c:v>19</c:v>
                </c:pt>
                <c:pt idx="50">
                  <c:v>10</c:v>
                </c:pt>
                <c:pt idx="51">
                  <c:v>16</c:v>
                </c:pt>
                <c:pt idx="52">
                  <c:v>11</c:v>
                </c:pt>
                <c:pt idx="53">
                  <c:v>13</c:v>
                </c:pt>
                <c:pt idx="54">
                  <c:v>13</c:v>
                </c:pt>
                <c:pt idx="55">
                  <c:v>1</c:v>
                </c:pt>
                <c:pt idx="56">
                  <c:v>9</c:v>
                </c:pt>
                <c:pt idx="57">
                  <c:v>15</c:v>
                </c:pt>
                <c:pt idx="58">
                  <c:v>4</c:v>
                </c:pt>
                <c:pt idx="59">
                  <c:v>15</c:v>
                </c:pt>
                <c:pt idx="60">
                  <c:v>8</c:v>
                </c:pt>
                <c:pt idx="61">
                  <c:v>13</c:v>
                </c:pt>
                <c:pt idx="62">
                  <c:v>10</c:v>
                </c:pt>
                <c:pt idx="63">
                  <c:v>3</c:v>
                </c:pt>
                <c:pt idx="64">
                  <c:v>15</c:v>
                </c:pt>
                <c:pt idx="65">
                  <c:v>7</c:v>
                </c:pt>
                <c:pt idx="66">
                  <c:v>10</c:v>
                </c:pt>
                <c:pt idx="67">
                  <c:v>6</c:v>
                </c:pt>
                <c:pt idx="68">
                  <c:v>9</c:v>
                </c:pt>
                <c:pt idx="69">
                  <c:v>19</c:v>
                </c:pt>
                <c:pt idx="70">
                  <c:v>6</c:v>
                </c:pt>
                <c:pt idx="71">
                  <c:v>4</c:v>
                </c:pt>
                <c:pt idx="72">
                  <c:v>9</c:v>
                </c:pt>
                <c:pt idx="73">
                  <c:v>8</c:v>
                </c:pt>
                <c:pt idx="74">
                  <c:v>15</c:v>
                </c:pt>
                <c:pt idx="75">
                  <c:v>1</c:v>
                </c:pt>
                <c:pt idx="76">
                  <c:v>6</c:v>
                </c:pt>
                <c:pt idx="77">
                  <c:v>8</c:v>
                </c:pt>
                <c:pt idx="78">
                  <c:v>9</c:v>
                </c:pt>
                <c:pt idx="79">
                  <c:v>1</c:v>
                </c:pt>
                <c:pt idx="80">
                  <c:v>19</c:v>
                </c:pt>
                <c:pt idx="81">
                  <c:v>9</c:v>
                </c:pt>
                <c:pt idx="82">
                  <c:v>6</c:v>
                </c:pt>
                <c:pt idx="83">
                  <c:v>14</c:v>
                </c:pt>
                <c:pt idx="84">
                  <c:v>15</c:v>
                </c:pt>
                <c:pt idx="85">
                  <c:v>13</c:v>
                </c:pt>
                <c:pt idx="86">
                  <c:v>17</c:v>
                </c:pt>
                <c:pt idx="87">
                  <c:v>9</c:v>
                </c:pt>
                <c:pt idx="88">
                  <c:v>3</c:v>
                </c:pt>
                <c:pt idx="89">
                  <c:v>12</c:v>
                </c:pt>
                <c:pt idx="90">
                  <c:v>18</c:v>
                </c:pt>
                <c:pt idx="91">
                  <c:v>2</c:v>
                </c:pt>
                <c:pt idx="92">
                  <c:v>3</c:v>
                </c:pt>
                <c:pt idx="93">
                  <c:v>3</c:v>
                </c:pt>
                <c:pt idx="94">
                  <c:v>4</c:v>
                </c:pt>
                <c:pt idx="95">
                  <c:v>10</c:v>
                </c:pt>
                <c:pt idx="96">
                  <c:v>12</c:v>
                </c:pt>
                <c:pt idx="97">
                  <c:v>9</c:v>
                </c:pt>
                <c:pt idx="98">
                  <c:v>11</c:v>
                </c:pt>
                <c:pt idx="99">
                  <c:v>11</c:v>
                </c:pt>
                <c:pt idx="100">
                  <c:v>14</c:v>
                </c:pt>
                <c:pt idx="101">
                  <c:v>4</c:v>
                </c:pt>
                <c:pt idx="102">
                  <c:v>15</c:v>
                </c:pt>
                <c:pt idx="103">
                  <c:v>2</c:v>
                </c:pt>
                <c:pt idx="104">
                  <c:v>1</c:v>
                </c:pt>
                <c:pt idx="105">
                  <c:v>8</c:v>
                </c:pt>
                <c:pt idx="106">
                  <c:v>12</c:v>
                </c:pt>
                <c:pt idx="107">
                  <c:v>1</c:v>
                </c:pt>
                <c:pt idx="108">
                  <c:v>3</c:v>
                </c:pt>
                <c:pt idx="109">
                  <c:v>7</c:v>
                </c:pt>
                <c:pt idx="110">
                  <c:v>1</c:v>
                </c:pt>
                <c:pt idx="111">
                  <c:v>2</c:v>
                </c:pt>
                <c:pt idx="112">
                  <c:v>6</c:v>
                </c:pt>
                <c:pt idx="113">
                  <c:v>8</c:v>
                </c:pt>
                <c:pt idx="114">
                  <c:v>16</c:v>
                </c:pt>
                <c:pt idx="115">
                  <c:v>14</c:v>
                </c:pt>
                <c:pt idx="116">
                  <c:v>17</c:v>
                </c:pt>
                <c:pt idx="117">
                  <c:v>12</c:v>
                </c:pt>
                <c:pt idx="118">
                  <c:v>2</c:v>
                </c:pt>
                <c:pt idx="119">
                  <c:v>1</c:v>
                </c:pt>
                <c:pt idx="120">
                  <c:v>10</c:v>
                </c:pt>
                <c:pt idx="121">
                  <c:v>9</c:v>
                </c:pt>
                <c:pt idx="122">
                  <c:v>16</c:v>
                </c:pt>
                <c:pt idx="123">
                  <c:v>1</c:v>
                </c:pt>
                <c:pt idx="124">
                  <c:v>18</c:v>
                </c:pt>
                <c:pt idx="125">
                  <c:v>12</c:v>
                </c:pt>
                <c:pt idx="126">
                  <c:v>5</c:v>
                </c:pt>
                <c:pt idx="127">
                  <c:v>14</c:v>
                </c:pt>
                <c:pt idx="128">
                  <c:v>5</c:v>
                </c:pt>
                <c:pt idx="129">
                  <c:v>12</c:v>
                </c:pt>
                <c:pt idx="130">
                  <c:v>6</c:v>
                </c:pt>
                <c:pt idx="131">
                  <c:v>16</c:v>
                </c:pt>
                <c:pt idx="132">
                  <c:v>15</c:v>
                </c:pt>
                <c:pt idx="133">
                  <c:v>13</c:v>
                </c:pt>
                <c:pt idx="134">
                  <c:v>16</c:v>
                </c:pt>
                <c:pt idx="135">
                  <c:v>16</c:v>
                </c:pt>
                <c:pt idx="136">
                  <c:v>16</c:v>
                </c:pt>
                <c:pt idx="137">
                  <c:v>12</c:v>
                </c:pt>
                <c:pt idx="138">
                  <c:v>17</c:v>
                </c:pt>
                <c:pt idx="139">
                  <c:v>13</c:v>
                </c:pt>
                <c:pt idx="140">
                  <c:v>1</c:v>
                </c:pt>
                <c:pt idx="141">
                  <c:v>5</c:v>
                </c:pt>
                <c:pt idx="142">
                  <c:v>14</c:v>
                </c:pt>
                <c:pt idx="143">
                  <c:v>3</c:v>
                </c:pt>
                <c:pt idx="144">
                  <c:v>7</c:v>
                </c:pt>
                <c:pt idx="145">
                  <c:v>13</c:v>
                </c:pt>
                <c:pt idx="146">
                  <c:v>2</c:v>
                </c:pt>
                <c:pt idx="147">
                  <c:v>18</c:v>
                </c:pt>
                <c:pt idx="148">
                  <c:v>7</c:v>
                </c:pt>
                <c:pt idx="149">
                  <c:v>13</c:v>
                </c:pt>
                <c:pt idx="150">
                  <c:v>1</c:v>
                </c:pt>
                <c:pt idx="151">
                  <c:v>3</c:v>
                </c:pt>
                <c:pt idx="152">
                  <c:v>5</c:v>
                </c:pt>
                <c:pt idx="153">
                  <c:v>15</c:v>
                </c:pt>
                <c:pt idx="154">
                  <c:v>11</c:v>
                </c:pt>
                <c:pt idx="155">
                  <c:v>1</c:v>
                </c:pt>
                <c:pt idx="156">
                  <c:v>4</c:v>
                </c:pt>
                <c:pt idx="157">
                  <c:v>19</c:v>
                </c:pt>
                <c:pt idx="158">
                  <c:v>16</c:v>
                </c:pt>
                <c:pt idx="159">
                  <c:v>18</c:v>
                </c:pt>
                <c:pt idx="160">
                  <c:v>10</c:v>
                </c:pt>
                <c:pt idx="161">
                  <c:v>18</c:v>
                </c:pt>
                <c:pt idx="162">
                  <c:v>4</c:v>
                </c:pt>
                <c:pt idx="163">
                  <c:v>15</c:v>
                </c:pt>
                <c:pt idx="164">
                  <c:v>5</c:v>
                </c:pt>
                <c:pt idx="165">
                  <c:v>2</c:v>
                </c:pt>
                <c:pt idx="166">
                  <c:v>2</c:v>
                </c:pt>
                <c:pt idx="167">
                  <c:v>9</c:v>
                </c:pt>
                <c:pt idx="168">
                  <c:v>18</c:v>
                </c:pt>
                <c:pt idx="169">
                  <c:v>4</c:v>
                </c:pt>
                <c:pt idx="170">
                  <c:v>18</c:v>
                </c:pt>
                <c:pt idx="171">
                  <c:v>6</c:v>
                </c:pt>
                <c:pt idx="172">
                  <c:v>12</c:v>
                </c:pt>
                <c:pt idx="173">
                  <c:v>2</c:v>
                </c:pt>
                <c:pt idx="174">
                  <c:v>13</c:v>
                </c:pt>
                <c:pt idx="175">
                  <c:v>18</c:v>
                </c:pt>
                <c:pt idx="176">
                  <c:v>3</c:v>
                </c:pt>
                <c:pt idx="177">
                  <c:v>18</c:v>
                </c:pt>
                <c:pt idx="178">
                  <c:v>15</c:v>
                </c:pt>
                <c:pt idx="179">
                  <c:v>10</c:v>
                </c:pt>
                <c:pt idx="180">
                  <c:v>17</c:v>
                </c:pt>
                <c:pt idx="181">
                  <c:v>15</c:v>
                </c:pt>
                <c:pt idx="182">
                  <c:v>16</c:v>
                </c:pt>
                <c:pt idx="183">
                  <c:v>1</c:v>
                </c:pt>
                <c:pt idx="184">
                  <c:v>10</c:v>
                </c:pt>
                <c:pt idx="185">
                  <c:v>2</c:v>
                </c:pt>
                <c:pt idx="186">
                  <c:v>8</c:v>
                </c:pt>
                <c:pt idx="187">
                  <c:v>15</c:v>
                </c:pt>
                <c:pt idx="188">
                  <c:v>9</c:v>
                </c:pt>
                <c:pt idx="189">
                  <c:v>13</c:v>
                </c:pt>
                <c:pt idx="190">
                  <c:v>15</c:v>
                </c:pt>
                <c:pt idx="191">
                  <c:v>9</c:v>
                </c:pt>
                <c:pt idx="192">
                  <c:v>4</c:v>
                </c:pt>
                <c:pt idx="193">
                  <c:v>4</c:v>
                </c:pt>
                <c:pt idx="194">
                  <c:v>14</c:v>
                </c:pt>
                <c:pt idx="195">
                  <c:v>19</c:v>
                </c:pt>
                <c:pt idx="196">
                  <c:v>8</c:v>
                </c:pt>
                <c:pt idx="197">
                  <c:v>16</c:v>
                </c:pt>
                <c:pt idx="198">
                  <c:v>8</c:v>
                </c:pt>
                <c:pt idx="199">
                  <c:v>16</c:v>
                </c:pt>
                <c:pt idx="200">
                  <c:v>19</c:v>
                </c:pt>
                <c:pt idx="201">
                  <c:v>12</c:v>
                </c:pt>
                <c:pt idx="202">
                  <c:v>14</c:v>
                </c:pt>
                <c:pt idx="203">
                  <c:v>19</c:v>
                </c:pt>
                <c:pt idx="204">
                  <c:v>1</c:v>
                </c:pt>
                <c:pt idx="205">
                  <c:v>9</c:v>
                </c:pt>
                <c:pt idx="206">
                  <c:v>17</c:v>
                </c:pt>
                <c:pt idx="207">
                  <c:v>12</c:v>
                </c:pt>
                <c:pt idx="208">
                  <c:v>15</c:v>
                </c:pt>
                <c:pt idx="209">
                  <c:v>12</c:v>
                </c:pt>
                <c:pt idx="210">
                  <c:v>17</c:v>
                </c:pt>
                <c:pt idx="211">
                  <c:v>2</c:v>
                </c:pt>
                <c:pt idx="212">
                  <c:v>14</c:v>
                </c:pt>
                <c:pt idx="213">
                  <c:v>8</c:v>
                </c:pt>
                <c:pt idx="214">
                  <c:v>5</c:v>
                </c:pt>
                <c:pt idx="215">
                  <c:v>9</c:v>
                </c:pt>
                <c:pt idx="216">
                  <c:v>17</c:v>
                </c:pt>
                <c:pt idx="217">
                  <c:v>4</c:v>
                </c:pt>
                <c:pt idx="218">
                  <c:v>5</c:v>
                </c:pt>
                <c:pt idx="219">
                  <c:v>7</c:v>
                </c:pt>
                <c:pt idx="220">
                  <c:v>16</c:v>
                </c:pt>
                <c:pt idx="221">
                  <c:v>16</c:v>
                </c:pt>
                <c:pt idx="222">
                  <c:v>7</c:v>
                </c:pt>
                <c:pt idx="223">
                  <c:v>5</c:v>
                </c:pt>
                <c:pt idx="224">
                  <c:v>3</c:v>
                </c:pt>
                <c:pt idx="225">
                  <c:v>11</c:v>
                </c:pt>
                <c:pt idx="226">
                  <c:v>3</c:v>
                </c:pt>
                <c:pt idx="227">
                  <c:v>17</c:v>
                </c:pt>
                <c:pt idx="228">
                  <c:v>2</c:v>
                </c:pt>
                <c:pt idx="229">
                  <c:v>8</c:v>
                </c:pt>
                <c:pt idx="230">
                  <c:v>12</c:v>
                </c:pt>
                <c:pt idx="231">
                  <c:v>14</c:v>
                </c:pt>
                <c:pt idx="232">
                  <c:v>19</c:v>
                </c:pt>
                <c:pt idx="233">
                  <c:v>8</c:v>
                </c:pt>
                <c:pt idx="234">
                  <c:v>7</c:v>
                </c:pt>
                <c:pt idx="235">
                  <c:v>5</c:v>
                </c:pt>
                <c:pt idx="236">
                  <c:v>12</c:v>
                </c:pt>
                <c:pt idx="237">
                  <c:v>2</c:v>
                </c:pt>
                <c:pt idx="238">
                  <c:v>16</c:v>
                </c:pt>
                <c:pt idx="239">
                  <c:v>2</c:v>
                </c:pt>
                <c:pt idx="240">
                  <c:v>9</c:v>
                </c:pt>
                <c:pt idx="241">
                  <c:v>11</c:v>
                </c:pt>
                <c:pt idx="242">
                  <c:v>11</c:v>
                </c:pt>
                <c:pt idx="243">
                  <c:v>4</c:v>
                </c:pt>
                <c:pt idx="244">
                  <c:v>16</c:v>
                </c:pt>
                <c:pt idx="245">
                  <c:v>2</c:v>
                </c:pt>
                <c:pt idx="246">
                  <c:v>8</c:v>
                </c:pt>
                <c:pt idx="247">
                  <c:v>6</c:v>
                </c:pt>
                <c:pt idx="248">
                  <c:v>15</c:v>
                </c:pt>
                <c:pt idx="249">
                  <c:v>3</c:v>
                </c:pt>
                <c:pt idx="250">
                  <c:v>2</c:v>
                </c:pt>
                <c:pt idx="251">
                  <c:v>4</c:v>
                </c:pt>
                <c:pt idx="252">
                  <c:v>12</c:v>
                </c:pt>
                <c:pt idx="253">
                  <c:v>16</c:v>
                </c:pt>
                <c:pt idx="254">
                  <c:v>13</c:v>
                </c:pt>
                <c:pt idx="255">
                  <c:v>11</c:v>
                </c:pt>
                <c:pt idx="256">
                  <c:v>1</c:v>
                </c:pt>
                <c:pt idx="257">
                  <c:v>9</c:v>
                </c:pt>
                <c:pt idx="258">
                  <c:v>3</c:v>
                </c:pt>
                <c:pt idx="259">
                  <c:v>1</c:v>
                </c:pt>
                <c:pt idx="260">
                  <c:v>11</c:v>
                </c:pt>
                <c:pt idx="261">
                  <c:v>15</c:v>
                </c:pt>
                <c:pt idx="262">
                  <c:v>13</c:v>
                </c:pt>
                <c:pt idx="263">
                  <c:v>15</c:v>
                </c:pt>
                <c:pt idx="264">
                  <c:v>3</c:v>
                </c:pt>
                <c:pt idx="265">
                  <c:v>13</c:v>
                </c:pt>
                <c:pt idx="266">
                  <c:v>13</c:v>
                </c:pt>
                <c:pt idx="267">
                  <c:v>9</c:v>
                </c:pt>
                <c:pt idx="268">
                  <c:v>16</c:v>
                </c:pt>
                <c:pt idx="269">
                  <c:v>3</c:v>
                </c:pt>
                <c:pt idx="270">
                  <c:v>6</c:v>
                </c:pt>
                <c:pt idx="271">
                  <c:v>8</c:v>
                </c:pt>
                <c:pt idx="272">
                  <c:v>17</c:v>
                </c:pt>
                <c:pt idx="273">
                  <c:v>18</c:v>
                </c:pt>
                <c:pt idx="274">
                  <c:v>5</c:v>
                </c:pt>
                <c:pt idx="275">
                  <c:v>6</c:v>
                </c:pt>
                <c:pt idx="276">
                  <c:v>3</c:v>
                </c:pt>
                <c:pt idx="277">
                  <c:v>9</c:v>
                </c:pt>
                <c:pt idx="278">
                  <c:v>16</c:v>
                </c:pt>
                <c:pt idx="279">
                  <c:v>7</c:v>
                </c:pt>
                <c:pt idx="280">
                  <c:v>9</c:v>
                </c:pt>
                <c:pt idx="281">
                  <c:v>6</c:v>
                </c:pt>
                <c:pt idx="282">
                  <c:v>9</c:v>
                </c:pt>
                <c:pt idx="283">
                  <c:v>10</c:v>
                </c:pt>
                <c:pt idx="284">
                  <c:v>15</c:v>
                </c:pt>
                <c:pt idx="285">
                  <c:v>12</c:v>
                </c:pt>
                <c:pt idx="286">
                  <c:v>2</c:v>
                </c:pt>
                <c:pt idx="287">
                  <c:v>12</c:v>
                </c:pt>
                <c:pt idx="288">
                  <c:v>12</c:v>
                </c:pt>
                <c:pt idx="289">
                  <c:v>17</c:v>
                </c:pt>
                <c:pt idx="290">
                  <c:v>12</c:v>
                </c:pt>
                <c:pt idx="291">
                  <c:v>10</c:v>
                </c:pt>
                <c:pt idx="292">
                  <c:v>10</c:v>
                </c:pt>
                <c:pt idx="293">
                  <c:v>10</c:v>
                </c:pt>
                <c:pt idx="294">
                  <c:v>18</c:v>
                </c:pt>
                <c:pt idx="295">
                  <c:v>4</c:v>
                </c:pt>
                <c:pt idx="296">
                  <c:v>9</c:v>
                </c:pt>
                <c:pt idx="297">
                  <c:v>10</c:v>
                </c:pt>
                <c:pt idx="298">
                  <c:v>4</c:v>
                </c:pt>
                <c:pt idx="299">
                  <c:v>17</c:v>
                </c:pt>
                <c:pt idx="300">
                  <c:v>16</c:v>
                </c:pt>
                <c:pt idx="301">
                  <c:v>13</c:v>
                </c:pt>
                <c:pt idx="302">
                  <c:v>15</c:v>
                </c:pt>
                <c:pt idx="303">
                  <c:v>4</c:v>
                </c:pt>
                <c:pt idx="304">
                  <c:v>11</c:v>
                </c:pt>
                <c:pt idx="305">
                  <c:v>19</c:v>
                </c:pt>
                <c:pt idx="306">
                  <c:v>12</c:v>
                </c:pt>
                <c:pt idx="307">
                  <c:v>9</c:v>
                </c:pt>
                <c:pt idx="308">
                  <c:v>3</c:v>
                </c:pt>
                <c:pt idx="309">
                  <c:v>7</c:v>
                </c:pt>
                <c:pt idx="310">
                  <c:v>11</c:v>
                </c:pt>
                <c:pt idx="311">
                  <c:v>1</c:v>
                </c:pt>
                <c:pt idx="312">
                  <c:v>18</c:v>
                </c:pt>
                <c:pt idx="313">
                  <c:v>18</c:v>
                </c:pt>
                <c:pt idx="314">
                  <c:v>15</c:v>
                </c:pt>
                <c:pt idx="315">
                  <c:v>9</c:v>
                </c:pt>
                <c:pt idx="316">
                  <c:v>11</c:v>
                </c:pt>
                <c:pt idx="317">
                  <c:v>19</c:v>
                </c:pt>
                <c:pt idx="318">
                  <c:v>13</c:v>
                </c:pt>
                <c:pt idx="319">
                  <c:v>12</c:v>
                </c:pt>
                <c:pt idx="320">
                  <c:v>4</c:v>
                </c:pt>
                <c:pt idx="321">
                  <c:v>16</c:v>
                </c:pt>
                <c:pt idx="322">
                  <c:v>6</c:v>
                </c:pt>
                <c:pt idx="323">
                  <c:v>17</c:v>
                </c:pt>
                <c:pt idx="324">
                  <c:v>11</c:v>
                </c:pt>
                <c:pt idx="325">
                  <c:v>4</c:v>
                </c:pt>
                <c:pt idx="326">
                  <c:v>18</c:v>
                </c:pt>
                <c:pt idx="327">
                  <c:v>9</c:v>
                </c:pt>
                <c:pt idx="328">
                  <c:v>3</c:v>
                </c:pt>
                <c:pt idx="329">
                  <c:v>9</c:v>
                </c:pt>
                <c:pt idx="330">
                  <c:v>1</c:v>
                </c:pt>
                <c:pt idx="331">
                  <c:v>14</c:v>
                </c:pt>
                <c:pt idx="332">
                  <c:v>5</c:v>
                </c:pt>
                <c:pt idx="333">
                  <c:v>1</c:v>
                </c:pt>
                <c:pt idx="334">
                  <c:v>12</c:v>
                </c:pt>
              </c:numCache>
            </c:numRef>
          </c:val>
          <c:smooth val="0"/>
          <c:extLst>
            <c:ext xmlns:c16="http://schemas.microsoft.com/office/drawing/2014/chart" uri="{C3380CC4-5D6E-409C-BE32-E72D297353CC}">
              <c16:uniqueId val="{00000006-18DA-4B03-BD59-436280F52B7D}"/>
            </c:ext>
          </c:extLst>
        </c:ser>
        <c:ser>
          <c:idx val="7"/>
          <c:order val="7"/>
          <c:tx>
            <c:strRef>
              <c:f>Sheet5!$L$1</c:f>
              <c:strCache>
                <c:ptCount val="1"/>
                <c:pt idx="0">
                  <c:v>Rank of F_lambda8</c:v>
                </c:pt>
              </c:strCache>
            </c:strRef>
          </c:tx>
          <c:spPr>
            <a:ln w="19050" cap="rnd">
              <a:solidFill>
                <a:schemeClr val="accent2">
                  <a:lumMod val="6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Sheet5!$L$2:$L$336</c:f>
              <c:numCache>
                <c:formatCode>General</c:formatCode>
                <c:ptCount val="335"/>
                <c:pt idx="0">
                  <c:v>15</c:v>
                </c:pt>
                <c:pt idx="1">
                  <c:v>15</c:v>
                </c:pt>
                <c:pt idx="2">
                  <c:v>15</c:v>
                </c:pt>
                <c:pt idx="3">
                  <c:v>6</c:v>
                </c:pt>
                <c:pt idx="4">
                  <c:v>11</c:v>
                </c:pt>
                <c:pt idx="5">
                  <c:v>18</c:v>
                </c:pt>
                <c:pt idx="6">
                  <c:v>14</c:v>
                </c:pt>
                <c:pt idx="7">
                  <c:v>1</c:v>
                </c:pt>
                <c:pt idx="8">
                  <c:v>16</c:v>
                </c:pt>
                <c:pt idx="9">
                  <c:v>10</c:v>
                </c:pt>
                <c:pt idx="10">
                  <c:v>17</c:v>
                </c:pt>
                <c:pt idx="11">
                  <c:v>17</c:v>
                </c:pt>
                <c:pt idx="12">
                  <c:v>5</c:v>
                </c:pt>
                <c:pt idx="13">
                  <c:v>6</c:v>
                </c:pt>
                <c:pt idx="14">
                  <c:v>11</c:v>
                </c:pt>
                <c:pt idx="15">
                  <c:v>19</c:v>
                </c:pt>
                <c:pt idx="16">
                  <c:v>19</c:v>
                </c:pt>
                <c:pt idx="17">
                  <c:v>19</c:v>
                </c:pt>
                <c:pt idx="18">
                  <c:v>19</c:v>
                </c:pt>
                <c:pt idx="19">
                  <c:v>10</c:v>
                </c:pt>
                <c:pt idx="20">
                  <c:v>9</c:v>
                </c:pt>
                <c:pt idx="21">
                  <c:v>5</c:v>
                </c:pt>
                <c:pt idx="22">
                  <c:v>3</c:v>
                </c:pt>
                <c:pt idx="23">
                  <c:v>2</c:v>
                </c:pt>
                <c:pt idx="24">
                  <c:v>15</c:v>
                </c:pt>
                <c:pt idx="25">
                  <c:v>5</c:v>
                </c:pt>
                <c:pt idx="26">
                  <c:v>10</c:v>
                </c:pt>
                <c:pt idx="27">
                  <c:v>19</c:v>
                </c:pt>
                <c:pt idx="28">
                  <c:v>16</c:v>
                </c:pt>
                <c:pt idx="29">
                  <c:v>16</c:v>
                </c:pt>
                <c:pt idx="30">
                  <c:v>11</c:v>
                </c:pt>
                <c:pt idx="31">
                  <c:v>15</c:v>
                </c:pt>
                <c:pt idx="32">
                  <c:v>19</c:v>
                </c:pt>
                <c:pt idx="33">
                  <c:v>17</c:v>
                </c:pt>
                <c:pt idx="34">
                  <c:v>12</c:v>
                </c:pt>
                <c:pt idx="35">
                  <c:v>7</c:v>
                </c:pt>
                <c:pt idx="36">
                  <c:v>15</c:v>
                </c:pt>
                <c:pt idx="37">
                  <c:v>5</c:v>
                </c:pt>
                <c:pt idx="38">
                  <c:v>4</c:v>
                </c:pt>
                <c:pt idx="39">
                  <c:v>3</c:v>
                </c:pt>
                <c:pt idx="40">
                  <c:v>5</c:v>
                </c:pt>
                <c:pt idx="41">
                  <c:v>6</c:v>
                </c:pt>
                <c:pt idx="42">
                  <c:v>1</c:v>
                </c:pt>
                <c:pt idx="43">
                  <c:v>10</c:v>
                </c:pt>
                <c:pt idx="44">
                  <c:v>11</c:v>
                </c:pt>
                <c:pt idx="45">
                  <c:v>7</c:v>
                </c:pt>
                <c:pt idx="46">
                  <c:v>9</c:v>
                </c:pt>
                <c:pt idx="47">
                  <c:v>17</c:v>
                </c:pt>
                <c:pt idx="48">
                  <c:v>9</c:v>
                </c:pt>
                <c:pt idx="49">
                  <c:v>10</c:v>
                </c:pt>
                <c:pt idx="50">
                  <c:v>13</c:v>
                </c:pt>
                <c:pt idx="51">
                  <c:v>7</c:v>
                </c:pt>
                <c:pt idx="52">
                  <c:v>15</c:v>
                </c:pt>
                <c:pt idx="53">
                  <c:v>14</c:v>
                </c:pt>
                <c:pt idx="54">
                  <c:v>3</c:v>
                </c:pt>
                <c:pt idx="55">
                  <c:v>14</c:v>
                </c:pt>
                <c:pt idx="56">
                  <c:v>6</c:v>
                </c:pt>
                <c:pt idx="57">
                  <c:v>3</c:v>
                </c:pt>
                <c:pt idx="58">
                  <c:v>8</c:v>
                </c:pt>
                <c:pt idx="59">
                  <c:v>11</c:v>
                </c:pt>
                <c:pt idx="60">
                  <c:v>16</c:v>
                </c:pt>
                <c:pt idx="61">
                  <c:v>19</c:v>
                </c:pt>
                <c:pt idx="62">
                  <c:v>19</c:v>
                </c:pt>
                <c:pt idx="63">
                  <c:v>14</c:v>
                </c:pt>
                <c:pt idx="64">
                  <c:v>9</c:v>
                </c:pt>
                <c:pt idx="65">
                  <c:v>4</c:v>
                </c:pt>
                <c:pt idx="66">
                  <c:v>1</c:v>
                </c:pt>
                <c:pt idx="67">
                  <c:v>13</c:v>
                </c:pt>
                <c:pt idx="68">
                  <c:v>12</c:v>
                </c:pt>
                <c:pt idx="69">
                  <c:v>14</c:v>
                </c:pt>
                <c:pt idx="70">
                  <c:v>15</c:v>
                </c:pt>
                <c:pt idx="71">
                  <c:v>5</c:v>
                </c:pt>
                <c:pt idx="72">
                  <c:v>3</c:v>
                </c:pt>
                <c:pt idx="73">
                  <c:v>3</c:v>
                </c:pt>
                <c:pt idx="74">
                  <c:v>11</c:v>
                </c:pt>
                <c:pt idx="75">
                  <c:v>18</c:v>
                </c:pt>
                <c:pt idx="76">
                  <c:v>11</c:v>
                </c:pt>
                <c:pt idx="77">
                  <c:v>9</c:v>
                </c:pt>
                <c:pt idx="78">
                  <c:v>6</c:v>
                </c:pt>
                <c:pt idx="79">
                  <c:v>12</c:v>
                </c:pt>
                <c:pt idx="80">
                  <c:v>14</c:v>
                </c:pt>
                <c:pt idx="81">
                  <c:v>19</c:v>
                </c:pt>
                <c:pt idx="82">
                  <c:v>18</c:v>
                </c:pt>
                <c:pt idx="83">
                  <c:v>13</c:v>
                </c:pt>
                <c:pt idx="84">
                  <c:v>10</c:v>
                </c:pt>
                <c:pt idx="85">
                  <c:v>8</c:v>
                </c:pt>
                <c:pt idx="86">
                  <c:v>4</c:v>
                </c:pt>
                <c:pt idx="87">
                  <c:v>14</c:v>
                </c:pt>
                <c:pt idx="88">
                  <c:v>7</c:v>
                </c:pt>
                <c:pt idx="89">
                  <c:v>14</c:v>
                </c:pt>
                <c:pt idx="90">
                  <c:v>16</c:v>
                </c:pt>
                <c:pt idx="91">
                  <c:v>11</c:v>
                </c:pt>
                <c:pt idx="92">
                  <c:v>7</c:v>
                </c:pt>
                <c:pt idx="93">
                  <c:v>13</c:v>
                </c:pt>
                <c:pt idx="94">
                  <c:v>10</c:v>
                </c:pt>
                <c:pt idx="95">
                  <c:v>6</c:v>
                </c:pt>
                <c:pt idx="96">
                  <c:v>9</c:v>
                </c:pt>
                <c:pt idx="97">
                  <c:v>6</c:v>
                </c:pt>
                <c:pt idx="98">
                  <c:v>17</c:v>
                </c:pt>
                <c:pt idx="99">
                  <c:v>15</c:v>
                </c:pt>
                <c:pt idx="100">
                  <c:v>18</c:v>
                </c:pt>
                <c:pt idx="101">
                  <c:v>18</c:v>
                </c:pt>
                <c:pt idx="102">
                  <c:v>4</c:v>
                </c:pt>
                <c:pt idx="103">
                  <c:v>17</c:v>
                </c:pt>
                <c:pt idx="104">
                  <c:v>19</c:v>
                </c:pt>
                <c:pt idx="105">
                  <c:v>6</c:v>
                </c:pt>
                <c:pt idx="106">
                  <c:v>8</c:v>
                </c:pt>
                <c:pt idx="107">
                  <c:v>8</c:v>
                </c:pt>
                <c:pt idx="108">
                  <c:v>10</c:v>
                </c:pt>
                <c:pt idx="109">
                  <c:v>16</c:v>
                </c:pt>
                <c:pt idx="110">
                  <c:v>2</c:v>
                </c:pt>
                <c:pt idx="111">
                  <c:v>1</c:v>
                </c:pt>
                <c:pt idx="112">
                  <c:v>18</c:v>
                </c:pt>
                <c:pt idx="113">
                  <c:v>7</c:v>
                </c:pt>
                <c:pt idx="114">
                  <c:v>1</c:v>
                </c:pt>
                <c:pt idx="115">
                  <c:v>13</c:v>
                </c:pt>
                <c:pt idx="116">
                  <c:v>2</c:v>
                </c:pt>
                <c:pt idx="117">
                  <c:v>4</c:v>
                </c:pt>
                <c:pt idx="118">
                  <c:v>14</c:v>
                </c:pt>
                <c:pt idx="119">
                  <c:v>7</c:v>
                </c:pt>
                <c:pt idx="120">
                  <c:v>4</c:v>
                </c:pt>
                <c:pt idx="121">
                  <c:v>12</c:v>
                </c:pt>
                <c:pt idx="122">
                  <c:v>3</c:v>
                </c:pt>
                <c:pt idx="123">
                  <c:v>5</c:v>
                </c:pt>
                <c:pt idx="124">
                  <c:v>3</c:v>
                </c:pt>
                <c:pt idx="125">
                  <c:v>17</c:v>
                </c:pt>
                <c:pt idx="126">
                  <c:v>13</c:v>
                </c:pt>
                <c:pt idx="127">
                  <c:v>2</c:v>
                </c:pt>
                <c:pt idx="128">
                  <c:v>14</c:v>
                </c:pt>
                <c:pt idx="129">
                  <c:v>15</c:v>
                </c:pt>
                <c:pt idx="130">
                  <c:v>1</c:v>
                </c:pt>
                <c:pt idx="131">
                  <c:v>2</c:v>
                </c:pt>
                <c:pt idx="132">
                  <c:v>13</c:v>
                </c:pt>
                <c:pt idx="133">
                  <c:v>17</c:v>
                </c:pt>
                <c:pt idx="134">
                  <c:v>4</c:v>
                </c:pt>
                <c:pt idx="135">
                  <c:v>10</c:v>
                </c:pt>
                <c:pt idx="136">
                  <c:v>18</c:v>
                </c:pt>
                <c:pt idx="137">
                  <c:v>19</c:v>
                </c:pt>
                <c:pt idx="138">
                  <c:v>18</c:v>
                </c:pt>
                <c:pt idx="139">
                  <c:v>19</c:v>
                </c:pt>
                <c:pt idx="140">
                  <c:v>12</c:v>
                </c:pt>
                <c:pt idx="141">
                  <c:v>15</c:v>
                </c:pt>
                <c:pt idx="142">
                  <c:v>19</c:v>
                </c:pt>
                <c:pt idx="143">
                  <c:v>13</c:v>
                </c:pt>
                <c:pt idx="144">
                  <c:v>5</c:v>
                </c:pt>
                <c:pt idx="145">
                  <c:v>7</c:v>
                </c:pt>
                <c:pt idx="146">
                  <c:v>14</c:v>
                </c:pt>
                <c:pt idx="147">
                  <c:v>14</c:v>
                </c:pt>
                <c:pt idx="148">
                  <c:v>11</c:v>
                </c:pt>
                <c:pt idx="149">
                  <c:v>1</c:v>
                </c:pt>
                <c:pt idx="150">
                  <c:v>2</c:v>
                </c:pt>
                <c:pt idx="151">
                  <c:v>12</c:v>
                </c:pt>
                <c:pt idx="152">
                  <c:v>7</c:v>
                </c:pt>
                <c:pt idx="153">
                  <c:v>1</c:v>
                </c:pt>
                <c:pt idx="154">
                  <c:v>17</c:v>
                </c:pt>
                <c:pt idx="155">
                  <c:v>13</c:v>
                </c:pt>
                <c:pt idx="156">
                  <c:v>13</c:v>
                </c:pt>
                <c:pt idx="157">
                  <c:v>7</c:v>
                </c:pt>
                <c:pt idx="158">
                  <c:v>13</c:v>
                </c:pt>
                <c:pt idx="159">
                  <c:v>10</c:v>
                </c:pt>
                <c:pt idx="160">
                  <c:v>4</c:v>
                </c:pt>
                <c:pt idx="161">
                  <c:v>17</c:v>
                </c:pt>
                <c:pt idx="162">
                  <c:v>12</c:v>
                </c:pt>
                <c:pt idx="163">
                  <c:v>12</c:v>
                </c:pt>
                <c:pt idx="164">
                  <c:v>11</c:v>
                </c:pt>
                <c:pt idx="165">
                  <c:v>14</c:v>
                </c:pt>
                <c:pt idx="166">
                  <c:v>15</c:v>
                </c:pt>
                <c:pt idx="167">
                  <c:v>17</c:v>
                </c:pt>
                <c:pt idx="168">
                  <c:v>1</c:v>
                </c:pt>
                <c:pt idx="169">
                  <c:v>5</c:v>
                </c:pt>
                <c:pt idx="170">
                  <c:v>10</c:v>
                </c:pt>
                <c:pt idx="171">
                  <c:v>7</c:v>
                </c:pt>
                <c:pt idx="172">
                  <c:v>11</c:v>
                </c:pt>
                <c:pt idx="173">
                  <c:v>18</c:v>
                </c:pt>
                <c:pt idx="174">
                  <c:v>1</c:v>
                </c:pt>
                <c:pt idx="175">
                  <c:v>16</c:v>
                </c:pt>
                <c:pt idx="176">
                  <c:v>18</c:v>
                </c:pt>
                <c:pt idx="177">
                  <c:v>2</c:v>
                </c:pt>
                <c:pt idx="178">
                  <c:v>13</c:v>
                </c:pt>
                <c:pt idx="179">
                  <c:v>16</c:v>
                </c:pt>
                <c:pt idx="180">
                  <c:v>13</c:v>
                </c:pt>
                <c:pt idx="181">
                  <c:v>1</c:v>
                </c:pt>
                <c:pt idx="182">
                  <c:v>1</c:v>
                </c:pt>
                <c:pt idx="183">
                  <c:v>18</c:v>
                </c:pt>
                <c:pt idx="184">
                  <c:v>7</c:v>
                </c:pt>
                <c:pt idx="185">
                  <c:v>6</c:v>
                </c:pt>
                <c:pt idx="186">
                  <c:v>12</c:v>
                </c:pt>
                <c:pt idx="187">
                  <c:v>9</c:v>
                </c:pt>
                <c:pt idx="188">
                  <c:v>4</c:v>
                </c:pt>
                <c:pt idx="189">
                  <c:v>6</c:v>
                </c:pt>
                <c:pt idx="190">
                  <c:v>10</c:v>
                </c:pt>
                <c:pt idx="191">
                  <c:v>12</c:v>
                </c:pt>
                <c:pt idx="192">
                  <c:v>14</c:v>
                </c:pt>
                <c:pt idx="193">
                  <c:v>11</c:v>
                </c:pt>
                <c:pt idx="194">
                  <c:v>6</c:v>
                </c:pt>
                <c:pt idx="195">
                  <c:v>17</c:v>
                </c:pt>
                <c:pt idx="196">
                  <c:v>3</c:v>
                </c:pt>
                <c:pt idx="197">
                  <c:v>19</c:v>
                </c:pt>
                <c:pt idx="198">
                  <c:v>16</c:v>
                </c:pt>
                <c:pt idx="199">
                  <c:v>2</c:v>
                </c:pt>
                <c:pt idx="200">
                  <c:v>3</c:v>
                </c:pt>
                <c:pt idx="201">
                  <c:v>18</c:v>
                </c:pt>
                <c:pt idx="202">
                  <c:v>18</c:v>
                </c:pt>
                <c:pt idx="203">
                  <c:v>6</c:v>
                </c:pt>
                <c:pt idx="204">
                  <c:v>9</c:v>
                </c:pt>
                <c:pt idx="205">
                  <c:v>12</c:v>
                </c:pt>
                <c:pt idx="206">
                  <c:v>1</c:v>
                </c:pt>
                <c:pt idx="207">
                  <c:v>14</c:v>
                </c:pt>
                <c:pt idx="208">
                  <c:v>7</c:v>
                </c:pt>
                <c:pt idx="209">
                  <c:v>10</c:v>
                </c:pt>
                <c:pt idx="210">
                  <c:v>2</c:v>
                </c:pt>
                <c:pt idx="211">
                  <c:v>7</c:v>
                </c:pt>
                <c:pt idx="212">
                  <c:v>17</c:v>
                </c:pt>
                <c:pt idx="213">
                  <c:v>18</c:v>
                </c:pt>
                <c:pt idx="214">
                  <c:v>15</c:v>
                </c:pt>
                <c:pt idx="215">
                  <c:v>18</c:v>
                </c:pt>
                <c:pt idx="216">
                  <c:v>6</c:v>
                </c:pt>
                <c:pt idx="217">
                  <c:v>9</c:v>
                </c:pt>
                <c:pt idx="218">
                  <c:v>10</c:v>
                </c:pt>
                <c:pt idx="219">
                  <c:v>6</c:v>
                </c:pt>
                <c:pt idx="220">
                  <c:v>14</c:v>
                </c:pt>
                <c:pt idx="221">
                  <c:v>1</c:v>
                </c:pt>
                <c:pt idx="222">
                  <c:v>13</c:v>
                </c:pt>
                <c:pt idx="223">
                  <c:v>3</c:v>
                </c:pt>
                <c:pt idx="224">
                  <c:v>6</c:v>
                </c:pt>
                <c:pt idx="225">
                  <c:v>2</c:v>
                </c:pt>
                <c:pt idx="226">
                  <c:v>1</c:v>
                </c:pt>
                <c:pt idx="227">
                  <c:v>3</c:v>
                </c:pt>
                <c:pt idx="228">
                  <c:v>14</c:v>
                </c:pt>
                <c:pt idx="229">
                  <c:v>14</c:v>
                </c:pt>
                <c:pt idx="230">
                  <c:v>2</c:v>
                </c:pt>
                <c:pt idx="231">
                  <c:v>15</c:v>
                </c:pt>
                <c:pt idx="232">
                  <c:v>1</c:v>
                </c:pt>
                <c:pt idx="233">
                  <c:v>15</c:v>
                </c:pt>
                <c:pt idx="234">
                  <c:v>9</c:v>
                </c:pt>
                <c:pt idx="235">
                  <c:v>16</c:v>
                </c:pt>
                <c:pt idx="236">
                  <c:v>18</c:v>
                </c:pt>
                <c:pt idx="237">
                  <c:v>12</c:v>
                </c:pt>
                <c:pt idx="238">
                  <c:v>13</c:v>
                </c:pt>
                <c:pt idx="239">
                  <c:v>12</c:v>
                </c:pt>
                <c:pt idx="240">
                  <c:v>13</c:v>
                </c:pt>
                <c:pt idx="241">
                  <c:v>10</c:v>
                </c:pt>
                <c:pt idx="242">
                  <c:v>3</c:v>
                </c:pt>
                <c:pt idx="243">
                  <c:v>3</c:v>
                </c:pt>
                <c:pt idx="244">
                  <c:v>8</c:v>
                </c:pt>
                <c:pt idx="245">
                  <c:v>6</c:v>
                </c:pt>
                <c:pt idx="246">
                  <c:v>7</c:v>
                </c:pt>
                <c:pt idx="247">
                  <c:v>9</c:v>
                </c:pt>
                <c:pt idx="248">
                  <c:v>6</c:v>
                </c:pt>
                <c:pt idx="249">
                  <c:v>4</c:v>
                </c:pt>
                <c:pt idx="250">
                  <c:v>8</c:v>
                </c:pt>
                <c:pt idx="251">
                  <c:v>5</c:v>
                </c:pt>
                <c:pt idx="252">
                  <c:v>9</c:v>
                </c:pt>
                <c:pt idx="253">
                  <c:v>4</c:v>
                </c:pt>
                <c:pt idx="254">
                  <c:v>15</c:v>
                </c:pt>
                <c:pt idx="255">
                  <c:v>10</c:v>
                </c:pt>
                <c:pt idx="256">
                  <c:v>9</c:v>
                </c:pt>
                <c:pt idx="257">
                  <c:v>10</c:v>
                </c:pt>
                <c:pt idx="258">
                  <c:v>17</c:v>
                </c:pt>
                <c:pt idx="259">
                  <c:v>8</c:v>
                </c:pt>
                <c:pt idx="260">
                  <c:v>8</c:v>
                </c:pt>
                <c:pt idx="261">
                  <c:v>17</c:v>
                </c:pt>
                <c:pt idx="262">
                  <c:v>16</c:v>
                </c:pt>
                <c:pt idx="263">
                  <c:v>4</c:v>
                </c:pt>
                <c:pt idx="264">
                  <c:v>15</c:v>
                </c:pt>
                <c:pt idx="265">
                  <c:v>5</c:v>
                </c:pt>
                <c:pt idx="266">
                  <c:v>10</c:v>
                </c:pt>
                <c:pt idx="267">
                  <c:v>2</c:v>
                </c:pt>
                <c:pt idx="268">
                  <c:v>18</c:v>
                </c:pt>
                <c:pt idx="269">
                  <c:v>6</c:v>
                </c:pt>
                <c:pt idx="270">
                  <c:v>3</c:v>
                </c:pt>
                <c:pt idx="271">
                  <c:v>5</c:v>
                </c:pt>
                <c:pt idx="272">
                  <c:v>8</c:v>
                </c:pt>
                <c:pt idx="273">
                  <c:v>13</c:v>
                </c:pt>
                <c:pt idx="274">
                  <c:v>18</c:v>
                </c:pt>
                <c:pt idx="275">
                  <c:v>2</c:v>
                </c:pt>
                <c:pt idx="276">
                  <c:v>8</c:v>
                </c:pt>
                <c:pt idx="277">
                  <c:v>16</c:v>
                </c:pt>
                <c:pt idx="278">
                  <c:v>5</c:v>
                </c:pt>
                <c:pt idx="279">
                  <c:v>4</c:v>
                </c:pt>
                <c:pt idx="280">
                  <c:v>3</c:v>
                </c:pt>
                <c:pt idx="281">
                  <c:v>8</c:v>
                </c:pt>
                <c:pt idx="282">
                  <c:v>2</c:v>
                </c:pt>
                <c:pt idx="283">
                  <c:v>2</c:v>
                </c:pt>
                <c:pt idx="284">
                  <c:v>1</c:v>
                </c:pt>
                <c:pt idx="285">
                  <c:v>1</c:v>
                </c:pt>
                <c:pt idx="286">
                  <c:v>18</c:v>
                </c:pt>
                <c:pt idx="287">
                  <c:v>13</c:v>
                </c:pt>
                <c:pt idx="288">
                  <c:v>6</c:v>
                </c:pt>
                <c:pt idx="289">
                  <c:v>7</c:v>
                </c:pt>
                <c:pt idx="290">
                  <c:v>10</c:v>
                </c:pt>
                <c:pt idx="291">
                  <c:v>15</c:v>
                </c:pt>
                <c:pt idx="292">
                  <c:v>5</c:v>
                </c:pt>
                <c:pt idx="293">
                  <c:v>18</c:v>
                </c:pt>
                <c:pt idx="294">
                  <c:v>17</c:v>
                </c:pt>
                <c:pt idx="295">
                  <c:v>16</c:v>
                </c:pt>
                <c:pt idx="296">
                  <c:v>15</c:v>
                </c:pt>
                <c:pt idx="297">
                  <c:v>6</c:v>
                </c:pt>
                <c:pt idx="298">
                  <c:v>1</c:v>
                </c:pt>
                <c:pt idx="299">
                  <c:v>12</c:v>
                </c:pt>
                <c:pt idx="300">
                  <c:v>14</c:v>
                </c:pt>
                <c:pt idx="301">
                  <c:v>17</c:v>
                </c:pt>
                <c:pt idx="302">
                  <c:v>6</c:v>
                </c:pt>
                <c:pt idx="303">
                  <c:v>3</c:v>
                </c:pt>
                <c:pt idx="304">
                  <c:v>4</c:v>
                </c:pt>
                <c:pt idx="305">
                  <c:v>14</c:v>
                </c:pt>
                <c:pt idx="306">
                  <c:v>10</c:v>
                </c:pt>
                <c:pt idx="307">
                  <c:v>8</c:v>
                </c:pt>
                <c:pt idx="308">
                  <c:v>17</c:v>
                </c:pt>
                <c:pt idx="309">
                  <c:v>14</c:v>
                </c:pt>
                <c:pt idx="310">
                  <c:v>18</c:v>
                </c:pt>
                <c:pt idx="311">
                  <c:v>13</c:v>
                </c:pt>
                <c:pt idx="312">
                  <c:v>2</c:v>
                </c:pt>
                <c:pt idx="313">
                  <c:v>11</c:v>
                </c:pt>
                <c:pt idx="314">
                  <c:v>13</c:v>
                </c:pt>
                <c:pt idx="315">
                  <c:v>19</c:v>
                </c:pt>
                <c:pt idx="316">
                  <c:v>18</c:v>
                </c:pt>
                <c:pt idx="317">
                  <c:v>15</c:v>
                </c:pt>
                <c:pt idx="318">
                  <c:v>7</c:v>
                </c:pt>
                <c:pt idx="319">
                  <c:v>19</c:v>
                </c:pt>
                <c:pt idx="320">
                  <c:v>10</c:v>
                </c:pt>
                <c:pt idx="321">
                  <c:v>5</c:v>
                </c:pt>
                <c:pt idx="322">
                  <c:v>15</c:v>
                </c:pt>
                <c:pt idx="323">
                  <c:v>4</c:v>
                </c:pt>
                <c:pt idx="324">
                  <c:v>12</c:v>
                </c:pt>
                <c:pt idx="325">
                  <c:v>19</c:v>
                </c:pt>
                <c:pt idx="326">
                  <c:v>19</c:v>
                </c:pt>
                <c:pt idx="327">
                  <c:v>2</c:v>
                </c:pt>
                <c:pt idx="328">
                  <c:v>15</c:v>
                </c:pt>
                <c:pt idx="329">
                  <c:v>5</c:v>
                </c:pt>
                <c:pt idx="330">
                  <c:v>14</c:v>
                </c:pt>
                <c:pt idx="331">
                  <c:v>9</c:v>
                </c:pt>
                <c:pt idx="332">
                  <c:v>16</c:v>
                </c:pt>
                <c:pt idx="333">
                  <c:v>11</c:v>
                </c:pt>
                <c:pt idx="334">
                  <c:v>16</c:v>
                </c:pt>
              </c:numCache>
            </c:numRef>
          </c:val>
          <c:smooth val="0"/>
          <c:extLst>
            <c:ext xmlns:c16="http://schemas.microsoft.com/office/drawing/2014/chart" uri="{C3380CC4-5D6E-409C-BE32-E72D297353CC}">
              <c16:uniqueId val="{00000007-18DA-4B03-BD59-436280F52B7D}"/>
            </c:ext>
          </c:extLst>
        </c:ser>
        <c:ser>
          <c:idx val="8"/>
          <c:order val="8"/>
          <c:tx>
            <c:strRef>
              <c:f>Sheet5!$M$1</c:f>
              <c:strCache>
                <c:ptCount val="1"/>
                <c:pt idx="0">
                  <c:v>Rank of F_lambda9</c:v>
                </c:pt>
              </c:strCache>
            </c:strRef>
          </c:tx>
          <c:spPr>
            <a:ln w="19050" cap="rnd">
              <a:solidFill>
                <a:schemeClr val="accent3">
                  <a:lumMod val="6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Sheet5!$M$2:$M$336</c:f>
              <c:numCache>
                <c:formatCode>General</c:formatCode>
                <c:ptCount val="335"/>
                <c:pt idx="0">
                  <c:v>14</c:v>
                </c:pt>
                <c:pt idx="1">
                  <c:v>12</c:v>
                </c:pt>
                <c:pt idx="2">
                  <c:v>16</c:v>
                </c:pt>
                <c:pt idx="3">
                  <c:v>13</c:v>
                </c:pt>
                <c:pt idx="4">
                  <c:v>14</c:v>
                </c:pt>
                <c:pt idx="5">
                  <c:v>8</c:v>
                </c:pt>
                <c:pt idx="6">
                  <c:v>2</c:v>
                </c:pt>
                <c:pt idx="7">
                  <c:v>17</c:v>
                </c:pt>
                <c:pt idx="8">
                  <c:v>12</c:v>
                </c:pt>
                <c:pt idx="9">
                  <c:v>11</c:v>
                </c:pt>
                <c:pt idx="10">
                  <c:v>3</c:v>
                </c:pt>
                <c:pt idx="11">
                  <c:v>5</c:v>
                </c:pt>
                <c:pt idx="12">
                  <c:v>9</c:v>
                </c:pt>
                <c:pt idx="13">
                  <c:v>9</c:v>
                </c:pt>
                <c:pt idx="14">
                  <c:v>18</c:v>
                </c:pt>
                <c:pt idx="15">
                  <c:v>14</c:v>
                </c:pt>
                <c:pt idx="16">
                  <c:v>17</c:v>
                </c:pt>
                <c:pt idx="17">
                  <c:v>12</c:v>
                </c:pt>
                <c:pt idx="18">
                  <c:v>15</c:v>
                </c:pt>
                <c:pt idx="19">
                  <c:v>17</c:v>
                </c:pt>
                <c:pt idx="20">
                  <c:v>18</c:v>
                </c:pt>
                <c:pt idx="21">
                  <c:v>17</c:v>
                </c:pt>
                <c:pt idx="22">
                  <c:v>14</c:v>
                </c:pt>
                <c:pt idx="23">
                  <c:v>12</c:v>
                </c:pt>
                <c:pt idx="24">
                  <c:v>16</c:v>
                </c:pt>
                <c:pt idx="25">
                  <c:v>15</c:v>
                </c:pt>
                <c:pt idx="26">
                  <c:v>19</c:v>
                </c:pt>
                <c:pt idx="27">
                  <c:v>12</c:v>
                </c:pt>
                <c:pt idx="28">
                  <c:v>14</c:v>
                </c:pt>
                <c:pt idx="29">
                  <c:v>9</c:v>
                </c:pt>
                <c:pt idx="30">
                  <c:v>13</c:v>
                </c:pt>
                <c:pt idx="31">
                  <c:v>18</c:v>
                </c:pt>
                <c:pt idx="32">
                  <c:v>3</c:v>
                </c:pt>
                <c:pt idx="33">
                  <c:v>16</c:v>
                </c:pt>
                <c:pt idx="34">
                  <c:v>19</c:v>
                </c:pt>
                <c:pt idx="35">
                  <c:v>12</c:v>
                </c:pt>
                <c:pt idx="36">
                  <c:v>17</c:v>
                </c:pt>
                <c:pt idx="37">
                  <c:v>2</c:v>
                </c:pt>
                <c:pt idx="38">
                  <c:v>11</c:v>
                </c:pt>
                <c:pt idx="39">
                  <c:v>16</c:v>
                </c:pt>
                <c:pt idx="40">
                  <c:v>4</c:v>
                </c:pt>
                <c:pt idx="41">
                  <c:v>11</c:v>
                </c:pt>
                <c:pt idx="42">
                  <c:v>9</c:v>
                </c:pt>
                <c:pt idx="43">
                  <c:v>2</c:v>
                </c:pt>
                <c:pt idx="44">
                  <c:v>6</c:v>
                </c:pt>
                <c:pt idx="45">
                  <c:v>13</c:v>
                </c:pt>
                <c:pt idx="46">
                  <c:v>10</c:v>
                </c:pt>
                <c:pt idx="47">
                  <c:v>13</c:v>
                </c:pt>
                <c:pt idx="48">
                  <c:v>13</c:v>
                </c:pt>
                <c:pt idx="49">
                  <c:v>14</c:v>
                </c:pt>
                <c:pt idx="50">
                  <c:v>9</c:v>
                </c:pt>
                <c:pt idx="51">
                  <c:v>1</c:v>
                </c:pt>
                <c:pt idx="52">
                  <c:v>4</c:v>
                </c:pt>
                <c:pt idx="53">
                  <c:v>16</c:v>
                </c:pt>
                <c:pt idx="54">
                  <c:v>17</c:v>
                </c:pt>
                <c:pt idx="55">
                  <c:v>18</c:v>
                </c:pt>
                <c:pt idx="56">
                  <c:v>4</c:v>
                </c:pt>
                <c:pt idx="57">
                  <c:v>12</c:v>
                </c:pt>
                <c:pt idx="58">
                  <c:v>13</c:v>
                </c:pt>
                <c:pt idx="59">
                  <c:v>14</c:v>
                </c:pt>
                <c:pt idx="60">
                  <c:v>17</c:v>
                </c:pt>
                <c:pt idx="61">
                  <c:v>18</c:v>
                </c:pt>
                <c:pt idx="62">
                  <c:v>8</c:v>
                </c:pt>
                <c:pt idx="63">
                  <c:v>7</c:v>
                </c:pt>
                <c:pt idx="64">
                  <c:v>18</c:v>
                </c:pt>
                <c:pt idx="65">
                  <c:v>11</c:v>
                </c:pt>
                <c:pt idx="66">
                  <c:v>5</c:v>
                </c:pt>
                <c:pt idx="67">
                  <c:v>12</c:v>
                </c:pt>
                <c:pt idx="68">
                  <c:v>1</c:v>
                </c:pt>
                <c:pt idx="69">
                  <c:v>1</c:v>
                </c:pt>
                <c:pt idx="70">
                  <c:v>8</c:v>
                </c:pt>
                <c:pt idx="71">
                  <c:v>1</c:v>
                </c:pt>
                <c:pt idx="72">
                  <c:v>7</c:v>
                </c:pt>
                <c:pt idx="73">
                  <c:v>4</c:v>
                </c:pt>
                <c:pt idx="74">
                  <c:v>2</c:v>
                </c:pt>
                <c:pt idx="75">
                  <c:v>7</c:v>
                </c:pt>
                <c:pt idx="76">
                  <c:v>19</c:v>
                </c:pt>
                <c:pt idx="77">
                  <c:v>16</c:v>
                </c:pt>
                <c:pt idx="78">
                  <c:v>19</c:v>
                </c:pt>
                <c:pt idx="79">
                  <c:v>19</c:v>
                </c:pt>
                <c:pt idx="80">
                  <c:v>12</c:v>
                </c:pt>
                <c:pt idx="81">
                  <c:v>7</c:v>
                </c:pt>
                <c:pt idx="82">
                  <c:v>5</c:v>
                </c:pt>
                <c:pt idx="83">
                  <c:v>12</c:v>
                </c:pt>
                <c:pt idx="84">
                  <c:v>11</c:v>
                </c:pt>
                <c:pt idx="85">
                  <c:v>18</c:v>
                </c:pt>
                <c:pt idx="86">
                  <c:v>1</c:v>
                </c:pt>
                <c:pt idx="87">
                  <c:v>6</c:v>
                </c:pt>
                <c:pt idx="88">
                  <c:v>4</c:v>
                </c:pt>
                <c:pt idx="89">
                  <c:v>10</c:v>
                </c:pt>
                <c:pt idx="90">
                  <c:v>19</c:v>
                </c:pt>
                <c:pt idx="91">
                  <c:v>12</c:v>
                </c:pt>
                <c:pt idx="92">
                  <c:v>19</c:v>
                </c:pt>
                <c:pt idx="93">
                  <c:v>8</c:v>
                </c:pt>
                <c:pt idx="94">
                  <c:v>18</c:v>
                </c:pt>
                <c:pt idx="95">
                  <c:v>17</c:v>
                </c:pt>
                <c:pt idx="96">
                  <c:v>19</c:v>
                </c:pt>
                <c:pt idx="97">
                  <c:v>8</c:v>
                </c:pt>
                <c:pt idx="98">
                  <c:v>19</c:v>
                </c:pt>
                <c:pt idx="99">
                  <c:v>8</c:v>
                </c:pt>
                <c:pt idx="100">
                  <c:v>7</c:v>
                </c:pt>
                <c:pt idx="101">
                  <c:v>5</c:v>
                </c:pt>
                <c:pt idx="102">
                  <c:v>17</c:v>
                </c:pt>
                <c:pt idx="103">
                  <c:v>18</c:v>
                </c:pt>
                <c:pt idx="104">
                  <c:v>10</c:v>
                </c:pt>
                <c:pt idx="105">
                  <c:v>2</c:v>
                </c:pt>
                <c:pt idx="106">
                  <c:v>15</c:v>
                </c:pt>
                <c:pt idx="107">
                  <c:v>4</c:v>
                </c:pt>
                <c:pt idx="108">
                  <c:v>6</c:v>
                </c:pt>
                <c:pt idx="109">
                  <c:v>4</c:v>
                </c:pt>
                <c:pt idx="110">
                  <c:v>12</c:v>
                </c:pt>
                <c:pt idx="111">
                  <c:v>17</c:v>
                </c:pt>
                <c:pt idx="112">
                  <c:v>7</c:v>
                </c:pt>
                <c:pt idx="113">
                  <c:v>4</c:v>
                </c:pt>
                <c:pt idx="114">
                  <c:v>9</c:v>
                </c:pt>
                <c:pt idx="115">
                  <c:v>9</c:v>
                </c:pt>
                <c:pt idx="116">
                  <c:v>14</c:v>
                </c:pt>
                <c:pt idx="117">
                  <c:v>6</c:v>
                </c:pt>
                <c:pt idx="118">
                  <c:v>8</c:v>
                </c:pt>
                <c:pt idx="119">
                  <c:v>6</c:v>
                </c:pt>
                <c:pt idx="120">
                  <c:v>9</c:v>
                </c:pt>
                <c:pt idx="121">
                  <c:v>11</c:v>
                </c:pt>
                <c:pt idx="122">
                  <c:v>17</c:v>
                </c:pt>
                <c:pt idx="123">
                  <c:v>12</c:v>
                </c:pt>
                <c:pt idx="124">
                  <c:v>11</c:v>
                </c:pt>
                <c:pt idx="125">
                  <c:v>13</c:v>
                </c:pt>
                <c:pt idx="126">
                  <c:v>19</c:v>
                </c:pt>
                <c:pt idx="127">
                  <c:v>15</c:v>
                </c:pt>
                <c:pt idx="128">
                  <c:v>2</c:v>
                </c:pt>
                <c:pt idx="129">
                  <c:v>9</c:v>
                </c:pt>
                <c:pt idx="130">
                  <c:v>12</c:v>
                </c:pt>
                <c:pt idx="131">
                  <c:v>18</c:v>
                </c:pt>
                <c:pt idx="132">
                  <c:v>18</c:v>
                </c:pt>
                <c:pt idx="133">
                  <c:v>18</c:v>
                </c:pt>
                <c:pt idx="134">
                  <c:v>17</c:v>
                </c:pt>
                <c:pt idx="135">
                  <c:v>8</c:v>
                </c:pt>
                <c:pt idx="136">
                  <c:v>17</c:v>
                </c:pt>
                <c:pt idx="137">
                  <c:v>15</c:v>
                </c:pt>
                <c:pt idx="138">
                  <c:v>7</c:v>
                </c:pt>
                <c:pt idx="139">
                  <c:v>10</c:v>
                </c:pt>
                <c:pt idx="140">
                  <c:v>19</c:v>
                </c:pt>
                <c:pt idx="141">
                  <c:v>19</c:v>
                </c:pt>
                <c:pt idx="142">
                  <c:v>1</c:v>
                </c:pt>
                <c:pt idx="143">
                  <c:v>10</c:v>
                </c:pt>
                <c:pt idx="144">
                  <c:v>9</c:v>
                </c:pt>
                <c:pt idx="145">
                  <c:v>15</c:v>
                </c:pt>
                <c:pt idx="146">
                  <c:v>16</c:v>
                </c:pt>
                <c:pt idx="147">
                  <c:v>16</c:v>
                </c:pt>
                <c:pt idx="148">
                  <c:v>6</c:v>
                </c:pt>
                <c:pt idx="149">
                  <c:v>4</c:v>
                </c:pt>
                <c:pt idx="150">
                  <c:v>15</c:v>
                </c:pt>
                <c:pt idx="151">
                  <c:v>4</c:v>
                </c:pt>
                <c:pt idx="152">
                  <c:v>6</c:v>
                </c:pt>
                <c:pt idx="153">
                  <c:v>9</c:v>
                </c:pt>
                <c:pt idx="154">
                  <c:v>10</c:v>
                </c:pt>
                <c:pt idx="155">
                  <c:v>6</c:v>
                </c:pt>
                <c:pt idx="156">
                  <c:v>12</c:v>
                </c:pt>
                <c:pt idx="157">
                  <c:v>13</c:v>
                </c:pt>
                <c:pt idx="158">
                  <c:v>11</c:v>
                </c:pt>
                <c:pt idx="159">
                  <c:v>19</c:v>
                </c:pt>
                <c:pt idx="160">
                  <c:v>15</c:v>
                </c:pt>
                <c:pt idx="161">
                  <c:v>15</c:v>
                </c:pt>
                <c:pt idx="162">
                  <c:v>6</c:v>
                </c:pt>
                <c:pt idx="163">
                  <c:v>3</c:v>
                </c:pt>
                <c:pt idx="164">
                  <c:v>8</c:v>
                </c:pt>
                <c:pt idx="165">
                  <c:v>17</c:v>
                </c:pt>
                <c:pt idx="166">
                  <c:v>6</c:v>
                </c:pt>
                <c:pt idx="167">
                  <c:v>4</c:v>
                </c:pt>
                <c:pt idx="168">
                  <c:v>2</c:v>
                </c:pt>
                <c:pt idx="169">
                  <c:v>14</c:v>
                </c:pt>
                <c:pt idx="170">
                  <c:v>13</c:v>
                </c:pt>
                <c:pt idx="171">
                  <c:v>2</c:v>
                </c:pt>
                <c:pt idx="172">
                  <c:v>4</c:v>
                </c:pt>
                <c:pt idx="173">
                  <c:v>10</c:v>
                </c:pt>
                <c:pt idx="174">
                  <c:v>11</c:v>
                </c:pt>
                <c:pt idx="175">
                  <c:v>1</c:v>
                </c:pt>
                <c:pt idx="176">
                  <c:v>8</c:v>
                </c:pt>
                <c:pt idx="177">
                  <c:v>10</c:v>
                </c:pt>
                <c:pt idx="178">
                  <c:v>4</c:v>
                </c:pt>
                <c:pt idx="179">
                  <c:v>4</c:v>
                </c:pt>
                <c:pt idx="180">
                  <c:v>8</c:v>
                </c:pt>
                <c:pt idx="181">
                  <c:v>10</c:v>
                </c:pt>
                <c:pt idx="182">
                  <c:v>17</c:v>
                </c:pt>
                <c:pt idx="183">
                  <c:v>13</c:v>
                </c:pt>
                <c:pt idx="184">
                  <c:v>6</c:v>
                </c:pt>
                <c:pt idx="185">
                  <c:v>5</c:v>
                </c:pt>
                <c:pt idx="186">
                  <c:v>5</c:v>
                </c:pt>
                <c:pt idx="187">
                  <c:v>17</c:v>
                </c:pt>
                <c:pt idx="188">
                  <c:v>3</c:v>
                </c:pt>
                <c:pt idx="189">
                  <c:v>11</c:v>
                </c:pt>
                <c:pt idx="190">
                  <c:v>17</c:v>
                </c:pt>
                <c:pt idx="191">
                  <c:v>5</c:v>
                </c:pt>
                <c:pt idx="192">
                  <c:v>12</c:v>
                </c:pt>
                <c:pt idx="193">
                  <c:v>12</c:v>
                </c:pt>
                <c:pt idx="194">
                  <c:v>8</c:v>
                </c:pt>
                <c:pt idx="195">
                  <c:v>9</c:v>
                </c:pt>
                <c:pt idx="196">
                  <c:v>7</c:v>
                </c:pt>
                <c:pt idx="197">
                  <c:v>12</c:v>
                </c:pt>
                <c:pt idx="198">
                  <c:v>17</c:v>
                </c:pt>
                <c:pt idx="199">
                  <c:v>19</c:v>
                </c:pt>
                <c:pt idx="200">
                  <c:v>12</c:v>
                </c:pt>
                <c:pt idx="201">
                  <c:v>16</c:v>
                </c:pt>
                <c:pt idx="202">
                  <c:v>1</c:v>
                </c:pt>
                <c:pt idx="203">
                  <c:v>4</c:v>
                </c:pt>
                <c:pt idx="204">
                  <c:v>8</c:v>
                </c:pt>
                <c:pt idx="205">
                  <c:v>8</c:v>
                </c:pt>
                <c:pt idx="206">
                  <c:v>2</c:v>
                </c:pt>
                <c:pt idx="207">
                  <c:v>18</c:v>
                </c:pt>
                <c:pt idx="208">
                  <c:v>17</c:v>
                </c:pt>
                <c:pt idx="209">
                  <c:v>18</c:v>
                </c:pt>
                <c:pt idx="210">
                  <c:v>1</c:v>
                </c:pt>
                <c:pt idx="211">
                  <c:v>1</c:v>
                </c:pt>
                <c:pt idx="212">
                  <c:v>6</c:v>
                </c:pt>
                <c:pt idx="213">
                  <c:v>2</c:v>
                </c:pt>
                <c:pt idx="214">
                  <c:v>18</c:v>
                </c:pt>
                <c:pt idx="215">
                  <c:v>16</c:v>
                </c:pt>
                <c:pt idx="216">
                  <c:v>8</c:v>
                </c:pt>
                <c:pt idx="217">
                  <c:v>12</c:v>
                </c:pt>
                <c:pt idx="218">
                  <c:v>3</c:v>
                </c:pt>
                <c:pt idx="219">
                  <c:v>12</c:v>
                </c:pt>
                <c:pt idx="220">
                  <c:v>18</c:v>
                </c:pt>
                <c:pt idx="221">
                  <c:v>3</c:v>
                </c:pt>
                <c:pt idx="222">
                  <c:v>19</c:v>
                </c:pt>
                <c:pt idx="223">
                  <c:v>12</c:v>
                </c:pt>
                <c:pt idx="224">
                  <c:v>11</c:v>
                </c:pt>
                <c:pt idx="225">
                  <c:v>15</c:v>
                </c:pt>
                <c:pt idx="226">
                  <c:v>9</c:v>
                </c:pt>
                <c:pt idx="227">
                  <c:v>4</c:v>
                </c:pt>
                <c:pt idx="228">
                  <c:v>1</c:v>
                </c:pt>
                <c:pt idx="229">
                  <c:v>16</c:v>
                </c:pt>
                <c:pt idx="230">
                  <c:v>18</c:v>
                </c:pt>
                <c:pt idx="231">
                  <c:v>13</c:v>
                </c:pt>
                <c:pt idx="232">
                  <c:v>17</c:v>
                </c:pt>
                <c:pt idx="233">
                  <c:v>18</c:v>
                </c:pt>
                <c:pt idx="234">
                  <c:v>11</c:v>
                </c:pt>
                <c:pt idx="235">
                  <c:v>2</c:v>
                </c:pt>
                <c:pt idx="236">
                  <c:v>3</c:v>
                </c:pt>
                <c:pt idx="237">
                  <c:v>6</c:v>
                </c:pt>
                <c:pt idx="238">
                  <c:v>3</c:v>
                </c:pt>
                <c:pt idx="239">
                  <c:v>1</c:v>
                </c:pt>
                <c:pt idx="240">
                  <c:v>12</c:v>
                </c:pt>
                <c:pt idx="241">
                  <c:v>19</c:v>
                </c:pt>
                <c:pt idx="242">
                  <c:v>19</c:v>
                </c:pt>
                <c:pt idx="243">
                  <c:v>5</c:v>
                </c:pt>
                <c:pt idx="244">
                  <c:v>18</c:v>
                </c:pt>
                <c:pt idx="245">
                  <c:v>14</c:v>
                </c:pt>
                <c:pt idx="246">
                  <c:v>10</c:v>
                </c:pt>
                <c:pt idx="247">
                  <c:v>5</c:v>
                </c:pt>
                <c:pt idx="248">
                  <c:v>5</c:v>
                </c:pt>
                <c:pt idx="249">
                  <c:v>12</c:v>
                </c:pt>
                <c:pt idx="250">
                  <c:v>1</c:v>
                </c:pt>
                <c:pt idx="251">
                  <c:v>2</c:v>
                </c:pt>
                <c:pt idx="252">
                  <c:v>14</c:v>
                </c:pt>
                <c:pt idx="253">
                  <c:v>5</c:v>
                </c:pt>
                <c:pt idx="254">
                  <c:v>3</c:v>
                </c:pt>
                <c:pt idx="255">
                  <c:v>8</c:v>
                </c:pt>
                <c:pt idx="256">
                  <c:v>2</c:v>
                </c:pt>
                <c:pt idx="257">
                  <c:v>5</c:v>
                </c:pt>
                <c:pt idx="258">
                  <c:v>1</c:v>
                </c:pt>
                <c:pt idx="259">
                  <c:v>19</c:v>
                </c:pt>
                <c:pt idx="260">
                  <c:v>17</c:v>
                </c:pt>
                <c:pt idx="261">
                  <c:v>19</c:v>
                </c:pt>
                <c:pt idx="262">
                  <c:v>8</c:v>
                </c:pt>
                <c:pt idx="263">
                  <c:v>13</c:v>
                </c:pt>
                <c:pt idx="264">
                  <c:v>6</c:v>
                </c:pt>
                <c:pt idx="265">
                  <c:v>14</c:v>
                </c:pt>
                <c:pt idx="266">
                  <c:v>18</c:v>
                </c:pt>
                <c:pt idx="267">
                  <c:v>3</c:v>
                </c:pt>
                <c:pt idx="268">
                  <c:v>5</c:v>
                </c:pt>
                <c:pt idx="269">
                  <c:v>5</c:v>
                </c:pt>
                <c:pt idx="270">
                  <c:v>16</c:v>
                </c:pt>
                <c:pt idx="271">
                  <c:v>3</c:v>
                </c:pt>
                <c:pt idx="272">
                  <c:v>3</c:v>
                </c:pt>
                <c:pt idx="273">
                  <c:v>9</c:v>
                </c:pt>
                <c:pt idx="274">
                  <c:v>11</c:v>
                </c:pt>
                <c:pt idx="275">
                  <c:v>14</c:v>
                </c:pt>
                <c:pt idx="276">
                  <c:v>1</c:v>
                </c:pt>
                <c:pt idx="277">
                  <c:v>1</c:v>
                </c:pt>
                <c:pt idx="278">
                  <c:v>18</c:v>
                </c:pt>
                <c:pt idx="279">
                  <c:v>5</c:v>
                </c:pt>
                <c:pt idx="280">
                  <c:v>6</c:v>
                </c:pt>
                <c:pt idx="281">
                  <c:v>7</c:v>
                </c:pt>
                <c:pt idx="282">
                  <c:v>10</c:v>
                </c:pt>
                <c:pt idx="283">
                  <c:v>8</c:v>
                </c:pt>
                <c:pt idx="284">
                  <c:v>18</c:v>
                </c:pt>
                <c:pt idx="285">
                  <c:v>6</c:v>
                </c:pt>
                <c:pt idx="286">
                  <c:v>3</c:v>
                </c:pt>
                <c:pt idx="287">
                  <c:v>18</c:v>
                </c:pt>
                <c:pt idx="288">
                  <c:v>15</c:v>
                </c:pt>
                <c:pt idx="289">
                  <c:v>13</c:v>
                </c:pt>
                <c:pt idx="290">
                  <c:v>14</c:v>
                </c:pt>
                <c:pt idx="291">
                  <c:v>19</c:v>
                </c:pt>
                <c:pt idx="292">
                  <c:v>15</c:v>
                </c:pt>
                <c:pt idx="293">
                  <c:v>3</c:v>
                </c:pt>
                <c:pt idx="294">
                  <c:v>19</c:v>
                </c:pt>
                <c:pt idx="295">
                  <c:v>12</c:v>
                </c:pt>
                <c:pt idx="296">
                  <c:v>19</c:v>
                </c:pt>
                <c:pt idx="297">
                  <c:v>18</c:v>
                </c:pt>
                <c:pt idx="298">
                  <c:v>19</c:v>
                </c:pt>
                <c:pt idx="299">
                  <c:v>13</c:v>
                </c:pt>
                <c:pt idx="300">
                  <c:v>1</c:v>
                </c:pt>
                <c:pt idx="301">
                  <c:v>4</c:v>
                </c:pt>
                <c:pt idx="302">
                  <c:v>13</c:v>
                </c:pt>
                <c:pt idx="303">
                  <c:v>6</c:v>
                </c:pt>
                <c:pt idx="304">
                  <c:v>18</c:v>
                </c:pt>
                <c:pt idx="305">
                  <c:v>16</c:v>
                </c:pt>
                <c:pt idx="306">
                  <c:v>1</c:v>
                </c:pt>
                <c:pt idx="307">
                  <c:v>7</c:v>
                </c:pt>
                <c:pt idx="308">
                  <c:v>1</c:v>
                </c:pt>
                <c:pt idx="309">
                  <c:v>12</c:v>
                </c:pt>
                <c:pt idx="310">
                  <c:v>7</c:v>
                </c:pt>
                <c:pt idx="311">
                  <c:v>16</c:v>
                </c:pt>
                <c:pt idx="312">
                  <c:v>14</c:v>
                </c:pt>
                <c:pt idx="313">
                  <c:v>17</c:v>
                </c:pt>
                <c:pt idx="314">
                  <c:v>18</c:v>
                </c:pt>
                <c:pt idx="315">
                  <c:v>18</c:v>
                </c:pt>
                <c:pt idx="316">
                  <c:v>7</c:v>
                </c:pt>
                <c:pt idx="317">
                  <c:v>8</c:v>
                </c:pt>
                <c:pt idx="318">
                  <c:v>17</c:v>
                </c:pt>
                <c:pt idx="319">
                  <c:v>11</c:v>
                </c:pt>
                <c:pt idx="320">
                  <c:v>9</c:v>
                </c:pt>
                <c:pt idx="321">
                  <c:v>11</c:v>
                </c:pt>
                <c:pt idx="322">
                  <c:v>18</c:v>
                </c:pt>
                <c:pt idx="323">
                  <c:v>18</c:v>
                </c:pt>
                <c:pt idx="324">
                  <c:v>17</c:v>
                </c:pt>
                <c:pt idx="325">
                  <c:v>7</c:v>
                </c:pt>
                <c:pt idx="326">
                  <c:v>2</c:v>
                </c:pt>
                <c:pt idx="327">
                  <c:v>13</c:v>
                </c:pt>
                <c:pt idx="328">
                  <c:v>5</c:v>
                </c:pt>
                <c:pt idx="329">
                  <c:v>7</c:v>
                </c:pt>
                <c:pt idx="330">
                  <c:v>13</c:v>
                </c:pt>
                <c:pt idx="331">
                  <c:v>1</c:v>
                </c:pt>
                <c:pt idx="332">
                  <c:v>3</c:v>
                </c:pt>
                <c:pt idx="333">
                  <c:v>3</c:v>
                </c:pt>
                <c:pt idx="334">
                  <c:v>7</c:v>
                </c:pt>
              </c:numCache>
            </c:numRef>
          </c:val>
          <c:smooth val="0"/>
          <c:extLst>
            <c:ext xmlns:c16="http://schemas.microsoft.com/office/drawing/2014/chart" uri="{C3380CC4-5D6E-409C-BE32-E72D297353CC}">
              <c16:uniqueId val="{00000008-18DA-4B03-BD59-436280F52B7D}"/>
            </c:ext>
          </c:extLst>
        </c:ser>
        <c:ser>
          <c:idx val="9"/>
          <c:order val="9"/>
          <c:tx>
            <c:strRef>
              <c:f>Sheet5!$N$1</c:f>
              <c:strCache>
                <c:ptCount val="1"/>
                <c:pt idx="0">
                  <c:v>Rank of F_lambda10</c:v>
                </c:pt>
              </c:strCache>
            </c:strRef>
          </c:tx>
          <c:spPr>
            <a:ln w="19050" cap="rnd">
              <a:solidFill>
                <a:schemeClr val="accent4">
                  <a:lumMod val="6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Sheet5!$N$2:$N$336</c:f>
              <c:numCache>
                <c:formatCode>General</c:formatCode>
                <c:ptCount val="335"/>
                <c:pt idx="0">
                  <c:v>10</c:v>
                </c:pt>
                <c:pt idx="1">
                  <c:v>7</c:v>
                </c:pt>
                <c:pt idx="2">
                  <c:v>13</c:v>
                </c:pt>
                <c:pt idx="3">
                  <c:v>4</c:v>
                </c:pt>
                <c:pt idx="4">
                  <c:v>18</c:v>
                </c:pt>
                <c:pt idx="5">
                  <c:v>19</c:v>
                </c:pt>
                <c:pt idx="6">
                  <c:v>10</c:v>
                </c:pt>
                <c:pt idx="7">
                  <c:v>9</c:v>
                </c:pt>
                <c:pt idx="8">
                  <c:v>9</c:v>
                </c:pt>
                <c:pt idx="9">
                  <c:v>12</c:v>
                </c:pt>
                <c:pt idx="10">
                  <c:v>11</c:v>
                </c:pt>
                <c:pt idx="11">
                  <c:v>13</c:v>
                </c:pt>
                <c:pt idx="12">
                  <c:v>10</c:v>
                </c:pt>
                <c:pt idx="13">
                  <c:v>16</c:v>
                </c:pt>
                <c:pt idx="14">
                  <c:v>17</c:v>
                </c:pt>
                <c:pt idx="15">
                  <c:v>12</c:v>
                </c:pt>
                <c:pt idx="16">
                  <c:v>13</c:v>
                </c:pt>
                <c:pt idx="17">
                  <c:v>4</c:v>
                </c:pt>
                <c:pt idx="18">
                  <c:v>3</c:v>
                </c:pt>
                <c:pt idx="19">
                  <c:v>2</c:v>
                </c:pt>
                <c:pt idx="20">
                  <c:v>3</c:v>
                </c:pt>
                <c:pt idx="21">
                  <c:v>14</c:v>
                </c:pt>
                <c:pt idx="22">
                  <c:v>11</c:v>
                </c:pt>
                <c:pt idx="23">
                  <c:v>13</c:v>
                </c:pt>
                <c:pt idx="24">
                  <c:v>12</c:v>
                </c:pt>
                <c:pt idx="25">
                  <c:v>2</c:v>
                </c:pt>
                <c:pt idx="26">
                  <c:v>11</c:v>
                </c:pt>
                <c:pt idx="27">
                  <c:v>7</c:v>
                </c:pt>
                <c:pt idx="28">
                  <c:v>5</c:v>
                </c:pt>
                <c:pt idx="29">
                  <c:v>8</c:v>
                </c:pt>
                <c:pt idx="30">
                  <c:v>9</c:v>
                </c:pt>
                <c:pt idx="31">
                  <c:v>10</c:v>
                </c:pt>
                <c:pt idx="32">
                  <c:v>13</c:v>
                </c:pt>
                <c:pt idx="33">
                  <c:v>14</c:v>
                </c:pt>
                <c:pt idx="34">
                  <c:v>16</c:v>
                </c:pt>
                <c:pt idx="35">
                  <c:v>16</c:v>
                </c:pt>
                <c:pt idx="36">
                  <c:v>3</c:v>
                </c:pt>
                <c:pt idx="37">
                  <c:v>7</c:v>
                </c:pt>
                <c:pt idx="38">
                  <c:v>8</c:v>
                </c:pt>
                <c:pt idx="39">
                  <c:v>11</c:v>
                </c:pt>
                <c:pt idx="40">
                  <c:v>11</c:v>
                </c:pt>
                <c:pt idx="41">
                  <c:v>13</c:v>
                </c:pt>
                <c:pt idx="42">
                  <c:v>14</c:v>
                </c:pt>
                <c:pt idx="43">
                  <c:v>7</c:v>
                </c:pt>
                <c:pt idx="44">
                  <c:v>3</c:v>
                </c:pt>
                <c:pt idx="45">
                  <c:v>1</c:v>
                </c:pt>
                <c:pt idx="46">
                  <c:v>4</c:v>
                </c:pt>
                <c:pt idx="47">
                  <c:v>2</c:v>
                </c:pt>
                <c:pt idx="48">
                  <c:v>11</c:v>
                </c:pt>
                <c:pt idx="49">
                  <c:v>17</c:v>
                </c:pt>
                <c:pt idx="50">
                  <c:v>19</c:v>
                </c:pt>
                <c:pt idx="51">
                  <c:v>19</c:v>
                </c:pt>
                <c:pt idx="52">
                  <c:v>18</c:v>
                </c:pt>
                <c:pt idx="53">
                  <c:v>18</c:v>
                </c:pt>
                <c:pt idx="54">
                  <c:v>4</c:v>
                </c:pt>
                <c:pt idx="55">
                  <c:v>4</c:v>
                </c:pt>
                <c:pt idx="56">
                  <c:v>14</c:v>
                </c:pt>
                <c:pt idx="57">
                  <c:v>13</c:v>
                </c:pt>
                <c:pt idx="58">
                  <c:v>17</c:v>
                </c:pt>
                <c:pt idx="59">
                  <c:v>19</c:v>
                </c:pt>
                <c:pt idx="60">
                  <c:v>18</c:v>
                </c:pt>
                <c:pt idx="61">
                  <c:v>14</c:v>
                </c:pt>
                <c:pt idx="62">
                  <c:v>13</c:v>
                </c:pt>
                <c:pt idx="63">
                  <c:v>6</c:v>
                </c:pt>
                <c:pt idx="64">
                  <c:v>13</c:v>
                </c:pt>
                <c:pt idx="65">
                  <c:v>8</c:v>
                </c:pt>
                <c:pt idx="66">
                  <c:v>11</c:v>
                </c:pt>
                <c:pt idx="67">
                  <c:v>17</c:v>
                </c:pt>
                <c:pt idx="68">
                  <c:v>15</c:v>
                </c:pt>
                <c:pt idx="69">
                  <c:v>4</c:v>
                </c:pt>
                <c:pt idx="70">
                  <c:v>12</c:v>
                </c:pt>
                <c:pt idx="71">
                  <c:v>13</c:v>
                </c:pt>
                <c:pt idx="72">
                  <c:v>15</c:v>
                </c:pt>
                <c:pt idx="73">
                  <c:v>13</c:v>
                </c:pt>
                <c:pt idx="74">
                  <c:v>3</c:v>
                </c:pt>
                <c:pt idx="75">
                  <c:v>2</c:v>
                </c:pt>
                <c:pt idx="76">
                  <c:v>14</c:v>
                </c:pt>
                <c:pt idx="77">
                  <c:v>13</c:v>
                </c:pt>
                <c:pt idx="78">
                  <c:v>16</c:v>
                </c:pt>
                <c:pt idx="79">
                  <c:v>18</c:v>
                </c:pt>
                <c:pt idx="80">
                  <c:v>18</c:v>
                </c:pt>
                <c:pt idx="81">
                  <c:v>13</c:v>
                </c:pt>
                <c:pt idx="82">
                  <c:v>8</c:v>
                </c:pt>
                <c:pt idx="83">
                  <c:v>15</c:v>
                </c:pt>
                <c:pt idx="84">
                  <c:v>7</c:v>
                </c:pt>
                <c:pt idx="85">
                  <c:v>16</c:v>
                </c:pt>
                <c:pt idx="86">
                  <c:v>15</c:v>
                </c:pt>
                <c:pt idx="87">
                  <c:v>12</c:v>
                </c:pt>
                <c:pt idx="88">
                  <c:v>1</c:v>
                </c:pt>
                <c:pt idx="89">
                  <c:v>13</c:v>
                </c:pt>
                <c:pt idx="90">
                  <c:v>15</c:v>
                </c:pt>
                <c:pt idx="91">
                  <c:v>14</c:v>
                </c:pt>
                <c:pt idx="92">
                  <c:v>15</c:v>
                </c:pt>
                <c:pt idx="93">
                  <c:v>5</c:v>
                </c:pt>
                <c:pt idx="94">
                  <c:v>14</c:v>
                </c:pt>
                <c:pt idx="95">
                  <c:v>19</c:v>
                </c:pt>
                <c:pt idx="96">
                  <c:v>16</c:v>
                </c:pt>
                <c:pt idx="97">
                  <c:v>15</c:v>
                </c:pt>
                <c:pt idx="98">
                  <c:v>9</c:v>
                </c:pt>
                <c:pt idx="99">
                  <c:v>17</c:v>
                </c:pt>
                <c:pt idx="100">
                  <c:v>19</c:v>
                </c:pt>
                <c:pt idx="101">
                  <c:v>19</c:v>
                </c:pt>
                <c:pt idx="102">
                  <c:v>19</c:v>
                </c:pt>
                <c:pt idx="103">
                  <c:v>19</c:v>
                </c:pt>
                <c:pt idx="104">
                  <c:v>12</c:v>
                </c:pt>
                <c:pt idx="105">
                  <c:v>13</c:v>
                </c:pt>
                <c:pt idx="106">
                  <c:v>9</c:v>
                </c:pt>
                <c:pt idx="107">
                  <c:v>2</c:v>
                </c:pt>
                <c:pt idx="108">
                  <c:v>12</c:v>
                </c:pt>
                <c:pt idx="109">
                  <c:v>17</c:v>
                </c:pt>
                <c:pt idx="110">
                  <c:v>19</c:v>
                </c:pt>
                <c:pt idx="111">
                  <c:v>18</c:v>
                </c:pt>
                <c:pt idx="112">
                  <c:v>19</c:v>
                </c:pt>
                <c:pt idx="113">
                  <c:v>11</c:v>
                </c:pt>
                <c:pt idx="114">
                  <c:v>7</c:v>
                </c:pt>
                <c:pt idx="115">
                  <c:v>15</c:v>
                </c:pt>
                <c:pt idx="116">
                  <c:v>6</c:v>
                </c:pt>
                <c:pt idx="117">
                  <c:v>14</c:v>
                </c:pt>
                <c:pt idx="118">
                  <c:v>1</c:v>
                </c:pt>
                <c:pt idx="119">
                  <c:v>10</c:v>
                </c:pt>
                <c:pt idx="120">
                  <c:v>15</c:v>
                </c:pt>
                <c:pt idx="121">
                  <c:v>5</c:v>
                </c:pt>
                <c:pt idx="122">
                  <c:v>9</c:v>
                </c:pt>
                <c:pt idx="123">
                  <c:v>2</c:v>
                </c:pt>
                <c:pt idx="124">
                  <c:v>1</c:v>
                </c:pt>
                <c:pt idx="125">
                  <c:v>7</c:v>
                </c:pt>
                <c:pt idx="126">
                  <c:v>18</c:v>
                </c:pt>
                <c:pt idx="127">
                  <c:v>17</c:v>
                </c:pt>
                <c:pt idx="128">
                  <c:v>15</c:v>
                </c:pt>
                <c:pt idx="129">
                  <c:v>14</c:v>
                </c:pt>
                <c:pt idx="130">
                  <c:v>15</c:v>
                </c:pt>
                <c:pt idx="131">
                  <c:v>11</c:v>
                </c:pt>
                <c:pt idx="132">
                  <c:v>8</c:v>
                </c:pt>
                <c:pt idx="133">
                  <c:v>5</c:v>
                </c:pt>
                <c:pt idx="134">
                  <c:v>1</c:v>
                </c:pt>
                <c:pt idx="135">
                  <c:v>3</c:v>
                </c:pt>
                <c:pt idx="136">
                  <c:v>7</c:v>
                </c:pt>
                <c:pt idx="137">
                  <c:v>8</c:v>
                </c:pt>
                <c:pt idx="138">
                  <c:v>8</c:v>
                </c:pt>
                <c:pt idx="139">
                  <c:v>9</c:v>
                </c:pt>
                <c:pt idx="140">
                  <c:v>9</c:v>
                </c:pt>
                <c:pt idx="141">
                  <c:v>10</c:v>
                </c:pt>
                <c:pt idx="142">
                  <c:v>13</c:v>
                </c:pt>
                <c:pt idx="143">
                  <c:v>18</c:v>
                </c:pt>
                <c:pt idx="144">
                  <c:v>14</c:v>
                </c:pt>
                <c:pt idx="145">
                  <c:v>14</c:v>
                </c:pt>
                <c:pt idx="146">
                  <c:v>5</c:v>
                </c:pt>
                <c:pt idx="147">
                  <c:v>10</c:v>
                </c:pt>
                <c:pt idx="148">
                  <c:v>1</c:v>
                </c:pt>
                <c:pt idx="149">
                  <c:v>15</c:v>
                </c:pt>
                <c:pt idx="150">
                  <c:v>11</c:v>
                </c:pt>
                <c:pt idx="151">
                  <c:v>16</c:v>
                </c:pt>
                <c:pt idx="152">
                  <c:v>4</c:v>
                </c:pt>
                <c:pt idx="153">
                  <c:v>5</c:v>
                </c:pt>
                <c:pt idx="154">
                  <c:v>9</c:v>
                </c:pt>
                <c:pt idx="155">
                  <c:v>9</c:v>
                </c:pt>
                <c:pt idx="156">
                  <c:v>7</c:v>
                </c:pt>
                <c:pt idx="157">
                  <c:v>14</c:v>
                </c:pt>
                <c:pt idx="158">
                  <c:v>2</c:v>
                </c:pt>
                <c:pt idx="159">
                  <c:v>12</c:v>
                </c:pt>
                <c:pt idx="160">
                  <c:v>17</c:v>
                </c:pt>
                <c:pt idx="161">
                  <c:v>13</c:v>
                </c:pt>
                <c:pt idx="162">
                  <c:v>8</c:v>
                </c:pt>
                <c:pt idx="163">
                  <c:v>5</c:v>
                </c:pt>
                <c:pt idx="164">
                  <c:v>1</c:v>
                </c:pt>
                <c:pt idx="165">
                  <c:v>8</c:v>
                </c:pt>
                <c:pt idx="166">
                  <c:v>14</c:v>
                </c:pt>
                <c:pt idx="167">
                  <c:v>15</c:v>
                </c:pt>
                <c:pt idx="168">
                  <c:v>7</c:v>
                </c:pt>
                <c:pt idx="169">
                  <c:v>2</c:v>
                </c:pt>
                <c:pt idx="170">
                  <c:v>6</c:v>
                </c:pt>
                <c:pt idx="171">
                  <c:v>12</c:v>
                </c:pt>
                <c:pt idx="172">
                  <c:v>2</c:v>
                </c:pt>
                <c:pt idx="173">
                  <c:v>16</c:v>
                </c:pt>
                <c:pt idx="174">
                  <c:v>18</c:v>
                </c:pt>
                <c:pt idx="175">
                  <c:v>17</c:v>
                </c:pt>
                <c:pt idx="176">
                  <c:v>14</c:v>
                </c:pt>
                <c:pt idx="177">
                  <c:v>3</c:v>
                </c:pt>
                <c:pt idx="178">
                  <c:v>5</c:v>
                </c:pt>
                <c:pt idx="179">
                  <c:v>13</c:v>
                </c:pt>
                <c:pt idx="180">
                  <c:v>9</c:v>
                </c:pt>
                <c:pt idx="181">
                  <c:v>13</c:v>
                </c:pt>
                <c:pt idx="182">
                  <c:v>4</c:v>
                </c:pt>
                <c:pt idx="183">
                  <c:v>15</c:v>
                </c:pt>
                <c:pt idx="184">
                  <c:v>15</c:v>
                </c:pt>
                <c:pt idx="185">
                  <c:v>3</c:v>
                </c:pt>
                <c:pt idx="186">
                  <c:v>11</c:v>
                </c:pt>
                <c:pt idx="187">
                  <c:v>13</c:v>
                </c:pt>
                <c:pt idx="188">
                  <c:v>13</c:v>
                </c:pt>
                <c:pt idx="189">
                  <c:v>9</c:v>
                </c:pt>
                <c:pt idx="190">
                  <c:v>7</c:v>
                </c:pt>
                <c:pt idx="191">
                  <c:v>18</c:v>
                </c:pt>
                <c:pt idx="192">
                  <c:v>15</c:v>
                </c:pt>
                <c:pt idx="193">
                  <c:v>19</c:v>
                </c:pt>
                <c:pt idx="194">
                  <c:v>19</c:v>
                </c:pt>
                <c:pt idx="195">
                  <c:v>16</c:v>
                </c:pt>
                <c:pt idx="196">
                  <c:v>17</c:v>
                </c:pt>
                <c:pt idx="197">
                  <c:v>13</c:v>
                </c:pt>
                <c:pt idx="198">
                  <c:v>15</c:v>
                </c:pt>
                <c:pt idx="199">
                  <c:v>11</c:v>
                </c:pt>
                <c:pt idx="200">
                  <c:v>6</c:v>
                </c:pt>
                <c:pt idx="201">
                  <c:v>13</c:v>
                </c:pt>
                <c:pt idx="202">
                  <c:v>10</c:v>
                </c:pt>
                <c:pt idx="203">
                  <c:v>1</c:v>
                </c:pt>
                <c:pt idx="204">
                  <c:v>13</c:v>
                </c:pt>
                <c:pt idx="205">
                  <c:v>14</c:v>
                </c:pt>
                <c:pt idx="206">
                  <c:v>16</c:v>
                </c:pt>
                <c:pt idx="207">
                  <c:v>17</c:v>
                </c:pt>
                <c:pt idx="208">
                  <c:v>5</c:v>
                </c:pt>
                <c:pt idx="209">
                  <c:v>15</c:v>
                </c:pt>
                <c:pt idx="210">
                  <c:v>12</c:v>
                </c:pt>
                <c:pt idx="211">
                  <c:v>4</c:v>
                </c:pt>
                <c:pt idx="212">
                  <c:v>12</c:v>
                </c:pt>
                <c:pt idx="213">
                  <c:v>13</c:v>
                </c:pt>
                <c:pt idx="214">
                  <c:v>12</c:v>
                </c:pt>
                <c:pt idx="215">
                  <c:v>17</c:v>
                </c:pt>
                <c:pt idx="216">
                  <c:v>13</c:v>
                </c:pt>
                <c:pt idx="217">
                  <c:v>6</c:v>
                </c:pt>
                <c:pt idx="218">
                  <c:v>4</c:v>
                </c:pt>
                <c:pt idx="219">
                  <c:v>9</c:v>
                </c:pt>
                <c:pt idx="220">
                  <c:v>11</c:v>
                </c:pt>
                <c:pt idx="221">
                  <c:v>11</c:v>
                </c:pt>
                <c:pt idx="222">
                  <c:v>16</c:v>
                </c:pt>
                <c:pt idx="223">
                  <c:v>17</c:v>
                </c:pt>
                <c:pt idx="224">
                  <c:v>16</c:v>
                </c:pt>
                <c:pt idx="225">
                  <c:v>7</c:v>
                </c:pt>
                <c:pt idx="226">
                  <c:v>11</c:v>
                </c:pt>
                <c:pt idx="227">
                  <c:v>11</c:v>
                </c:pt>
                <c:pt idx="228">
                  <c:v>12</c:v>
                </c:pt>
                <c:pt idx="229">
                  <c:v>11</c:v>
                </c:pt>
                <c:pt idx="230">
                  <c:v>3</c:v>
                </c:pt>
                <c:pt idx="231">
                  <c:v>8</c:v>
                </c:pt>
                <c:pt idx="232">
                  <c:v>16</c:v>
                </c:pt>
                <c:pt idx="233">
                  <c:v>19</c:v>
                </c:pt>
                <c:pt idx="234">
                  <c:v>18</c:v>
                </c:pt>
                <c:pt idx="235">
                  <c:v>9</c:v>
                </c:pt>
                <c:pt idx="236">
                  <c:v>13</c:v>
                </c:pt>
                <c:pt idx="237">
                  <c:v>11</c:v>
                </c:pt>
                <c:pt idx="238">
                  <c:v>17</c:v>
                </c:pt>
                <c:pt idx="239">
                  <c:v>19</c:v>
                </c:pt>
                <c:pt idx="240">
                  <c:v>19</c:v>
                </c:pt>
                <c:pt idx="241">
                  <c:v>17</c:v>
                </c:pt>
                <c:pt idx="242">
                  <c:v>17</c:v>
                </c:pt>
                <c:pt idx="243">
                  <c:v>16</c:v>
                </c:pt>
                <c:pt idx="244">
                  <c:v>19</c:v>
                </c:pt>
                <c:pt idx="245">
                  <c:v>15</c:v>
                </c:pt>
                <c:pt idx="246">
                  <c:v>5</c:v>
                </c:pt>
                <c:pt idx="247">
                  <c:v>4</c:v>
                </c:pt>
                <c:pt idx="248">
                  <c:v>13</c:v>
                </c:pt>
                <c:pt idx="249">
                  <c:v>8</c:v>
                </c:pt>
                <c:pt idx="250">
                  <c:v>3</c:v>
                </c:pt>
                <c:pt idx="251">
                  <c:v>6</c:v>
                </c:pt>
                <c:pt idx="252">
                  <c:v>2</c:v>
                </c:pt>
                <c:pt idx="253">
                  <c:v>1</c:v>
                </c:pt>
                <c:pt idx="254">
                  <c:v>6</c:v>
                </c:pt>
                <c:pt idx="255">
                  <c:v>5</c:v>
                </c:pt>
                <c:pt idx="256">
                  <c:v>5</c:v>
                </c:pt>
                <c:pt idx="257">
                  <c:v>15</c:v>
                </c:pt>
                <c:pt idx="258">
                  <c:v>14</c:v>
                </c:pt>
                <c:pt idx="259">
                  <c:v>18</c:v>
                </c:pt>
                <c:pt idx="260">
                  <c:v>18</c:v>
                </c:pt>
                <c:pt idx="261">
                  <c:v>16</c:v>
                </c:pt>
                <c:pt idx="262">
                  <c:v>14</c:v>
                </c:pt>
                <c:pt idx="263">
                  <c:v>9</c:v>
                </c:pt>
                <c:pt idx="264">
                  <c:v>7</c:v>
                </c:pt>
                <c:pt idx="265">
                  <c:v>9</c:v>
                </c:pt>
                <c:pt idx="266">
                  <c:v>16</c:v>
                </c:pt>
                <c:pt idx="267">
                  <c:v>14</c:v>
                </c:pt>
                <c:pt idx="268">
                  <c:v>2</c:v>
                </c:pt>
                <c:pt idx="269">
                  <c:v>14</c:v>
                </c:pt>
                <c:pt idx="270">
                  <c:v>12</c:v>
                </c:pt>
                <c:pt idx="271">
                  <c:v>13</c:v>
                </c:pt>
                <c:pt idx="272">
                  <c:v>4</c:v>
                </c:pt>
                <c:pt idx="273">
                  <c:v>1</c:v>
                </c:pt>
                <c:pt idx="274">
                  <c:v>7</c:v>
                </c:pt>
                <c:pt idx="275">
                  <c:v>19</c:v>
                </c:pt>
                <c:pt idx="276">
                  <c:v>19</c:v>
                </c:pt>
                <c:pt idx="277">
                  <c:v>8</c:v>
                </c:pt>
                <c:pt idx="278">
                  <c:v>7</c:v>
                </c:pt>
                <c:pt idx="279">
                  <c:v>10</c:v>
                </c:pt>
                <c:pt idx="280">
                  <c:v>14</c:v>
                </c:pt>
                <c:pt idx="281">
                  <c:v>15</c:v>
                </c:pt>
                <c:pt idx="282">
                  <c:v>15</c:v>
                </c:pt>
                <c:pt idx="283">
                  <c:v>9</c:v>
                </c:pt>
                <c:pt idx="284">
                  <c:v>12</c:v>
                </c:pt>
                <c:pt idx="285">
                  <c:v>15</c:v>
                </c:pt>
                <c:pt idx="286">
                  <c:v>13</c:v>
                </c:pt>
                <c:pt idx="287">
                  <c:v>15</c:v>
                </c:pt>
                <c:pt idx="288">
                  <c:v>8</c:v>
                </c:pt>
                <c:pt idx="289">
                  <c:v>2</c:v>
                </c:pt>
                <c:pt idx="290">
                  <c:v>9</c:v>
                </c:pt>
                <c:pt idx="291">
                  <c:v>11</c:v>
                </c:pt>
                <c:pt idx="292">
                  <c:v>12</c:v>
                </c:pt>
                <c:pt idx="293">
                  <c:v>1</c:v>
                </c:pt>
                <c:pt idx="294">
                  <c:v>16</c:v>
                </c:pt>
                <c:pt idx="295">
                  <c:v>5</c:v>
                </c:pt>
                <c:pt idx="296">
                  <c:v>13</c:v>
                </c:pt>
                <c:pt idx="297">
                  <c:v>14</c:v>
                </c:pt>
                <c:pt idx="298">
                  <c:v>13</c:v>
                </c:pt>
                <c:pt idx="299">
                  <c:v>15</c:v>
                </c:pt>
                <c:pt idx="300">
                  <c:v>10</c:v>
                </c:pt>
                <c:pt idx="301">
                  <c:v>11</c:v>
                </c:pt>
                <c:pt idx="302">
                  <c:v>17</c:v>
                </c:pt>
                <c:pt idx="303">
                  <c:v>14</c:v>
                </c:pt>
                <c:pt idx="304">
                  <c:v>8</c:v>
                </c:pt>
                <c:pt idx="305">
                  <c:v>2</c:v>
                </c:pt>
                <c:pt idx="306">
                  <c:v>11</c:v>
                </c:pt>
                <c:pt idx="307">
                  <c:v>6</c:v>
                </c:pt>
                <c:pt idx="308">
                  <c:v>5</c:v>
                </c:pt>
                <c:pt idx="309">
                  <c:v>1</c:v>
                </c:pt>
                <c:pt idx="310">
                  <c:v>5</c:v>
                </c:pt>
                <c:pt idx="311">
                  <c:v>10</c:v>
                </c:pt>
                <c:pt idx="312">
                  <c:v>7</c:v>
                </c:pt>
                <c:pt idx="313">
                  <c:v>6</c:v>
                </c:pt>
                <c:pt idx="314">
                  <c:v>12</c:v>
                </c:pt>
                <c:pt idx="315">
                  <c:v>11</c:v>
                </c:pt>
                <c:pt idx="316">
                  <c:v>8</c:v>
                </c:pt>
                <c:pt idx="317">
                  <c:v>3</c:v>
                </c:pt>
                <c:pt idx="318">
                  <c:v>18</c:v>
                </c:pt>
                <c:pt idx="319">
                  <c:v>10</c:v>
                </c:pt>
                <c:pt idx="320">
                  <c:v>5</c:v>
                </c:pt>
                <c:pt idx="321">
                  <c:v>6</c:v>
                </c:pt>
                <c:pt idx="322">
                  <c:v>17</c:v>
                </c:pt>
                <c:pt idx="323">
                  <c:v>10</c:v>
                </c:pt>
                <c:pt idx="324">
                  <c:v>16</c:v>
                </c:pt>
                <c:pt idx="325">
                  <c:v>12</c:v>
                </c:pt>
                <c:pt idx="326">
                  <c:v>7</c:v>
                </c:pt>
                <c:pt idx="327">
                  <c:v>16</c:v>
                </c:pt>
                <c:pt idx="328">
                  <c:v>17</c:v>
                </c:pt>
                <c:pt idx="329">
                  <c:v>19</c:v>
                </c:pt>
                <c:pt idx="330">
                  <c:v>17</c:v>
                </c:pt>
                <c:pt idx="331">
                  <c:v>19</c:v>
                </c:pt>
                <c:pt idx="332">
                  <c:v>18</c:v>
                </c:pt>
                <c:pt idx="333">
                  <c:v>15</c:v>
                </c:pt>
                <c:pt idx="334">
                  <c:v>2</c:v>
                </c:pt>
              </c:numCache>
            </c:numRef>
          </c:val>
          <c:smooth val="0"/>
          <c:extLst>
            <c:ext xmlns:c16="http://schemas.microsoft.com/office/drawing/2014/chart" uri="{C3380CC4-5D6E-409C-BE32-E72D297353CC}">
              <c16:uniqueId val="{00000009-18DA-4B03-BD59-436280F52B7D}"/>
            </c:ext>
          </c:extLst>
        </c:ser>
        <c:ser>
          <c:idx val="10"/>
          <c:order val="10"/>
          <c:tx>
            <c:strRef>
              <c:f>Sheet5!$O$1</c:f>
              <c:strCache>
                <c:ptCount val="1"/>
                <c:pt idx="0">
                  <c:v>Rank of F_lambda11</c:v>
                </c:pt>
              </c:strCache>
            </c:strRef>
          </c:tx>
          <c:spPr>
            <a:ln w="19050" cap="rnd">
              <a:solidFill>
                <a:schemeClr val="accent5">
                  <a:lumMod val="6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Sheet5!$O$2:$O$336</c:f>
              <c:numCache>
                <c:formatCode>General</c:formatCode>
                <c:ptCount val="335"/>
                <c:pt idx="0">
                  <c:v>12</c:v>
                </c:pt>
                <c:pt idx="1">
                  <c:v>10</c:v>
                </c:pt>
                <c:pt idx="2">
                  <c:v>9</c:v>
                </c:pt>
                <c:pt idx="3">
                  <c:v>17</c:v>
                </c:pt>
                <c:pt idx="4">
                  <c:v>3</c:v>
                </c:pt>
                <c:pt idx="5">
                  <c:v>1</c:v>
                </c:pt>
                <c:pt idx="6">
                  <c:v>17</c:v>
                </c:pt>
                <c:pt idx="7">
                  <c:v>10</c:v>
                </c:pt>
                <c:pt idx="8">
                  <c:v>10</c:v>
                </c:pt>
                <c:pt idx="9">
                  <c:v>3</c:v>
                </c:pt>
                <c:pt idx="10">
                  <c:v>13</c:v>
                </c:pt>
                <c:pt idx="11">
                  <c:v>16</c:v>
                </c:pt>
                <c:pt idx="12">
                  <c:v>12</c:v>
                </c:pt>
                <c:pt idx="13">
                  <c:v>15</c:v>
                </c:pt>
                <c:pt idx="14">
                  <c:v>3</c:v>
                </c:pt>
                <c:pt idx="15">
                  <c:v>1</c:v>
                </c:pt>
                <c:pt idx="16">
                  <c:v>14</c:v>
                </c:pt>
                <c:pt idx="17">
                  <c:v>7</c:v>
                </c:pt>
                <c:pt idx="18">
                  <c:v>7</c:v>
                </c:pt>
                <c:pt idx="19">
                  <c:v>4</c:v>
                </c:pt>
                <c:pt idx="20">
                  <c:v>8</c:v>
                </c:pt>
                <c:pt idx="21">
                  <c:v>19</c:v>
                </c:pt>
                <c:pt idx="22">
                  <c:v>18</c:v>
                </c:pt>
                <c:pt idx="23">
                  <c:v>18</c:v>
                </c:pt>
                <c:pt idx="24">
                  <c:v>3</c:v>
                </c:pt>
                <c:pt idx="25">
                  <c:v>6</c:v>
                </c:pt>
                <c:pt idx="26">
                  <c:v>18</c:v>
                </c:pt>
                <c:pt idx="27">
                  <c:v>10</c:v>
                </c:pt>
                <c:pt idx="28">
                  <c:v>18</c:v>
                </c:pt>
                <c:pt idx="29">
                  <c:v>19</c:v>
                </c:pt>
                <c:pt idx="30">
                  <c:v>18</c:v>
                </c:pt>
                <c:pt idx="31">
                  <c:v>7</c:v>
                </c:pt>
                <c:pt idx="32">
                  <c:v>6</c:v>
                </c:pt>
                <c:pt idx="33">
                  <c:v>2</c:v>
                </c:pt>
                <c:pt idx="34">
                  <c:v>13</c:v>
                </c:pt>
                <c:pt idx="35">
                  <c:v>1</c:v>
                </c:pt>
                <c:pt idx="36">
                  <c:v>19</c:v>
                </c:pt>
                <c:pt idx="37">
                  <c:v>17</c:v>
                </c:pt>
                <c:pt idx="38">
                  <c:v>19</c:v>
                </c:pt>
                <c:pt idx="39">
                  <c:v>18</c:v>
                </c:pt>
                <c:pt idx="40">
                  <c:v>19</c:v>
                </c:pt>
                <c:pt idx="41">
                  <c:v>17</c:v>
                </c:pt>
                <c:pt idx="42">
                  <c:v>12</c:v>
                </c:pt>
                <c:pt idx="43">
                  <c:v>3</c:v>
                </c:pt>
                <c:pt idx="44">
                  <c:v>8</c:v>
                </c:pt>
                <c:pt idx="45">
                  <c:v>15</c:v>
                </c:pt>
                <c:pt idx="46">
                  <c:v>15</c:v>
                </c:pt>
                <c:pt idx="47">
                  <c:v>18</c:v>
                </c:pt>
                <c:pt idx="48">
                  <c:v>18</c:v>
                </c:pt>
                <c:pt idx="49">
                  <c:v>18</c:v>
                </c:pt>
                <c:pt idx="50">
                  <c:v>4</c:v>
                </c:pt>
                <c:pt idx="51">
                  <c:v>11</c:v>
                </c:pt>
                <c:pt idx="52">
                  <c:v>19</c:v>
                </c:pt>
                <c:pt idx="53">
                  <c:v>17</c:v>
                </c:pt>
                <c:pt idx="54">
                  <c:v>19</c:v>
                </c:pt>
                <c:pt idx="55">
                  <c:v>19</c:v>
                </c:pt>
                <c:pt idx="56">
                  <c:v>19</c:v>
                </c:pt>
                <c:pt idx="57">
                  <c:v>19</c:v>
                </c:pt>
                <c:pt idx="58">
                  <c:v>19</c:v>
                </c:pt>
                <c:pt idx="59">
                  <c:v>1</c:v>
                </c:pt>
                <c:pt idx="60">
                  <c:v>10</c:v>
                </c:pt>
                <c:pt idx="61">
                  <c:v>10</c:v>
                </c:pt>
                <c:pt idx="62">
                  <c:v>7</c:v>
                </c:pt>
                <c:pt idx="63">
                  <c:v>11</c:v>
                </c:pt>
                <c:pt idx="64">
                  <c:v>19</c:v>
                </c:pt>
                <c:pt idx="65">
                  <c:v>13</c:v>
                </c:pt>
                <c:pt idx="66">
                  <c:v>12</c:v>
                </c:pt>
                <c:pt idx="67">
                  <c:v>10</c:v>
                </c:pt>
                <c:pt idx="68">
                  <c:v>18</c:v>
                </c:pt>
                <c:pt idx="69">
                  <c:v>17</c:v>
                </c:pt>
                <c:pt idx="70">
                  <c:v>18</c:v>
                </c:pt>
                <c:pt idx="71">
                  <c:v>3</c:v>
                </c:pt>
                <c:pt idx="72">
                  <c:v>8</c:v>
                </c:pt>
                <c:pt idx="73">
                  <c:v>11</c:v>
                </c:pt>
                <c:pt idx="74">
                  <c:v>13</c:v>
                </c:pt>
                <c:pt idx="75">
                  <c:v>19</c:v>
                </c:pt>
                <c:pt idx="76">
                  <c:v>12</c:v>
                </c:pt>
                <c:pt idx="77">
                  <c:v>14</c:v>
                </c:pt>
                <c:pt idx="78">
                  <c:v>13</c:v>
                </c:pt>
                <c:pt idx="79">
                  <c:v>2</c:v>
                </c:pt>
                <c:pt idx="80">
                  <c:v>17</c:v>
                </c:pt>
                <c:pt idx="81">
                  <c:v>8</c:v>
                </c:pt>
                <c:pt idx="82">
                  <c:v>1</c:v>
                </c:pt>
                <c:pt idx="83">
                  <c:v>11</c:v>
                </c:pt>
                <c:pt idx="84">
                  <c:v>12</c:v>
                </c:pt>
                <c:pt idx="85">
                  <c:v>19</c:v>
                </c:pt>
                <c:pt idx="86">
                  <c:v>9</c:v>
                </c:pt>
                <c:pt idx="87">
                  <c:v>18</c:v>
                </c:pt>
                <c:pt idx="88">
                  <c:v>8</c:v>
                </c:pt>
                <c:pt idx="89">
                  <c:v>4</c:v>
                </c:pt>
                <c:pt idx="90">
                  <c:v>14</c:v>
                </c:pt>
                <c:pt idx="91">
                  <c:v>1</c:v>
                </c:pt>
                <c:pt idx="92">
                  <c:v>6</c:v>
                </c:pt>
                <c:pt idx="93">
                  <c:v>15</c:v>
                </c:pt>
                <c:pt idx="94">
                  <c:v>12</c:v>
                </c:pt>
                <c:pt idx="95">
                  <c:v>16</c:v>
                </c:pt>
                <c:pt idx="96">
                  <c:v>18</c:v>
                </c:pt>
                <c:pt idx="97">
                  <c:v>19</c:v>
                </c:pt>
                <c:pt idx="98">
                  <c:v>13</c:v>
                </c:pt>
                <c:pt idx="99">
                  <c:v>18</c:v>
                </c:pt>
                <c:pt idx="100">
                  <c:v>8</c:v>
                </c:pt>
                <c:pt idx="101">
                  <c:v>1</c:v>
                </c:pt>
                <c:pt idx="102">
                  <c:v>11</c:v>
                </c:pt>
                <c:pt idx="103">
                  <c:v>9</c:v>
                </c:pt>
                <c:pt idx="104">
                  <c:v>18</c:v>
                </c:pt>
                <c:pt idx="105">
                  <c:v>19</c:v>
                </c:pt>
                <c:pt idx="106">
                  <c:v>17</c:v>
                </c:pt>
                <c:pt idx="107">
                  <c:v>6</c:v>
                </c:pt>
                <c:pt idx="108">
                  <c:v>7</c:v>
                </c:pt>
                <c:pt idx="109">
                  <c:v>18</c:v>
                </c:pt>
                <c:pt idx="110">
                  <c:v>17</c:v>
                </c:pt>
                <c:pt idx="111">
                  <c:v>19</c:v>
                </c:pt>
                <c:pt idx="112">
                  <c:v>2</c:v>
                </c:pt>
                <c:pt idx="113">
                  <c:v>9</c:v>
                </c:pt>
                <c:pt idx="114">
                  <c:v>18</c:v>
                </c:pt>
                <c:pt idx="115">
                  <c:v>12</c:v>
                </c:pt>
                <c:pt idx="116">
                  <c:v>11</c:v>
                </c:pt>
                <c:pt idx="117">
                  <c:v>5</c:v>
                </c:pt>
                <c:pt idx="118">
                  <c:v>10</c:v>
                </c:pt>
                <c:pt idx="119">
                  <c:v>9</c:v>
                </c:pt>
                <c:pt idx="120">
                  <c:v>6</c:v>
                </c:pt>
                <c:pt idx="121">
                  <c:v>8</c:v>
                </c:pt>
                <c:pt idx="122">
                  <c:v>12</c:v>
                </c:pt>
                <c:pt idx="123">
                  <c:v>7</c:v>
                </c:pt>
                <c:pt idx="124">
                  <c:v>13</c:v>
                </c:pt>
                <c:pt idx="125">
                  <c:v>11</c:v>
                </c:pt>
                <c:pt idx="126">
                  <c:v>11</c:v>
                </c:pt>
                <c:pt idx="127">
                  <c:v>4</c:v>
                </c:pt>
                <c:pt idx="128">
                  <c:v>17</c:v>
                </c:pt>
                <c:pt idx="129">
                  <c:v>16</c:v>
                </c:pt>
                <c:pt idx="130">
                  <c:v>16</c:v>
                </c:pt>
                <c:pt idx="131">
                  <c:v>7</c:v>
                </c:pt>
                <c:pt idx="132">
                  <c:v>6</c:v>
                </c:pt>
                <c:pt idx="133">
                  <c:v>14</c:v>
                </c:pt>
                <c:pt idx="134">
                  <c:v>14</c:v>
                </c:pt>
                <c:pt idx="135">
                  <c:v>4</c:v>
                </c:pt>
                <c:pt idx="136">
                  <c:v>14</c:v>
                </c:pt>
                <c:pt idx="137">
                  <c:v>7</c:v>
                </c:pt>
                <c:pt idx="138">
                  <c:v>4</c:v>
                </c:pt>
                <c:pt idx="139">
                  <c:v>12</c:v>
                </c:pt>
                <c:pt idx="140">
                  <c:v>4</c:v>
                </c:pt>
                <c:pt idx="141">
                  <c:v>1</c:v>
                </c:pt>
                <c:pt idx="142">
                  <c:v>18</c:v>
                </c:pt>
                <c:pt idx="143">
                  <c:v>12</c:v>
                </c:pt>
                <c:pt idx="144">
                  <c:v>18</c:v>
                </c:pt>
                <c:pt idx="145">
                  <c:v>3</c:v>
                </c:pt>
                <c:pt idx="146">
                  <c:v>4</c:v>
                </c:pt>
                <c:pt idx="147">
                  <c:v>2</c:v>
                </c:pt>
                <c:pt idx="148">
                  <c:v>15</c:v>
                </c:pt>
                <c:pt idx="149">
                  <c:v>8</c:v>
                </c:pt>
                <c:pt idx="150">
                  <c:v>13</c:v>
                </c:pt>
                <c:pt idx="151">
                  <c:v>14</c:v>
                </c:pt>
                <c:pt idx="152">
                  <c:v>17</c:v>
                </c:pt>
                <c:pt idx="153">
                  <c:v>17</c:v>
                </c:pt>
                <c:pt idx="154">
                  <c:v>19</c:v>
                </c:pt>
                <c:pt idx="155">
                  <c:v>19</c:v>
                </c:pt>
                <c:pt idx="156">
                  <c:v>18</c:v>
                </c:pt>
                <c:pt idx="157">
                  <c:v>5</c:v>
                </c:pt>
                <c:pt idx="158">
                  <c:v>6</c:v>
                </c:pt>
                <c:pt idx="159">
                  <c:v>15</c:v>
                </c:pt>
                <c:pt idx="160">
                  <c:v>12</c:v>
                </c:pt>
                <c:pt idx="161">
                  <c:v>19</c:v>
                </c:pt>
                <c:pt idx="162">
                  <c:v>17</c:v>
                </c:pt>
                <c:pt idx="163">
                  <c:v>19</c:v>
                </c:pt>
                <c:pt idx="164">
                  <c:v>16</c:v>
                </c:pt>
                <c:pt idx="165">
                  <c:v>18</c:v>
                </c:pt>
                <c:pt idx="166">
                  <c:v>16</c:v>
                </c:pt>
                <c:pt idx="167">
                  <c:v>18</c:v>
                </c:pt>
                <c:pt idx="168">
                  <c:v>17</c:v>
                </c:pt>
                <c:pt idx="169">
                  <c:v>19</c:v>
                </c:pt>
                <c:pt idx="170">
                  <c:v>19</c:v>
                </c:pt>
                <c:pt idx="171">
                  <c:v>19</c:v>
                </c:pt>
                <c:pt idx="172">
                  <c:v>13</c:v>
                </c:pt>
                <c:pt idx="173">
                  <c:v>19</c:v>
                </c:pt>
                <c:pt idx="174">
                  <c:v>14</c:v>
                </c:pt>
                <c:pt idx="175">
                  <c:v>19</c:v>
                </c:pt>
                <c:pt idx="176">
                  <c:v>7</c:v>
                </c:pt>
                <c:pt idx="177">
                  <c:v>11</c:v>
                </c:pt>
                <c:pt idx="178">
                  <c:v>3</c:v>
                </c:pt>
                <c:pt idx="179">
                  <c:v>15</c:v>
                </c:pt>
                <c:pt idx="180">
                  <c:v>6</c:v>
                </c:pt>
                <c:pt idx="181">
                  <c:v>18</c:v>
                </c:pt>
                <c:pt idx="182">
                  <c:v>9</c:v>
                </c:pt>
                <c:pt idx="183">
                  <c:v>12</c:v>
                </c:pt>
                <c:pt idx="184">
                  <c:v>3</c:v>
                </c:pt>
                <c:pt idx="185">
                  <c:v>18</c:v>
                </c:pt>
                <c:pt idx="186">
                  <c:v>13</c:v>
                </c:pt>
                <c:pt idx="187">
                  <c:v>19</c:v>
                </c:pt>
                <c:pt idx="188">
                  <c:v>10</c:v>
                </c:pt>
                <c:pt idx="189">
                  <c:v>18</c:v>
                </c:pt>
                <c:pt idx="190">
                  <c:v>9</c:v>
                </c:pt>
                <c:pt idx="191">
                  <c:v>3</c:v>
                </c:pt>
                <c:pt idx="192">
                  <c:v>17</c:v>
                </c:pt>
                <c:pt idx="193">
                  <c:v>17</c:v>
                </c:pt>
                <c:pt idx="194">
                  <c:v>16</c:v>
                </c:pt>
                <c:pt idx="195">
                  <c:v>3</c:v>
                </c:pt>
                <c:pt idx="196">
                  <c:v>15</c:v>
                </c:pt>
                <c:pt idx="197">
                  <c:v>14</c:v>
                </c:pt>
                <c:pt idx="198">
                  <c:v>18</c:v>
                </c:pt>
                <c:pt idx="199">
                  <c:v>14</c:v>
                </c:pt>
                <c:pt idx="200">
                  <c:v>10</c:v>
                </c:pt>
                <c:pt idx="201">
                  <c:v>9</c:v>
                </c:pt>
                <c:pt idx="202">
                  <c:v>5</c:v>
                </c:pt>
                <c:pt idx="203">
                  <c:v>3</c:v>
                </c:pt>
                <c:pt idx="204">
                  <c:v>6</c:v>
                </c:pt>
                <c:pt idx="205">
                  <c:v>18</c:v>
                </c:pt>
                <c:pt idx="206">
                  <c:v>10</c:v>
                </c:pt>
                <c:pt idx="207">
                  <c:v>19</c:v>
                </c:pt>
                <c:pt idx="208">
                  <c:v>12</c:v>
                </c:pt>
                <c:pt idx="209">
                  <c:v>19</c:v>
                </c:pt>
                <c:pt idx="210">
                  <c:v>5</c:v>
                </c:pt>
                <c:pt idx="211">
                  <c:v>8</c:v>
                </c:pt>
                <c:pt idx="212">
                  <c:v>9</c:v>
                </c:pt>
                <c:pt idx="213">
                  <c:v>7</c:v>
                </c:pt>
                <c:pt idx="214">
                  <c:v>3</c:v>
                </c:pt>
                <c:pt idx="215">
                  <c:v>4</c:v>
                </c:pt>
                <c:pt idx="216">
                  <c:v>12</c:v>
                </c:pt>
                <c:pt idx="217">
                  <c:v>14</c:v>
                </c:pt>
                <c:pt idx="218">
                  <c:v>11</c:v>
                </c:pt>
                <c:pt idx="219">
                  <c:v>13</c:v>
                </c:pt>
                <c:pt idx="220">
                  <c:v>19</c:v>
                </c:pt>
                <c:pt idx="221">
                  <c:v>10</c:v>
                </c:pt>
                <c:pt idx="222">
                  <c:v>18</c:v>
                </c:pt>
                <c:pt idx="223">
                  <c:v>10</c:v>
                </c:pt>
                <c:pt idx="224">
                  <c:v>10</c:v>
                </c:pt>
                <c:pt idx="225">
                  <c:v>5</c:v>
                </c:pt>
                <c:pt idx="226">
                  <c:v>10</c:v>
                </c:pt>
                <c:pt idx="227">
                  <c:v>5</c:v>
                </c:pt>
                <c:pt idx="228">
                  <c:v>11</c:v>
                </c:pt>
                <c:pt idx="229">
                  <c:v>1</c:v>
                </c:pt>
                <c:pt idx="230">
                  <c:v>7</c:v>
                </c:pt>
                <c:pt idx="231">
                  <c:v>6</c:v>
                </c:pt>
                <c:pt idx="232">
                  <c:v>6</c:v>
                </c:pt>
                <c:pt idx="233">
                  <c:v>2</c:v>
                </c:pt>
                <c:pt idx="234">
                  <c:v>16</c:v>
                </c:pt>
                <c:pt idx="235">
                  <c:v>19</c:v>
                </c:pt>
                <c:pt idx="236">
                  <c:v>19</c:v>
                </c:pt>
                <c:pt idx="237">
                  <c:v>19</c:v>
                </c:pt>
                <c:pt idx="238">
                  <c:v>19</c:v>
                </c:pt>
                <c:pt idx="239">
                  <c:v>14</c:v>
                </c:pt>
                <c:pt idx="240">
                  <c:v>17</c:v>
                </c:pt>
                <c:pt idx="241">
                  <c:v>12</c:v>
                </c:pt>
                <c:pt idx="242">
                  <c:v>9</c:v>
                </c:pt>
                <c:pt idx="243">
                  <c:v>18</c:v>
                </c:pt>
                <c:pt idx="244">
                  <c:v>7</c:v>
                </c:pt>
                <c:pt idx="245">
                  <c:v>17</c:v>
                </c:pt>
                <c:pt idx="246">
                  <c:v>9</c:v>
                </c:pt>
                <c:pt idx="247">
                  <c:v>16</c:v>
                </c:pt>
                <c:pt idx="248">
                  <c:v>17</c:v>
                </c:pt>
                <c:pt idx="249">
                  <c:v>17</c:v>
                </c:pt>
                <c:pt idx="250">
                  <c:v>5</c:v>
                </c:pt>
                <c:pt idx="251">
                  <c:v>7</c:v>
                </c:pt>
                <c:pt idx="252">
                  <c:v>13</c:v>
                </c:pt>
                <c:pt idx="253">
                  <c:v>15</c:v>
                </c:pt>
                <c:pt idx="254">
                  <c:v>16</c:v>
                </c:pt>
                <c:pt idx="255">
                  <c:v>6</c:v>
                </c:pt>
                <c:pt idx="256">
                  <c:v>4</c:v>
                </c:pt>
                <c:pt idx="257">
                  <c:v>13</c:v>
                </c:pt>
                <c:pt idx="258">
                  <c:v>18</c:v>
                </c:pt>
                <c:pt idx="259">
                  <c:v>2</c:v>
                </c:pt>
                <c:pt idx="260">
                  <c:v>7</c:v>
                </c:pt>
                <c:pt idx="261">
                  <c:v>8</c:v>
                </c:pt>
                <c:pt idx="262">
                  <c:v>6</c:v>
                </c:pt>
                <c:pt idx="263">
                  <c:v>14</c:v>
                </c:pt>
                <c:pt idx="264">
                  <c:v>14</c:v>
                </c:pt>
                <c:pt idx="265">
                  <c:v>15</c:v>
                </c:pt>
                <c:pt idx="266">
                  <c:v>19</c:v>
                </c:pt>
                <c:pt idx="267">
                  <c:v>6</c:v>
                </c:pt>
                <c:pt idx="268">
                  <c:v>9</c:v>
                </c:pt>
                <c:pt idx="269">
                  <c:v>1</c:v>
                </c:pt>
                <c:pt idx="270">
                  <c:v>14</c:v>
                </c:pt>
                <c:pt idx="271">
                  <c:v>2</c:v>
                </c:pt>
                <c:pt idx="272">
                  <c:v>6</c:v>
                </c:pt>
                <c:pt idx="273">
                  <c:v>6</c:v>
                </c:pt>
                <c:pt idx="274">
                  <c:v>8</c:v>
                </c:pt>
                <c:pt idx="275">
                  <c:v>11</c:v>
                </c:pt>
                <c:pt idx="276">
                  <c:v>13</c:v>
                </c:pt>
                <c:pt idx="277">
                  <c:v>18</c:v>
                </c:pt>
                <c:pt idx="278">
                  <c:v>19</c:v>
                </c:pt>
                <c:pt idx="279">
                  <c:v>16</c:v>
                </c:pt>
                <c:pt idx="280">
                  <c:v>15</c:v>
                </c:pt>
                <c:pt idx="281">
                  <c:v>4</c:v>
                </c:pt>
                <c:pt idx="282">
                  <c:v>7</c:v>
                </c:pt>
                <c:pt idx="283">
                  <c:v>13</c:v>
                </c:pt>
                <c:pt idx="284">
                  <c:v>7</c:v>
                </c:pt>
                <c:pt idx="285">
                  <c:v>17</c:v>
                </c:pt>
                <c:pt idx="286">
                  <c:v>4</c:v>
                </c:pt>
                <c:pt idx="287">
                  <c:v>19</c:v>
                </c:pt>
                <c:pt idx="288">
                  <c:v>17</c:v>
                </c:pt>
                <c:pt idx="289">
                  <c:v>18</c:v>
                </c:pt>
                <c:pt idx="290">
                  <c:v>4</c:v>
                </c:pt>
                <c:pt idx="291">
                  <c:v>4</c:v>
                </c:pt>
                <c:pt idx="292">
                  <c:v>16</c:v>
                </c:pt>
                <c:pt idx="293">
                  <c:v>14</c:v>
                </c:pt>
                <c:pt idx="294">
                  <c:v>13</c:v>
                </c:pt>
                <c:pt idx="295">
                  <c:v>11</c:v>
                </c:pt>
                <c:pt idx="296">
                  <c:v>4</c:v>
                </c:pt>
                <c:pt idx="297">
                  <c:v>15</c:v>
                </c:pt>
                <c:pt idx="298">
                  <c:v>15</c:v>
                </c:pt>
                <c:pt idx="299">
                  <c:v>10</c:v>
                </c:pt>
                <c:pt idx="300">
                  <c:v>4</c:v>
                </c:pt>
                <c:pt idx="301">
                  <c:v>6</c:v>
                </c:pt>
                <c:pt idx="302">
                  <c:v>2</c:v>
                </c:pt>
                <c:pt idx="303">
                  <c:v>2</c:v>
                </c:pt>
                <c:pt idx="304">
                  <c:v>16</c:v>
                </c:pt>
                <c:pt idx="305">
                  <c:v>1</c:v>
                </c:pt>
                <c:pt idx="306">
                  <c:v>13</c:v>
                </c:pt>
                <c:pt idx="307">
                  <c:v>13</c:v>
                </c:pt>
                <c:pt idx="308">
                  <c:v>11</c:v>
                </c:pt>
                <c:pt idx="309">
                  <c:v>13</c:v>
                </c:pt>
                <c:pt idx="310">
                  <c:v>19</c:v>
                </c:pt>
                <c:pt idx="311">
                  <c:v>19</c:v>
                </c:pt>
                <c:pt idx="312">
                  <c:v>19</c:v>
                </c:pt>
                <c:pt idx="313">
                  <c:v>16</c:v>
                </c:pt>
                <c:pt idx="314">
                  <c:v>9</c:v>
                </c:pt>
                <c:pt idx="315">
                  <c:v>3</c:v>
                </c:pt>
                <c:pt idx="316">
                  <c:v>17</c:v>
                </c:pt>
                <c:pt idx="317">
                  <c:v>17</c:v>
                </c:pt>
                <c:pt idx="318">
                  <c:v>15</c:v>
                </c:pt>
                <c:pt idx="319">
                  <c:v>18</c:v>
                </c:pt>
                <c:pt idx="320">
                  <c:v>18</c:v>
                </c:pt>
                <c:pt idx="321">
                  <c:v>17</c:v>
                </c:pt>
                <c:pt idx="322">
                  <c:v>16</c:v>
                </c:pt>
                <c:pt idx="323">
                  <c:v>8</c:v>
                </c:pt>
                <c:pt idx="324">
                  <c:v>4</c:v>
                </c:pt>
                <c:pt idx="325">
                  <c:v>9</c:v>
                </c:pt>
                <c:pt idx="326">
                  <c:v>13</c:v>
                </c:pt>
                <c:pt idx="327">
                  <c:v>19</c:v>
                </c:pt>
                <c:pt idx="328">
                  <c:v>19</c:v>
                </c:pt>
                <c:pt idx="329">
                  <c:v>16</c:v>
                </c:pt>
                <c:pt idx="330">
                  <c:v>7</c:v>
                </c:pt>
                <c:pt idx="331">
                  <c:v>12</c:v>
                </c:pt>
                <c:pt idx="332">
                  <c:v>19</c:v>
                </c:pt>
                <c:pt idx="333">
                  <c:v>19</c:v>
                </c:pt>
                <c:pt idx="334">
                  <c:v>19</c:v>
                </c:pt>
              </c:numCache>
            </c:numRef>
          </c:val>
          <c:smooth val="0"/>
          <c:extLst>
            <c:ext xmlns:c16="http://schemas.microsoft.com/office/drawing/2014/chart" uri="{C3380CC4-5D6E-409C-BE32-E72D297353CC}">
              <c16:uniqueId val="{0000000A-18DA-4B03-BD59-436280F52B7D}"/>
            </c:ext>
          </c:extLst>
        </c:ser>
        <c:ser>
          <c:idx val="11"/>
          <c:order val="11"/>
          <c:tx>
            <c:strRef>
              <c:f>Sheet5!$P$1</c:f>
              <c:strCache>
                <c:ptCount val="1"/>
                <c:pt idx="0">
                  <c:v>Rank of F_lambda12</c:v>
                </c:pt>
              </c:strCache>
            </c:strRef>
          </c:tx>
          <c:spPr>
            <a:ln w="19050" cap="rnd">
              <a:solidFill>
                <a:schemeClr val="accent6">
                  <a:lumMod val="6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Sheet5!$P$2:$P$336</c:f>
              <c:numCache>
                <c:formatCode>General</c:formatCode>
                <c:ptCount val="335"/>
                <c:pt idx="0">
                  <c:v>18</c:v>
                </c:pt>
                <c:pt idx="1">
                  <c:v>17</c:v>
                </c:pt>
                <c:pt idx="2">
                  <c:v>4</c:v>
                </c:pt>
                <c:pt idx="3">
                  <c:v>12</c:v>
                </c:pt>
                <c:pt idx="4">
                  <c:v>7</c:v>
                </c:pt>
                <c:pt idx="5">
                  <c:v>13</c:v>
                </c:pt>
                <c:pt idx="6">
                  <c:v>4</c:v>
                </c:pt>
                <c:pt idx="7">
                  <c:v>7</c:v>
                </c:pt>
                <c:pt idx="8">
                  <c:v>14</c:v>
                </c:pt>
                <c:pt idx="9">
                  <c:v>19</c:v>
                </c:pt>
                <c:pt idx="10">
                  <c:v>14</c:v>
                </c:pt>
                <c:pt idx="11">
                  <c:v>9</c:v>
                </c:pt>
                <c:pt idx="12">
                  <c:v>18</c:v>
                </c:pt>
                <c:pt idx="13">
                  <c:v>5</c:v>
                </c:pt>
                <c:pt idx="14">
                  <c:v>16</c:v>
                </c:pt>
                <c:pt idx="15">
                  <c:v>9</c:v>
                </c:pt>
                <c:pt idx="16">
                  <c:v>12</c:v>
                </c:pt>
                <c:pt idx="17">
                  <c:v>2</c:v>
                </c:pt>
                <c:pt idx="18">
                  <c:v>16</c:v>
                </c:pt>
                <c:pt idx="19">
                  <c:v>19</c:v>
                </c:pt>
                <c:pt idx="20">
                  <c:v>19</c:v>
                </c:pt>
                <c:pt idx="21">
                  <c:v>12</c:v>
                </c:pt>
                <c:pt idx="22">
                  <c:v>19</c:v>
                </c:pt>
                <c:pt idx="23">
                  <c:v>19</c:v>
                </c:pt>
                <c:pt idx="24">
                  <c:v>18</c:v>
                </c:pt>
                <c:pt idx="25">
                  <c:v>19</c:v>
                </c:pt>
                <c:pt idx="26">
                  <c:v>16</c:v>
                </c:pt>
                <c:pt idx="27">
                  <c:v>1</c:v>
                </c:pt>
                <c:pt idx="28">
                  <c:v>13</c:v>
                </c:pt>
                <c:pt idx="29">
                  <c:v>18</c:v>
                </c:pt>
                <c:pt idx="30">
                  <c:v>19</c:v>
                </c:pt>
                <c:pt idx="31">
                  <c:v>16</c:v>
                </c:pt>
                <c:pt idx="32">
                  <c:v>1</c:v>
                </c:pt>
                <c:pt idx="33">
                  <c:v>8</c:v>
                </c:pt>
                <c:pt idx="34">
                  <c:v>5</c:v>
                </c:pt>
                <c:pt idx="35">
                  <c:v>8</c:v>
                </c:pt>
                <c:pt idx="36">
                  <c:v>12</c:v>
                </c:pt>
                <c:pt idx="37">
                  <c:v>14</c:v>
                </c:pt>
                <c:pt idx="38">
                  <c:v>1</c:v>
                </c:pt>
                <c:pt idx="39">
                  <c:v>5</c:v>
                </c:pt>
                <c:pt idx="40">
                  <c:v>18</c:v>
                </c:pt>
                <c:pt idx="41">
                  <c:v>19</c:v>
                </c:pt>
                <c:pt idx="42">
                  <c:v>19</c:v>
                </c:pt>
                <c:pt idx="43">
                  <c:v>18</c:v>
                </c:pt>
                <c:pt idx="44">
                  <c:v>17</c:v>
                </c:pt>
                <c:pt idx="45">
                  <c:v>19</c:v>
                </c:pt>
                <c:pt idx="46">
                  <c:v>19</c:v>
                </c:pt>
                <c:pt idx="47">
                  <c:v>19</c:v>
                </c:pt>
                <c:pt idx="48">
                  <c:v>16</c:v>
                </c:pt>
                <c:pt idx="49">
                  <c:v>1</c:v>
                </c:pt>
                <c:pt idx="50">
                  <c:v>18</c:v>
                </c:pt>
                <c:pt idx="51">
                  <c:v>18</c:v>
                </c:pt>
                <c:pt idx="52">
                  <c:v>16</c:v>
                </c:pt>
                <c:pt idx="53">
                  <c:v>15</c:v>
                </c:pt>
                <c:pt idx="54">
                  <c:v>8</c:v>
                </c:pt>
                <c:pt idx="55">
                  <c:v>12</c:v>
                </c:pt>
                <c:pt idx="56">
                  <c:v>17</c:v>
                </c:pt>
                <c:pt idx="57">
                  <c:v>16</c:v>
                </c:pt>
                <c:pt idx="58">
                  <c:v>15</c:v>
                </c:pt>
                <c:pt idx="59">
                  <c:v>12</c:v>
                </c:pt>
                <c:pt idx="60">
                  <c:v>4</c:v>
                </c:pt>
                <c:pt idx="61">
                  <c:v>1</c:v>
                </c:pt>
                <c:pt idx="62">
                  <c:v>1</c:v>
                </c:pt>
                <c:pt idx="63">
                  <c:v>15</c:v>
                </c:pt>
                <c:pt idx="64">
                  <c:v>14</c:v>
                </c:pt>
                <c:pt idx="65">
                  <c:v>18</c:v>
                </c:pt>
                <c:pt idx="66">
                  <c:v>14</c:v>
                </c:pt>
                <c:pt idx="67">
                  <c:v>16</c:v>
                </c:pt>
                <c:pt idx="68">
                  <c:v>13</c:v>
                </c:pt>
                <c:pt idx="69">
                  <c:v>10</c:v>
                </c:pt>
                <c:pt idx="70">
                  <c:v>1</c:v>
                </c:pt>
                <c:pt idx="71">
                  <c:v>17</c:v>
                </c:pt>
                <c:pt idx="72">
                  <c:v>18</c:v>
                </c:pt>
                <c:pt idx="73">
                  <c:v>16</c:v>
                </c:pt>
                <c:pt idx="74">
                  <c:v>19</c:v>
                </c:pt>
                <c:pt idx="75">
                  <c:v>9</c:v>
                </c:pt>
                <c:pt idx="76">
                  <c:v>15</c:v>
                </c:pt>
                <c:pt idx="77">
                  <c:v>17</c:v>
                </c:pt>
                <c:pt idx="78">
                  <c:v>18</c:v>
                </c:pt>
                <c:pt idx="79">
                  <c:v>6</c:v>
                </c:pt>
                <c:pt idx="80">
                  <c:v>8</c:v>
                </c:pt>
                <c:pt idx="81">
                  <c:v>1</c:v>
                </c:pt>
                <c:pt idx="82">
                  <c:v>10</c:v>
                </c:pt>
                <c:pt idx="83">
                  <c:v>4</c:v>
                </c:pt>
                <c:pt idx="84">
                  <c:v>3</c:v>
                </c:pt>
                <c:pt idx="85">
                  <c:v>14</c:v>
                </c:pt>
                <c:pt idx="86">
                  <c:v>8</c:v>
                </c:pt>
                <c:pt idx="87">
                  <c:v>1</c:v>
                </c:pt>
                <c:pt idx="88">
                  <c:v>2</c:v>
                </c:pt>
                <c:pt idx="89">
                  <c:v>8</c:v>
                </c:pt>
                <c:pt idx="90">
                  <c:v>5</c:v>
                </c:pt>
                <c:pt idx="91">
                  <c:v>5</c:v>
                </c:pt>
                <c:pt idx="92">
                  <c:v>14</c:v>
                </c:pt>
                <c:pt idx="93">
                  <c:v>16</c:v>
                </c:pt>
                <c:pt idx="94">
                  <c:v>16</c:v>
                </c:pt>
                <c:pt idx="95">
                  <c:v>12</c:v>
                </c:pt>
                <c:pt idx="96">
                  <c:v>3</c:v>
                </c:pt>
                <c:pt idx="97">
                  <c:v>14</c:v>
                </c:pt>
                <c:pt idx="98">
                  <c:v>2</c:v>
                </c:pt>
                <c:pt idx="99">
                  <c:v>13</c:v>
                </c:pt>
                <c:pt idx="100">
                  <c:v>17</c:v>
                </c:pt>
                <c:pt idx="101">
                  <c:v>7</c:v>
                </c:pt>
                <c:pt idx="102">
                  <c:v>3</c:v>
                </c:pt>
                <c:pt idx="103">
                  <c:v>14</c:v>
                </c:pt>
                <c:pt idx="104">
                  <c:v>5</c:v>
                </c:pt>
                <c:pt idx="105">
                  <c:v>18</c:v>
                </c:pt>
                <c:pt idx="106">
                  <c:v>19</c:v>
                </c:pt>
                <c:pt idx="107">
                  <c:v>18</c:v>
                </c:pt>
                <c:pt idx="108">
                  <c:v>19</c:v>
                </c:pt>
                <c:pt idx="109">
                  <c:v>10</c:v>
                </c:pt>
                <c:pt idx="110">
                  <c:v>6</c:v>
                </c:pt>
                <c:pt idx="111">
                  <c:v>12</c:v>
                </c:pt>
                <c:pt idx="112">
                  <c:v>10</c:v>
                </c:pt>
                <c:pt idx="113">
                  <c:v>13</c:v>
                </c:pt>
                <c:pt idx="114">
                  <c:v>2</c:v>
                </c:pt>
                <c:pt idx="115">
                  <c:v>6</c:v>
                </c:pt>
                <c:pt idx="116">
                  <c:v>7</c:v>
                </c:pt>
                <c:pt idx="117">
                  <c:v>9</c:v>
                </c:pt>
                <c:pt idx="118">
                  <c:v>17</c:v>
                </c:pt>
                <c:pt idx="119">
                  <c:v>16</c:v>
                </c:pt>
                <c:pt idx="120">
                  <c:v>18</c:v>
                </c:pt>
                <c:pt idx="121">
                  <c:v>18</c:v>
                </c:pt>
                <c:pt idx="122">
                  <c:v>14</c:v>
                </c:pt>
                <c:pt idx="123">
                  <c:v>3</c:v>
                </c:pt>
                <c:pt idx="124">
                  <c:v>6</c:v>
                </c:pt>
                <c:pt idx="125">
                  <c:v>15</c:v>
                </c:pt>
                <c:pt idx="126">
                  <c:v>2</c:v>
                </c:pt>
                <c:pt idx="127">
                  <c:v>9</c:v>
                </c:pt>
                <c:pt idx="128">
                  <c:v>18</c:v>
                </c:pt>
                <c:pt idx="129">
                  <c:v>17</c:v>
                </c:pt>
                <c:pt idx="130">
                  <c:v>14</c:v>
                </c:pt>
                <c:pt idx="131">
                  <c:v>12</c:v>
                </c:pt>
                <c:pt idx="132">
                  <c:v>10</c:v>
                </c:pt>
                <c:pt idx="133">
                  <c:v>7</c:v>
                </c:pt>
                <c:pt idx="134">
                  <c:v>3</c:v>
                </c:pt>
                <c:pt idx="135">
                  <c:v>6</c:v>
                </c:pt>
                <c:pt idx="136">
                  <c:v>6</c:v>
                </c:pt>
                <c:pt idx="137">
                  <c:v>4</c:v>
                </c:pt>
                <c:pt idx="138">
                  <c:v>13</c:v>
                </c:pt>
                <c:pt idx="139">
                  <c:v>17</c:v>
                </c:pt>
                <c:pt idx="140">
                  <c:v>17</c:v>
                </c:pt>
                <c:pt idx="141">
                  <c:v>16</c:v>
                </c:pt>
                <c:pt idx="142">
                  <c:v>7</c:v>
                </c:pt>
                <c:pt idx="143">
                  <c:v>19</c:v>
                </c:pt>
                <c:pt idx="144">
                  <c:v>19</c:v>
                </c:pt>
                <c:pt idx="145">
                  <c:v>11</c:v>
                </c:pt>
                <c:pt idx="146">
                  <c:v>7</c:v>
                </c:pt>
                <c:pt idx="147">
                  <c:v>19</c:v>
                </c:pt>
                <c:pt idx="148">
                  <c:v>19</c:v>
                </c:pt>
                <c:pt idx="149">
                  <c:v>19</c:v>
                </c:pt>
                <c:pt idx="150">
                  <c:v>16</c:v>
                </c:pt>
                <c:pt idx="151">
                  <c:v>5</c:v>
                </c:pt>
                <c:pt idx="152">
                  <c:v>13</c:v>
                </c:pt>
                <c:pt idx="153">
                  <c:v>12</c:v>
                </c:pt>
                <c:pt idx="154">
                  <c:v>1</c:v>
                </c:pt>
                <c:pt idx="155">
                  <c:v>14</c:v>
                </c:pt>
                <c:pt idx="156">
                  <c:v>14</c:v>
                </c:pt>
                <c:pt idx="157">
                  <c:v>3</c:v>
                </c:pt>
                <c:pt idx="158">
                  <c:v>8</c:v>
                </c:pt>
                <c:pt idx="159">
                  <c:v>13</c:v>
                </c:pt>
                <c:pt idx="160">
                  <c:v>9</c:v>
                </c:pt>
                <c:pt idx="161">
                  <c:v>5</c:v>
                </c:pt>
                <c:pt idx="162">
                  <c:v>16</c:v>
                </c:pt>
                <c:pt idx="163">
                  <c:v>11</c:v>
                </c:pt>
                <c:pt idx="164">
                  <c:v>17</c:v>
                </c:pt>
                <c:pt idx="165">
                  <c:v>13</c:v>
                </c:pt>
                <c:pt idx="166">
                  <c:v>9</c:v>
                </c:pt>
                <c:pt idx="167">
                  <c:v>6</c:v>
                </c:pt>
                <c:pt idx="168">
                  <c:v>15</c:v>
                </c:pt>
                <c:pt idx="169">
                  <c:v>15</c:v>
                </c:pt>
                <c:pt idx="170">
                  <c:v>2</c:v>
                </c:pt>
                <c:pt idx="171">
                  <c:v>8</c:v>
                </c:pt>
                <c:pt idx="172">
                  <c:v>9</c:v>
                </c:pt>
                <c:pt idx="173">
                  <c:v>11</c:v>
                </c:pt>
                <c:pt idx="174">
                  <c:v>8</c:v>
                </c:pt>
                <c:pt idx="175">
                  <c:v>14</c:v>
                </c:pt>
                <c:pt idx="176">
                  <c:v>17</c:v>
                </c:pt>
                <c:pt idx="177">
                  <c:v>4</c:v>
                </c:pt>
                <c:pt idx="178">
                  <c:v>8</c:v>
                </c:pt>
                <c:pt idx="179">
                  <c:v>5</c:v>
                </c:pt>
                <c:pt idx="180">
                  <c:v>1</c:v>
                </c:pt>
                <c:pt idx="181">
                  <c:v>9</c:v>
                </c:pt>
                <c:pt idx="182">
                  <c:v>2</c:v>
                </c:pt>
                <c:pt idx="183">
                  <c:v>5</c:v>
                </c:pt>
                <c:pt idx="184">
                  <c:v>19</c:v>
                </c:pt>
                <c:pt idx="185">
                  <c:v>10</c:v>
                </c:pt>
                <c:pt idx="186">
                  <c:v>15</c:v>
                </c:pt>
                <c:pt idx="187">
                  <c:v>12</c:v>
                </c:pt>
                <c:pt idx="188">
                  <c:v>2</c:v>
                </c:pt>
                <c:pt idx="189">
                  <c:v>10</c:v>
                </c:pt>
                <c:pt idx="190">
                  <c:v>8</c:v>
                </c:pt>
                <c:pt idx="191">
                  <c:v>19</c:v>
                </c:pt>
                <c:pt idx="192">
                  <c:v>8</c:v>
                </c:pt>
                <c:pt idx="193">
                  <c:v>18</c:v>
                </c:pt>
                <c:pt idx="194">
                  <c:v>17</c:v>
                </c:pt>
                <c:pt idx="195">
                  <c:v>18</c:v>
                </c:pt>
                <c:pt idx="196">
                  <c:v>12</c:v>
                </c:pt>
                <c:pt idx="197">
                  <c:v>10</c:v>
                </c:pt>
                <c:pt idx="198">
                  <c:v>5</c:v>
                </c:pt>
                <c:pt idx="199">
                  <c:v>6</c:v>
                </c:pt>
                <c:pt idx="200">
                  <c:v>14</c:v>
                </c:pt>
                <c:pt idx="201">
                  <c:v>19</c:v>
                </c:pt>
                <c:pt idx="202">
                  <c:v>19</c:v>
                </c:pt>
                <c:pt idx="203">
                  <c:v>17</c:v>
                </c:pt>
                <c:pt idx="204">
                  <c:v>12</c:v>
                </c:pt>
                <c:pt idx="205">
                  <c:v>1</c:v>
                </c:pt>
                <c:pt idx="206">
                  <c:v>8</c:v>
                </c:pt>
                <c:pt idx="207">
                  <c:v>15</c:v>
                </c:pt>
                <c:pt idx="208">
                  <c:v>3</c:v>
                </c:pt>
                <c:pt idx="209">
                  <c:v>14</c:v>
                </c:pt>
                <c:pt idx="210">
                  <c:v>8</c:v>
                </c:pt>
                <c:pt idx="211">
                  <c:v>6</c:v>
                </c:pt>
                <c:pt idx="212">
                  <c:v>16</c:v>
                </c:pt>
                <c:pt idx="213">
                  <c:v>17</c:v>
                </c:pt>
                <c:pt idx="214">
                  <c:v>17</c:v>
                </c:pt>
                <c:pt idx="215">
                  <c:v>5</c:v>
                </c:pt>
                <c:pt idx="216">
                  <c:v>16</c:v>
                </c:pt>
                <c:pt idx="217">
                  <c:v>17</c:v>
                </c:pt>
                <c:pt idx="218">
                  <c:v>13</c:v>
                </c:pt>
                <c:pt idx="219">
                  <c:v>16</c:v>
                </c:pt>
                <c:pt idx="220">
                  <c:v>15</c:v>
                </c:pt>
                <c:pt idx="221">
                  <c:v>9</c:v>
                </c:pt>
                <c:pt idx="222">
                  <c:v>6</c:v>
                </c:pt>
                <c:pt idx="223">
                  <c:v>9</c:v>
                </c:pt>
                <c:pt idx="224">
                  <c:v>15</c:v>
                </c:pt>
                <c:pt idx="225">
                  <c:v>19</c:v>
                </c:pt>
                <c:pt idx="226">
                  <c:v>16</c:v>
                </c:pt>
                <c:pt idx="227">
                  <c:v>12</c:v>
                </c:pt>
                <c:pt idx="228">
                  <c:v>8</c:v>
                </c:pt>
                <c:pt idx="229">
                  <c:v>13</c:v>
                </c:pt>
                <c:pt idx="230">
                  <c:v>19</c:v>
                </c:pt>
                <c:pt idx="231">
                  <c:v>19</c:v>
                </c:pt>
                <c:pt idx="232">
                  <c:v>18</c:v>
                </c:pt>
                <c:pt idx="233">
                  <c:v>17</c:v>
                </c:pt>
                <c:pt idx="234">
                  <c:v>19</c:v>
                </c:pt>
                <c:pt idx="235">
                  <c:v>18</c:v>
                </c:pt>
                <c:pt idx="236">
                  <c:v>8</c:v>
                </c:pt>
                <c:pt idx="237">
                  <c:v>13</c:v>
                </c:pt>
                <c:pt idx="238">
                  <c:v>7</c:v>
                </c:pt>
                <c:pt idx="239">
                  <c:v>8</c:v>
                </c:pt>
                <c:pt idx="240">
                  <c:v>3</c:v>
                </c:pt>
                <c:pt idx="241">
                  <c:v>9</c:v>
                </c:pt>
                <c:pt idx="242">
                  <c:v>12</c:v>
                </c:pt>
                <c:pt idx="243">
                  <c:v>14</c:v>
                </c:pt>
                <c:pt idx="244">
                  <c:v>5</c:v>
                </c:pt>
                <c:pt idx="245">
                  <c:v>18</c:v>
                </c:pt>
                <c:pt idx="246">
                  <c:v>19</c:v>
                </c:pt>
                <c:pt idx="247">
                  <c:v>17</c:v>
                </c:pt>
                <c:pt idx="248">
                  <c:v>18</c:v>
                </c:pt>
                <c:pt idx="249">
                  <c:v>14</c:v>
                </c:pt>
                <c:pt idx="250">
                  <c:v>16</c:v>
                </c:pt>
                <c:pt idx="251">
                  <c:v>1</c:v>
                </c:pt>
                <c:pt idx="252">
                  <c:v>17</c:v>
                </c:pt>
                <c:pt idx="253">
                  <c:v>8</c:v>
                </c:pt>
                <c:pt idx="254">
                  <c:v>7</c:v>
                </c:pt>
                <c:pt idx="255">
                  <c:v>7</c:v>
                </c:pt>
                <c:pt idx="256">
                  <c:v>19</c:v>
                </c:pt>
                <c:pt idx="257">
                  <c:v>16</c:v>
                </c:pt>
                <c:pt idx="258">
                  <c:v>19</c:v>
                </c:pt>
                <c:pt idx="259">
                  <c:v>17</c:v>
                </c:pt>
                <c:pt idx="260">
                  <c:v>14</c:v>
                </c:pt>
                <c:pt idx="261">
                  <c:v>12</c:v>
                </c:pt>
                <c:pt idx="262">
                  <c:v>9</c:v>
                </c:pt>
                <c:pt idx="263">
                  <c:v>7</c:v>
                </c:pt>
                <c:pt idx="264">
                  <c:v>12</c:v>
                </c:pt>
                <c:pt idx="265">
                  <c:v>8</c:v>
                </c:pt>
                <c:pt idx="266">
                  <c:v>15</c:v>
                </c:pt>
                <c:pt idx="267">
                  <c:v>5</c:v>
                </c:pt>
                <c:pt idx="268">
                  <c:v>10</c:v>
                </c:pt>
                <c:pt idx="269">
                  <c:v>15</c:v>
                </c:pt>
                <c:pt idx="270">
                  <c:v>5</c:v>
                </c:pt>
                <c:pt idx="271">
                  <c:v>15</c:v>
                </c:pt>
                <c:pt idx="272">
                  <c:v>18</c:v>
                </c:pt>
                <c:pt idx="273">
                  <c:v>15</c:v>
                </c:pt>
                <c:pt idx="274">
                  <c:v>3</c:v>
                </c:pt>
                <c:pt idx="275">
                  <c:v>18</c:v>
                </c:pt>
                <c:pt idx="276">
                  <c:v>12</c:v>
                </c:pt>
                <c:pt idx="277">
                  <c:v>17</c:v>
                </c:pt>
                <c:pt idx="278">
                  <c:v>17</c:v>
                </c:pt>
                <c:pt idx="279">
                  <c:v>15</c:v>
                </c:pt>
                <c:pt idx="280">
                  <c:v>1</c:v>
                </c:pt>
                <c:pt idx="281">
                  <c:v>14</c:v>
                </c:pt>
                <c:pt idx="282">
                  <c:v>16</c:v>
                </c:pt>
                <c:pt idx="283">
                  <c:v>11</c:v>
                </c:pt>
                <c:pt idx="284">
                  <c:v>10</c:v>
                </c:pt>
                <c:pt idx="285">
                  <c:v>13</c:v>
                </c:pt>
                <c:pt idx="286">
                  <c:v>19</c:v>
                </c:pt>
                <c:pt idx="287">
                  <c:v>16</c:v>
                </c:pt>
                <c:pt idx="288">
                  <c:v>9</c:v>
                </c:pt>
                <c:pt idx="289">
                  <c:v>9</c:v>
                </c:pt>
                <c:pt idx="290">
                  <c:v>15</c:v>
                </c:pt>
                <c:pt idx="291">
                  <c:v>17</c:v>
                </c:pt>
                <c:pt idx="292">
                  <c:v>19</c:v>
                </c:pt>
                <c:pt idx="293">
                  <c:v>13</c:v>
                </c:pt>
                <c:pt idx="294">
                  <c:v>6</c:v>
                </c:pt>
                <c:pt idx="295">
                  <c:v>15</c:v>
                </c:pt>
                <c:pt idx="296">
                  <c:v>17</c:v>
                </c:pt>
                <c:pt idx="297">
                  <c:v>19</c:v>
                </c:pt>
                <c:pt idx="298">
                  <c:v>10</c:v>
                </c:pt>
                <c:pt idx="299">
                  <c:v>18</c:v>
                </c:pt>
                <c:pt idx="300">
                  <c:v>19</c:v>
                </c:pt>
                <c:pt idx="301">
                  <c:v>18</c:v>
                </c:pt>
                <c:pt idx="302">
                  <c:v>19</c:v>
                </c:pt>
                <c:pt idx="303">
                  <c:v>16</c:v>
                </c:pt>
                <c:pt idx="304">
                  <c:v>9</c:v>
                </c:pt>
                <c:pt idx="305">
                  <c:v>8</c:v>
                </c:pt>
                <c:pt idx="306">
                  <c:v>7</c:v>
                </c:pt>
                <c:pt idx="307">
                  <c:v>18</c:v>
                </c:pt>
                <c:pt idx="308">
                  <c:v>16</c:v>
                </c:pt>
                <c:pt idx="309">
                  <c:v>19</c:v>
                </c:pt>
                <c:pt idx="310">
                  <c:v>13</c:v>
                </c:pt>
                <c:pt idx="311">
                  <c:v>18</c:v>
                </c:pt>
                <c:pt idx="312">
                  <c:v>17</c:v>
                </c:pt>
                <c:pt idx="313">
                  <c:v>7</c:v>
                </c:pt>
                <c:pt idx="314">
                  <c:v>6</c:v>
                </c:pt>
                <c:pt idx="315">
                  <c:v>13</c:v>
                </c:pt>
                <c:pt idx="316">
                  <c:v>10</c:v>
                </c:pt>
                <c:pt idx="317">
                  <c:v>14</c:v>
                </c:pt>
                <c:pt idx="318">
                  <c:v>3</c:v>
                </c:pt>
                <c:pt idx="319">
                  <c:v>1</c:v>
                </c:pt>
                <c:pt idx="320">
                  <c:v>12</c:v>
                </c:pt>
                <c:pt idx="321">
                  <c:v>14</c:v>
                </c:pt>
                <c:pt idx="322">
                  <c:v>13</c:v>
                </c:pt>
                <c:pt idx="323">
                  <c:v>15</c:v>
                </c:pt>
                <c:pt idx="324">
                  <c:v>19</c:v>
                </c:pt>
                <c:pt idx="325">
                  <c:v>18</c:v>
                </c:pt>
                <c:pt idx="326">
                  <c:v>17</c:v>
                </c:pt>
                <c:pt idx="327">
                  <c:v>8</c:v>
                </c:pt>
                <c:pt idx="328">
                  <c:v>13</c:v>
                </c:pt>
                <c:pt idx="329">
                  <c:v>18</c:v>
                </c:pt>
                <c:pt idx="330">
                  <c:v>18</c:v>
                </c:pt>
                <c:pt idx="331">
                  <c:v>18</c:v>
                </c:pt>
                <c:pt idx="332">
                  <c:v>14</c:v>
                </c:pt>
                <c:pt idx="333">
                  <c:v>12</c:v>
                </c:pt>
                <c:pt idx="334">
                  <c:v>15</c:v>
                </c:pt>
              </c:numCache>
            </c:numRef>
          </c:val>
          <c:smooth val="0"/>
          <c:extLst>
            <c:ext xmlns:c16="http://schemas.microsoft.com/office/drawing/2014/chart" uri="{C3380CC4-5D6E-409C-BE32-E72D297353CC}">
              <c16:uniqueId val="{0000000B-18DA-4B03-BD59-436280F52B7D}"/>
            </c:ext>
          </c:extLst>
        </c:ser>
        <c:ser>
          <c:idx val="12"/>
          <c:order val="12"/>
          <c:tx>
            <c:strRef>
              <c:f>Sheet5!$Q$1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Sheet5!$Q$2:$Q$336</c:f>
              <c:numCache>
                <c:formatCode>General</c:formatCode>
                <c:ptCount val="335"/>
                <c:pt idx="0">
                  <c:v>16</c:v>
                </c:pt>
                <c:pt idx="1">
                  <c:v>16</c:v>
                </c:pt>
                <c:pt idx="2">
                  <c:v>18</c:v>
                </c:pt>
                <c:pt idx="3">
                  <c:v>8</c:v>
                </c:pt>
                <c:pt idx="4">
                  <c:v>16</c:v>
                </c:pt>
                <c:pt idx="5">
                  <c:v>15</c:v>
                </c:pt>
                <c:pt idx="6">
                  <c:v>19</c:v>
                </c:pt>
                <c:pt idx="7">
                  <c:v>16</c:v>
                </c:pt>
                <c:pt idx="8">
                  <c:v>18</c:v>
                </c:pt>
                <c:pt idx="9">
                  <c:v>6</c:v>
                </c:pt>
                <c:pt idx="10">
                  <c:v>5</c:v>
                </c:pt>
                <c:pt idx="11">
                  <c:v>10</c:v>
                </c:pt>
                <c:pt idx="12">
                  <c:v>17</c:v>
                </c:pt>
                <c:pt idx="13">
                  <c:v>18</c:v>
                </c:pt>
                <c:pt idx="14">
                  <c:v>2</c:v>
                </c:pt>
                <c:pt idx="15">
                  <c:v>11</c:v>
                </c:pt>
                <c:pt idx="16">
                  <c:v>5</c:v>
                </c:pt>
                <c:pt idx="17">
                  <c:v>14</c:v>
                </c:pt>
                <c:pt idx="18">
                  <c:v>5</c:v>
                </c:pt>
                <c:pt idx="19">
                  <c:v>9</c:v>
                </c:pt>
                <c:pt idx="20">
                  <c:v>4</c:v>
                </c:pt>
                <c:pt idx="21">
                  <c:v>7</c:v>
                </c:pt>
                <c:pt idx="22">
                  <c:v>6</c:v>
                </c:pt>
                <c:pt idx="23">
                  <c:v>9</c:v>
                </c:pt>
                <c:pt idx="24">
                  <c:v>7</c:v>
                </c:pt>
                <c:pt idx="25">
                  <c:v>8</c:v>
                </c:pt>
                <c:pt idx="26">
                  <c:v>5</c:v>
                </c:pt>
                <c:pt idx="27">
                  <c:v>18</c:v>
                </c:pt>
                <c:pt idx="28">
                  <c:v>15</c:v>
                </c:pt>
                <c:pt idx="29">
                  <c:v>7</c:v>
                </c:pt>
                <c:pt idx="30">
                  <c:v>10</c:v>
                </c:pt>
                <c:pt idx="31">
                  <c:v>5</c:v>
                </c:pt>
                <c:pt idx="32">
                  <c:v>17</c:v>
                </c:pt>
                <c:pt idx="33">
                  <c:v>10</c:v>
                </c:pt>
                <c:pt idx="34">
                  <c:v>10</c:v>
                </c:pt>
                <c:pt idx="35">
                  <c:v>2</c:v>
                </c:pt>
                <c:pt idx="36">
                  <c:v>7</c:v>
                </c:pt>
                <c:pt idx="37">
                  <c:v>18</c:v>
                </c:pt>
                <c:pt idx="38">
                  <c:v>10</c:v>
                </c:pt>
                <c:pt idx="39">
                  <c:v>2</c:v>
                </c:pt>
                <c:pt idx="40">
                  <c:v>10</c:v>
                </c:pt>
                <c:pt idx="41">
                  <c:v>16</c:v>
                </c:pt>
                <c:pt idx="42">
                  <c:v>15</c:v>
                </c:pt>
                <c:pt idx="43">
                  <c:v>9</c:v>
                </c:pt>
                <c:pt idx="44">
                  <c:v>9</c:v>
                </c:pt>
                <c:pt idx="45">
                  <c:v>17</c:v>
                </c:pt>
                <c:pt idx="46">
                  <c:v>14</c:v>
                </c:pt>
                <c:pt idx="47">
                  <c:v>6</c:v>
                </c:pt>
                <c:pt idx="48">
                  <c:v>19</c:v>
                </c:pt>
                <c:pt idx="49">
                  <c:v>16</c:v>
                </c:pt>
                <c:pt idx="50">
                  <c:v>14</c:v>
                </c:pt>
                <c:pt idx="51">
                  <c:v>9</c:v>
                </c:pt>
                <c:pt idx="52">
                  <c:v>2</c:v>
                </c:pt>
                <c:pt idx="53">
                  <c:v>8</c:v>
                </c:pt>
                <c:pt idx="54">
                  <c:v>18</c:v>
                </c:pt>
                <c:pt idx="55">
                  <c:v>6</c:v>
                </c:pt>
                <c:pt idx="56">
                  <c:v>13</c:v>
                </c:pt>
                <c:pt idx="57">
                  <c:v>6</c:v>
                </c:pt>
                <c:pt idx="58">
                  <c:v>1</c:v>
                </c:pt>
                <c:pt idx="59">
                  <c:v>7</c:v>
                </c:pt>
                <c:pt idx="60">
                  <c:v>14</c:v>
                </c:pt>
                <c:pt idx="61">
                  <c:v>5</c:v>
                </c:pt>
                <c:pt idx="62">
                  <c:v>15</c:v>
                </c:pt>
                <c:pt idx="63">
                  <c:v>18</c:v>
                </c:pt>
                <c:pt idx="64">
                  <c:v>17</c:v>
                </c:pt>
                <c:pt idx="65">
                  <c:v>6</c:v>
                </c:pt>
                <c:pt idx="66">
                  <c:v>7</c:v>
                </c:pt>
                <c:pt idx="67">
                  <c:v>19</c:v>
                </c:pt>
                <c:pt idx="68">
                  <c:v>3</c:v>
                </c:pt>
                <c:pt idx="69">
                  <c:v>5</c:v>
                </c:pt>
                <c:pt idx="70">
                  <c:v>9</c:v>
                </c:pt>
                <c:pt idx="71">
                  <c:v>19</c:v>
                </c:pt>
                <c:pt idx="72">
                  <c:v>6</c:v>
                </c:pt>
                <c:pt idx="73">
                  <c:v>6</c:v>
                </c:pt>
                <c:pt idx="74">
                  <c:v>14</c:v>
                </c:pt>
                <c:pt idx="75">
                  <c:v>15</c:v>
                </c:pt>
                <c:pt idx="76">
                  <c:v>13</c:v>
                </c:pt>
                <c:pt idx="77">
                  <c:v>12</c:v>
                </c:pt>
                <c:pt idx="78">
                  <c:v>4</c:v>
                </c:pt>
                <c:pt idx="79">
                  <c:v>10</c:v>
                </c:pt>
                <c:pt idx="80">
                  <c:v>7</c:v>
                </c:pt>
                <c:pt idx="81">
                  <c:v>15</c:v>
                </c:pt>
                <c:pt idx="82">
                  <c:v>19</c:v>
                </c:pt>
                <c:pt idx="83">
                  <c:v>10</c:v>
                </c:pt>
                <c:pt idx="84">
                  <c:v>18</c:v>
                </c:pt>
                <c:pt idx="85">
                  <c:v>17</c:v>
                </c:pt>
                <c:pt idx="86">
                  <c:v>6</c:v>
                </c:pt>
                <c:pt idx="87">
                  <c:v>7</c:v>
                </c:pt>
                <c:pt idx="88">
                  <c:v>13</c:v>
                </c:pt>
                <c:pt idx="89">
                  <c:v>1</c:v>
                </c:pt>
                <c:pt idx="90">
                  <c:v>3</c:v>
                </c:pt>
                <c:pt idx="91">
                  <c:v>18</c:v>
                </c:pt>
                <c:pt idx="92">
                  <c:v>17</c:v>
                </c:pt>
                <c:pt idx="93">
                  <c:v>18</c:v>
                </c:pt>
                <c:pt idx="94">
                  <c:v>13</c:v>
                </c:pt>
                <c:pt idx="95">
                  <c:v>11</c:v>
                </c:pt>
                <c:pt idx="96">
                  <c:v>8</c:v>
                </c:pt>
                <c:pt idx="97">
                  <c:v>16</c:v>
                </c:pt>
                <c:pt idx="98">
                  <c:v>16</c:v>
                </c:pt>
                <c:pt idx="99">
                  <c:v>16</c:v>
                </c:pt>
                <c:pt idx="100">
                  <c:v>12</c:v>
                </c:pt>
                <c:pt idx="101">
                  <c:v>14</c:v>
                </c:pt>
                <c:pt idx="102">
                  <c:v>10</c:v>
                </c:pt>
                <c:pt idx="103">
                  <c:v>3</c:v>
                </c:pt>
                <c:pt idx="104">
                  <c:v>3</c:v>
                </c:pt>
                <c:pt idx="105">
                  <c:v>10</c:v>
                </c:pt>
                <c:pt idx="106">
                  <c:v>5</c:v>
                </c:pt>
                <c:pt idx="107">
                  <c:v>14</c:v>
                </c:pt>
                <c:pt idx="108">
                  <c:v>13</c:v>
                </c:pt>
                <c:pt idx="109">
                  <c:v>11</c:v>
                </c:pt>
                <c:pt idx="110">
                  <c:v>14</c:v>
                </c:pt>
                <c:pt idx="111">
                  <c:v>4</c:v>
                </c:pt>
                <c:pt idx="112">
                  <c:v>1</c:v>
                </c:pt>
                <c:pt idx="113">
                  <c:v>10</c:v>
                </c:pt>
                <c:pt idx="114">
                  <c:v>12</c:v>
                </c:pt>
                <c:pt idx="115">
                  <c:v>11</c:v>
                </c:pt>
                <c:pt idx="116">
                  <c:v>15</c:v>
                </c:pt>
                <c:pt idx="117">
                  <c:v>19</c:v>
                </c:pt>
                <c:pt idx="118">
                  <c:v>19</c:v>
                </c:pt>
                <c:pt idx="119">
                  <c:v>3</c:v>
                </c:pt>
                <c:pt idx="120">
                  <c:v>8</c:v>
                </c:pt>
                <c:pt idx="121">
                  <c:v>16</c:v>
                </c:pt>
                <c:pt idx="122">
                  <c:v>5</c:v>
                </c:pt>
                <c:pt idx="123">
                  <c:v>19</c:v>
                </c:pt>
                <c:pt idx="124">
                  <c:v>19</c:v>
                </c:pt>
                <c:pt idx="125">
                  <c:v>5</c:v>
                </c:pt>
                <c:pt idx="126">
                  <c:v>12</c:v>
                </c:pt>
                <c:pt idx="127">
                  <c:v>8</c:v>
                </c:pt>
                <c:pt idx="128">
                  <c:v>11</c:v>
                </c:pt>
                <c:pt idx="129">
                  <c:v>8</c:v>
                </c:pt>
                <c:pt idx="130">
                  <c:v>10</c:v>
                </c:pt>
                <c:pt idx="131">
                  <c:v>17</c:v>
                </c:pt>
                <c:pt idx="132">
                  <c:v>17</c:v>
                </c:pt>
                <c:pt idx="133">
                  <c:v>3</c:v>
                </c:pt>
                <c:pt idx="134">
                  <c:v>9</c:v>
                </c:pt>
                <c:pt idx="135">
                  <c:v>15</c:v>
                </c:pt>
                <c:pt idx="136">
                  <c:v>11</c:v>
                </c:pt>
                <c:pt idx="137">
                  <c:v>6</c:v>
                </c:pt>
                <c:pt idx="138">
                  <c:v>1</c:v>
                </c:pt>
                <c:pt idx="139">
                  <c:v>5</c:v>
                </c:pt>
                <c:pt idx="140">
                  <c:v>11</c:v>
                </c:pt>
                <c:pt idx="141">
                  <c:v>7</c:v>
                </c:pt>
                <c:pt idx="142">
                  <c:v>6</c:v>
                </c:pt>
                <c:pt idx="143">
                  <c:v>2</c:v>
                </c:pt>
                <c:pt idx="144">
                  <c:v>8</c:v>
                </c:pt>
                <c:pt idx="145">
                  <c:v>17</c:v>
                </c:pt>
                <c:pt idx="146">
                  <c:v>19</c:v>
                </c:pt>
                <c:pt idx="147">
                  <c:v>17</c:v>
                </c:pt>
                <c:pt idx="148">
                  <c:v>8</c:v>
                </c:pt>
                <c:pt idx="149">
                  <c:v>16</c:v>
                </c:pt>
                <c:pt idx="150">
                  <c:v>19</c:v>
                </c:pt>
                <c:pt idx="151">
                  <c:v>19</c:v>
                </c:pt>
                <c:pt idx="152">
                  <c:v>12</c:v>
                </c:pt>
                <c:pt idx="153">
                  <c:v>11</c:v>
                </c:pt>
                <c:pt idx="154">
                  <c:v>15</c:v>
                </c:pt>
                <c:pt idx="155">
                  <c:v>17</c:v>
                </c:pt>
                <c:pt idx="156">
                  <c:v>19</c:v>
                </c:pt>
                <c:pt idx="157">
                  <c:v>9</c:v>
                </c:pt>
                <c:pt idx="158">
                  <c:v>10</c:v>
                </c:pt>
                <c:pt idx="159">
                  <c:v>3</c:v>
                </c:pt>
                <c:pt idx="160">
                  <c:v>6</c:v>
                </c:pt>
                <c:pt idx="161">
                  <c:v>7</c:v>
                </c:pt>
                <c:pt idx="162">
                  <c:v>13</c:v>
                </c:pt>
                <c:pt idx="163">
                  <c:v>18</c:v>
                </c:pt>
                <c:pt idx="164">
                  <c:v>18</c:v>
                </c:pt>
                <c:pt idx="165">
                  <c:v>7</c:v>
                </c:pt>
                <c:pt idx="166">
                  <c:v>7</c:v>
                </c:pt>
                <c:pt idx="167">
                  <c:v>19</c:v>
                </c:pt>
                <c:pt idx="168">
                  <c:v>16</c:v>
                </c:pt>
                <c:pt idx="169">
                  <c:v>10</c:v>
                </c:pt>
                <c:pt idx="170">
                  <c:v>1</c:v>
                </c:pt>
                <c:pt idx="171">
                  <c:v>16</c:v>
                </c:pt>
                <c:pt idx="172">
                  <c:v>17</c:v>
                </c:pt>
                <c:pt idx="173">
                  <c:v>12</c:v>
                </c:pt>
                <c:pt idx="174">
                  <c:v>6</c:v>
                </c:pt>
                <c:pt idx="175">
                  <c:v>4</c:v>
                </c:pt>
                <c:pt idx="176">
                  <c:v>6</c:v>
                </c:pt>
                <c:pt idx="177">
                  <c:v>15</c:v>
                </c:pt>
                <c:pt idx="178">
                  <c:v>1</c:v>
                </c:pt>
                <c:pt idx="179">
                  <c:v>8</c:v>
                </c:pt>
                <c:pt idx="180">
                  <c:v>19</c:v>
                </c:pt>
                <c:pt idx="181">
                  <c:v>4</c:v>
                </c:pt>
                <c:pt idx="182">
                  <c:v>3</c:v>
                </c:pt>
                <c:pt idx="183">
                  <c:v>10</c:v>
                </c:pt>
                <c:pt idx="184">
                  <c:v>11</c:v>
                </c:pt>
                <c:pt idx="185">
                  <c:v>7</c:v>
                </c:pt>
                <c:pt idx="186">
                  <c:v>2</c:v>
                </c:pt>
                <c:pt idx="187">
                  <c:v>16</c:v>
                </c:pt>
                <c:pt idx="188">
                  <c:v>14</c:v>
                </c:pt>
                <c:pt idx="189">
                  <c:v>16</c:v>
                </c:pt>
                <c:pt idx="190">
                  <c:v>12</c:v>
                </c:pt>
                <c:pt idx="191">
                  <c:v>2</c:v>
                </c:pt>
                <c:pt idx="192">
                  <c:v>16</c:v>
                </c:pt>
                <c:pt idx="193">
                  <c:v>2</c:v>
                </c:pt>
                <c:pt idx="194">
                  <c:v>1</c:v>
                </c:pt>
                <c:pt idx="195">
                  <c:v>15</c:v>
                </c:pt>
                <c:pt idx="196">
                  <c:v>2</c:v>
                </c:pt>
                <c:pt idx="197">
                  <c:v>2</c:v>
                </c:pt>
                <c:pt idx="198">
                  <c:v>14</c:v>
                </c:pt>
                <c:pt idx="199">
                  <c:v>9</c:v>
                </c:pt>
                <c:pt idx="200">
                  <c:v>18</c:v>
                </c:pt>
                <c:pt idx="201">
                  <c:v>15</c:v>
                </c:pt>
                <c:pt idx="202">
                  <c:v>8</c:v>
                </c:pt>
                <c:pt idx="203">
                  <c:v>14</c:v>
                </c:pt>
                <c:pt idx="204">
                  <c:v>17</c:v>
                </c:pt>
                <c:pt idx="205">
                  <c:v>5</c:v>
                </c:pt>
                <c:pt idx="206">
                  <c:v>9</c:v>
                </c:pt>
                <c:pt idx="207">
                  <c:v>16</c:v>
                </c:pt>
                <c:pt idx="208">
                  <c:v>14</c:v>
                </c:pt>
                <c:pt idx="209">
                  <c:v>16</c:v>
                </c:pt>
                <c:pt idx="210">
                  <c:v>9</c:v>
                </c:pt>
                <c:pt idx="211">
                  <c:v>14</c:v>
                </c:pt>
                <c:pt idx="212">
                  <c:v>5</c:v>
                </c:pt>
                <c:pt idx="213">
                  <c:v>12</c:v>
                </c:pt>
                <c:pt idx="214">
                  <c:v>6</c:v>
                </c:pt>
                <c:pt idx="215">
                  <c:v>10</c:v>
                </c:pt>
                <c:pt idx="216">
                  <c:v>4</c:v>
                </c:pt>
                <c:pt idx="217">
                  <c:v>13</c:v>
                </c:pt>
                <c:pt idx="218">
                  <c:v>19</c:v>
                </c:pt>
                <c:pt idx="219">
                  <c:v>17</c:v>
                </c:pt>
                <c:pt idx="220">
                  <c:v>17</c:v>
                </c:pt>
                <c:pt idx="221">
                  <c:v>8</c:v>
                </c:pt>
                <c:pt idx="222">
                  <c:v>8</c:v>
                </c:pt>
                <c:pt idx="223">
                  <c:v>19</c:v>
                </c:pt>
                <c:pt idx="224">
                  <c:v>18</c:v>
                </c:pt>
                <c:pt idx="225">
                  <c:v>18</c:v>
                </c:pt>
                <c:pt idx="226">
                  <c:v>7</c:v>
                </c:pt>
                <c:pt idx="227">
                  <c:v>16</c:v>
                </c:pt>
                <c:pt idx="228">
                  <c:v>19</c:v>
                </c:pt>
                <c:pt idx="229">
                  <c:v>19</c:v>
                </c:pt>
                <c:pt idx="230">
                  <c:v>9</c:v>
                </c:pt>
                <c:pt idx="231">
                  <c:v>10</c:v>
                </c:pt>
                <c:pt idx="232">
                  <c:v>10</c:v>
                </c:pt>
                <c:pt idx="233">
                  <c:v>16</c:v>
                </c:pt>
                <c:pt idx="234">
                  <c:v>6</c:v>
                </c:pt>
                <c:pt idx="235">
                  <c:v>17</c:v>
                </c:pt>
                <c:pt idx="236">
                  <c:v>16</c:v>
                </c:pt>
                <c:pt idx="237">
                  <c:v>5</c:v>
                </c:pt>
                <c:pt idx="238">
                  <c:v>12</c:v>
                </c:pt>
                <c:pt idx="239">
                  <c:v>4</c:v>
                </c:pt>
                <c:pt idx="240">
                  <c:v>11</c:v>
                </c:pt>
                <c:pt idx="241">
                  <c:v>14</c:v>
                </c:pt>
                <c:pt idx="242">
                  <c:v>8</c:v>
                </c:pt>
                <c:pt idx="243">
                  <c:v>10</c:v>
                </c:pt>
                <c:pt idx="244">
                  <c:v>11</c:v>
                </c:pt>
                <c:pt idx="245">
                  <c:v>13</c:v>
                </c:pt>
                <c:pt idx="246">
                  <c:v>14</c:v>
                </c:pt>
                <c:pt idx="247">
                  <c:v>18</c:v>
                </c:pt>
                <c:pt idx="248">
                  <c:v>16</c:v>
                </c:pt>
                <c:pt idx="249">
                  <c:v>18</c:v>
                </c:pt>
                <c:pt idx="250">
                  <c:v>13</c:v>
                </c:pt>
                <c:pt idx="251">
                  <c:v>13</c:v>
                </c:pt>
                <c:pt idx="252">
                  <c:v>6</c:v>
                </c:pt>
                <c:pt idx="253">
                  <c:v>13</c:v>
                </c:pt>
                <c:pt idx="254">
                  <c:v>1</c:v>
                </c:pt>
                <c:pt idx="255">
                  <c:v>12</c:v>
                </c:pt>
                <c:pt idx="256">
                  <c:v>13</c:v>
                </c:pt>
                <c:pt idx="257">
                  <c:v>11</c:v>
                </c:pt>
                <c:pt idx="258">
                  <c:v>15</c:v>
                </c:pt>
                <c:pt idx="259">
                  <c:v>6</c:v>
                </c:pt>
                <c:pt idx="260">
                  <c:v>10</c:v>
                </c:pt>
                <c:pt idx="261">
                  <c:v>4</c:v>
                </c:pt>
                <c:pt idx="262">
                  <c:v>2</c:v>
                </c:pt>
                <c:pt idx="263">
                  <c:v>12</c:v>
                </c:pt>
                <c:pt idx="264">
                  <c:v>18</c:v>
                </c:pt>
                <c:pt idx="265">
                  <c:v>17</c:v>
                </c:pt>
                <c:pt idx="266">
                  <c:v>17</c:v>
                </c:pt>
                <c:pt idx="267">
                  <c:v>13</c:v>
                </c:pt>
                <c:pt idx="268">
                  <c:v>15</c:v>
                </c:pt>
                <c:pt idx="269">
                  <c:v>19</c:v>
                </c:pt>
                <c:pt idx="270">
                  <c:v>15</c:v>
                </c:pt>
                <c:pt idx="271">
                  <c:v>19</c:v>
                </c:pt>
                <c:pt idx="272">
                  <c:v>13</c:v>
                </c:pt>
                <c:pt idx="273">
                  <c:v>12</c:v>
                </c:pt>
                <c:pt idx="274">
                  <c:v>19</c:v>
                </c:pt>
                <c:pt idx="275">
                  <c:v>17</c:v>
                </c:pt>
                <c:pt idx="276">
                  <c:v>18</c:v>
                </c:pt>
                <c:pt idx="277">
                  <c:v>14</c:v>
                </c:pt>
                <c:pt idx="278">
                  <c:v>6</c:v>
                </c:pt>
                <c:pt idx="279">
                  <c:v>19</c:v>
                </c:pt>
                <c:pt idx="280">
                  <c:v>19</c:v>
                </c:pt>
                <c:pt idx="281">
                  <c:v>19</c:v>
                </c:pt>
                <c:pt idx="282">
                  <c:v>4</c:v>
                </c:pt>
                <c:pt idx="283">
                  <c:v>6</c:v>
                </c:pt>
                <c:pt idx="284">
                  <c:v>5</c:v>
                </c:pt>
                <c:pt idx="285">
                  <c:v>9</c:v>
                </c:pt>
                <c:pt idx="286">
                  <c:v>9</c:v>
                </c:pt>
                <c:pt idx="287">
                  <c:v>17</c:v>
                </c:pt>
                <c:pt idx="288">
                  <c:v>14</c:v>
                </c:pt>
                <c:pt idx="289">
                  <c:v>11</c:v>
                </c:pt>
                <c:pt idx="290">
                  <c:v>11</c:v>
                </c:pt>
                <c:pt idx="291">
                  <c:v>13</c:v>
                </c:pt>
                <c:pt idx="292">
                  <c:v>9</c:v>
                </c:pt>
                <c:pt idx="293">
                  <c:v>15</c:v>
                </c:pt>
                <c:pt idx="294">
                  <c:v>1</c:v>
                </c:pt>
                <c:pt idx="295">
                  <c:v>18</c:v>
                </c:pt>
                <c:pt idx="296">
                  <c:v>11</c:v>
                </c:pt>
                <c:pt idx="297">
                  <c:v>7</c:v>
                </c:pt>
                <c:pt idx="298">
                  <c:v>2</c:v>
                </c:pt>
                <c:pt idx="299">
                  <c:v>5</c:v>
                </c:pt>
                <c:pt idx="300">
                  <c:v>12</c:v>
                </c:pt>
                <c:pt idx="301">
                  <c:v>15</c:v>
                </c:pt>
                <c:pt idx="302">
                  <c:v>12</c:v>
                </c:pt>
                <c:pt idx="303">
                  <c:v>19</c:v>
                </c:pt>
                <c:pt idx="304">
                  <c:v>17</c:v>
                </c:pt>
                <c:pt idx="305">
                  <c:v>9</c:v>
                </c:pt>
                <c:pt idx="306">
                  <c:v>14</c:v>
                </c:pt>
                <c:pt idx="307">
                  <c:v>16</c:v>
                </c:pt>
                <c:pt idx="308">
                  <c:v>7</c:v>
                </c:pt>
                <c:pt idx="309">
                  <c:v>5</c:v>
                </c:pt>
                <c:pt idx="310">
                  <c:v>10</c:v>
                </c:pt>
                <c:pt idx="311">
                  <c:v>6</c:v>
                </c:pt>
                <c:pt idx="312">
                  <c:v>10</c:v>
                </c:pt>
                <c:pt idx="313">
                  <c:v>12</c:v>
                </c:pt>
                <c:pt idx="314">
                  <c:v>14</c:v>
                </c:pt>
                <c:pt idx="315">
                  <c:v>4</c:v>
                </c:pt>
                <c:pt idx="316">
                  <c:v>19</c:v>
                </c:pt>
                <c:pt idx="317">
                  <c:v>18</c:v>
                </c:pt>
                <c:pt idx="318">
                  <c:v>8</c:v>
                </c:pt>
                <c:pt idx="319">
                  <c:v>17</c:v>
                </c:pt>
                <c:pt idx="320">
                  <c:v>1</c:v>
                </c:pt>
                <c:pt idx="321">
                  <c:v>9</c:v>
                </c:pt>
                <c:pt idx="322">
                  <c:v>12</c:v>
                </c:pt>
                <c:pt idx="323">
                  <c:v>6</c:v>
                </c:pt>
                <c:pt idx="324">
                  <c:v>1</c:v>
                </c:pt>
                <c:pt idx="325">
                  <c:v>2</c:v>
                </c:pt>
                <c:pt idx="326">
                  <c:v>9</c:v>
                </c:pt>
                <c:pt idx="327">
                  <c:v>7</c:v>
                </c:pt>
                <c:pt idx="328">
                  <c:v>8</c:v>
                </c:pt>
                <c:pt idx="329">
                  <c:v>11</c:v>
                </c:pt>
                <c:pt idx="330">
                  <c:v>15</c:v>
                </c:pt>
                <c:pt idx="331">
                  <c:v>10</c:v>
                </c:pt>
                <c:pt idx="332">
                  <c:v>10</c:v>
                </c:pt>
                <c:pt idx="333">
                  <c:v>16</c:v>
                </c:pt>
                <c:pt idx="334">
                  <c:v>9</c:v>
                </c:pt>
              </c:numCache>
            </c:numRef>
          </c:val>
          <c:smooth val="0"/>
          <c:extLst>
            <c:ext xmlns:c16="http://schemas.microsoft.com/office/drawing/2014/chart" uri="{C3380CC4-5D6E-409C-BE32-E72D297353CC}">
              <c16:uniqueId val="{0000000C-18DA-4B03-BD59-436280F52B7D}"/>
            </c:ext>
          </c:extLst>
        </c:ser>
        <c:ser>
          <c:idx val="13"/>
          <c:order val="13"/>
          <c:tx>
            <c:strRef>
              <c:f>Sheet5!$R$1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Sheet5!$R$2:$R$336</c:f>
              <c:numCache>
                <c:formatCode>General</c:formatCode>
                <c:ptCount val="335"/>
                <c:pt idx="0">
                  <c:v>4</c:v>
                </c:pt>
                <c:pt idx="1">
                  <c:v>14</c:v>
                </c:pt>
                <c:pt idx="2">
                  <c:v>3</c:v>
                </c:pt>
                <c:pt idx="3">
                  <c:v>11</c:v>
                </c:pt>
                <c:pt idx="4">
                  <c:v>1</c:v>
                </c:pt>
                <c:pt idx="5">
                  <c:v>3</c:v>
                </c:pt>
                <c:pt idx="6">
                  <c:v>9</c:v>
                </c:pt>
                <c:pt idx="7">
                  <c:v>19</c:v>
                </c:pt>
                <c:pt idx="8">
                  <c:v>11</c:v>
                </c:pt>
                <c:pt idx="9">
                  <c:v>1</c:v>
                </c:pt>
                <c:pt idx="10">
                  <c:v>12</c:v>
                </c:pt>
                <c:pt idx="11">
                  <c:v>14</c:v>
                </c:pt>
                <c:pt idx="12">
                  <c:v>1</c:v>
                </c:pt>
                <c:pt idx="13">
                  <c:v>10</c:v>
                </c:pt>
                <c:pt idx="14">
                  <c:v>4</c:v>
                </c:pt>
                <c:pt idx="15">
                  <c:v>2</c:v>
                </c:pt>
                <c:pt idx="16">
                  <c:v>16</c:v>
                </c:pt>
                <c:pt idx="17">
                  <c:v>17</c:v>
                </c:pt>
                <c:pt idx="18">
                  <c:v>4</c:v>
                </c:pt>
                <c:pt idx="19">
                  <c:v>12</c:v>
                </c:pt>
                <c:pt idx="20">
                  <c:v>14</c:v>
                </c:pt>
                <c:pt idx="21">
                  <c:v>13</c:v>
                </c:pt>
                <c:pt idx="22">
                  <c:v>12</c:v>
                </c:pt>
                <c:pt idx="23">
                  <c:v>7</c:v>
                </c:pt>
                <c:pt idx="24">
                  <c:v>9</c:v>
                </c:pt>
                <c:pt idx="25">
                  <c:v>7</c:v>
                </c:pt>
                <c:pt idx="26">
                  <c:v>3</c:v>
                </c:pt>
                <c:pt idx="27">
                  <c:v>2</c:v>
                </c:pt>
                <c:pt idx="28">
                  <c:v>6</c:v>
                </c:pt>
                <c:pt idx="29">
                  <c:v>12</c:v>
                </c:pt>
                <c:pt idx="30">
                  <c:v>4</c:v>
                </c:pt>
                <c:pt idx="31">
                  <c:v>9</c:v>
                </c:pt>
                <c:pt idx="32">
                  <c:v>5</c:v>
                </c:pt>
                <c:pt idx="33">
                  <c:v>6</c:v>
                </c:pt>
                <c:pt idx="34">
                  <c:v>14</c:v>
                </c:pt>
                <c:pt idx="35">
                  <c:v>5</c:v>
                </c:pt>
                <c:pt idx="36">
                  <c:v>18</c:v>
                </c:pt>
                <c:pt idx="37">
                  <c:v>13</c:v>
                </c:pt>
                <c:pt idx="38">
                  <c:v>14</c:v>
                </c:pt>
                <c:pt idx="39">
                  <c:v>19</c:v>
                </c:pt>
                <c:pt idx="40">
                  <c:v>14</c:v>
                </c:pt>
                <c:pt idx="41">
                  <c:v>4</c:v>
                </c:pt>
                <c:pt idx="42">
                  <c:v>18</c:v>
                </c:pt>
                <c:pt idx="43">
                  <c:v>17</c:v>
                </c:pt>
                <c:pt idx="44">
                  <c:v>4</c:v>
                </c:pt>
                <c:pt idx="45">
                  <c:v>6</c:v>
                </c:pt>
                <c:pt idx="46">
                  <c:v>5</c:v>
                </c:pt>
                <c:pt idx="47">
                  <c:v>12</c:v>
                </c:pt>
                <c:pt idx="48">
                  <c:v>10</c:v>
                </c:pt>
                <c:pt idx="49">
                  <c:v>2</c:v>
                </c:pt>
                <c:pt idx="50">
                  <c:v>7</c:v>
                </c:pt>
                <c:pt idx="51">
                  <c:v>4</c:v>
                </c:pt>
                <c:pt idx="52">
                  <c:v>13</c:v>
                </c:pt>
                <c:pt idx="53">
                  <c:v>7</c:v>
                </c:pt>
                <c:pt idx="54">
                  <c:v>6</c:v>
                </c:pt>
                <c:pt idx="55">
                  <c:v>16</c:v>
                </c:pt>
                <c:pt idx="56">
                  <c:v>1</c:v>
                </c:pt>
                <c:pt idx="57">
                  <c:v>4</c:v>
                </c:pt>
                <c:pt idx="58">
                  <c:v>7</c:v>
                </c:pt>
                <c:pt idx="59">
                  <c:v>6</c:v>
                </c:pt>
                <c:pt idx="60">
                  <c:v>11</c:v>
                </c:pt>
                <c:pt idx="61">
                  <c:v>9</c:v>
                </c:pt>
                <c:pt idx="62">
                  <c:v>4</c:v>
                </c:pt>
                <c:pt idx="63">
                  <c:v>4</c:v>
                </c:pt>
                <c:pt idx="64">
                  <c:v>6</c:v>
                </c:pt>
                <c:pt idx="65">
                  <c:v>17</c:v>
                </c:pt>
                <c:pt idx="66">
                  <c:v>19</c:v>
                </c:pt>
                <c:pt idx="67">
                  <c:v>11</c:v>
                </c:pt>
                <c:pt idx="68">
                  <c:v>19</c:v>
                </c:pt>
                <c:pt idx="69">
                  <c:v>13</c:v>
                </c:pt>
                <c:pt idx="70">
                  <c:v>16</c:v>
                </c:pt>
                <c:pt idx="71">
                  <c:v>8</c:v>
                </c:pt>
                <c:pt idx="72">
                  <c:v>17</c:v>
                </c:pt>
                <c:pt idx="73">
                  <c:v>15</c:v>
                </c:pt>
                <c:pt idx="74">
                  <c:v>7</c:v>
                </c:pt>
                <c:pt idx="75">
                  <c:v>16</c:v>
                </c:pt>
                <c:pt idx="76">
                  <c:v>10</c:v>
                </c:pt>
                <c:pt idx="77">
                  <c:v>1</c:v>
                </c:pt>
                <c:pt idx="78">
                  <c:v>5</c:v>
                </c:pt>
                <c:pt idx="79">
                  <c:v>8</c:v>
                </c:pt>
                <c:pt idx="80">
                  <c:v>4</c:v>
                </c:pt>
                <c:pt idx="81">
                  <c:v>5</c:v>
                </c:pt>
                <c:pt idx="82">
                  <c:v>3</c:v>
                </c:pt>
                <c:pt idx="83">
                  <c:v>18</c:v>
                </c:pt>
                <c:pt idx="84">
                  <c:v>5</c:v>
                </c:pt>
                <c:pt idx="85">
                  <c:v>6</c:v>
                </c:pt>
                <c:pt idx="86">
                  <c:v>11</c:v>
                </c:pt>
                <c:pt idx="87">
                  <c:v>15</c:v>
                </c:pt>
                <c:pt idx="88">
                  <c:v>9</c:v>
                </c:pt>
                <c:pt idx="89">
                  <c:v>3</c:v>
                </c:pt>
                <c:pt idx="90">
                  <c:v>10</c:v>
                </c:pt>
                <c:pt idx="91">
                  <c:v>15</c:v>
                </c:pt>
                <c:pt idx="92">
                  <c:v>12</c:v>
                </c:pt>
                <c:pt idx="93">
                  <c:v>4</c:v>
                </c:pt>
                <c:pt idx="94">
                  <c:v>11</c:v>
                </c:pt>
                <c:pt idx="95">
                  <c:v>5</c:v>
                </c:pt>
                <c:pt idx="96">
                  <c:v>5</c:v>
                </c:pt>
                <c:pt idx="97">
                  <c:v>1</c:v>
                </c:pt>
                <c:pt idx="98">
                  <c:v>3</c:v>
                </c:pt>
                <c:pt idx="99">
                  <c:v>4</c:v>
                </c:pt>
                <c:pt idx="100">
                  <c:v>2</c:v>
                </c:pt>
                <c:pt idx="101">
                  <c:v>9</c:v>
                </c:pt>
                <c:pt idx="102">
                  <c:v>2</c:v>
                </c:pt>
                <c:pt idx="103">
                  <c:v>13</c:v>
                </c:pt>
                <c:pt idx="104">
                  <c:v>4</c:v>
                </c:pt>
                <c:pt idx="105">
                  <c:v>14</c:v>
                </c:pt>
                <c:pt idx="106">
                  <c:v>2</c:v>
                </c:pt>
                <c:pt idx="107">
                  <c:v>15</c:v>
                </c:pt>
                <c:pt idx="108">
                  <c:v>8</c:v>
                </c:pt>
                <c:pt idx="109">
                  <c:v>3</c:v>
                </c:pt>
                <c:pt idx="110">
                  <c:v>7</c:v>
                </c:pt>
                <c:pt idx="111">
                  <c:v>9</c:v>
                </c:pt>
                <c:pt idx="112">
                  <c:v>13</c:v>
                </c:pt>
                <c:pt idx="113">
                  <c:v>1</c:v>
                </c:pt>
                <c:pt idx="114">
                  <c:v>15</c:v>
                </c:pt>
                <c:pt idx="115">
                  <c:v>18</c:v>
                </c:pt>
                <c:pt idx="116">
                  <c:v>4</c:v>
                </c:pt>
                <c:pt idx="117">
                  <c:v>17</c:v>
                </c:pt>
                <c:pt idx="118">
                  <c:v>4</c:v>
                </c:pt>
                <c:pt idx="119">
                  <c:v>18</c:v>
                </c:pt>
                <c:pt idx="120">
                  <c:v>17</c:v>
                </c:pt>
                <c:pt idx="121">
                  <c:v>14</c:v>
                </c:pt>
                <c:pt idx="122">
                  <c:v>10</c:v>
                </c:pt>
                <c:pt idx="123">
                  <c:v>4</c:v>
                </c:pt>
                <c:pt idx="124">
                  <c:v>16</c:v>
                </c:pt>
                <c:pt idx="125">
                  <c:v>18</c:v>
                </c:pt>
                <c:pt idx="126">
                  <c:v>15</c:v>
                </c:pt>
                <c:pt idx="127">
                  <c:v>10</c:v>
                </c:pt>
                <c:pt idx="128">
                  <c:v>10</c:v>
                </c:pt>
                <c:pt idx="129">
                  <c:v>3</c:v>
                </c:pt>
                <c:pt idx="130">
                  <c:v>13</c:v>
                </c:pt>
                <c:pt idx="131">
                  <c:v>10</c:v>
                </c:pt>
                <c:pt idx="132">
                  <c:v>11</c:v>
                </c:pt>
                <c:pt idx="133">
                  <c:v>19</c:v>
                </c:pt>
                <c:pt idx="134">
                  <c:v>13</c:v>
                </c:pt>
                <c:pt idx="135">
                  <c:v>7</c:v>
                </c:pt>
                <c:pt idx="136">
                  <c:v>1</c:v>
                </c:pt>
                <c:pt idx="137">
                  <c:v>10</c:v>
                </c:pt>
                <c:pt idx="138">
                  <c:v>10</c:v>
                </c:pt>
                <c:pt idx="139">
                  <c:v>6</c:v>
                </c:pt>
                <c:pt idx="140">
                  <c:v>6</c:v>
                </c:pt>
                <c:pt idx="141">
                  <c:v>14</c:v>
                </c:pt>
                <c:pt idx="142">
                  <c:v>17</c:v>
                </c:pt>
                <c:pt idx="143">
                  <c:v>5</c:v>
                </c:pt>
                <c:pt idx="144">
                  <c:v>17</c:v>
                </c:pt>
                <c:pt idx="145">
                  <c:v>16</c:v>
                </c:pt>
                <c:pt idx="146">
                  <c:v>11</c:v>
                </c:pt>
                <c:pt idx="147">
                  <c:v>9</c:v>
                </c:pt>
                <c:pt idx="148">
                  <c:v>9</c:v>
                </c:pt>
                <c:pt idx="149">
                  <c:v>17</c:v>
                </c:pt>
                <c:pt idx="150">
                  <c:v>10</c:v>
                </c:pt>
                <c:pt idx="151">
                  <c:v>15</c:v>
                </c:pt>
                <c:pt idx="152">
                  <c:v>18</c:v>
                </c:pt>
                <c:pt idx="153">
                  <c:v>18</c:v>
                </c:pt>
                <c:pt idx="154">
                  <c:v>14</c:v>
                </c:pt>
                <c:pt idx="155">
                  <c:v>8</c:v>
                </c:pt>
                <c:pt idx="156">
                  <c:v>10</c:v>
                </c:pt>
                <c:pt idx="157">
                  <c:v>17</c:v>
                </c:pt>
                <c:pt idx="158">
                  <c:v>19</c:v>
                </c:pt>
                <c:pt idx="159">
                  <c:v>16</c:v>
                </c:pt>
                <c:pt idx="160">
                  <c:v>1</c:v>
                </c:pt>
                <c:pt idx="161">
                  <c:v>10</c:v>
                </c:pt>
                <c:pt idx="162">
                  <c:v>10</c:v>
                </c:pt>
                <c:pt idx="163">
                  <c:v>14</c:v>
                </c:pt>
                <c:pt idx="164">
                  <c:v>12</c:v>
                </c:pt>
                <c:pt idx="165">
                  <c:v>19</c:v>
                </c:pt>
                <c:pt idx="166">
                  <c:v>18</c:v>
                </c:pt>
                <c:pt idx="167">
                  <c:v>1</c:v>
                </c:pt>
                <c:pt idx="168">
                  <c:v>10</c:v>
                </c:pt>
                <c:pt idx="169">
                  <c:v>12</c:v>
                </c:pt>
                <c:pt idx="170">
                  <c:v>12</c:v>
                </c:pt>
                <c:pt idx="171">
                  <c:v>13</c:v>
                </c:pt>
                <c:pt idx="172">
                  <c:v>6</c:v>
                </c:pt>
                <c:pt idx="173">
                  <c:v>1</c:v>
                </c:pt>
                <c:pt idx="174">
                  <c:v>10</c:v>
                </c:pt>
                <c:pt idx="175">
                  <c:v>2</c:v>
                </c:pt>
                <c:pt idx="176">
                  <c:v>2</c:v>
                </c:pt>
                <c:pt idx="177">
                  <c:v>5</c:v>
                </c:pt>
                <c:pt idx="178">
                  <c:v>12</c:v>
                </c:pt>
                <c:pt idx="179">
                  <c:v>17</c:v>
                </c:pt>
                <c:pt idx="180">
                  <c:v>4</c:v>
                </c:pt>
                <c:pt idx="181">
                  <c:v>17</c:v>
                </c:pt>
                <c:pt idx="182">
                  <c:v>5</c:v>
                </c:pt>
                <c:pt idx="183">
                  <c:v>19</c:v>
                </c:pt>
                <c:pt idx="184">
                  <c:v>13</c:v>
                </c:pt>
                <c:pt idx="185">
                  <c:v>14</c:v>
                </c:pt>
                <c:pt idx="186">
                  <c:v>17</c:v>
                </c:pt>
                <c:pt idx="187">
                  <c:v>6</c:v>
                </c:pt>
                <c:pt idx="188">
                  <c:v>15</c:v>
                </c:pt>
                <c:pt idx="189">
                  <c:v>2</c:v>
                </c:pt>
                <c:pt idx="190">
                  <c:v>1</c:v>
                </c:pt>
                <c:pt idx="191">
                  <c:v>15</c:v>
                </c:pt>
                <c:pt idx="192">
                  <c:v>1</c:v>
                </c:pt>
                <c:pt idx="193">
                  <c:v>1</c:v>
                </c:pt>
                <c:pt idx="194">
                  <c:v>9</c:v>
                </c:pt>
                <c:pt idx="195">
                  <c:v>11</c:v>
                </c:pt>
                <c:pt idx="196">
                  <c:v>19</c:v>
                </c:pt>
                <c:pt idx="197">
                  <c:v>3</c:v>
                </c:pt>
                <c:pt idx="198">
                  <c:v>12</c:v>
                </c:pt>
                <c:pt idx="199">
                  <c:v>15</c:v>
                </c:pt>
                <c:pt idx="200">
                  <c:v>15</c:v>
                </c:pt>
                <c:pt idx="201">
                  <c:v>3</c:v>
                </c:pt>
                <c:pt idx="202">
                  <c:v>13</c:v>
                </c:pt>
                <c:pt idx="203">
                  <c:v>5</c:v>
                </c:pt>
                <c:pt idx="204">
                  <c:v>10</c:v>
                </c:pt>
                <c:pt idx="205">
                  <c:v>15</c:v>
                </c:pt>
                <c:pt idx="206">
                  <c:v>11</c:v>
                </c:pt>
                <c:pt idx="207">
                  <c:v>7</c:v>
                </c:pt>
                <c:pt idx="208">
                  <c:v>2</c:v>
                </c:pt>
                <c:pt idx="209">
                  <c:v>6</c:v>
                </c:pt>
                <c:pt idx="210">
                  <c:v>10</c:v>
                </c:pt>
                <c:pt idx="211">
                  <c:v>10</c:v>
                </c:pt>
                <c:pt idx="212">
                  <c:v>15</c:v>
                </c:pt>
                <c:pt idx="213">
                  <c:v>16</c:v>
                </c:pt>
                <c:pt idx="214">
                  <c:v>9</c:v>
                </c:pt>
                <c:pt idx="215">
                  <c:v>8</c:v>
                </c:pt>
                <c:pt idx="216">
                  <c:v>18</c:v>
                </c:pt>
                <c:pt idx="217">
                  <c:v>19</c:v>
                </c:pt>
                <c:pt idx="218">
                  <c:v>2</c:v>
                </c:pt>
                <c:pt idx="219">
                  <c:v>15</c:v>
                </c:pt>
                <c:pt idx="220">
                  <c:v>5</c:v>
                </c:pt>
                <c:pt idx="221">
                  <c:v>15</c:v>
                </c:pt>
                <c:pt idx="222">
                  <c:v>15</c:v>
                </c:pt>
                <c:pt idx="223">
                  <c:v>15</c:v>
                </c:pt>
                <c:pt idx="224">
                  <c:v>19</c:v>
                </c:pt>
                <c:pt idx="225">
                  <c:v>12</c:v>
                </c:pt>
                <c:pt idx="226">
                  <c:v>19</c:v>
                </c:pt>
                <c:pt idx="227">
                  <c:v>19</c:v>
                </c:pt>
                <c:pt idx="228">
                  <c:v>4</c:v>
                </c:pt>
                <c:pt idx="229">
                  <c:v>18</c:v>
                </c:pt>
                <c:pt idx="230">
                  <c:v>16</c:v>
                </c:pt>
                <c:pt idx="231">
                  <c:v>17</c:v>
                </c:pt>
                <c:pt idx="232">
                  <c:v>5</c:v>
                </c:pt>
                <c:pt idx="233">
                  <c:v>3</c:v>
                </c:pt>
                <c:pt idx="234">
                  <c:v>14</c:v>
                </c:pt>
                <c:pt idx="235">
                  <c:v>14</c:v>
                </c:pt>
                <c:pt idx="236">
                  <c:v>6</c:v>
                </c:pt>
                <c:pt idx="237">
                  <c:v>8</c:v>
                </c:pt>
                <c:pt idx="238">
                  <c:v>15</c:v>
                </c:pt>
                <c:pt idx="239">
                  <c:v>3</c:v>
                </c:pt>
                <c:pt idx="240">
                  <c:v>7</c:v>
                </c:pt>
                <c:pt idx="241">
                  <c:v>5</c:v>
                </c:pt>
                <c:pt idx="242">
                  <c:v>4</c:v>
                </c:pt>
                <c:pt idx="243">
                  <c:v>13</c:v>
                </c:pt>
                <c:pt idx="244">
                  <c:v>9</c:v>
                </c:pt>
                <c:pt idx="245">
                  <c:v>3</c:v>
                </c:pt>
                <c:pt idx="246">
                  <c:v>15</c:v>
                </c:pt>
                <c:pt idx="247">
                  <c:v>14</c:v>
                </c:pt>
                <c:pt idx="248">
                  <c:v>14</c:v>
                </c:pt>
                <c:pt idx="249">
                  <c:v>13</c:v>
                </c:pt>
                <c:pt idx="250">
                  <c:v>19</c:v>
                </c:pt>
                <c:pt idx="251">
                  <c:v>9</c:v>
                </c:pt>
                <c:pt idx="252">
                  <c:v>18</c:v>
                </c:pt>
                <c:pt idx="253">
                  <c:v>6</c:v>
                </c:pt>
                <c:pt idx="254">
                  <c:v>9</c:v>
                </c:pt>
                <c:pt idx="255">
                  <c:v>4</c:v>
                </c:pt>
                <c:pt idx="256">
                  <c:v>12</c:v>
                </c:pt>
                <c:pt idx="257">
                  <c:v>4</c:v>
                </c:pt>
                <c:pt idx="258">
                  <c:v>7</c:v>
                </c:pt>
                <c:pt idx="259">
                  <c:v>13</c:v>
                </c:pt>
                <c:pt idx="260">
                  <c:v>6</c:v>
                </c:pt>
                <c:pt idx="261">
                  <c:v>5</c:v>
                </c:pt>
                <c:pt idx="262">
                  <c:v>3</c:v>
                </c:pt>
                <c:pt idx="263">
                  <c:v>3</c:v>
                </c:pt>
                <c:pt idx="264">
                  <c:v>4</c:v>
                </c:pt>
                <c:pt idx="265">
                  <c:v>6</c:v>
                </c:pt>
                <c:pt idx="266">
                  <c:v>6</c:v>
                </c:pt>
                <c:pt idx="267">
                  <c:v>15</c:v>
                </c:pt>
                <c:pt idx="268">
                  <c:v>19</c:v>
                </c:pt>
                <c:pt idx="269">
                  <c:v>11</c:v>
                </c:pt>
                <c:pt idx="270">
                  <c:v>19</c:v>
                </c:pt>
                <c:pt idx="271">
                  <c:v>7</c:v>
                </c:pt>
                <c:pt idx="272">
                  <c:v>19</c:v>
                </c:pt>
                <c:pt idx="273">
                  <c:v>19</c:v>
                </c:pt>
                <c:pt idx="274">
                  <c:v>14</c:v>
                </c:pt>
                <c:pt idx="275">
                  <c:v>5</c:v>
                </c:pt>
                <c:pt idx="276">
                  <c:v>15</c:v>
                </c:pt>
                <c:pt idx="277">
                  <c:v>19</c:v>
                </c:pt>
                <c:pt idx="278">
                  <c:v>4</c:v>
                </c:pt>
                <c:pt idx="279">
                  <c:v>13</c:v>
                </c:pt>
                <c:pt idx="280">
                  <c:v>13</c:v>
                </c:pt>
                <c:pt idx="281">
                  <c:v>3</c:v>
                </c:pt>
                <c:pt idx="282">
                  <c:v>18</c:v>
                </c:pt>
                <c:pt idx="283">
                  <c:v>4</c:v>
                </c:pt>
                <c:pt idx="284">
                  <c:v>11</c:v>
                </c:pt>
                <c:pt idx="285">
                  <c:v>14</c:v>
                </c:pt>
                <c:pt idx="286">
                  <c:v>17</c:v>
                </c:pt>
                <c:pt idx="287">
                  <c:v>6</c:v>
                </c:pt>
                <c:pt idx="288">
                  <c:v>5</c:v>
                </c:pt>
                <c:pt idx="289">
                  <c:v>6</c:v>
                </c:pt>
                <c:pt idx="290">
                  <c:v>5</c:v>
                </c:pt>
                <c:pt idx="291">
                  <c:v>3</c:v>
                </c:pt>
                <c:pt idx="292">
                  <c:v>7</c:v>
                </c:pt>
                <c:pt idx="293">
                  <c:v>2</c:v>
                </c:pt>
                <c:pt idx="294">
                  <c:v>9</c:v>
                </c:pt>
                <c:pt idx="295">
                  <c:v>10</c:v>
                </c:pt>
                <c:pt idx="296">
                  <c:v>3</c:v>
                </c:pt>
                <c:pt idx="297">
                  <c:v>8</c:v>
                </c:pt>
                <c:pt idx="298">
                  <c:v>11</c:v>
                </c:pt>
                <c:pt idx="299">
                  <c:v>1</c:v>
                </c:pt>
                <c:pt idx="300">
                  <c:v>13</c:v>
                </c:pt>
                <c:pt idx="301">
                  <c:v>2</c:v>
                </c:pt>
                <c:pt idx="302">
                  <c:v>5</c:v>
                </c:pt>
                <c:pt idx="303">
                  <c:v>11</c:v>
                </c:pt>
                <c:pt idx="304">
                  <c:v>1</c:v>
                </c:pt>
                <c:pt idx="305">
                  <c:v>15</c:v>
                </c:pt>
                <c:pt idx="306">
                  <c:v>5</c:v>
                </c:pt>
                <c:pt idx="307">
                  <c:v>19</c:v>
                </c:pt>
                <c:pt idx="308">
                  <c:v>14</c:v>
                </c:pt>
                <c:pt idx="309">
                  <c:v>3</c:v>
                </c:pt>
                <c:pt idx="310">
                  <c:v>2</c:v>
                </c:pt>
                <c:pt idx="311">
                  <c:v>7</c:v>
                </c:pt>
                <c:pt idx="312">
                  <c:v>6</c:v>
                </c:pt>
                <c:pt idx="313">
                  <c:v>8</c:v>
                </c:pt>
                <c:pt idx="314">
                  <c:v>3</c:v>
                </c:pt>
                <c:pt idx="315">
                  <c:v>8</c:v>
                </c:pt>
                <c:pt idx="316">
                  <c:v>13</c:v>
                </c:pt>
                <c:pt idx="317">
                  <c:v>5</c:v>
                </c:pt>
                <c:pt idx="318">
                  <c:v>11</c:v>
                </c:pt>
                <c:pt idx="319">
                  <c:v>7</c:v>
                </c:pt>
                <c:pt idx="320">
                  <c:v>14</c:v>
                </c:pt>
                <c:pt idx="321">
                  <c:v>4</c:v>
                </c:pt>
                <c:pt idx="322">
                  <c:v>9</c:v>
                </c:pt>
                <c:pt idx="323">
                  <c:v>13</c:v>
                </c:pt>
                <c:pt idx="324">
                  <c:v>5</c:v>
                </c:pt>
                <c:pt idx="325">
                  <c:v>3</c:v>
                </c:pt>
                <c:pt idx="326">
                  <c:v>4</c:v>
                </c:pt>
                <c:pt idx="327">
                  <c:v>10</c:v>
                </c:pt>
                <c:pt idx="328">
                  <c:v>6</c:v>
                </c:pt>
                <c:pt idx="329">
                  <c:v>10</c:v>
                </c:pt>
                <c:pt idx="330">
                  <c:v>12</c:v>
                </c:pt>
                <c:pt idx="331">
                  <c:v>8</c:v>
                </c:pt>
                <c:pt idx="332">
                  <c:v>2</c:v>
                </c:pt>
                <c:pt idx="333">
                  <c:v>8</c:v>
                </c:pt>
                <c:pt idx="334">
                  <c:v>13</c:v>
                </c:pt>
              </c:numCache>
            </c:numRef>
          </c:val>
          <c:smooth val="0"/>
          <c:extLst>
            <c:ext xmlns:c16="http://schemas.microsoft.com/office/drawing/2014/chart" uri="{C3380CC4-5D6E-409C-BE32-E72D297353CC}">
              <c16:uniqueId val="{0000000D-18DA-4B03-BD59-436280F52B7D}"/>
            </c:ext>
          </c:extLst>
        </c:ser>
        <c:ser>
          <c:idx val="14"/>
          <c:order val="14"/>
          <c:tx>
            <c:strRef>
              <c:f>Sheet5!$S$1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Sheet5!$S$2:$S$336</c:f>
              <c:numCache>
                <c:formatCode>General</c:formatCode>
                <c:ptCount val="335"/>
                <c:pt idx="0">
                  <c:v>9</c:v>
                </c:pt>
                <c:pt idx="1">
                  <c:v>6</c:v>
                </c:pt>
                <c:pt idx="2">
                  <c:v>5</c:v>
                </c:pt>
                <c:pt idx="3">
                  <c:v>15</c:v>
                </c:pt>
                <c:pt idx="4">
                  <c:v>5</c:v>
                </c:pt>
                <c:pt idx="5">
                  <c:v>5</c:v>
                </c:pt>
                <c:pt idx="6">
                  <c:v>7</c:v>
                </c:pt>
                <c:pt idx="7">
                  <c:v>3</c:v>
                </c:pt>
                <c:pt idx="8">
                  <c:v>8</c:v>
                </c:pt>
                <c:pt idx="9">
                  <c:v>5</c:v>
                </c:pt>
                <c:pt idx="10">
                  <c:v>6</c:v>
                </c:pt>
                <c:pt idx="11">
                  <c:v>1</c:v>
                </c:pt>
                <c:pt idx="12">
                  <c:v>3</c:v>
                </c:pt>
                <c:pt idx="13">
                  <c:v>8</c:v>
                </c:pt>
                <c:pt idx="14">
                  <c:v>12</c:v>
                </c:pt>
                <c:pt idx="15">
                  <c:v>15</c:v>
                </c:pt>
                <c:pt idx="16">
                  <c:v>1</c:v>
                </c:pt>
                <c:pt idx="17">
                  <c:v>8</c:v>
                </c:pt>
                <c:pt idx="18">
                  <c:v>6</c:v>
                </c:pt>
                <c:pt idx="19">
                  <c:v>6</c:v>
                </c:pt>
                <c:pt idx="20">
                  <c:v>13</c:v>
                </c:pt>
                <c:pt idx="21">
                  <c:v>6</c:v>
                </c:pt>
                <c:pt idx="22">
                  <c:v>13</c:v>
                </c:pt>
                <c:pt idx="23">
                  <c:v>4</c:v>
                </c:pt>
                <c:pt idx="24">
                  <c:v>11</c:v>
                </c:pt>
                <c:pt idx="25">
                  <c:v>4</c:v>
                </c:pt>
                <c:pt idx="26">
                  <c:v>8</c:v>
                </c:pt>
                <c:pt idx="27">
                  <c:v>11</c:v>
                </c:pt>
                <c:pt idx="28">
                  <c:v>11</c:v>
                </c:pt>
                <c:pt idx="29">
                  <c:v>10</c:v>
                </c:pt>
                <c:pt idx="30">
                  <c:v>2</c:v>
                </c:pt>
                <c:pt idx="31">
                  <c:v>13</c:v>
                </c:pt>
                <c:pt idx="32">
                  <c:v>15</c:v>
                </c:pt>
                <c:pt idx="33">
                  <c:v>13</c:v>
                </c:pt>
                <c:pt idx="34">
                  <c:v>15</c:v>
                </c:pt>
                <c:pt idx="35">
                  <c:v>18</c:v>
                </c:pt>
                <c:pt idx="36">
                  <c:v>4</c:v>
                </c:pt>
                <c:pt idx="37">
                  <c:v>19</c:v>
                </c:pt>
                <c:pt idx="38">
                  <c:v>17</c:v>
                </c:pt>
                <c:pt idx="39">
                  <c:v>1</c:v>
                </c:pt>
                <c:pt idx="40">
                  <c:v>2</c:v>
                </c:pt>
                <c:pt idx="41">
                  <c:v>12</c:v>
                </c:pt>
                <c:pt idx="42">
                  <c:v>3</c:v>
                </c:pt>
                <c:pt idx="43">
                  <c:v>13</c:v>
                </c:pt>
                <c:pt idx="44">
                  <c:v>16</c:v>
                </c:pt>
                <c:pt idx="45">
                  <c:v>4</c:v>
                </c:pt>
                <c:pt idx="46">
                  <c:v>8</c:v>
                </c:pt>
                <c:pt idx="47">
                  <c:v>3</c:v>
                </c:pt>
                <c:pt idx="48">
                  <c:v>12</c:v>
                </c:pt>
                <c:pt idx="49">
                  <c:v>12</c:v>
                </c:pt>
                <c:pt idx="50">
                  <c:v>17</c:v>
                </c:pt>
                <c:pt idx="51">
                  <c:v>5</c:v>
                </c:pt>
                <c:pt idx="52">
                  <c:v>1</c:v>
                </c:pt>
                <c:pt idx="53">
                  <c:v>5</c:v>
                </c:pt>
                <c:pt idx="54">
                  <c:v>16</c:v>
                </c:pt>
                <c:pt idx="55">
                  <c:v>3</c:v>
                </c:pt>
                <c:pt idx="56">
                  <c:v>8</c:v>
                </c:pt>
                <c:pt idx="57">
                  <c:v>14</c:v>
                </c:pt>
                <c:pt idx="58">
                  <c:v>2</c:v>
                </c:pt>
                <c:pt idx="59">
                  <c:v>9</c:v>
                </c:pt>
                <c:pt idx="60">
                  <c:v>13</c:v>
                </c:pt>
                <c:pt idx="61">
                  <c:v>4</c:v>
                </c:pt>
                <c:pt idx="62">
                  <c:v>14</c:v>
                </c:pt>
                <c:pt idx="63">
                  <c:v>2</c:v>
                </c:pt>
                <c:pt idx="64">
                  <c:v>7</c:v>
                </c:pt>
                <c:pt idx="65">
                  <c:v>19</c:v>
                </c:pt>
                <c:pt idx="66">
                  <c:v>17</c:v>
                </c:pt>
                <c:pt idx="67">
                  <c:v>18</c:v>
                </c:pt>
                <c:pt idx="68">
                  <c:v>8</c:v>
                </c:pt>
                <c:pt idx="69">
                  <c:v>16</c:v>
                </c:pt>
                <c:pt idx="70">
                  <c:v>2</c:v>
                </c:pt>
                <c:pt idx="71">
                  <c:v>14</c:v>
                </c:pt>
                <c:pt idx="72">
                  <c:v>16</c:v>
                </c:pt>
                <c:pt idx="73">
                  <c:v>19</c:v>
                </c:pt>
                <c:pt idx="74">
                  <c:v>10</c:v>
                </c:pt>
                <c:pt idx="75">
                  <c:v>11</c:v>
                </c:pt>
                <c:pt idx="76">
                  <c:v>7</c:v>
                </c:pt>
                <c:pt idx="77">
                  <c:v>11</c:v>
                </c:pt>
                <c:pt idx="78">
                  <c:v>8</c:v>
                </c:pt>
                <c:pt idx="79">
                  <c:v>15</c:v>
                </c:pt>
                <c:pt idx="80">
                  <c:v>1</c:v>
                </c:pt>
                <c:pt idx="81">
                  <c:v>14</c:v>
                </c:pt>
                <c:pt idx="82">
                  <c:v>14</c:v>
                </c:pt>
                <c:pt idx="83">
                  <c:v>8</c:v>
                </c:pt>
                <c:pt idx="84">
                  <c:v>16</c:v>
                </c:pt>
                <c:pt idx="85">
                  <c:v>7</c:v>
                </c:pt>
                <c:pt idx="86">
                  <c:v>19</c:v>
                </c:pt>
                <c:pt idx="87">
                  <c:v>2</c:v>
                </c:pt>
                <c:pt idx="88">
                  <c:v>17</c:v>
                </c:pt>
                <c:pt idx="89">
                  <c:v>7</c:v>
                </c:pt>
                <c:pt idx="90">
                  <c:v>6</c:v>
                </c:pt>
                <c:pt idx="91">
                  <c:v>17</c:v>
                </c:pt>
                <c:pt idx="92">
                  <c:v>1</c:v>
                </c:pt>
                <c:pt idx="93">
                  <c:v>1</c:v>
                </c:pt>
                <c:pt idx="94">
                  <c:v>6</c:v>
                </c:pt>
                <c:pt idx="95">
                  <c:v>9</c:v>
                </c:pt>
                <c:pt idx="96">
                  <c:v>6</c:v>
                </c:pt>
                <c:pt idx="97">
                  <c:v>2</c:v>
                </c:pt>
                <c:pt idx="98">
                  <c:v>8</c:v>
                </c:pt>
                <c:pt idx="99">
                  <c:v>12</c:v>
                </c:pt>
                <c:pt idx="100">
                  <c:v>3</c:v>
                </c:pt>
                <c:pt idx="101">
                  <c:v>16</c:v>
                </c:pt>
                <c:pt idx="102">
                  <c:v>6</c:v>
                </c:pt>
                <c:pt idx="103">
                  <c:v>1</c:v>
                </c:pt>
                <c:pt idx="104">
                  <c:v>2</c:v>
                </c:pt>
                <c:pt idx="105">
                  <c:v>15</c:v>
                </c:pt>
                <c:pt idx="106">
                  <c:v>4</c:v>
                </c:pt>
                <c:pt idx="107">
                  <c:v>17</c:v>
                </c:pt>
                <c:pt idx="108">
                  <c:v>9</c:v>
                </c:pt>
                <c:pt idx="109">
                  <c:v>9</c:v>
                </c:pt>
                <c:pt idx="110">
                  <c:v>8</c:v>
                </c:pt>
                <c:pt idx="111">
                  <c:v>5</c:v>
                </c:pt>
                <c:pt idx="112">
                  <c:v>3</c:v>
                </c:pt>
                <c:pt idx="113">
                  <c:v>19</c:v>
                </c:pt>
                <c:pt idx="114">
                  <c:v>5</c:v>
                </c:pt>
                <c:pt idx="115">
                  <c:v>8</c:v>
                </c:pt>
                <c:pt idx="116">
                  <c:v>18</c:v>
                </c:pt>
                <c:pt idx="117">
                  <c:v>18</c:v>
                </c:pt>
                <c:pt idx="118">
                  <c:v>5</c:v>
                </c:pt>
                <c:pt idx="119">
                  <c:v>19</c:v>
                </c:pt>
                <c:pt idx="120">
                  <c:v>16</c:v>
                </c:pt>
                <c:pt idx="121">
                  <c:v>17</c:v>
                </c:pt>
                <c:pt idx="122">
                  <c:v>4</c:v>
                </c:pt>
                <c:pt idx="123">
                  <c:v>6</c:v>
                </c:pt>
                <c:pt idx="124">
                  <c:v>8</c:v>
                </c:pt>
                <c:pt idx="125">
                  <c:v>16</c:v>
                </c:pt>
                <c:pt idx="126">
                  <c:v>16</c:v>
                </c:pt>
                <c:pt idx="127">
                  <c:v>18</c:v>
                </c:pt>
                <c:pt idx="128">
                  <c:v>7</c:v>
                </c:pt>
                <c:pt idx="129">
                  <c:v>7</c:v>
                </c:pt>
                <c:pt idx="130">
                  <c:v>11</c:v>
                </c:pt>
                <c:pt idx="131">
                  <c:v>3</c:v>
                </c:pt>
                <c:pt idx="132">
                  <c:v>3</c:v>
                </c:pt>
                <c:pt idx="133">
                  <c:v>1</c:v>
                </c:pt>
                <c:pt idx="134">
                  <c:v>10</c:v>
                </c:pt>
                <c:pt idx="135">
                  <c:v>2</c:v>
                </c:pt>
                <c:pt idx="136">
                  <c:v>4</c:v>
                </c:pt>
                <c:pt idx="137">
                  <c:v>2</c:v>
                </c:pt>
                <c:pt idx="138">
                  <c:v>14</c:v>
                </c:pt>
                <c:pt idx="139">
                  <c:v>2</c:v>
                </c:pt>
                <c:pt idx="140">
                  <c:v>5</c:v>
                </c:pt>
                <c:pt idx="141">
                  <c:v>11</c:v>
                </c:pt>
                <c:pt idx="142">
                  <c:v>9</c:v>
                </c:pt>
                <c:pt idx="143">
                  <c:v>17</c:v>
                </c:pt>
                <c:pt idx="144">
                  <c:v>13</c:v>
                </c:pt>
                <c:pt idx="145">
                  <c:v>6</c:v>
                </c:pt>
                <c:pt idx="146">
                  <c:v>3</c:v>
                </c:pt>
                <c:pt idx="147">
                  <c:v>6</c:v>
                </c:pt>
                <c:pt idx="148">
                  <c:v>13</c:v>
                </c:pt>
                <c:pt idx="149">
                  <c:v>12</c:v>
                </c:pt>
                <c:pt idx="150">
                  <c:v>4</c:v>
                </c:pt>
                <c:pt idx="151">
                  <c:v>2</c:v>
                </c:pt>
                <c:pt idx="152">
                  <c:v>11</c:v>
                </c:pt>
                <c:pt idx="153">
                  <c:v>14</c:v>
                </c:pt>
                <c:pt idx="154">
                  <c:v>8</c:v>
                </c:pt>
                <c:pt idx="155">
                  <c:v>16</c:v>
                </c:pt>
                <c:pt idx="156">
                  <c:v>9</c:v>
                </c:pt>
                <c:pt idx="157">
                  <c:v>6</c:v>
                </c:pt>
                <c:pt idx="158">
                  <c:v>3</c:v>
                </c:pt>
                <c:pt idx="159">
                  <c:v>5</c:v>
                </c:pt>
                <c:pt idx="160">
                  <c:v>18</c:v>
                </c:pt>
                <c:pt idx="161">
                  <c:v>3</c:v>
                </c:pt>
                <c:pt idx="162">
                  <c:v>7</c:v>
                </c:pt>
                <c:pt idx="163">
                  <c:v>1</c:v>
                </c:pt>
                <c:pt idx="164">
                  <c:v>3</c:v>
                </c:pt>
                <c:pt idx="165">
                  <c:v>15</c:v>
                </c:pt>
                <c:pt idx="166">
                  <c:v>10</c:v>
                </c:pt>
                <c:pt idx="167">
                  <c:v>3</c:v>
                </c:pt>
                <c:pt idx="168">
                  <c:v>3</c:v>
                </c:pt>
                <c:pt idx="169">
                  <c:v>17</c:v>
                </c:pt>
                <c:pt idx="170">
                  <c:v>17</c:v>
                </c:pt>
                <c:pt idx="171">
                  <c:v>3</c:v>
                </c:pt>
                <c:pt idx="172">
                  <c:v>3</c:v>
                </c:pt>
                <c:pt idx="173">
                  <c:v>9</c:v>
                </c:pt>
                <c:pt idx="174">
                  <c:v>2</c:v>
                </c:pt>
                <c:pt idx="175">
                  <c:v>5</c:v>
                </c:pt>
                <c:pt idx="176">
                  <c:v>10</c:v>
                </c:pt>
                <c:pt idx="177">
                  <c:v>1</c:v>
                </c:pt>
                <c:pt idx="178">
                  <c:v>14</c:v>
                </c:pt>
                <c:pt idx="179">
                  <c:v>11</c:v>
                </c:pt>
                <c:pt idx="180">
                  <c:v>7</c:v>
                </c:pt>
                <c:pt idx="181">
                  <c:v>3</c:v>
                </c:pt>
                <c:pt idx="182">
                  <c:v>19</c:v>
                </c:pt>
                <c:pt idx="183">
                  <c:v>9</c:v>
                </c:pt>
                <c:pt idx="184">
                  <c:v>16</c:v>
                </c:pt>
                <c:pt idx="185">
                  <c:v>15</c:v>
                </c:pt>
                <c:pt idx="186">
                  <c:v>4</c:v>
                </c:pt>
                <c:pt idx="187">
                  <c:v>7</c:v>
                </c:pt>
                <c:pt idx="188">
                  <c:v>19</c:v>
                </c:pt>
                <c:pt idx="189">
                  <c:v>12</c:v>
                </c:pt>
                <c:pt idx="190">
                  <c:v>14</c:v>
                </c:pt>
                <c:pt idx="191">
                  <c:v>6</c:v>
                </c:pt>
                <c:pt idx="192">
                  <c:v>13</c:v>
                </c:pt>
                <c:pt idx="193">
                  <c:v>10</c:v>
                </c:pt>
                <c:pt idx="194">
                  <c:v>4</c:v>
                </c:pt>
                <c:pt idx="195">
                  <c:v>10</c:v>
                </c:pt>
                <c:pt idx="196">
                  <c:v>11</c:v>
                </c:pt>
                <c:pt idx="197">
                  <c:v>11</c:v>
                </c:pt>
                <c:pt idx="198">
                  <c:v>10</c:v>
                </c:pt>
                <c:pt idx="199">
                  <c:v>4</c:v>
                </c:pt>
                <c:pt idx="200">
                  <c:v>5</c:v>
                </c:pt>
                <c:pt idx="201">
                  <c:v>2</c:v>
                </c:pt>
                <c:pt idx="202">
                  <c:v>15</c:v>
                </c:pt>
                <c:pt idx="203">
                  <c:v>13</c:v>
                </c:pt>
                <c:pt idx="204">
                  <c:v>4</c:v>
                </c:pt>
                <c:pt idx="205">
                  <c:v>4</c:v>
                </c:pt>
                <c:pt idx="206">
                  <c:v>18</c:v>
                </c:pt>
                <c:pt idx="207">
                  <c:v>6</c:v>
                </c:pt>
                <c:pt idx="208">
                  <c:v>13</c:v>
                </c:pt>
                <c:pt idx="209">
                  <c:v>8</c:v>
                </c:pt>
                <c:pt idx="210">
                  <c:v>18</c:v>
                </c:pt>
                <c:pt idx="211">
                  <c:v>17</c:v>
                </c:pt>
                <c:pt idx="212">
                  <c:v>13</c:v>
                </c:pt>
                <c:pt idx="213">
                  <c:v>3</c:v>
                </c:pt>
                <c:pt idx="214">
                  <c:v>14</c:v>
                </c:pt>
                <c:pt idx="215">
                  <c:v>14</c:v>
                </c:pt>
                <c:pt idx="216">
                  <c:v>19</c:v>
                </c:pt>
                <c:pt idx="217">
                  <c:v>15</c:v>
                </c:pt>
                <c:pt idx="218">
                  <c:v>17</c:v>
                </c:pt>
                <c:pt idx="219">
                  <c:v>1</c:v>
                </c:pt>
                <c:pt idx="220">
                  <c:v>6</c:v>
                </c:pt>
                <c:pt idx="221">
                  <c:v>19</c:v>
                </c:pt>
                <c:pt idx="222">
                  <c:v>5</c:v>
                </c:pt>
                <c:pt idx="223">
                  <c:v>7</c:v>
                </c:pt>
                <c:pt idx="224">
                  <c:v>7</c:v>
                </c:pt>
                <c:pt idx="225">
                  <c:v>8</c:v>
                </c:pt>
                <c:pt idx="226">
                  <c:v>18</c:v>
                </c:pt>
                <c:pt idx="227">
                  <c:v>7</c:v>
                </c:pt>
                <c:pt idx="228">
                  <c:v>18</c:v>
                </c:pt>
                <c:pt idx="229">
                  <c:v>9</c:v>
                </c:pt>
                <c:pt idx="230">
                  <c:v>17</c:v>
                </c:pt>
                <c:pt idx="231">
                  <c:v>5</c:v>
                </c:pt>
                <c:pt idx="232">
                  <c:v>9</c:v>
                </c:pt>
                <c:pt idx="233">
                  <c:v>9</c:v>
                </c:pt>
                <c:pt idx="234">
                  <c:v>2</c:v>
                </c:pt>
                <c:pt idx="235">
                  <c:v>1</c:v>
                </c:pt>
                <c:pt idx="236">
                  <c:v>9</c:v>
                </c:pt>
                <c:pt idx="237">
                  <c:v>3</c:v>
                </c:pt>
                <c:pt idx="238">
                  <c:v>5</c:v>
                </c:pt>
                <c:pt idx="239">
                  <c:v>11</c:v>
                </c:pt>
                <c:pt idx="240">
                  <c:v>8</c:v>
                </c:pt>
                <c:pt idx="241">
                  <c:v>6</c:v>
                </c:pt>
                <c:pt idx="242">
                  <c:v>16</c:v>
                </c:pt>
                <c:pt idx="243">
                  <c:v>6</c:v>
                </c:pt>
                <c:pt idx="244">
                  <c:v>14</c:v>
                </c:pt>
                <c:pt idx="245">
                  <c:v>5</c:v>
                </c:pt>
                <c:pt idx="246">
                  <c:v>4</c:v>
                </c:pt>
                <c:pt idx="247">
                  <c:v>10</c:v>
                </c:pt>
                <c:pt idx="248">
                  <c:v>1</c:v>
                </c:pt>
                <c:pt idx="249">
                  <c:v>11</c:v>
                </c:pt>
                <c:pt idx="250">
                  <c:v>7</c:v>
                </c:pt>
                <c:pt idx="251">
                  <c:v>16</c:v>
                </c:pt>
                <c:pt idx="252">
                  <c:v>1</c:v>
                </c:pt>
                <c:pt idx="253">
                  <c:v>19</c:v>
                </c:pt>
                <c:pt idx="254">
                  <c:v>11</c:v>
                </c:pt>
                <c:pt idx="255">
                  <c:v>18</c:v>
                </c:pt>
                <c:pt idx="256">
                  <c:v>10</c:v>
                </c:pt>
                <c:pt idx="257">
                  <c:v>17</c:v>
                </c:pt>
                <c:pt idx="258">
                  <c:v>9</c:v>
                </c:pt>
                <c:pt idx="259">
                  <c:v>5</c:v>
                </c:pt>
                <c:pt idx="260">
                  <c:v>16</c:v>
                </c:pt>
                <c:pt idx="261">
                  <c:v>7</c:v>
                </c:pt>
                <c:pt idx="262">
                  <c:v>7</c:v>
                </c:pt>
                <c:pt idx="263">
                  <c:v>11</c:v>
                </c:pt>
                <c:pt idx="264">
                  <c:v>1</c:v>
                </c:pt>
                <c:pt idx="265">
                  <c:v>18</c:v>
                </c:pt>
                <c:pt idx="266">
                  <c:v>7</c:v>
                </c:pt>
                <c:pt idx="267">
                  <c:v>19</c:v>
                </c:pt>
                <c:pt idx="268">
                  <c:v>8</c:v>
                </c:pt>
                <c:pt idx="269">
                  <c:v>4</c:v>
                </c:pt>
                <c:pt idx="270">
                  <c:v>8</c:v>
                </c:pt>
                <c:pt idx="271">
                  <c:v>12</c:v>
                </c:pt>
                <c:pt idx="272">
                  <c:v>12</c:v>
                </c:pt>
                <c:pt idx="273">
                  <c:v>17</c:v>
                </c:pt>
                <c:pt idx="274">
                  <c:v>6</c:v>
                </c:pt>
                <c:pt idx="275">
                  <c:v>8</c:v>
                </c:pt>
                <c:pt idx="276">
                  <c:v>4</c:v>
                </c:pt>
                <c:pt idx="277">
                  <c:v>3</c:v>
                </c:pt>
                <c:pt idx="278">
                  <c:v>9</c:v>
                </c:pt>
                <c:pt idx="279">
                  <c:v>2</c:v>
                </c:pt>
                <c:pt idx="280">
                  <c:v>18</c:v>
                </c:pt>
                <c:pt idx="281">
                  <c:v>10</c:v>
                </c:pt>
                <c:pt idx="282">
                  <c:v>17</c:v>
                </c:pt>
                <c:pt idx="283">
                  <c:v>18</c:v>
                </c:pt>
                <c:pt idx="284">
                  <c:v>16</c:v>
                </c:pt>
                <c:pt idx="285">
                  <c:v>3</c:v>
                </c:pt>
                <c:pt idx="286">
                  <c:v>6</c:v>
                </c:pt>
                <c:pt idx="287">
                  <c:v>8</c:v>
                </c:pt>
                <c:pt idx="288">
                  <c:v>16</c:v>
                </c:pt>
                <c:pt idx="289">
                  <c:v>12</c:v>
                </c:pt>
                <c:pt idx="290">
                  <c:v>19</c:v>
                </c:pt>
                <c:pt idx="291">
                  <c:v>5</c:v>
                </c:pt>
                <c:pt idx="292">
                  <c:v>4</c:v>
                </c:pt>
                <c:pt idx="293">
                  <c:v>8</c:v>
                </c:pt>
                <c:pt idx="294">
                  <c:v>7</c:v>
                </c:pt>
                <c:pt idx="295">
                  <c:v>7</c:v>
                </c:pt>
                <c:pt idx="296">
                  <c:v>7</c:v>
                </c:pt>
                <c:pt idx="297">
                  <c:v>2</c:v>
                </c:pt>
                <c:pt idx="298">
                  <c:v>7</c:v>
                </c:pt>
                <c:pt idx="299">
                  <c:v>14</c:v>
                </c:pt>
                <c:pt idx="300">
                  <c:v>6</c:v>
                </c:pt>
                <c:pt idx="301">
                  <c:v>14</c:v>
                </c:pt>
                <c:pt idx="302">
                  <c:v>10</c:v>
                </c:pt>
                <c:pt idx="303">
                  <c:v>5</c:v>
                </c:pt>
                <c:pt idx="304">
                  <c:v>14</c:v>
                </c:pt>
                <c:pt idx="305">
                  <c:v>5</c:v>
                </c:pt>
                <c:pt idx="306">
                  <c:v>17</c:v>
                </c:pt>
                <c:pt idx="307">
                  <c:v>15</c:v>
                </c:pt>
                <c:pt idx="308">
                  <c:v>9</c:v>
                </c:pt>
                <c:pt idx="309">
                  <c:v>18</c:v>
                </c:pt>
                <c:pt idx="310">
                  <c:v>3</c:v>
                </c:pt>
                <c:pt idx="311">
                  <c:v>12</c:v>
                </c:pt>
                <c:pt idx="312">
                  <c:v>9</c:v>
                </c:pt>
                <c:pt idx="313">
                  <c:v>15</c:v>
                </c:pt>
                <c:pt idx="314">
                  <c:v>17</c:v>
                </c:pt>
                <c:pt idx="315">
                  <c:v>5</c:v>
                </c:pt>
                <c:pt idx="316">
                  <c:v>3</c:v>
                </c:pt>
                <c:pt idx="317">
                  <c:v>7</c:v>
                </c:pt>
                <c:pt idx="318">
                  <c:v>16</c:v>
                </c:pt>
                <c:pt idx="319">
                  <c:v>2</c:v>
                </c:pt>
                <c:pt idx="320">
                  <c:v>2</c:v>
                </c:pt>
                <c:pt idx="321">
                  <c:v>19</c:v>
                </c:pt>
                <c:pt idx="322">
                  <c:v>7</c:v>
                </c:pt>
                <c:pt idx="323">
                  <c:v>1</c:v>
                </c:pt>
                <c:pt idx="324">
                  <c:v>9</c:v>
                </c:pt>
                <c:pt idx="325">
                  <c:v>10</c:v>
                </c:pt>
                <c:pt idx="326">
                  <c:v>3</c:v>
                </c:pt>
                <c:pt idx="327">
                  <c:v>3</c:v>
                </c:pt>
                <c:pt idx="328">
                  <c:v>7</c:v>
                </c:pt>
                <c:pt idx="329">
                  <c:v>8</c:v>
                </c:pt>
                <c:pt idx="330">
                  <c:v>2</c:v>
                </c:pt>
                <c:pt idx="331">
                  <c:v>11</c:v>
                </c:pt>
                <c:pt idx="332">
                  <c:v>9</c:v>
                </c:pt>
                <c:pt idx="333">
                  <c:v>7</c:v>
                </c:pt>
                <c:pt idx="334">
                  <c:v>14</c:v>
                </c:pt>
              </c:numCache>
            </c:numRef>
          </c:val>
          <c:smooth val="0"/>
          <c:extLst>
            <c:ext xmlns:c16="http://schemas.microsoft.com/office/drawing/2014/chart" uri="{C3380CC4-5D6E-409C-BE32-E72D297353CC}">
              <c16:uniqueId val="{0000000E-18DA-4B03-BD59-436280F52B7D}"/>
            </c:ext>
          </c:extLst>
        </c:ser>
        <c:ser>
          <c:idx val="15"/>
          <c:order val="15"/>
          <c:tx>
            <c:strRef>
              <c:f>Sheet5!$T$1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Sheet5!$T$2:$T$336</c:f>
              <c:numCache>
                <c:formatCode>General</c:formatCode>
                <c:ptCount val="335"/>
                <c:pt idx="0">
                  <c:v>5</c:v>
                </c:pt>
                <c:pt idx="1">
                  <c:v>13</c:v>
                </c:pt>
                <c:pt idx="2">
                  <c:v>6</c:v>
                </c:pt>
                <c:pt idx="3">
                  <c:v>1</c:v>
                </c:pt>
                <c:pt idx="4">
                  <c:v>10</c:v>
                </c:pt>
                <c:pt idx="5">
                  <c:v>7</c:v>
                </c:pt>
                <c:pt idx="6">
                  <c:v>16</c:v>
                </c:pt>
                <c:pt idx="7">
                  <c:v>12</c:v>
                </c:pt>
                <c:pt idx="8">
                  <c:v>3</c:v>
                </c:pt>
                <c:pt idx="9">
                  <c:v>13</c:v>
                </c:pt>
                <c:pt idx="10">
                  <c:v>15</c:v>
                </c:pt>
                <c:pt idx="11">
                  <c:v>4</c:v>
                </c:pt>
                <c:pt idx="12">
                  <c:v>15</c:v>
                </c:pt>
                <c:pt idx="13">
                  <c:v>12</c:v>
                </c:pt>
                <c:pt idx="14">
                  <c:v>1</c:v>
                </c:pt>
                <c:pt idx="15">
                  <c:v>8</c:v>
                </c:pt>
                <c:pt idx="16">
                  <c:v>7</c:v>
                </c:pt>
                <c:pt idx="17">
                  <c:v>1</c:v>
                </c:pt>
                <c:pt idx="18">
                  <c:v>1</c:v>
                </c:pt>
                <c:pt idx="19">
                  <c:v>13</c:v>
                </c:pt>
                <c:pt idx="20">
                  <c:v>11</c:v>
                </c:pt>
                <c:pt idx="21">
                  <c:v>16</c:v>
                </c:pt>
                <c:pt idx="22">
                  <c:v>8</c:v>
                </c:pt>
                <c:pt idx="23">
                  <c:v>1</c:v>
                </c:pt>
                <c:pt idx="24">
                  <c:v>14</c:v>
                </c:pt>
                <c:pt idx="25">
                  <c:v>3</c:v>
                </c:pt>
                <c:pt idx="26">
                  <c:v>7</c:v>
                </c:pt>
                <c:pt idx="27">
                  <c:v>4</c:v>
                </c:pt>
                <c:pt idx="28">
                  <c:v>1</c:v>
                </c:pt>
                <c:pt idx="29">
                  <c:v>11</c:v>
                </c:pt>
                <c:pt idx="30">
                  <c:v>3</c:v>
                </c:pt>
                <c:pt idx="31">
                  <c:v>14</c:v>
                </c:pt>
                <c:pt idx="32">
                  <c:v>7</c:v>
                </c:pt>
                <c:pt idx="33">
                  <c:v>18</c:v>
                </c:pt>
                <c:pt idx="34">
                  <c:v>6</c:v>
                </c:pt>
                <c:pt idx="35">
                  <c:v>19</c:v>
                </c:pt>
                <c:pt idx="36">
                  <c:v>11</c:v>
                </c:pt>
                <c:pt idx="37">
                  <c:v>8</c:v>
                </c:pt>
                <c:pt idx="38">
                  <c:v>3</c:v>
                </c:pt>
                <c:pt idx="39">
                  <c:v>8</c:v>
                </c:pt>
                <c:pt idx="40">
                  <c:v>9</c:v>
                </c:pt>
                <c:pt idx="41">
                  <c:v>7</c:v>
                </c:pt>
                <c:pt idx="42">
                  <c:v>4</c:v>
                </c:pt>
                <c:pt idx="43">
                  <c:v>12</c:v>
                </c:pt>
                <c:pt idx="44">
                  <c:v>12</c:v>
                </c:pt>
                <c:pt idx="45">
                  <c:v>3</c:v>
                </c:pt>
                <c:pt idx="46">
                  <c:v>3</c:v>
                </c:pt>
                <c:pt idx="47">
                  <c:v>8</c:v>
                </c:pt>
                <c:pt idx="48">
                  <c:v>8</c:v>
                </c:pt>
                <c:pt idx="49">
                  <c:v>6</c:v>
                </c:pt>
                <c:pt idx="50">
                  <c:v>5</c:v>
                </c:pt>
                <c:pt idx="51">
                  <c:v>10</c:v>
                </c:pt>
                <c:pt idx="52">
                  <c:v>9</c:v>
                </c:pt>
                <c:pt idx="53">
                  <c:v>3</c:v>
                </c:pt>
                <c:pt idx="54">
                  <c:v>9</c:v>
                </c:pt>
                <c:pt idx="55">
                  <c:v>7</c:v>
                </c:pt>
                <c:pt idx="56">
                  <c:v>12</c:v>
                </c:pt>
                <c:pt idx="57">
                  <c:v>2</c:v>
                </c:pt>
                <c:pt idx="58">
                  <c:v>11</c:v>
                </c:pt>
                <c:pt idx="59">
                  <c:v>5</c:v>
                </c:pt>
                <c:pt idx="60">
                  <c:v>1</c:v>
                </c:pt>
                <c:pt idx="61">
                  <c:v>15</c:v>
                </c:pt>
                <c:pt idx="62">
                  <c:v>6</c:v>
                </c:pt>
                <c:pt idx="63">
                  <c:v>16</c:v>
                </c:pt>
                <c:pt idx="64">
                  <c:v>5</c:v>
                </c:pt>
                <c:pt idx="65">
                  <c:v>10</c:v>
                </c:pt>
                <c:pt idx="66">
                  <c:v>8</c:v>
                </c:pt>
                <c:pt idx="67">
                  <c:v>7</c:v>
                </c:pt>
                <c:pt idx="68">
                  <c:v>2</c:v>
                </c:pt>
                <c:pt idx="69">
                  <c:v>6</c:v>
                </c:pt>
                <c:pt idx="70">
                  <c:v>11</c:v>
                </c:pt>
                <c:pt idx="71">
                  <c:v>18</c:v>
                </c:pt>
                <c:pt idx="72">
                  <c:v>14</c:v>
                </c:pt>
                <c:pt idx="73">
                  <c:v>14</c:v>
                </c:pt>
                <c:pt idx="74">
                  <c:v>16</c:v>
                </c:pt>
                <c:pt idx="75">
                  <c:v>13</c:v>
                </c:pt>
                <c:pt idx="76">
                  <c:v>8</c:v>
                </c:pt>
                <c:pt idx="77">
                  <c:v>10</c:v>
                </c:pt>
                <c:pt idx="78">
                  <c:v>1</c:v>
                </c:pt>
                <c:pt idx="79">
                  <c:v>3</c:v>
                </c:pt>
                <c:pt idx="80">
                  <c:v>15</c:v>
                </c:pt>
                <c:pt idx="81">
                  <c:v>6</c:v>
                </c:pt>
                <c:pt idx="82">
                  <c:v>9</c:v>
                </c:pt>
                <c:pt idx="83">
                  <c:v>9</c:v>
                </c:pt>
                <c:pt idx="84">
                  <c:v>1</c:v>
                </c:pt>
                <c:pt idx="85">
                  <c:v>4</c:v>
                </c:pt>
                <c:pt idx="86">
                  <c:v>14</c:v>
                </c:pt>
                <c:pt idx="87">
                  <c:v>10</c:v>
                </c:pt>
                <c:pt idx="88">
                  <c:v>12</c:v>
                </c:pt>
                <c:pt idx="89">
                  <c:v>2</c:v>
                </c:pt>
                <c:pt idx="90">
                  <c:v>9</c:v>
                </c:pt>
                <c:pt idx="91">
                  <c:v>8</c:v>
                </c:pt>
                <c:pt idx="92">
                  <c:v>2</c:v>
                </c:pt>
                <c:pt idx="93">
                  <c:v>14</c:v>
                </c:pt>
                <c:pt idx="94">
                  <c:v>8</c:v>
                </c:pt>
                <c:pt idx="95">
                  <c:v>14</c:v>
                </c:pt>
                <c:pt idx="96">
                  <c:v>4</c:v>
                </c:pt>
                <c:pt idx="97">
                  <c:v>12</c:v>
                </c:pt>
                <c:pt idx="98">
                  <c:v>6</c:v>
                </c:pt>
                <c:pt idx="99">
                  <c:v>10</c:v>
                </c:pt>
                <c:pt idx="100">
                  <c:v>4</c:v>
                </c:pt>
                <c:pt idx="101">
                  <c:v>10</c:v>
                </c:pt>
                <c:pt idx="102">
                  <c:v>12</c:v>
                </c:pt>
                <c:pt idx="103">
                  <c:v>10</c:v>
                </c:pt>
                <c:pt idx="104">
                  <c:v>15</c:v>
                </c:pt>
                <c:pt idx="105">
                  <c:v>5</c:v>
                </c:pt>
                <c:pt idx="106">
                  <c:v>18</c:v>
                </c:pt>
                <c:pt idx="107">
                  <c:v>16</c:v>
                </c:pt>
                <c:pt idx="108">
                  <c:v>11</c:v>
                </c:pt>
                <c:pt idx="109">
                  <c:v>6</c:v>
                </c:pt>
                <c:pt idx="110">
                  <c:v>4</c:v>
                </c:pt>
                <c:pt idx="111">
                  <c:v>10</c:v>
                </c:pt>
                <c:pt idx="112">
                  <c:v>12</c:v>
                </c:pt>
                <c:pt idx="113">
                  <c:v>2</c:v>
                </c:pt>
                <c:pt idx="114">
                  <c:v>10</c:v>
                </c:pt>
                <c:pt idx="115">
                  <c:v>10</c:v>
                </c:pt>
                <c:pt idx="116">
                  <c:v>8</c:v>
                </c:pt>
                <c:pt idx="117">
                  <c:v>7</c:v>
                </c:pt>
                <c:pt idx="118">
                  <c:v>18</c:v>
                </c:pt>
                <c:pt idx="119">
                  <c:v>5</c:v>
                </c:pt>
                <c:pt idx="120">
                  <c:v>14</c:v>
                </c:pt>
                <c:pt idx="121">
                  <c:v>10</c:v>
                </c:pt>
                <c:pt idx="122">
                  <c:v>7</c:v>
                </c:pt>
                <c:pt idx="123">
                  <c:v>13</c:v>
                </c:pt>
                <c:pt idx="124">
                  <c:v>15</c:v>
                </c:pt>
                <c:pt idx="125">
                  <c:v>19</c:v>
                </c:pt>
                <c:pt idx="126">
                  <c:v>6</c:v>
                </c:pt>
                <c:pt idx="127">
                  <c:v>19</c:v>
                </c:pt>
                <c:pt idx="128">
                  <c:v>12</c:v>
                </c:pt>
                <c:pt idx="129">
                  <c:v>4</c:v>
                </c:pt>
                <c:pt idx="130">
                  <c:v>8</c:v>
                </c:pt>
                <c:pt idx="131">
                  <c:v>1</c:v>
                </c:pt>
                <c:pt idx="132">
                  <c:v>12</c:v>
                </c:pt>
                <c:pt idx="133">
                  <c:v>12</c:v>
                </c:pt>
                <c:pt idx="134">
                  <c:v>5</c:v>
                </c:pt>
                <c:pt idx="135">
                  <c:v>1</c:v>
                </c:pt>
                <c:pt idx="136">
                  <c:v>5</c:v>
                </c:pt>
                <c:pt idx="137">
                  <c:v>3</c:v>
                </c:pt>
                <c:pt idx="138">
                  <c:v>9</c:v>
                </c:pt>
                <c:pt idx="139">
                  <c:v>1</c:v>
                </c:pt>
                <c:pt idx="140">
                  <c:v>2</c:v>
                </c:pt>
                <c:pt idx="141">
                  <c:v>9</c:v>
                </c:pt>
                <c:pt idx="142">
                  <c:v>11</c:v>
                </c:pt>
                <c:pt idx="143">
                  <c:v>4</c:v>
                </c:pt>
                <c:pt idx="144">
                  <c:v>12</c:v>
                </c:pt>
                <c:pt idx="145">
                  <c:v>12</c:v>
                </c:pt>
                <c:pt idx="146">
                  <c:v>18</c:v>
                </c:pt>
                <c:pt idx="147">
                  <c:v>13</c:v>
                </c:pt>
                <c:pt idx="148">
                  <c:v>4</c:v>
                </c:pt>
                <c:pt idx="149">
                  <c:v>14</c:v>
                </c:pt>
                <c:pt idx="150">
                  <c:v>14</c:v>
                </c:pt>
                <c:pt idx="151">
                  <c:v>9</c:v>
                </c:pt>
                <c:pt idx="152">
                  <c:v>16</c:v>
                </c:pt>
                <c:pt idx="153">
                  <c:v>16</c:v>
                </c:pt>
                <c:pt idx="154">
                  <c:v>2</c:v>
                </c:pt>
                <c:pt idx="155">
                  <c:v>12</c:v>
                </c:pt>
                <c:pt idx="156">
                  <c:v>5</c:v>
                </c:pt>
                <c:pt idx="157">
                  <c:v>15</c:v>
                </c:pt>
                <c:pt idx="158">
                  <c:v>12</c:v>
                </c:pt>
                <c:pt idx="159">
                  <c:v>4</c:v>
                </c:pt>
                <c:pt idx="160">
                  <c:v>3</c:v>
                </c:pt>
                <c:pt idx="161">
                  <c:v>6</c:v>
                </c:pt>
                <c:pt idx="162">
                  <c:v>2</c:v>
                </c:pt>
                <c:pt idx="163">
                  <c:v>7</c:v>
                </c:pt>
                <c:pt idx="164">
                  <c:v>15</c:v>
                </c:pt>
                <c:pt idx="165">
                  <c:v>1</c:v>
                </c:pt>
                <c:pt idx="166">
                  <c:v>11</c:v>
                </c:pt>
                <c:pt idx="167">
                  <c:v>11</c:v>
                </c:pt>
                <c:pt idx="168">
                  <c:v>5</c:v>
                </c:pt>
                <c:pt idx="169">
                  <c:v>18</c:v>
                </c:pt>
                <c:pt idx="170">
                  <c:v>14</c:v>
                </c:pt>
                <c:pt idx="171">
                  <c:v>11</c:v>
                </c:pt>
                <c:pt idx="172">
                  <c:v>15</c:v>
                </c:pt>
                <c:pt idx="173">
                  <c:v>5</c:v>
                </c:pt>
                <c:pt idx="174">
                  <c:v>5</c:v>
                </c:pt>
                <c:pt idx="175">
                  <c:v>6</c:v>
                </c:pt>
                <c:pt idx="176">
                  <c:v>12</c:v>
                </c:pt>
                <c:pt idx="177">
                  <c:v>16</c:v>
                </c:pt>
                <c:pt idx="178">
                  <c:v>10</c:v>
                </c:pt>
                <c:pt idx="179">
                  <c:v>14</c:v>
                </c:pt>
                <c:pt idx="180">
                  <c:v>2</c:v>
                </c:pt>
                <c:pt idx="181">
                  <c:v>16</c:v>
                </c:pt>
                <c:pt idx="182">
                  <c:v>10</c:v>
                </c:pt>
                <c:pt idx="183">
                  <c:v>17</c:v>
                </c:pt>
                <c:pt idx="184">
                  <c:v>9</c:v>
                </c:pt>
                <c:pt idx="185">
                  <c:v>19</c:v>
                </c:pt>
                <c:pt idx="186">
                  <c:v>18</c:v>
                </c:pt>
                <c:pt idx="187">
                  <c:v>3</c:v>
                </c:pt>
                <c:pt idx="188">
                  <c:v>16</c:v>
                </c:pt>
                <c:pt idx="189">
                  <c:v>4</c:v>
                </c:pt>
                <c:pt idx="190">
                  <c:v>2</c:v>
                </c:pt>
                <c:pt idx="191">
                  <c:v>13</c:v>
                </c:pt>
                <c:pt idx="192">
                  <c:v>11</c:v>
                </c:pt>
                <c:pt idx="193">
                  <c:v>5</c:v>
                </c:pt>
                <c:pt idx="194">
                  <c:v>18</c:v>
                </c:pt>
                <c:pt idx="195">
                  <c:v>12</c:v>
                </c:pt>
                <c:pt idx="196">
                  <c:v>4</c:v>
                </c:pt>
                <c:pt idx="197">
                  <c:v>9</c:v>
                </c:pt>
                <c:pt idx="198">
                  <c:v>13</c:v>
                </c:pt>
                <c:pt idx="199">
                  <c:v>3</c:v>
                </c:pt>
                <c:pt idx="200">
                  <c:v>13</c:v>
                </c:pt>
                <c:pt idx="201">
                  <c:v>10</c:v>
                </c:pt>
                <c:pt idx="202">
                  <c:v>2</c:v>
                </c:pt>
                <c:pt idx="203">
                  <c:v>8</c:v>
                </c:pt>
                <c:pt idx="204">
                  <c:v>7</c:v>
                </c:pt>
                <c:pt idx="205">
                  <c:v>11</c:v>
                </c:pt>
                <c:pt idx="206">
                  <c:v>14</c:v>
                </c:pt>
                <c:pt idx="207">
                  <c:v>4</c:v>
                </c:pt>
                <c:pt idx="208">
                  <c:v>1</c:v>
                </c:pt>
                <c:pt idx="209">
                  <c:v>5</c:v>
                </c:pt>
                <c:pt idx="210">
                  <c:v>15</c:v>
                </c:pt>
                <c:pt idx="211">
                  <c:v>13</c:v>
                </c:pt>
                <c:pt idx="212">
                  <c:v>8</c:v>
                </c:pt>
                <c:pt idx="213">
                  <c:v>4</c:v>
                </c:pt>
                <c:pt idx="214">
                  <c:v>13</c:v>
                </c:pt>
                <c:pt idx="215">
                  <c:v>19</c:v>
                </c:pt>
                <c:pt idx="216">
                  <c:v>11</c:v>
                </c:pt>
                <c:pt idx="217">
                  <c:v>16</c:v>
                </c:pt>
                <c:pt idx="218">
                  <c:v>14</c:v>
                </c:pt>
                <c:pt idx="219">
                  <c:v>19</c:v>
                </c:pt>
                <c:pt idx="220">
                  <c:v>4</c:v>
                </c:pt>
                <c:pt idx="221">
                  <c:v>13</c:v>
                </c:pt>
                <c:pt idx="222">
                  <c:v>1</c:v>
                </c:pt>
                <c:pt idx="223">
                  <c:v>4</c:v>
                </c:pt>
                <c:pt idx="224">
                  <c:v>12</c:v>
                </c:pt>
                <c:pt idx="225">
                  <c:v>3</c:v>
                </c:pt>
                <c:pt idx="226">
                  <c:v>14</c:v>
                </c:pt>
                <c:pt idx="227">
                  <c:v>1</c:v>
                </c:pt>
                <c:pt idx="228">
                  <c:v>13</c:v>
                </c:pt>
                <c:pt idx="229">
                  <c:v>12</c:v>
                </c:pt>
                <c:pt idx="230">
                  <c:v>14</c:v>
                </c:pt>
                <c:pt idx="231">
                  <c:v>9</c:v>
                </c:pt>
                <c:pt idx="232">
                  <c:v>7</c:v>
                </c:pt>
                <c:pt idx="233">
                  <c:v>5</c:v>
                </c:pt>
                <c:pt idx="234">
                  <c:v>3</c:v>
                </c:pt>
                <c:pt idx="235">
                  <c:v>11</c:v>
                </c:pt>
                <c:pt idx="236">
                  <c:v>7</c:v>
                </c:pt>
                <c:pt idx="237">
                  <c:v>1</c:v>
                </c:pt>
                <c:pt idx="238">
                  <c:v>1</c:v>
                </c:pt>
                <c:pt idx="239">
                  <c:v>7</c:v>
                </c:pt>
                <c:pt idx="240">
                  <c:v>6</c:v>
                </c:pt>
                <c:pt idx="241">
                  <c:v>2</c:v>
                </c:pt>
                <c:pt idx="242">
                  <c:v>6</c:v>
                </c:pt>
                <c:pt idx="243">
                  <c:v>17</c:v>
                </c:pt>
                <c:pt idx="244">
                  <c:v>1</c:v>
                </c:pt>
                <c:pt idx="245">
                  <c:v>1</c:v>
                </c:pt>
                <c:pt idx="246">
                  <c:v>18</c:v>
                </c:pt>
                <c:pt idx="247">
                  <c:v>7</c:v>
                </c:pt>
                <c:pt idx="248">
                  <c:v>2</c:v>
                </c:pt>
                <c:pt idx="249">
                  <c:v>5</c:v>
                </c:pt>
                <c:pt idx="250">
                  <c:v>18</c:v>
                </c:pt>
                <c:pt idx="251">
                  <c:v>12</c:v>
                </c:pt>
                <c:pt idx="252">
                  <c:v>7</c:v>
                </c:pt>
                <c:pt idx="253">
                  <c:v>10</c:v>
                </c:pt>
                <c:pt idx="254">
                  <c:v>17</c:v>
                </c:pt>
                <c:pt idx="255">
                  <c:v>17</c:v>
                </c:pt>
                <c:pt idx="256">
                  <c:v>18</c:v>
                </c:pt>
                <c:pt idx="257">
                  <c:v>19</c:v>
                </c:pt>
                <c:pt idx="258">
                  <c:v>13</c:v>
                </c:pt>
                <c:pt idx="259">
                  <c:v>3</c:v>
                </c:pt>
                <c:pt idx="260">
                  <c:v>15</c:v>
                </c:pt>
                <c:pt idx="261">
                  <c:v>10</c:v>
                </c:pt>
                <c:pt idx="262">
                  <c:v>1</c:v>
                </c:pt>
                <c:pt idx="263">
                  <c:v>1</c:v>
                </c:pt>
                <c:pt idx="264">
                  <c:v>16</c:v>
                </c:pt>
                <c:pt idx="265">
                  <c:v>1</c:v>
                </c:pt>
                <c:pt idx="266">
                  <c:v>4</c:v>
                </c:pt>
                <c:pt idx="267">
                  <c:v>17</c:v>
                </c:pt>
                <c:pt idx="268">
                  <c:v>1</c:v>
                </c:pt>
                <c:pt idx="269">
                  <c:v>10</c:v>
                </c:pt>
                <c:pt idx="270">
                  <c:v>4</c:v>
                </c:pt>
                <c:pt idx="271">
                  <c:v>17</c:v>
                </c:pt>
                <c:pt idx="272">
                  <c:v>14</c:v>
                </c:pt>
                <c:pt idx="273">
                  <c:v>3</c:v>
                </c:pt>
                <c:pt idx="274">
                  <c:v>12</c:v>
                </c:pt>
                <c:pt idx="275">
                  <c:v>7</c:v>
                </c:pt>
                <c:pt idx="276">
                  <c:v>6</c:v>
                </c:pt>
                <c:pt idx="277">
                  <c:v>11</c:v>
                </c:pt>
                <c:pt idx="278">
                  <c:v>3</c:v>
                </c:pt>
                <c:pt idx="279">
                  <c:v>18</c:v>
                </c:pt>
                <c:pt idx="280">
                  <c:v>4</c:v>
                </c:pt>
                <c:pt idx="281">
                  <c:v>17</c:v>
                </c:pt>
                <c:pt idx="282">
                  <c:v>13</c:v>
                </c:pt>
                <c:pt idx="283">
                  <c:v>19</c:v>
                </c:pt>
                <c:pt idx="284">
                  <c:v>3</c:v>
                </c:pt>
                <c:pt idx="285">
                  <c:v>18</c:v>
                </c:pt>
                <c:pt idx="286">
                  <c:v>16</c:v>
                </c:pt>
                <c:pt idx="287">
                  <c:v>3</c:v>
                </c:pt>
                <c:pt idx="288">
                  <c:v>3</c:v>
                </c:pt>
                <c:pt idx="289">
                  <c:v>5</c:v>
                </c:pt>
                <c:pt idx="290">
                  <c:v>13</c:v>
                </c:pt>
                <c:pt idx="291">
                  <c:v>6</c:v>
                </c:pt>
                <c:pt idx="292">
                  <c:v>2</c:v>
                </c:pt>
                <c:pt idx="293">
                  <c:v>9</c:v>
                </c:pt>
                <c:pt idx="294">
                  <c:v>11</c:v>
                </c:pt>
                <c:pt idx="295">
                  <c:v>3</c:v>
                </c:pt>
                <c:pt idx="296">
                  <c:v>5</c:v>
                </c:pt>
                <c:pt idx="297">
                  <c:v>3</c:v>
                </c:pt>
                <c:pt idx="298">
                  <c:v>5</c:v>
                </c:pt>
                <c:pt idx="299">
                  <c:v>6</c:v>
                </c:pt>
                <c:pt idx="300">
                  <c:v>7</c:v>
                </c:pt>
                <c:pt idx="301">
                  <c:v>3</c:v>
                </c:pt>
                <c:pt idx="302">
                  <c:v>14</c:v>
                </c:pt>
                <c:pt idx="303">
                  <c:v>9</c:v>
                </c:pt>
                <c:pt idx="304">
                  <c:v>3</c:v>
                </c:pt>
                <c:pt idx="305">
                  <c:v>6</c:v>
                </c:pt>
                <c:pt idx="306">
                  <c:v>6</c:v>
                </c:pt>
                <c:pt idx="307">
                  <c:v>14</c:v>
                </c:pt>
                <c:pt idx="308">
                  <c:v>8</c:v>
                </c:pt>
                <c:pt idx="309">
                  <c:v>4</c:v>
                </c:pt>
                <c:pt idx="310">
                  <c:v>6</c:v>
                </c:pt>
                <c:pt idx="311">
                  <c:v>15</c:v>
                </c:pt>
                <c:pt idx="312">
                  <c:v>13</c:v>
                </c:pt>
                <c:pt idx="313">
                  <c:v>9</c:v>
                </c:pt>
                <c:pt idx="314">
                  <c:v>19</c:v>
                </c:pt>
                <c:pt idx="315">
                  <c:v>17</c:v>
                </c:pt>
                <c:pt idx="316">
                  <c:v>14</c:v>
                </c:pt>
                <c:pt idx="317">
                  <c:v>16</c:v>
                </c:pt>
                <c:pt idx="318">
                  <c:v>12</c:v>
                </c:pt>
                <c:pt idx="319">
                  <c:v>13</c:v>
                </c:pt>
                <c:pt idx="320">
                  <c:v>11</c:v>
                </c:pt>
                <c:pt idx="321">
                  <c:v>13</c:v>
                </c:pt>
                <c:pt idx="322">
                  <c:v>4</c:v>
                </c:pt>
                <c:pt idx="323">
                  <c:v>3</c:v>
                </c:pt>
                <c:pt idx="324">
                  <c:v>7</c:v>
                </c:pt>
                <c:pt idx="325">
                  <c:v>8</c:v>
                </c:pt>
                <c:pt idx="326">
                  <c:v>10</c:v>
                </c:pt>
                <c:pt idx="327">
                  <c:v>5</c:v>
                </c:pt>
                <c:pt idx="328">
                  <c:v>12</c:v>
                </c:pt>
                <c:pt idx="329">
                  <c:v>3</c:v>
                </c:pt>
                <c:pt idx="330">
                  <c:v>4</c:v>
                </c:pt>
                <c:pt idx="331">
                  <c:v>15</c:v>
                </c:pt>
                <c:pt idx="332">
                  <c:v>4</c:v>
                </c:pt>
                <c:pt idx="333">
                  <c:v>10</c:v>
                </c:pt>
                <c:pt idx="334">
                  <c:v>1</c:v>
                </c:pt>
              </c:numCache>
            </c:numRef>
          </c:val>
          <c:smooth val="0"/>
          <c:extLst>
            <c:ext xmlns:c16="http://schemas.microsoft.com/office/drawing/2014/chart" uri="{C3380CC4-5D6E-409C-BE32-E72D297353CC}">
              <c16:uniqueId val="{0000000F-18DA-4B03-BD59-436280F52B7D}"/>
            </c:ext>
          </c:extLst>
        </c:ser>
        <c:ser>
          <c:idx val="16"/>
          <c:order val="16"/>
          <c:tx>
            <c:strRef>
              <c:f>Sheet5!$U$1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Sheet5!$U$2:$U$336</c:f>
              <c:numCache>
                <c:formatCode>General</c:formatCode>
                <c:ptCount val="335"/>
                <c:pt idx="0">
                  <c:v>11</c:v>
                </c:pt>
                <c:pt idx="1">
                  <c:v>8</c:v>
                </c:pt>
                <c:pt idx="2">
                  <c:v>1</c:v>
                </c:pt>
                <c:pt idx="3">
                  <c:v>2</c:v>
                </c:pt>
                <c:pt idx="4">
                  <c:v>8</c:v>
                </c:pt>
                <c:pt idx="5">
                  <c:v>14</c:v>
                </c:pt>
                <c:pt idx="6">
                  <c:v>1</c:v>
                </c:pt>
                <c:pt idx="7">
                  <c:v>14</c:v>
                </c:pt>
                <c:pt idx="8">
                  <c:v>5</c:v>
                </c:pt>
                <c:pt idx="9">
                  <c:v>8</c:v>
                </c:pt>
                <c:pt idx="10">
                  <c:v>16</c:v>
                </c:pt>
                <c:pt idx="11">
                  <c:v>3</c:v>
                </c:pt>
                <c:pt idx="12">
                  <c:v>8</c:v>
                </c:pt>
                <c:pt idx="13">
                  <c:v>2</c:v>
                </c:pt>
                <c:pt idx="14">
                  <c:v>6</c:v>
                </c:pt>
                <c:pt idx="15">
                  <c:v>6</c:v>
                </c:pt>
                <c:pt idx="16">
                  <c:v>2</c:v>
                </c:pt>
                <c:pt idx="17">
                  <c:v>11</c:v>
                </c:pt>
                <c:pt idx="18">
                  <c:v>13</c:v>
                </c:pt>
                <c:pt idx="19">
                  <c:v>1</c:v>
                </c:pt>
                <c:pt idx="20">
                  <c:v>1</c:v>
                </c:pt>
                <c:pt idx="21">
                  <c:v>3</c:v>
                </c:pt>
                <c:pt idx="22">
                  <c:v>7</c:v>
                </c:pt>
                <c:pt idx="23">
                  <c:v>8</c:v>
                </c:pt>
                <c:pt idx="24">
                  <c:v>5</c:v>
                </c:pt>
                <c:pt idx="25">
                  <c:v>11</c:v>
                </c:pt>
                <c:pt idx="26">
                  <c:v>17</c:v>
                </c:pt>
                <c:pt idx="27">
                  <c:v>5</c:v>
                </c:pt>
                <c:pt idx="28">
                  <c:v>10</c:v>
                </c:pt>
                <c:pt idx="29">
                  <c:v>4</c:v>
                </c:pt>
                <c:pt idx="30">
                  <c:v>17</c:v>
                </c:pt>
                <c:pt idx="31">
                  <c:v>6</c:v>
                </c:pt>
                <c:pt idx="32">
                  <c:v>4</c:v>
                </c:pt>
                <c:pt idx="33">
                  <c:v>15</c:v>
                </c:pt>
                <c:pt idx="34">
                  <c:v>11</c:v>
                </c:pt>
                <c:pt idx="35">
                  <c:v>11</c:v>
                </c:pt>
                <c:pt idx="36">
                  <c:v>9</c:v>
                </c:pt>
                <c:pt idx="37">
                  <c:v>12</c:v>
                </c:pt>
                <c:pt idx="38">
                  <c:v>16</c:v>
                </c:pt>
                <c:pt idx="39">
                  <c:v>9</c:v>
                </c:pt>
                <c:pt idx="40">
                  <c:v>6</c:v>
                </c:pt>
                <c:pt idx="41">
                  <c:v>10</c:v>
                </c:pt>
                <c:pt idx="42">
                  <c:v>10</c:v>
                </c:pt>
                <c:pt idx="43">
                  <c:v>6</c:v>
                </c:pt>
                <c:pt idx="44">
                  <c:v>14</c:v>
                </c:pt>
                <c:pt idx="45">
                  <c:v>10</c:v>
                </c:pt>
                <c:pt idx="46">
                  <c:v>18</c:v>
                </c:pt>
                <c:pt idx="47">
                  <c:v>11</c:v>
                </c:pt>
                <c:pt idx="48">
                  <c:v>14</c:v>
                </c:pt>
                <c:pt idx="49">
                  <c:v>11</c:v>
                </c:pt>
                <c:pt idx="50">
                  <c:v>16</c:v>
                </c:pt>
                <c:pt idx="51">
                  <c:v>8</c:v>
                </c:pt>
                <c:pt idx="52">
                  <c:v>10</c:v>
                </c:pt>
                <c:pt idx="53">
                  <c:v>2</c:v>
                </c:pt>
                <c:pt idx="54">
                  <c:v>15</c:v>
                </c:pt>
                <c:pt idx="55">
                  <c:v>9</c:v>
                </c:pt>
                <c:pt idx="56">
                  <c:v>15</c:v>
                </c:pt>
                <c:pt idx="57">
                  <c:v>9</c:v>
                </c:pt>
                <c:pt idx="58">
                  <c:v>6</c:v>
                </c:pt>
                <c:pt idx="59">
                  <c:v>17</c:v>
                </c:pt>
                <c:pt idx="60">
                  <c:v>6</c:v>
                </c:pt>
                <c:pt idx="61">
                  <c:v>8</c:v>
                </c:pt>
                <c:pt idx="62">
                  <c:v>3</c:v>
                </c:pt>
                <c:pt idx="63">
                  <c:v>5</c:v>
                </c:pt>
                <c:pt idx="64">
                  <c:v>3</c:v>
                </c:pt>
                <c:pt idx="65">
                  <c:v>5</c:v>
                </c:pt>
                <c:pt idx="66">
                  <c:v>16</c:v>
                </c:pt>
                <c:pt idx="67">
                  <c:v>5</c:v>
                </c:pt>
                <c:pt idx="68">
                  <c:v>11</c:v>
                </c:pt>
                <c:pt idx="69">
                  <c:v>15</c:v>
                </c:pt>
                <c:pt idx="70">
                  <c:v>19</c:v>
                </c:pt>
                <c:pt idx="71">
                  <c:v>7</c:v>
                </c:pt>
                <c:pt idx="72">
                  <c:v>12</c:v>
                </c:pt>
                <c:pt idx="73">
                  <c:v>12</c:v>
                </c:pt>
                <c:pt idx="74">
                  <c:v>8</c:v>
                </c:pt>
                <c:pt idx="75">
                  <c:v>12</c:v>
                </c:pt>
                <c:pt idx="76">
                  <c:v>3</c:v>
                </c:pt>
                <c:pt idx="77">
                  <c:v>4</c:v>
                </c:pt>
                <c:pt idx="78">
                  <c:v>3</c:v>
                </c:pt>
                <c:pt idx="79">
                  <c:v>9</c:v>
                </c:pt>
                <c:pt idx="80">
                  <c:v>3</c:v>
                </c:pt>
                <c:pt idx="81">
                  <c:v>4</c:v>
                </c:pt>
                <c:pt idx="82">
                  <c:v>4</c:v>
                </c:pt>
                <c:pt idx="83">
                  <c:v>17</c:v>
                </c:pt>
                <c:pt idx="84">
                  <c:v>13</c:v>
                </c:pt>
                <c:pt idx="85">
                  <c:v>2</c:v>
                </c:pt>
                <c:pt idx="86">
                  <c:v>13</c:v>
                </c:pt>
                <c:pt idx="87">
                  <c:v>19</c:v>
                </c:pt>
                <c:pt idx="88">
                  <c:v>18</c:v>
                </c:pt>
                <c:pt idx="89">
                  <c:v>9</c:v>
                </c:pt>
                <c:pt idx="90">
                  <c:v>2</c:v>
                </c:pt>
                <c:pt idx="91">
                  <c:v>10</c:v>
                </c:pt>
                <c:pt idx="92">
                  <c:v>8</c:v>
                </c:pt>
                <c:pt idx="93">
                  <c:v>7</c:v>
                </c:pt>
                <c:pt idx="94">
                  <c:v>2</c:v>
                </c:pt>
                <c:pt idx="95">
                  <c:v>4</c:v>
                </c:pt>
                <c:pt idx="96">
                  <c:v>1</c:v>
                </c:pt>
                <c:pt idx="97">
                  <c:v>3</c:v>
                </c:pt>
                <c:pt idx="98">
                  <c:v>18</c:v>
                </c:pt>
                <c:pt idx="99">
                  <c:v>5</c:v>
                </c:pt>
                <c:pt idx="100">
                  <c:v>15</c:v>
                </c:pt>
                <c:pt idx="101">
                  <c:v>2</c:v>
                </c:pt>
                <c:pt idx="102">
                  <c:v>1</c:v>
                </c:pt>
                <c:pt idx="103">
                  <c:v>6</c:v>
                </c:pt>
                <c:pt idx="104">
                  <c:v>7</c:v>
                </c:pt>
                <c:pt idx="105">
                  <c:v>17</c:v>
                </c:pt>
                <c:pt idx="106">
                  <c:v>14</c:v>
                </c:pt>
                <c:pt idx="107">
                  <c:v>13</c:v>
                </c:pt>
                <c:pt idx="108">
                  <c:v>15</c:v>
                </c:pt>
                <c:pt idx="109">
                  <c:v>13</c:v>
                </c:pt>
                <c:pt idx="110">
                  <c:v>16</c:v>
                </c:pt>
                <c:pt idx="111">
                  <c:v>11</c:v>
                </c:pt>
                <c:pt idx="112">
                  <c:v>5</c:v>
                </c:pt>
                <c:pt idx="113">
                  <c:v>17</c:v>
                </c:pt>
                <c:pt idx="114">
                  <c:v>4</c:v>
                </c:pt>
                <c:pt idx="115">
                  <c:v>16</c:v>
                </c:pt>
                <c:pt idx="116">
                  <c:v>13</c:v>
                </c:pt>
                <c:pt idx="117">
                  <c:v>1</c:v>
                </c:pt>
                <c:pt idx="118">
                  <c:v>9</c:v>
                </c:pt>
                <c:pt idx="119">
                  <c:v>4</c:v>
                </c:pt>
                <c:pt idx="120">
                  <c:v>12</c:v>
                </c:pt>
                <c:pt idx="121">
                  <c:v>6</c:v>
                </c:pt>
                <c:pt idx="122">
                  <c:v>8</c:v>
                </c:pt>
                <c:pt idx="123">
                  <c:v>18</c:v>
                </c:pt>
                <c:pt idx="124">
                  <c:v>14</c:v>
                </c:pt>
                <c:pt idx="125">
                  <c:v>8</c:v>
                </c:pt>
                <c:pt idx="126">
                  <c:v>14</c:v>
                </c:pt>
                <c:pt idx="127">
                  <c:v>16</c:v>
                </c:pt>
                <c:pt idx="128">
                  <c:v>9</c:v>
                </c:pt>
                <c:pt idx="129">
                  <c:v>6</c:v>
                </c:pt>
                <c:pt idx="130">
                  <c:v>3</c:v>
                </c:pt>
                <c:pt idx="131">
                  <c:v>4</c:v>
                </c:pt>
                <c:pt idx="132">
                  <c:v>2</c:v>
                </c:pt>
                <c:pt idx="133">
                  <c:v>6</c:v>
                </c:pt>
                <c:pt idx="134">
                  <c:v>11</c:v>
                </c:pt>
                <c:pt idx="135">
                  <c:v>11</c:v>
                </c:pt>
                <c:pt idx="136">
                  <c:v>3</c:v>
                </c:pt>
                <c:pt idx="137">
                  <c:v>1</c:v>
                </c:pt>
                <c:pt idx="138">
                  <c:v>2</c:v>
                </c:pt>
                <c:pt idx="139">
                  <c:v>3</c:v>
                </c:pt>
                <c:pt idx="140">
                  <c:v>8</c:v>
                </c:pt>
                <c:pt idx="141">
                  <c:v>2</c:v>
                </c:pt>
                <c:pt idx="142">
                  <c:v>8</c:v>
                </c:pt>
                <c:pt idx="143">
                  <c:v>15</c:v>
                </c:pt>
                <c:pt idx="144">
                  <c:v>10</c:v>
                </c:pt>
                <c:pt idx="145">
                  <c:v>2</c:v>
                </c:pt>
                <c:pt idx="146">
                  <c:v>9</c:v>
                </c:pt>
                <c:pt idx="147">
                  <c:v>15</c:v>
                </c:pt>
                <c:pt idx="148">
                  <c:v>17</c:v>
                </c:pt>
                <c:pt idx="149">
                  <c:v>5</c:v>
                </c:pt>
                <c:pt idx="150">
                  <c:v>17</c:v>
                </c:pt>
                <c:pt idx="151">
                  <c:v>17</c:v>
                </c:pt>
                <c:pt idx="152">
                  <c:v>14</c:v>
                </c:pt>
                <c:pt idx="153">
                  <c:v>7</c:v>
                </c:pt>
                <c:pt idx="154">
                  <c:v>3</c:v>
                </c:pt>
                <c:pt idx="155">
                  <c:v>2</c:v>
                </c:pt>
                <c:pt idx="156">
                  <c:v>8</c:v>
                </c:pt>
                <c:pt idx="157">
                  <c:v>12</c:v>
                </c:pt>
                <c:pt idx="158">
                  <c:v>17</c:v>
                </c:pt>
                <c:pt idx="159">
                  <c:v>2</c:v>
                </c:pt>
                <c:pt idx="160">
                  <c:v>16</c:v>
                </c:pt>
                <c:pt idx="161">
                  <c:v>4</c:v>
                </c:pt>
                <c:pt idx="162">
                  <c:v>15</c:v>
                </c:pt>
                <c:pt idx="163">
                  <c:v>16</c:v>
                </c:pt>
                <c:pt idx="164">
                  <c:v>4</c:v>
                </c:pt>
                <c:pt idx="165">
                  <c:v>6</c:v>
                </c:pt>
                <c:pt idx="166">
                  <c:v>3</c:v>
                </c:pt>
                <c:pt idx="167">
                  <c:v>10</c:v>
                </c:pt>
                <c:pt idx="168">
                  <c:v>19</c:v>
                </c:pt>
                <c:pt idx="169">
                  <c:v>11</c:v>
                </c:pt>
                <c:pt idx="170">
                  <c:v>15</c:v>
                </c:pt>
                <c:pt idx="171">
                  <c:v>18</c:v>
                </c:pt>
                <c:pt idx="172">
                  <c:v>16</c:v>
                </c:pt>
                <c:pt idx="173">
                  <c:v>13</c:v>
                </c:pt>
                <c:pt idx="174">
                  <c:v>3</c:v>
                </c:pt>
                <c:pt idx="175">
                  <c:v>10</c:v>
                </c:pt>
                <c:pt idx="176">
                  <c:v>1</c:v>
                </c:pt>
                <c:pt idx="177">
                  <c:v>12</c:v>
                </c:pt>
                <c:pt idx="178">
                  <c:v>7</c:v>
                </c:pt>
                <c:pt idx="179">
                  <c:v>6</c:v>
                </c:pt>
                <c:pt idx="180">
                  <c:v>14</c:v>
                </c:pt>
                <c:pt idx="181">
                  <c:v>5</c:v>
                </c:pt>
                <c:pt idx="182">
                  <c:v>7</c:v>
                </c:pt>
                <c:pt idx="183">
                  <c:v>7</c:v>
                </c:pt>
                <c:pt idx="184">
                  <c:v>2</c:v>
                </c:pt>
                <c:pt idx="185">
                  <c:v>17</c:v>
                </c:pt>
                <c:pt idx="186">
                  <c:v>7</c:v>
                </c:pt>
                <c:pt idx="187">
                  <c:v>4</c:v>
                </c:pt>
                <c:pt idx="188">
                  <c:v>17</c:v>
                </c:pt>
                <c:pt idx="189">
                  <c:v>14</c:v>
                </c:pt>
                <c:pt idx="190">
                  <c:v>13</c:v>
                </c:pt>
                <c:pt idx="191">
                  <c:v>7</c:v>
                </c:pt>
                <c:pt idx="192">
                  <c:v>7</c:v>
                </c:pt>
                <c:pt idx="193">
                  <c:v>3</c:v>
                </c:pt>
                <c:pt idx="194">
                  <c:v>11</c:v>
                </c:pt>
                <c:pt idx="195">
                  <c:v>6</c:v>
                </c:pt>
                <c:pt idx="196">
                  <c:v>5</c:v>
                </c:pt>
                <c:pt idx="197">
                  <c:v>4</c:v>
                </c:pt>
                <c:pt idx="198">
                  <c:v>2</c:v>
                </c:pt>
                <c:pt idx="199">
                  <c:v>17</c:v>
                </c:pt>
                <c:pt idx="200">
                  <c:v>9</c:v>
                </c:pt>
                <c:pt idx="201">
                  <c:v>8</c:v>
                </c:pt>
                <c:pt idx="202">
                  <c:v>11</c:v>
                </c:pt>
                <c:pt idx="203">
                  <c:v>10</c:v>
                </c:pt>
                <c:pt idx="204">
                  <c:v>19</c:v>
                </c:pt>
                <c:pt idx="205">
                  <c:v>19</c:v>
                </c:pt>
                <c:pt idx="206">
                  <c:v>13</c:v>
                </c:pt>
                <c:pt idx="207">
                  <c:v>1</c:v>
                </c:pt>
                <c:pt idx="208">
                  <c:v>16</c:v>
                </c:pt>
                <c:pt idx="209">
                  <c:v>3</c:v>
                </c:pt>
                <c:pt idx="210">
                  <c:v>13</c:v>
                </c:pt>
                <c:pt idx="211">
                  <c:v>18</c:v>
                </c:pt>
                <c:pt idx="212">
                  <c:v>4</c:v>
                </c:pt>
                <c:pt idx="213">
                  <c:v>10</c:v>
                </c:pt>
                <c:pt idx="214">
                  <c:v>7</c:v>
                </c:pt>
                <c:pt idx="215">
                  <c:v>15</c:v>
                </c:pt>
                <c:pt idx="216">
                  <c:v>2</c:v>
                </c:pt>
                <c:pt idx="217">
                  <c:v>2</c:v>
                </c:pt>
                <c:pt idx="218">
                  <c:v>15</c:v>
                </c:pt>
                <c:pt idx="219">
                  <c:v>5</c:v>
                </c:pt>
                <c:pt idx="220">
                  <c:v>3</c:v>
                </c:pt>
                <c:pt idx="221">
                  <c:v>14</c:v>
                </c:pt>
                <c:pt idx="222">
                  <c:v>12</c:v>
                </c:pt>
                <c:pt idx="223">
                  <c:v>14</c:v>
                </c:pt>
                <c:pt idx="224">
                  <c:v>2</c:v>
                </c:pt>
                <c:pt idx="225">
                  <c:v>9</c:v>
                </c:pt>
                <c:pt idx="226">
                  <c:v>4</c:v>
                </c:pt>
                <c:pt idx="227">
                  <c:v>18</c:v>
                </c:pt>
                <c:pt idx="228">
                  <c:v>7</c:v>
                </c:pt>
                <c:pt idx="229">
                  <c:v>3</c:v>
                </c:pt>
                <c:pt idx="230">
                  <c:v>5</c:v>
                </c:pt>
                <c:pt idx="231">
                  <c:v>12</c:v>
                </c:pt>
                <c:pt idx="232">
                  <c:v>2</c:v>
                </c:pt>
                <c:pt idx="233">
                  <c:v>10</c:v>
                </c:pt>
                <c:pt idx="234">
                  <c:v>12</c:v>
                </c:pt>
                <c:pt idx="235">
                  <c:v>13</c:v>
                </c:pt>
                <c:pt idx="236">
                  <c:v>4</c:v>
                </c:pt>
                <c:pt idx="237">
                  <c:v>17</c:v>
                </c:pt>
                <c:pt idx="238">
                  <c:v>11</c:v>
                </c:pt>
                <c:pt idx="239">
                  <c:v>6</c:v>
                </c:pt>
                <c:pt idx="240">
                  <c:v>10</c:v>
                </c:pt>
                <c:pt idx="241">
                  <c:v>15</c:v>
                </c:pt>
                <c:pt idx="242">
                  <c:v>2</c:v>
                </c:pt>
                <c:pt idx="243">
                  <c:v>8</c:v>
                </c:pt>
                <c:pt idx="244">
                  <c:v>6</c:v>
                </c:pt>
                <c:pt idx="245">
                  <c:v>9</c:v>
                </c:pt>
                <c:pt idx="246">
                  <c:v>2</c:v>
                </c:pt>
                <c:pt idx="247">
                  <c:v>3</c:v>
                </c:pt>
                <c:pt idx="248">
                  <c:v>3</c:v>
                </c:pt>
                <c:pt idx="249">
                  <c:v>9</c:v>
                </c:pt>
                <c:pt idx="250">
                  <c:v>10</c:v>
                </c:pt>
                <c:pt idx="251">
                  <c:v>18</c:v>
                </c:pt>
                <c:pt idx="252">
                  <c:v>5</c:v>
                </c:pt>
                <c:pt idx="253">
                  <c:v>18</c:v>
                </c:pt>
                <c:pt idx="254">
                  <c:v>19</c:v>
                </c:pt>
                <c:pt idx="255">
                  <c:v>3</c:v>
                </c:pt>
                <c:pt idx="256">
                  <c:v>15</c:v>
                </c:pt>
                <c:pt idx="257">
                  <c:v>14</c:v>
                </c:pt>
                <c:pt idx="258">
                  <c:v>5</c:v>
                </c:pt>
                <c:pt idx="259">
                  <c:v>11</c:v>
                </c:pt>
                <c:pt idx="260">
                  <c:v>9</c:v>
                </c:pt>
                <c:pt idx="261">
                  <c:v>14</c:v>
                </c:pt>
                <c:pt idx="262">
                  <c:v>10</c:v>
                </c:pt>
                <c:pt idx="263">
                  <c:v>17</c:v>
                </c:pt>
                <c:pt idx="264">
                  <c:v>5</c:v>
                </c:pt>
                <c:pt idx="265">
                  <c:v>19</c:v>
                </c:pt>
                <c:pt idx="266">
                  <c:v>2</c:v>
                </c:pt>
                <c:pt idx="267">
                  <c:v>18</c:v>
                </c:pt>
                <c:pt idx="268">
                  <c:v>11</c:v>
                </c:pt>
                <c:pt idx="269">
                  <c:v>13</c:v>
                </c:pt>
                <c:pt idx="270">
                  <c:v>18</c:v>
                </c:pt>
                <c:pt idx="271">
                  <c:v>6</c:v>
                </c:pt>
                <c:pt idx="272">
                  <c:v>2</c:v>
                </c:pt>
                <c:pt idx="273">
                  <c:v>4</c:v>
                </c:pt>
                <c:pt idx="274">
                  <c:v>15</c:v>
                </c:pt>
                <c:pt idx="275">
                  <c:v>3</c:v>
                </c:pt>
                <c:pt idx="276">
                  <c:v>16</c:v>
                </c:pt>
                <c:pt idx="277">
                  <c:v>12</c:v>
                </c:pt>
                <c:pt idx="278">
                  <c:v>8</c:v>
                </c:pt>
                <c:pt idx="279">
                  <c:v>17</c:v>
                </c:pt>
                <c:pt idx="280">
                  <c:v>16</c:v>
                </c:pt>
                <c:pt idx="281">
                  <c:v>13</c:v>
                </c:pt>
                <c:pt idx="282">
                  <c:v>12</c:v>
                </c:pt>
                <c:pt idx="283">
                  <c:v>14</c:v>
                </c:pt>
                <c:pt idx="284">
                  <c:v>14</c:v>
                </c:pt>
                <c:pt idx="285">
                  <c:v>5</c:v>
                </c:pt>
                <c:pt idx="286">
                  <c:v>10</c:v>
                </c:pt>
                <c:pt idx="287">
                  <c:v>4</c:v>
                </c:pt>
                <c:pt idx="288">
                  <c:v>11</c:v>
                </c:pt>
                <c:pt idx="289">
                  <c:v>16</c:v>
                </c:pt>
                <c:pt idx="290">
                  <c:v>8</c:v>
                </c:pt>
                <c:pt idx="291">
                  <c:v>8</c:v>
                </c:pt>
                <c:pt idx="292">
                  <c:v>8</c:v>
                </c:pt>
                <c:pt idx="293">
                  <c:v>16</c:v>
                </c:pt>
                <c:pt idx="294">
                  <c:v>3</c:v>
                </c:pt>
                <c:pt idx="295">
                  <c:v>6</c:v>
                </c:pt>
                <c:pt idx="296">
                  <c:v>8</c:v>
                </c:pt>
                <c:pt idx="297">
                  <c:v>9</c:v>
                </c:pt>
                <c:pt idx="298">
                  <c:v>9</c:v>
                </c:pt>
                <c:pt idx="299">
                  <c:v>3</c:v>
                </c:pt>
                <c:pt idx="300">
                  <c:v>3</c:v>
                </c:pt>
                <c:pt idx="301">
                  <c:v>5</c:v>
                </c:pt>
                <c:pt idx="302">
                  <c:v>7</c:v>
                </c:pt>
                <c:pt idx="303">
                  <c:v>13</c:v>
                </c:pt>
                <c:pt idx="304">
                  <c:v>15</c:v>
                </c:pt>
                <c:pt idx="305">
                  <c:v>7</c:v>
                </c:pt>
                <c:pt idx="306">
                  <c:v>18</c:v>
                </c:pt>
                <c:pt idx="307">
                  <c:v>4</c:v>
                </c:pt>
                <c:pt idx="308">
                  <c:v>6</c:v>
                </c:pt>
                <c:pt idx="309">
                  <c:v>8</c:v>
                </c:pt>
                <c:pt idx="310">
                  <c:v>15</c:v>
                </c:pt>
                <c:pt idx="311">
                  <c:v>5</c:v>
                </c:pt>
                <c:pt idx="312">
                  <c:v>15</c:v>
                </c:pt>
                <c:pt idx="313">
                  <c:v>19</c:v>
                </c:pt>
                <c:pt idx="314">
                  <c:v>8</c:v>
                </c:pt>
                <c:pt idx="315">
                  <c:v>14</c:v>
                </c:pt>
                <c:pt idx="316">
                  <c:v>15</c:v>
                </c:pt>
                <c:pt idx="317">
                  <c:v>6</c:v>
                </c:pt>
                <c:pt idx="318">
                  <c:v>10</c:v>
                </c:pt>
                <c:pt idx="319">
                  <c:v>4</c:v>
                </c:pt>
                <c:pt idx="320">
                  <c:v>16</c:v>
                </c:pt>
                <c:pt idx="321">
                  <c:v>12</c:v>
                </c:pt>
                <c:pt idx="322">
                  <c:v>1</c:v>
                </c:pt>
                <c:pt idx="323">
                  <c:v>7</c:v>
                </c:pt>
                <c:pt idx="324">
                  <c:v>18</c:v>
                </c:pt>
                <c:pt idx="325">
                  <c:v>15</c:v>
                </c:pt>
                <c:pt idx="326">
                  <c:v>1</c:v>
                </c:pt>
                <c:pt idx="327">
                  <c:v>4</c:v>
                </c:pt>
                <c:pt idx="328">
                  <c:v>1</c:v>
                </c:pt>
                <c:pt idx="329">
                  <c:v>4</c:v>
                </c:pt>
                <c:pt idx="330">
                  <c:v>6</c:v>
                </c:pt>
                <c:pt idx="331">
                  <c:v>3</c:v>
                </c:pt>
                <c:pt idx="332">
                  <c:v>8</c:v>
                </c:pt>
                <c:pt idx="333">
                  <c:v>17</c:v>
                </c:pt>
                <c:pt idx="334">
                  <c:v>17</c:v>
                </c:pt>
              </c:numCache>
            </c:numRef>
          </c:val>
          <c:smooth val="0"/>
          <c:extLst>
            <c:ext xmlns:c16="http://schemas.microsoft.com/office/drawing/2014/chart" uri="{C3380CC4-5D6E-409C-BE32-E72D297353CC}">
              <c16:uniqueId val="{00000010-18DA-4B03-BD59-436280F52B7D}"/>
            </c:ext>
          </c:extLst>
        </c:ser>
        <c:ser>
          <c:idx val="17"/>
          <c:order val="17"/>
          <c:tx>
            <c:strRef>
              <c:f>Sheet5!$V$1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Sheet5!$V$2:$V$336</c:f>
              <c:numCache>
                <c:formatCode>General</c:formatCode>
                <c:ptCount val="335"/>
                <c:pt idx="0">
                  <c:v>1</c:v>
                </c:pt>
                <c:pt idx="1">
                  <c:v>4</c:v>
                </c:pt>
                <c:pt idx="2">
                  <c:v>8</c:v>
                </c:pt>
                <c:pt idx="3">
                  <c:v>7</c:v>
                </c:pt>
                <c:pt idx="4">
                  <c:v>6</c:v>
                </c:pt>
                <c:pt idx="5">
                  <c:v>4</c:v>
                </c:pt>
                <c:pt idx="6">
                  <c:v>3</c:v>
                </c:pt>
                <c:pt idx="7">
                  <c:v>8</c:v>
                </c:pt>
                <c:pt idx="8">
                  <c:v>13</c:v>
                </c:pt>
                <c:pt idx="9">
                  <c:v>14</c:v>
                </c:pt>
                <c:pt idx="10">
                  <c:v>2</c:v>
                </c:pt>
                <c:pt idx="11">
                  <c:v>11</c:v>
                </c:pt>
                <c:pt idx="12">
                  <c:v>6</c:v>
                </c:pt>
                <c:pt idx="13">
                  <c:v>3</c:v>
                </c:pt>
                <c:pt idx="14">
                  <c:v>9</c:v>
                </c:pt>
                <c:pt idx="15">
                  <c:v>4</c:v>
                </c:pt>
                <c:pt idx="16">
                  <c:v>3</c:v>
                </c:pt>
                <c:pt idx="17">
                  <c:v>6</c:v>
                </c:pt>
                <c:pt idx="18">
                  <c:v>8</c:v>
                </c:pt>
                <c:pt idx="19">
                  <c:v>3</c:v>
                </c:pt>
                <c:pt idx="20">
                  <c:v>7</c:v>
                </c:pt>
                <c:pt idx="21">
                  <c:v>8</c:v>
                </c:pt>
                <c:pt idx="22">
                  <c:v>17</c:v>
                </c:pt>
                <c:pt idx="23">
                  <c:v>11</c:v>
                </c:pt>
                <c:pt idx="24">
                  <c:v>13</c:v>
                </c:pt>
                <c:pt idx="25">
                  <c:v>10</c:v>
                </c:pt>
                <c:pt idx="26">
                  <c:v>1</c:v>
                </c:pt>
                <c:pt idx="27">
                  <c:v>9</c:v>
                </c:pt>
                <c:pt idx="28">
                  <c:v>17</c:v>
                </c:pt>
                <c:pt idx="29">
                  <c:v>17</c:v>
                </c:pt>
                <c:pt idx="30">
                  <c:v>14</c:v>
                </c:pt>
                <c:pt idx="31">
                  <c:v>12</c:v>
                </c:pt>
                <c:pt idx="32">
                  <c:v>16</c:v>
                </c:pt>
                <c:pt idx="33">
                  <c:v>12</c:v>
                </c:pt>
                <c:pt idx="34">
                  <c:v>17</c:v>
                </c:pt>
                <c:pt idx="35">
                  <c:v>13</c:v>
                </c:pt>
                <c:pt idx="36">
                  <c:v>14</c:v>
                </c:pt>
                <c:pt idx="37">
                  <c:v>6</c:v>
                </c:pt>
                <c:pt idx="38">
                  <c:v>5</c:v>
                </c:pt>
                <c:pt idx="39">
                  <c:v>7</c:v>
                </c:pt>
                <c:pt idx="40">
                  <c:v>15</c:v>
                </c:pt>
                <c:pt idx="41">
                  <c:v>15</c:v>
                </c:pt>
                <c:pt idx="42">
                  <c:v>11</c:v>
                </c:pt>
                <c:pt idx="43">
                  <c:v>5</c:v>
                </c:pt>
                <c:pt idx="44">
                  <c:v>7</c:v>
                </c:pt>
                <c:pt idx="45">
                  <c:v>16</c:v>
                </c:pt>
                <c:pt idx="46">
                  <c:v>1</c:v>
                </c:pt>
                <c:pt idx="47">
                  <c:v>16</c:v>
                </c:pt>
                <c:pt idx="48">
                  <c:v>15</c:v>
                </c:pt>
                <c:pt idx="49">
                  <c:v>8</c:v>
                </c:pt>
                <c:pt idx="50">
                  <c:v>3</c:v>
                </c:pt>
                <c:pt idx="51">
                  <c:v>2</c:v>
                </c:pt>
                <c:pt idx="52">
                  <c:v>5</c:v>
                </c:pt>
                <c:pt idx="53">
                  <c:v>1</c:v>
                </c:pt>
                <c:pt idx="54">
                  <c:v>5</c:v>
                </c:pt>
                <c:pt idx="55">
                  <c:v>8</c:v>
                </c:pt>
                <c:pt idx="56">
                  <c:v>2</c:v>
                </c:pt>
                <c:pt idx="57">
                  <c:v>10</c:v>
                </c:pt>
                <c:pt idx="58">
                  <c:v>14</c:v>
                </c:pt>
                <c:pt idx="59">
                  <c:v>16</c:v>
                </c:pt>
                <c:pt idx="60">
                  <c:v>3</c:v>
                </c:pt>
                <c:pt idx="61">
                  <c:v>11</c:v>
                </c:pt>
                <c:pt idx="62">
                  <c:v>17</c:v>
                </c:pt>
                <c:pt idx="63">
                  <c:v>1</c:v>
                </c:pt>
                <c:pt idx="64">
                  <c:v>12</c:v>
                </c:pt>
                <c:pt idx="65">
                  <c:v>12</c:v>
                </c:pt>
                <c:pt idx="66">
                  <c:v>3</c:v>
                </c:pt>
                <c:pt idx="67">
                  <c:v>2</c:v>
                </c:pt>
                <c:pt idx="68">
                  <c:v>14</c:v>
                </c:pt>
                <c:pt idx="69">
                  <c:v>8</c:v>
                </c:pt>
                <c:pt idx="70">
                  <c:v>7</c:v>
                </c:pt>
                <c:pt idx="71">
                  <c:v>10</c:v>
                </c:pt>
                <c:pt idx="72">
                  <c:v>4</c:v>
                </c:pt>
                <c:pt idx="73">
                  <c:v>5</c:v>
                </c:pt>
                <c:pt idx="74">
                  <c:v>4</c:v>
                </c:pt>
                <c:pt idx="75">
                  <c:v>5</c:v>
                </c:pt>
                <c:pt idx="76">
                  <c:v>17</c:v>
                </c:pt>
                <c:pt idx="77">
                  <c:v>2</c:v>
                </c:pt>
                <c:pt idx="78">
                  <c:v>12</c:v>
                </c:pt>
                <c:pt idx="79">
                  <c:v>16</c:v>
                </c:pt>
                <c:pt idx="80">
                  <c:v>10</c:v>
                </c:pt>
                <c:pt idx="81">
                  <c:v>17</c:v>
                </c:pt>
                <c:pt idx="82">
                  <c:v>13</c:v>
                </c:pt>
                <c:pt idx="83">
                  <c:v>1</c:v>
                </c:pt>
                <c:pt idx="84">
                  <c:v>6</c:v>
                </c:pt>
                <c:pt idx="85">
                  <c:v>12</c:v>
                </c:pt>
                <c:pt idx="86">
                  <c:v>3</c:v>
                </c:pt>
                <c:pt idx="87">
                  <c:v>5</c:v>
                </c:pt>
                <c:pt idx="88">
                  <c:v>15</c:v>
                </c:pt>
                <c:pt idx="89">
                  <c:v>6</c:v>
                </c:pt>
                <c:pt idx="90">
                  <c:v>4</c:v>
                </c:pt>
                <c:pt idx="91">
                  <c:v>6</c:v>
                </c:pt>
                <c:pt idx="92">
                  <c:v>4</c:v>
                </c:pt>
                <c:pt idx="93">
                  <c:v>2</c:v>
                </c:pt>
                <c:pt idx="94">
                  <c:v>17</c:v>
                </c:pt>
                <c:pt idx="95">
                  <c:v>18</c:v>
                </c:pt>
                <c:pt idx="96">
                  <c:v>7</c:v>
                </c:pt>
                <c:pt idx="97">
                  <c:v>5</c:v>
                </c:pt>
                <c:pt idx="98">
                  <c:v>10</c:v>
                </c:pt>
                <c:pt idx="99">
                  <c:v>9</c:v>
                </c:pt>
                <c:pt idx="100">
                  <c:v>16</c:v>
                </c:pt>
                <c:pt idx="101">
                  <c:v>12</c:v>
                </c:pt>
                <c:pt idx="102">
                  <c:v>8</c:v>
                </c:pt>
                <c:pt idx="103">
                  <c:v>15</c:v>
                </c:pt>
                <c:pt idx="104">
                  <c:v>13</c:v>
                </c:pt>
                <c:pt idx="105">
                  <c:v>12</c:v>
                </c:pt>
                <c:pt idx="106">
                  <c:v>10</c:v>
                </c:pt>
                <c:pt idx="107">
                  <c:v>11</c:v>
                </c:pt>
                <c:pt idx="108">
                  <c:v>5</c:v>
                </c:pt>
                <c:pt idx="109">
                  <c:v>14</c:v>
                </c:pt>
                <c:pt idx="110">
                  <c:v>11</c:v>
                </c:pt>
                <c:pt idx="111">
                  <c:v>7</c:v>
                </c:pt>
                <c:pt idx="112">
                  <c:v>16</c:v>
                </c:pt>
                <c:pt idx="113">
                  <c:v>14</c:v>
                </c:pt>
                <c:pt idx="114">
                  <c:v>14</c:v>
                </c:pt>
                <c:pt idx="115">
                  <c:v>3</c:v>
                </c:pt>
                <c:pt idx="116">
                  <c:v>5</c:v>
                </c:pt>
                <c:pt idx="117">
                  <c:v>11</c:v>
                </c:pt>
                <c:pt idx="118">
                  <c:v>12</c:v>
                </c:pt>
                <c:pt idx="119">
                  <c:v>14</c:v>
                </c:pt>
                <c:pt idx="120">
                  <c:v>3</c:v>
                </c:pt>
                <c:pt idx="121">
                  <c:v>15</c:v>
                </c:pt>
                <c:pt idx="122">
                  <c:v>19</c:v>
                </c:pt>
                <c:pt idx="123">
                  <c:v>15</c:v>
                </c:pt>
                <c:pt idx="124">
                  <c:v>4</c:v>
                </c:pt>
                <c:pt idx="125">
                  <c:v>10</c:v>
                </c:pt>
                <c:pt idx="126">
                  <c:v>17</c:v>
                </c:pt>
                <c:pt idx="127">
                  <c:v>3</c:v>
                </c:pt>
                <c:pt idx="128">
                  <c:v>13</c:v>
                </c:pt>
                <c:pt idx="129">
                  <c:v>19</c:v>
                </c:pt>
                <c:pt idx="130">
                  <c:v>18</c:v>
                </c:pt>
                <c:pt idx="131">
                  <c:v>8</c:v>
                </c:pt>
                <c:pt idx="132">
                  <c:v>9</c:v>
                </c:pt>
                <c:pt idx="133">
                  <c:v>9</c:v>
                </c:pt>
                <c:pt idx="134">
                  <c:v>2</c:v>
                </c:pt>
                <c:pt idx="135">
                  <c:v>13</c:v>
                </c:pt>
                <c:pt idx="136">
                  <c:v>10</c:v>
                </c:pt>
                <c:pt idx="137">
                  <c:v>5</c:v>
                </c:pt>
                <c:pt idx="138">
                  <c:v>5</c:v>
                </c:pt>
                <c:pt idx="139">
                  <c:v>11</c:v>
                </c:pt>
                <c:pt idx="140">
                  <c:v>10</c:v>
                </c:pt>
                <c:pt idx="141">
                  <c:v>6</c:v>
                </c:pt>
                <c:pt idx="142">
                  <c:v>5</c:v>
                </c:pt>
                <c:pt idx="143">
                  <c:v>11</c:v>
                </c:pt>
                <c:pt idx="144">
                  <c:v>16</c:v>
                </c:pt>
                <c:pt idx="145">
                  <c:v>19</c:v>
                </c:pt>
                <c:pt idx="146">
                  <c:v>1</c:v>
                </c:pt>
                <c:pt idx="147">
                  <c:v>5</c:v>
                </c:pt>
                <c:pt idx="148">
                  <c:v>16</c:v>
                </c:pt>
                <c:pt idx="149">
                  <c:v>7</c:v>
                </c:pt>
                <c:pt idx="150">
                  <c:v>5</c:v>
                </c:pt>
                <c:pt idx="151">
                  <c:v>7</c:v>
                </c:pt>
                <c:pt idx="152">
                  <c:v>10</c:v>
                </c:pt>
                <c:pt idx="153">
                  <c:v>2</c:v>
                </c:pt>
                <c:pt idx="154">
                  <c:v>13</c:v>
                </c:pt>
                <c:pt idx="155">
                  <c:v>11</c:v>
                </c:pt>
                <c:pt idx="156">
                  <c:v>11</c:v>
                </c:pt>
                <c:pt idx="157">
                  <c:v>11</c:v>
                </c:pt>
                <c:pt idx="158">
                  <c:v>14</c:v>
                </c:pt>
                <c:pt idx="159">
                  <c:v>14</c:v>
                </c:pt>
                <c:pt idx="160">
                  <c:v>8</c:v>
                </c:pt>
                <c:pt idx="161">
                  <c:v>11</c:v>
                </c:pt>
                <c:pt idx="162">
                  <c:v>19</c:v>
                </c:pt>
                <c:pt idx="163">
                  <c:v>9</c:v>
                </c:pt>
                <c:pt idx="164">
                  <c:v>10</c:v>
                </c:pt>
                <c:pt idx="165">
                  <c:v>9</c:v>
                </c:pt>
                <c:pt idx="166">
                  <c:v>13</c:v>
                </c:pt>
                <c:pt idx="167">
                  <c:v>8</c:v>
                </c:pt>
                <c:pt idx="168">
                  <c:v>11</c:v>
                </c:pt>
                <c:pt idx="169">
                  <c:v>3</c:v>
                </c:pt>
                <c:pt idx="170">
                  <c:v>8</c:v>
                </c:pt>
                <c:pt idx="171">
                  <c:v>14</c:v>
                </c:pt>
                <c:pt idx="172">
                  <c:v>14</c:v>
                </c:pt>
                <c:pt idx="173">
                  <c:v>17</c:v>
                </c:pt>
                <c:pt idx="174">
                  <c:v>17</c:v>
                </c:pt>
                <c:pt idx="175">
                  <c:v>9</c:v>
                </c:pt>
                <c:pt idx="176">
                  <c:v>5</c:v>
                </c:pt>
                <c:pt idx="177">
                  <c:v>6</c:v>
                </c:pt>
                <c:pt idx="178">
                  <c:v>6</c:v>
                </c:pt>
                <c:pt idx="179">
                  <c:v>2</c:v>
                </c:pt>
                <c:pt idx="180">
                  <c:v>5</c:v>
                </c:pt>
                <c:pt idx="181">
                  <c:v>6</c:v>
                </c:pt>
                <c:pt idx="182">
                  <c:v>12</c:v>
                </c:pt>
                <c:pt idx="183">
                  <c:v>3</c:v>
                </c:pt>
                <c:pt idx="184">
                  <c:v>1</c:v>
                </c:pt>
                <c:pt idx="185">
                  <c:v>4</c:v>
                </c:pt>
                <c:pt idx="186">
                  <c:v>14</c:v>
                </c:pt>
                <c:pt idx="187">
                  <c:v>14</c:v>
                </c:pt>
                <c:pt idx="188">
                  <c:v>12</c:v>
                </c:pt>
                <c:pt idx="189">
                  <c:v>3</c:v>
                </c:pt>
                <c:pt idx="190">
                  <c:v>4</c:v>
                </c:pt>
                <c:pt idx="191">
                  <c:v>16</c:v>
                </c:pt>
                <c:pt idx="192">
                  <c:v>19</c:v>
                </c:pt>
                <c:pt idx="193">
                  <c:v>13</c:v>
                </c:pt>
                <c:pt idx="194">
                  <c:v>13</c:v>
                </c:pt>
                <c:pt idx="195">
                  <c:v>14</c:v>
                </c:pt>
                <c:pt idx="196">
                  <c:v>16</c:v>
                </c:pt>
                <c:pt idx="197">
                  <c:v>6</c:v>
                </c:pt>
                <c:pt idx="198">
                  <c:v>6</c:v>
                </c:pt>
                <c:pt idx="199">
                  <c:v>10</c:v>
                </c:pt>
                <c:pt idx="200">
                  <c:v>1</c:v>
                </c:pt>
                <c:pt idx="201">
                  <c:v>11</c:v>
                </c:pt>
                <c:pt idx="202">
                  <c:v>16</c:v>
                </c:pt>
                <c:pt idx="203">
                  <c:v>16</c:v>
                </c:pt>
                <c:pt idx="204">
                  <c:v>18</c:v>
                </c:pt>
                <c:pt idx="205">
                  <c:v>7</c:v>
                </c:pt>
                <c:pt idx="206">
                  <c:v>3</c:v>
                </c:pt>
                <c:pt idx="207">
                  <c:v>13</c:v>
                </c:pt>
                <c:pt idx="208">
                  <c:v>6</c:v>
                </c:pt>
                <c:pt idx="209">
                  <c:v>13</c:v>
                </c:pt>
                <c:pt idx="210">
                  <c:v>3</c:v>
                </c:pt>
                <c:pt idx="211">
                  <c:v>16</c:v>
                </c:pt>
                <c:pt idx="212">
                  <c:v>10</c:v>
                </c:pt>
                <c:pt idx="213">
                  <c:v>5</c:v>
                </c:pt>
                <c:pt idx="214">
                  <c:v>11</c:v>
                </c:pt>
                <c:pt idx="215">
                  <c:v>11</c:v>
                </c:pt>
                <c:pt idx="216">
                  <c:v>5</c:v>
                </c:pt>
                <c:pt idx="217">
                  <c:v>1</c:v>
                </c:pt>
                <c:pt idx="218">
                  <c:v>1</c:v>
                </c:pt>
                <c:pt idx="219">
                  <c:v>2</c:v>
                </c:pt>
                <c:pt idx="220">
                  <c:v>12</c:v>
                </c:pt>
                <c:pt idx="221">
                  <c:v>4</c:v>
                </c:pt>
                <c:pt idx="222">
                  <c:v>2</c:v>
                </c:pt>
                <c:pt idx="223">
                  <c:v>16</c:v>
                </c:pt>
                <c:pt idx="224">
                  <c:v>1</c:v>
                </c:pt>
                <c:pt idx="225">
                  <c:v>14</c:v>
                </c:pt>
                <c:pt idx="226">
                  <c:v>17</c:v>
                </c:pt>
                <c:pt idx="227">
                  <c:v>13</c:v>
                </c:pt>
                <c:pt idx="228">
                  <c:v>17</c:v>
                </c:pt>
                <c:pt idx="229">
                  <c:v>6</c:v>
                </c:pt>
                <c:pt idx="230">
                  <c:v>15</c:v>
                </c:pt>
                <c:pt idx="231">
                  <c:v>3</c:v>
                </c:pt>
                <c:pt idx="232">
                  <c:v>8</c:v>
                </c:pt>
                <c:pt idx="233">
                  <c:v>14</c:v>
                </c:pt>
                <c:pt idx="234">
                  <c:v>13</c:v>
                </c:pt>
                <c:pt idx="235">
                  <c:v>15</c:v>
                </c:pt>
                <c:pt idx="236">
                  <c:v>1</c:v>
                </c:pt>
                <c:pt idx="237">
                  <c:v>9</c:v>
                </c:pt>
                <c:pt idx="238">
                  <c:v>14</c:v>
                </c:pt>
                <c:pt idx="239">
                  <c:v>13</c:v>
                </c:pt>
                <c:pt idx="240">
                  <c:v>14</c:v>
                </c:pt>
                <c:pt idx="241">
                  <c:v>4</c:v>
                </c:pt>
                <c:pt idx="242">
                  <c:v>10</c:v>
                </c:pt>
                <c:pt idx="243">
                  <c:v>9</c:v>
                </c:pt>
                <c:pt idx="244">
                  <c:v>12</c:v>
                </c:pt>
                <c:pt idx="245">
                  <c:v>16</c:v>
                </c:pt>
                <c:pt idx="246">
                  <c:v>16</c:v>
                </c:pt>
                <c:pt idx="247">
                  <c:v>2</c:v>
                </c:pt>
                <c:pt idx="248">
                  <c:v>7</c:v>
                </c:pt>
                <c:pt idx="249">
                  <c:v>2</c:v>
                </c:pt>
                <c:pt idx="250">
                  <c:v>14</c:v>
                </c:pt>
                <c:pt idx="251">
                  <c:v>14</c:v>
                </c:pt>
                <c:pt idx="252">
                  <c:v>4</c:v>
                </c:pt>
                <c:pt idx="253">
                  <c:v>12</c:v>
                </c:pt>
                <c:pt idx="254">
                  <c:v>14</c:v>
                </c:pt>
                <c:pt idx="255">
                  <c:v>14</c:v>
                </c:pt>
                <c:pt idx="256">
                  <c:v>7</c:v>
                </c:pt>
                <c:pt idx="257">
                  <c:v>1</c:v>
                </c:pt>
                <c:pt idx="258">
                  <c:v>11</c:v>
                </c:pt>
                <c:pt idx="259">
                  <c:v>7</c:v>
                </c:pt>
                <c:pt idx="260">
                  <c:v>2</c:v>
                </c:pt>
                <c:pt idx="261">
                  <c:v>13</c:v>
                </c:pt>
                <c:pt idx="262">
                  <c:v>5</c:v>
                </c:pt>
                <c:pt idx="263">
                  <c:v>5</c:v>
                </c:pt>
                <c:pt idx="264">
                  <c:v>2</c:v>
                </c:pt>
                <c:pt idx="265">
                  <c:v>7</c:v>
                </c:pt>
                <c:pt idx="266">
                  <c:v>14</c:v>
                </c:pt>
                <c:pt idx="267">
                  <c:v>12</c:v>
                </c:pt>
                <c:pt idx="268">
                  <c:v>6</c:v>
                </c:pt>
                <c:pt idx="269">
                  <c:v>17</c:v>
                </c:pt>
                <c:pt idx="270">
                  <c:v>11</c:v>
                </c:pt>
                <c:pt idx="271">
                  <c:v>11</c:v>
                </c:pt>
                <c:pt idx="272">
                  <c:v>1</c:v>
                </c:pt>
                <c:pt idx="273">
                  <c:v>5</c:v>
                </c:pt>
                <c:pt idx="274">
                  <c:v>1</c:v>
                </c:pt>
                <c:pt idx="275">
                  <c:v>13</c:v>
                </c:pt>
                <c:pt idx="276">
                  <c:v>11</c:v>
                </c:pt>
                <c:pt idx="277">
                  <c:v>15</c:v>
                </c:pt>
                <c:pt idx="278">
                  <c:v>1</c:v>
                </c:pt>
                <c:pt idx="279">
                  <c:v>11</c:v>
                </c:pt>
                <c:pt idx="280">
                  <c:v>17</c:v>
                </c:pt>
                <c:pt idx="281">
                  <c:v>1</c:v>
                </c:pt>
                <c:pt idx="282">
                  <c:v>3</c:v>
                </c:pt>
                <c:pt idx="283">
                  <c:v>1</c:v>
                </c:pt>
                <c:pt idx="284">
                  <c:v>2</c:v>
                </c:pt>
                <c:pt idx="285">
                  <c:v>4</c:v>
                </c:pt>
                <c:pt idx="286">
                  <c:v>12</c:v>
                </c:pt>
                <c:pt idx="287">
                  <c:v>14</c:v>
                </c:pt>
                <c:pt idx="288">
                  <c:v>1</c:v>
                </c:pt>
                <c:pt idx="289">
                  <c:v>3</c:v>
                </c:pt>
                <c:pt idx="290">
                  <c:v>17</c:v>
                </c:pt>
                <c:pt idx="291">
                  <c:v>1</c:v>
                </c:pt>
                <c:pt idx="292">
                  <c:v>11</c:v>
                </c:pt>
                <c:pt idx="293">
                  <c:v>6</c:v>
                </c:pt>
                <c:pt idx="294">
                  <c:v>4</c:v>
                </c:pt>
                <c:pt idx="295">
                  <c:v>13</c:v>
                </c:pt>
                <c:pt idx="296">
                  <c:v>1</c:v>
                </c:pt>
                <c:pt idx="297">
                  <c:v>13</c:v>
                </c:pt>
                <c:pt idx="298">
                  <c:v>6</c:v>
                </c:pt>
                <c:pt idx="299">
                  <c:v>11</c:v>
                </c:pt>
                <c:pt idx="300">
                  <c:v>2</c:v>
                </c:pt>
                <c:pt idx="301">
                  <c:v>16</c:v>
                </c:pt>
                <c:pt idx="302">
                  <c:v>9</c:v>
                </c:pt>
                <c:pt idx="303">
                  <c:v>17</c:v>
                </c:pt>
                <c:pt idx="304">
                  <c:v>5</c:v>
                </c:pt>
                <c:pt idx="305">
                  <c:v>10</c:v>
                </c:pt>
                <c:pt idx="306">
                  <c:v>2</c:v>
                </c:pt>
                <c:pt idx="307">
                  <c:v>5</c:v>
                </c:pt>
                <c:pt idx="308">
                  <c:v>10</c:v>
                </c:pt>
                <c:pt idx="309">
                  <c:v>11</c:v>
                </c:pt>
                <c:pt idx="310">
                  <c:v>12</c:v>
                </c:pt>
                <c:pt idx="311">
                  <c:v>2</c:v>
                </c:pt>
                <c:pt idx="312">
                  <c:v>11</c:v>
                </c:pt>
                <c:pt idx="313">
                  <c:v>10</c:v>
                </c:pt>
                <c:pt idx="314">
                  <c:v>2</c:v>
                </c:pt>
                <c:pt idx="315">
                  <c:v>1</c:v>
                </c:pt>
                <c:pt idx="316">
                  <c:v>1</c:v>
                </c:pt>
                <c:pt idx="317">
                  <c:v>4</c:v>
                </c:pt>
                <c:pt idx="318">
                  <c:v>2</c:v>
                </c:pt>
                <c:pt idx="319">
                  <c:v>16</c:v>
                </c:pt>
                <c:pt idx="320">
                  <c:v>19</c:v>
                </c:pt>
                <c:pt idx="321">
                  <c:v>10</c:v>
                </c:pt>
                <c:pt idx="322">
                  <c:v>5</c:v>
                </c:pt>
                <c:pt idx="323">
                  <c:v>12</c:v>
                </c:pt>
                <c:pt idx="324">
                  <c:v>8</c:v>
                </c:pt>
                <c:pt idx="325">
                  <c:v>5</c:v>
                </c:pt>
                <c:pt idx="326">
                  <c:v>11</c:v>
                </c:pt>
                <c:pt idx="327">
                  <c:v>1</c:v>
                </c:pt>
                <c:pt idx="328">
                  <c:v>18</c:v>
                </c:pt>
                <c:pt idx="329">
                  <c:v>17</c:v>
                </c:pt>
                <c:pt idx="330">
                  <c:v>16</c:v>
                </c:pt>
                <c:pt idx="331">
                  <c:v>6</c:v>
                </c:pt>
                <c:pt idx="332">
                  <c:v>7</c:v>
                </c:pt>
                <c:pt idx="333">
                  <c:v>2</c:v>
                </c:pt>
                <c:pt idx="334">
                  <c:v>18</c:v>
                </c:pt>
              </c:numCache>
            </c:numRef>
          </c:val>
          <c:smooth val="0"/>
          <c:extLst>
            <c:ext xmlns:c16="http://schemas.microsoft.com/office/drawing/2014/chart" uri="{C3380CC4-5D6E-409C-BE32-E72D297353CC}">
              <c16:uniqueId val="{00000011-18DA-4B03-BD59-436280F52B7D}"/>
            </c:ext>
          </c:extLst>
        </c:ser>
        <c:ser>
          <c:idx val="18"/>
          <c:order val="18"/>
          <c:tx>
            <c:strRef>
              <c:f>Sheet5!$W$1</c:f>
              <c:strCache>
                <c:ptCount val="1"/>
                <c:pt idx="0">
                  <c:v>Rank of F_lambda19</c:v>
                </c:pt>
              </c:strCache>
            </c:strRef>
          </c:tx>
          <c:spPr>
            <a:ln w="19050" cap="rnd">
              <a:solidFill>
                <a:schemeClr val="accent1">
                  <a:lumMod val="8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Sheet5!$W$2:$W$336</c:f>
              <c:numCache>
                <c:formatCode>General</c:formatCode>
                <c:ptCount val="335"/>
                <c:pt idx="0">
                  <c:v>3</c:v>
                </c:pt>
                <c:pt idx="1">
                  <c:v>2</c:v>
                </c:pt>
                <c:pt idx="2">
                  <c:v>7</c:v>
                </c:pt>
                <c:pt idx="3">
                  <c:v>14</c:v>
                </c:pt>
                <c:pt idx="4">
                  <c:v>2</c:v>
                </c:pt>
                <c:pt idx="5">
                  <c:v>17</c:v>
                </c:pt>
                <c:pt idx="6">
                  <c:v>12</c:v>
                </c:pt>
                <c:pt idx="7">
                  <c:v>13</c:v>
                </c:pt>
                <c:pt idx="8">
                  <c:v>19</c:v>
                </c:pt>
                <c:pt idx="9">
                  <c:v>7</c:v>
                </c:pt>
                <c:pt idx="10">
                  <c:v>4</c:v>
                </c:pt>
                <c:pt idx="11">
                  <c:v>12</c:v>
                </c:pt>
                <c:pt idx="12">
                  <c:v>11</c:v>
                </c:pt>
                <c:pt idx="13">
                  <c:v>13</c:v>
                </c:pt>
                <c:pt idx="14">
                  <c:v>8</c:v>
                </c:pt>
                <c:pt idx="15">
                  <c:v>3</c:v>
                </c:pt>
                <c:pt idx="16">
                  <c:v>8</c:v>
                </c:pt>
                <c:pt idx="17">
                  <c:v>3</c:v>
                </c:pt>
                <c:pt idx="18">
                  <c:v>12</c:v>
                </c:pt>
                <c:pt idx="19">
                  <c:v>15</c:v>
                </c:pt>
                <c:pt idx="20">
                  <c:v>16</c:v>
                </c:pt>
                <c:pt idx="21">
                  <c:v>9</c:v>
                </c:pt>
                <c:pt idx="22">
                  <c:v>9</c:v>
                </c:pt>
                <c:pt idx="23">
                  <c:v>14</c:v>
                </c:pt>
                <c:pt idx="24">
                  <c:v>19</c:v>
                </c:pt>
                <c:pt idx="25">
                  <c:v>9</c:v>
                </c:pt>
                <c:pt idx="26">
                  <c:v>2</c:v>
                </c:pt>
                <c:pt idx="27">
                  <c:v>14</c:v>
                </c:pt>
                <c:pt idx="28">
                  <c:v>9</c:v>
                </c:pt>
                <c:pt idx="29">
                  <c:v>13</c:v>
                </c:pt>
                <c:pt idx="30">
                  <c:v>5</c:v>
                </c:pt>
                <c:pt idx="31">
                  <c:v>19</c:v>
                </c:pt>
                <c:pt idx="32">
                  <c:v>10</c:v>
                </c:pt>
                <c:pt idx="33">
                  <c:v>7</c:v>
                </c:pt>
                <c:pt idx="34">
                  <c:v>2</c:v>
                </c:pt>
                <c:pt idx="35">
                  <c:v>4</c:v>
                </c:pt>
                <c:pt idx="36">
                  <c:v>13</c:v>
                </c:pt>
                <c:pt idx="37">
                  <c:v>10</c:v>
                </c:pt>
                <c:pt idx="38">
                  <c:v>9</c:v>
                </c:pt>
                <c:pt idx="39">
                  <c:v>6</c:v>
                </c:pt>
                <c:pt idx="40">
                  <c:v>7</c:v>
                </c:pt>
                <c:pt idx="41">
                  <c:v>3</c:v>
                </c:pt>
                <c:pt idx="42">
                  <c:v>6</c:v>
                </c:pt>
                <c:pt idx="43">
                  <c:v>1</c:v>
                </c:pt>
                <c:pt idx="44">
                  <c:v>15</c:v>
                </c:pt>
                <c:pt idx="45">
                  <c:v>9</c:v>
                </c:pt>
                <c:pt idx="46">
                  <c:v>11</c:v>
                </c:pt>
                <c:pt idx="47">
                  <c:v>9</c:v>
                </c:pt>
                <c:pt idx="48">
                  <c:v>1</c:v>
                </c:pt>
                <c:pt idx="49">
                  <c:v>9</c:v>
                </c:pt>
                <c:pt idx="50">
                  <c:v>15</c:v>
                </c:pt>
                <c:pt idx="51">
                  <c:v>14</c:v>
                </c:pt>
                <c:pt idx="52">
                  <c:v>14</c:v>
                </c:pt>
                <c:pt idx="53">
                  <c:v>4</c:v>
                </c:pt>
                <c:pt idx="54">
                  <c:v>14</c:v>
                </c:pt>
                <c:pt idx="55">
                  <c:v>17</c:v>
                </c:pt>
                <c:pt idx="56">
                  <c:v>11</c:v>
                </c:pt>
                <c:pt idx="57">
                  <c:v>1</c:v>
                </c:pt>
                <c:pt idx="58">
                  <c:v>10</c:v>
                </c:pt>
                <c:pt idx="59">
                  <c:v>10</c:v>
                </c:pt>
                <c:pt idx="60">
                  <c:v>9</c:v>
                </c:pt>
                <c:pt idx="61">
                  <c:v>12</c:v>
                </c:pt>
                <c:pt idx="62">
                  <c:v>9</c:v>
                </c:pt>
                <c:pt idx="63">
                  <c:v>17</c:v>
                </c:pt>
                <c:pt idx="64">
                  <c:v>8</c:v>
                </c:pt>
                <c:pt idx="65">
                  <c:v>2</c:v>
                </c:pt>
                <c:pt idx="66">
                  <c:v>4</c:v>
                </c:pt>
                <c:pt idx="67">
                  <c:v>15</c:v>
                </c:pt>
                <c:pt idx="68">
                  <c:v>7</c:v>
                </c:pt>
                <c:pt idx="69">
                  <c:v>3</c:v>
                </c:pt>
                <c:pt idx="70">
                  <c:v>3</c:v>
                </c:pt>
                <c:pt idx="71">
                  <c:v>11</c:v>
                </c:pt>
                <c:pt idx="72">
                  <c:v>13</c:v>
                </c:pt>
                <c:pt idx="73">
                  <c:v>18</c:v>
                </c:pt>
                <c:pt idx="74">
                  <c:v>9</c:v>
                </c:pt>
                <c:pt idx="75">
                  <c:v>10</c:v>
                </c:pt>
                <c:pt idx="76">
                  <c:v>9</c:v>
                </c:pt>
                <c:pt idx="77">
                  <c:v>18</c:v>
                </c:pt>
                <c:pt idx="78">
                  <c:v>15</c:v>
                </c:pt>
                <c:pt idx="79">
                  <c:v>14</c:v>
                </c:pt>
                <c:pt idx="80">
                  <c:v>6</c:v>
                </c:pt>
                <c:pt idx="81">
                  <c:v>10</c:v>
                </c:pt>
                <c:pt idx="82">
                  <c:v>11</c:v>
                </c:pt>
                <c:pt idx="83">
                  <c:v>3</c:v>
                </c:pt>
                <c:pt idx="84">
                  <c:v>14</c:v>
                </c:pt>
                <c:pt idx="85">
                  <c:v>9</c:v>
                </c:pt>
                <c:pt idx="86">
                  <c:v>5</c:v>
                </c:pt>
                <c:pt idx="87">
                  <c:v>3</c:v>
                </c:pt>
                <c:pt idx="88">
                  <c:v>19</c:v>
                </c:pt>
                <c:pt idx="89">
                  <c:v>11</c:v>
                </c:pt>
                <c:pt idx="90">
                  <c:v>7</c:v>
                </c:pt>
                <c:pt idx="91">
                  <c:v>13</c:v>
                </c:pt>
                <c:pt idx="92">
                  <c:v>11</c:v>
                </c:pt>
                <c:pt idx="93">
                  <c:v>17</c:v>
                </c:pt>
                <c:pt idx="94">
                  <c:v>9</c:v>
                </c:pt>
                <c:pt idx="95">
                  <c:v>1</c:v>
                </c:pt>
                <c:pt idx="96">
                  <c:v>17</c:v>
                </c:pt>
                <c:pt idx="97">
                  <c:v>13</c:v>
                </c:pt>
                <c:pt idx="98">
                  <c:v>15</c:v>
                </c:pt>
                <c:pt idx="99">
                  <c:v>14</c:v>
                </c:pt>
                <c:pt idx="100">
                  <c:v>9</c:v>
                </c:pt>
                <c:pt idx="101">
                  <c:v>13</c:v>
                </c:pt>
                <c:pt idx="102">
                  <c:v>18</c:v>
                </c:pt>
                <c:pt idx="103">
                  <c:v>16</c:v>
                </c:pt>
                <c:pt idx="104">
                  <c:v>9</c:v>
                </c:pt>
                <c:pt idx="105">
                  <c:v>3</c:v>
                </c:pt>
                <c:pt idx="106">
                  <c:v>11</c:v>
                </c:pt>
                <c:pt idx="107">
                  <c:v>7</c:v>
                </c:pt>
                <c:pt idx="108">
                  <c:v>16</c:v>
                </c:pt>
                <c:pt idx="109">
                  <c:v>1</c:v>
                </c:pt>
                <c:pt idx="110">
                  <c:v>3</c:v>
                </c:pt>
                <c:pt idx="111">
                  <c:v>14</c:v>
                </c:pt>
                <c:pt idx="112">
                  <c:v>9</c:v>
                </c:pt>
                <c:pt idx="113">
                  <c:v>5</c:v>
                </c:pt>
                <c:pt idx="114">
                  <c:v>8</c:v>
                </c:pt>
                <c:pt idx="115">
                  <c:v>1</c:v>
                </c:pt>
                <c:pt idx="116">
                  <c:v>16</c:v>
                </c:pt>
                <c:pt idx="117">
                  <c:v>10</c:v>
                </c:pt>
                <c:pt idx="118">
                  <c:v>11</c:v>
                </c:pt>
                <c:pt idx="119">
                  <c:v>17</c:v>
                </c:pt>
                <c:pt idx="120">
                  <c:v>13</c:v>
                </c:pt>
                <c:pt idx="121">
                  <c:v>2</c:v>
                </c:pt>
                <c:pt idx="122">
                  <c:v>13</c:v>
                </c:pt>
                <c:pt idx="123">
                  <c:v>14</c:v>
                </c:pt>
                <c:pt idx="124">
                  <c:v>17</c:v>
                </c:pt>
                <c:pt idx="125">
                  <c:v>9</c:v>
                </c:pt>
                <c:pt idx="126">
                  <c:v>3</c:v>
                </c:pt>
                <c:pt idx="127">
                  <c:v>13</c:v>
                </c:pt>
                <c:pt idx="128">
                  <c:v>6</c:v>
                </c:pt>
                <c:pt idx="129">
                  <c:v>1</c:v>
                </c:pt>
                <c:pt idx="130">
                  <c:v>19</c:v>
                </c:pt>
                <c:pt idx="131">
                  <c:v>19</c:v>
                </c:pt>
                <c:pt idx="132">
                  <c:v>19</c:v>
                </c:pt>
                <c:pt idx="133">
                  <c:v>10</c:v>
                </c:pt>
                <c:pt idx="134">
                  <c:v>15</c:v>
                </c:pt>
                <c:pt idx="135">
                  <c:v>14</c:v>
                </c:pt>
                <c:pt idx="136">
                  <c:v>9</c:v>
                </c:pt>
                <c:pt idx="137">
                  <c:v>16</c:v>
                </c:pt>
                <c:pt idx="138">
                  <c:v>6</c:v>
                </c:pt>
                <c:pt idx="139">
                  <c:v>8</c:v>
                </c:pt>
                <c:pt idx="140">
                  <c:v>3</c:v>
                </c:pt>
                <c:pt idx="141">
                  <c:v>8</c:v>
                </c:pt>
                <c:pt idx="142">
                  <c:v>12</c:v>
                </c:pt>
                <c:pt idx="143">
                  <c:v>16</c:v>
                </c:pt>
                <c:pt idx="144">
                  <c:v>4</c:v>
                </c:pt>
                <c:pt idx="145">
                  <c:v>5</c:v>
                </c:pt>
                <c:pt idx="146">
                  <c:v>15</c:v>
                </c:pt>
                <c:pt idx="147">
                  <c:v>11</c:v>
                </c:pt>
                <c:pt idx="148">
                  <c:v>10</c:v>
                </c:pt>
                <c:pt idx="149">
                  <c:v>6</c:v>
                </c:pt>
                <c:pt idx="150">
                  <c:v>18</c:v>
                </c:pt>
                <c:pt idx="151">
                  <c:v>10</c:v>
                </c:pt>
                <c:pt idx="152">
                  <c:v>1</c:v>
                </c:pt>
                <c:pt idx="153">
                  <c:v>4</c:v>
                </c:pt>
                <c:pt idx="154">
                  <c:v>7</c:v>
                </c:pt>
                <c:pt idx="155">
                  <c:v>4</c:v>
                </c:pt>
                <c:pt idx="156">
                  <c:v>6</c:v>
                </c:pt>
                <c:pt idx="157">
                  <c:v>8</c:v>
                </c:pt>
                <c:pt idx="158">
                  <c:v>1</c:v>
                </c:pt>
                <c:pt idx="159">
                  <c:v>6</c:v>
                </c:pt>
                <c:pt idx="160">
                  <c:v>7</c:v>
                </c:pt>
                <c:pt idx="161">
                  <c:v>14</c:v>
                </c:pt>
                <c:pt idx="162">
                  <c:v>3</c:v>
                </c:pt>
                <c:pt idx="163">
                  <c:v>6</c:v>
                </c:pt>
                <c:pt idx="164">
                  <c:v>2</c:v>
                </c:pt>
                <c:pt idx="165">
                  <c:v>10</c:v>
                </c:pt>
                <c:pt idx="166">
                  <c:v>12</c:v>
                </c:pt>
                <c:pt idx="167">
                  <c:v>5</c:v>
                </c:pt>
                <c:pt idx="168">
                  <c:v>9</c:v>
                </c:pt>
                <c:pt idx="169">
                  <c:v>9</c:v>
                </c:pt>
                <c:pt idx="170">
                  <c:v>5</c:v>
                </c:pt>
                <c:pt idx="171">
                  <c:v>5</c:v>
                </c:pt>
                <c:pt idx="172">
                  <c:v>7</c:v>
                </c:pt>
                <c:pt idx="173">
                  <c:v>3</c:v>
                </c:pt>
                <c:pt idx="174">
                  <c:v>7</c:v>
                </c:pt>
                <c:pt idx="175">
                  <c:v>8</c:v>
                </c:pt>
                <c:pt idx="176">
                  <c:v>11</c:v>
                </c:pt>
                <c:pt idx="177">
                  <c:v>17</c:v>
                </c:pt>
                <c:pt idx="178">
                  <c:v>11</c:v>
                </c:pt>
                <c:pt idx="179">
                  <c:v>1</c:v>
                </c:pt>
                <c:pt idx="180">
                  <c:v>11</c:v>
                </c:pt>
                <c:pt idx="181">
                  <c:v>7</c:v>
                </c:pt>
                <c:pt idx="182">
                  <c:v>18</c:v>
                </c:pt>
                <c:pt idx="183">
                  <c:v>14</c:v>
                </c:pt>
                <c:pt idx="184">
                  <c:v>17</c:v>
                </c:pt>
                <c:pt idx="185">
                  <c:v>12</c:v>
                </c:pt>
                <c:pt idx="186">
                  <c:v>6</c:v>
                </c:pt>
                <c:pt idx="187">
                  <c:v>8</c:v>
                </c:pt>
                <c:pt idx="188">
                  <c:v>11</c:v>
                </c:pt>
                <c:pt idx="189">
                  <c:v>15</c:v>
                </c:pt>
                <c:pt idx="190">
                  <c:v>16</c:v>
                </c:pt>
                <c:pt idx="191">
                  <c:v>4</c:v>
                </c:pt>
                <c:pt idx="192">
                  <c:v>3</c:v>
                </c:pt>
                <c:pt idx="193">
                  <c:v>15</c:v>
                </c:pt>
                <c:pt idx="194">
                  <c:v>10</c:v>
                </c:pt>
                <c:pt idx="195">
                  <c:v>1</c:v>
                </c:pt>
                <c:pt idx="196">
                  <c:v>1</c:v>
                </c:pt>
                <c:pt idx="197">
                  <c:v>7</c:v>
                </c:pt>
                <c:pt idx="198">
                  <c:v>11</c:v>
                </c:pt>
                <c:pt idx="199">
                  <c:v>18</c:v>
                </c:pt>
                <c:pt idx="200">
                  <c:v>8</c:v>
                </c:pt>
                <c:pt idx="201">
                  <c:v>5</c:v>
                </c:pt>
                <c:pt idx="202">
                  <c:v>12</c:v>
                </c:pt>
                <c:pt idx="203">
                  <c:v>9</c:v>
                </c:pt>
                <c:pt idx="204">
                  <c:v>15</c:v>
                </c:pt>
                <c:pt idx="205">
                  <c:v>3</c:v>
                </c:pt>
                <c:pt idx="206">
                  <c:v>5</c:v>
                </c:pt>
                <c:pt idx="207">
                  <c:v>8</c:v>
                </c:pt>
                <c:pt idx="208">
                  <c:v>18</c:v>
                </c:pt>
                <c:pt idx="209">
                  <c:v>7</c:v>
                </c:pt>
                <c:pt idx="210">
                  <c:v>4</c:v>
                </c:pt>
                <c:pt idx="211">
                  <c:v>19</c:v>
                </c:pt>
                <c:pt idx="212">
                  <c:v>19</c:v>
                </c:pt>
                <c:pt idx="213">
                  <c:v>19</c:v>
                </c:pt>
                <c:pt idx="214">
                  <c:v>19</c:v>
                </c:pt>
                <c:pt idx="215">
                  <c:v>7</c:v>
                </c:pt>
                <c:pt idx="216">
                  <c:v>9</c:v>
                </c:pt>
                <c:pt idx="217">
                  <c:v>8</c:v>
                </c:pt>
                <c:pt idx="218">
                  <c:v>8</c:v>
                </c:pt>
                <c:pt idx="219">
                  <c:v>11</c:v>
                </c:pt>
                <c:pt idx="220">
                  <c:v>10</c:v>
                </c:pt>
                <c:pt idx="221">
                  <c:v>6</c:v>
                </c:pt>
                <c:pt idx="222">
                  <c:v>3</c:v>
                </c:pt>
                <c:pt idx="223">
                  <c:v>8</c:v>
                </c:pt>
                <c:pt idx="224">
                  <c:v>4</c:v>
                </c:pt>
                <c:pt idx="225">
                  <c:v>4</c:v>
                </c:pt>
                <c:pt idx="226">
                  <c:v>5</c:v>
                </c:pt>
                <c:pt idx="227">
                  <c:v>14</c:v>
                </c:pt>
                <c:pt idx="228">
                  <c:v>15</c:v>
                </c:pt>
                <c:pt idx="229">
                  <c:v>17</c:v>
                </c:pt>
                <c:pt idx="230">
                  <c:v>10</c:v>
                </c:pt>
                <c:pt idx="231">
                  <c:v>11</c:v>
                </c:pt>
                <c:pt idx="232">
                  <c:v>14</c:v>
                </c:pt>
                <c:pt idx="233">
                  <c:v>11</c:v>
                </c:pt>
                <c:pt idx="234">
                  <c:v>17</c:v>
                </c:pt>
                <c:pt idx="235">
                  <c:v>8</c:v>
                </c:pt>
                <c:pt idx="236">
                  <c:v>2</c:v>
                </c:pt>
                <c:pt idx="237">
                  <c:v>18</c:v>
                </c:pt>
                <c:pt idx="238">
                  <c:v>9</c:v>
                </c:pt>
                <c:pt idx="239">
                  <c:v>10</c:v>
                </c:pt>
                <c:pt idx="240">
                  <c:v>2</c:v>
                </c:pt>
                <c:pt idx="241">
                  <c:v>1</c:v>
                </c:pt>
                <c:pt idx="242">
                  <c:v>1</c:v>
                </c:pt>
                <c:pt idx="243">
                  <c:v>7</c:v>
                </c:pt>
                <c:pt idx="244">
                  <c:v>4</c:v>
                </c:pt>
                <c:pt idx="245">
                  <c:v>4</c:v>
                </c:pt>
                <c:pt idx="246">
                  <c:v>17</c:v>
                </c:pt>
                <c:pt idx="247">
                  <c:v>13</c:v>
                </c:pt>
                <c:pt idx="248">
                  <c:v>4</c:v>
                </c:pt>
                <c:pt idx="249">
                  <c:v>6</c:v>
                </c:pt>
                <c:pt idx="250">
                  <c:v>15</c:v>
                </c:pt>
                <c:pt idx="251">
                  <c:v>19</c:v>
                </c:pt>
                <c:pt idx="252">
                  <c:v>11</c:v>
                </c:pt>
                <c:pt idx="253">
                  <c:v>2</c:v>
                </c:pt>
                <c:pt idx="254">
                  <c:v>10</c:v>
                </c:pt>
                <c:pt idx="255">
                  <c:v>15</c:v>
                </c:pt>
                <c:pt idx="256">
                  <c:v>3</c:v>
                </c:pt>
                <c:pt idx="257">
                  <c:v>6</c:v>
                </c:pt>
                <c:pt idx="258">
                  <c:v>6</c:v>
                </c:pt>
                <c:pt idx="259">
                  <c:v>9</c:v>
                </c:pt>
                <c:pt idx="260">
                  <c:v>12</c:v>
                </c:pt>
                <c:pt idx="261">
                  <c:v>11</c:v>
                </c:pt>
                <c:pt idx="262">
                  <c:v>11</c:v>
                </c:pt>
                <c:pt idx="263">
                  <c:v>16</c:v>
                </c:pt>
                <c:pt idx="264">
                  <c:v>17</c:v>
                </c:pt>
                <c:pt idx="265">
                  <c:v>16</c:v>
                </c:pt>
                <c:pt idx="266">
                  <c:v>8</c:v>
                </c:pt>
                <c:pt idx="267">
                  <c:v>10</c:v>
                </c:pt>
                <c:pt idx="268">
                  <c:v>13</c:v>
                </c:pt>
                <c:pt idx="269">
                  <c:v>18</c:v>
                </c:pt>
                <c:pt idx="270">
                  <c:v>9</c:v>
                </c:pt>
                <c:pt idx="271">
                  <c:v>10</c:v>
                </c:pt>
                <c:pt idx="272">
                  <c:v>5</c:v>
                </c:pt>
                <c:pt idx="273">
                  <c:v>11</c:v>
                </c:pt>
                <c:pt idx="274">
                  <c:v>10</c:v>
                </c:pt>
                <c:pt idx="275">
                  <c:v>12</c:v>
                </c:pt>
                <c:pt idx="276">
                  <c:v>10</c:v>
                </c:pt>
                <c:pt idx="277">
                  <c:v>7</c:v>
                </c:pt>
                <c:pt idx="278">
                  <c:v>12</c:v>
                </c:pt>
                <c:pt idx="279">
                  <c:v>9</c:v>
                </c:pt>
                <c:pt idx="280">
                  <c:v>7</c:v>
                </c:pt>
                <c:pt idx="281">
                  <c:v>16</c:v>
                </c:pt>
                <c:pt idx="282">
                  <c:v>14</c:v>
                </c:pt>
                <c:pt idx="283">
                  <c:v>17</c:v>
                </c:pt>
                <c:pt idx="284">
                  <c:v>13</c:v>
                </c:pt>
                <c:pt idx="285">
                  <c:v>8</c:v>
                </c:pt>
                <c:pt idx="286">
                  <c:v>7</c:v>
                </c:pt>
                <c:pt idx="287">
                  <c:v>9</c:v>
                </c:pt>
                <c:pt idx="288">
                  <c:v>13</c:v>
                </c:pt>
                <c:pt idx="289">
                  <c:v>14</c:v>
                </c:pt>
                <c:pt idx="290">
                  <c:v>18</c:v>
                </c:pt>
                <c:pt idx="291">
                  <c:v>18</c:v>
                </c:pt>
                <c:pt idx="292">
                  <c:v>14</c:v>
                </c:pt>
                <c:pt idx="293">
                  <c:v>4</c:v>
                </c:pt>
                <c:pt idx="294">
                  <c:v>5</c:v>
                </c:pt>
                <c:pt idx="295">
                  <c:v>19</c:v>
                </c:pt>
                <c:pt idx="296">
                  <c:v>18</c:v>
                </c:pt>
                <c:pt idx="297">
                  <c:v>11</c:v>
                </c:pt>
                <c:pt idx="298">
                  <c:v>18</c:v>
                </c:pt>
                <c:pt idx="299">
                  <c:v>2</c:v>
                </c:pt>
                <c:pt idx="300">
                  <c:v>11</c:v>
                </c:pt>
                <c:pt idx="301">
                  <c:v>19</c:v>
                </c:pt>
                <c:pt idx="302">
                  <c:v>18</c:v>
                </c:pt>
                <c:pt idx="303">
                  <c:v>18</c:v>
                </c:pt>
                <c:pt idx="304">
                  <c:v>12</c:v>
                </c:pt>
                <c:pt idx="305">
                  <c:v>18</c:v>
                </c:pt>
                <c:pt idx="306">
                  <c:v>19</c:v>
                </c:pt>
                <c:pt idx="307">
                  <c:v>10</c:v>
                </c:pt>
                <c:pt idx="308">
                  <c:v>12</c:v>
                </c:pt>
                <c:pt idx="309">
                  <c:v>16</c:v>
                </c:pt>
                <c:pt idx="310">
                  <c:v>16</c:v>
                </c:pt>
                <c:pt idx="311">
                  <c:v>8</c:v>
                </c:pt>
                <c:pt idx="312">
                  <c:v>4</c:v>
                </c:pt>
                <c:pt idx="313">
                  <c:v>4</c:v>
                </c:pt>
                <c:pt idx="314">
                  <c:v>16</c:v>
                </c:pt>
                <c:pt idx="315">
                  <c:v>7</c:v>
                </c:pt>
                <c:pt idx="316">
                  <c:v>16</c:v>
                </c:pt>
                <c:pt idx="317">
                  <c:v>1</c:v>
                </c:pt>
                <c:pt idx="318">
                  <c:v>5</c:v>
                </c:pt>
                <c:pt idx="319">
                  <c:v>14</c:v>
                </c:pt>
                <c:pt idx="320">
                  <c:v>6</c:v>
                </c:pt>
                <c:pt idx="321">
                  <c:v>7</c:v>
                </c:pt>
                <c:pt idx="322">
                  <c:v>3</c:v>
                </c:pt>
                <c:pt idx="323">
                  <c:v>5</c:v>
                </c:pt>
                <c:pt idx="324">
                  <c:v>10</c:v>
                </c:pt>
                <c:pt idx="325">
                  <c:v>14</c:v>
                </c:pt>
                <c:pt idx="326">
                  <c:v>12</c:v>
                </c:pt>
                <c:pt idx="327">
                  <c:v>15</c:v>
                </c:pt>
                <c:pt idx="328">
                  <c:v>11</c:v>
                </c:pt>
                <c:pt idx="329">
                  <c:v>14</c:v>
                </c:pt>
                <c:pt idx="330">
                  <c:v>19</c:v>
                </c:pt>
                <c:pt idx="331">
                  <c:v>17</c:v>
                </c:pt>
                <c:pt idx="332">
                  <c:v>1</c:v>
                </c:pt>
                <c:pt idx="333">
                  <c:v>9</c:v>
                </c:pt>
                <c:pt idx="334">
                  <c:v>6</c:v>
                </c:pt>
              </c:numCache>
            </c:numRef>
          </c:val>
          <c:smooth val="0"/>
          <c:extLst>
            <c:ext xmlns:c16="http://schemas.microsoft.com/office/drawing/2014/chart" uri="{C3380CC4-5D6E-409C-BE32-E72D297353CC}">
              <c16:uniqueId val="{00000012-18DA-4B03-BD59-436280F52B7D}"/>
            </c:ext>
          </c:extLst>
        </c:ser>
        <c:ser>
          <c:idx val="19"/>
          <c:order val="19"/>
          <c:tx>
            <c:strRef>
              <c:f>Sheet5!$X$1</c:f>
              <c:strCache>
                <c:ptCount val="1"/>
                <c:pt idx="0">
                  <c:v>Rank of F_lambda20</c:v>
                </c:pt>
              </c:strCache>
            </c:strRef>
          </c:tx>
          <c:spPr>
            <a:ln w="19050" cap="rnd">
              <a:solidFill>
                <a:schemeClr val="accent2">
                  <a:lumMod val="80000"/>
                </a:schemeClr>
              </a:solidFill>
              <a:round/>
            </a:ln>
            <a:effectLst/>
          </c:spPr>
          <c:marker>
            <c:symbol val="none"/>
          </c:marker>
          <c:cat>
            <c:numRef>
              <c:f>Sheet5!$A$2:$A$336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Sheet5!$X$2:$X$336</c:f>
              <c:numCache>
                <c:formatCode>General</c:formatCode>
                <c:ptCount val="335"/>
                <c:pt idx="0">
                  <c:v>8</c:v>
                </c:pt>
                <c:pt idx="1">
                  <c:v>1</c:v>
                </c:pt>
                <c:pt idx="2">
                  <c:v>2</c:v>
                </c:pt>
                <c:pt idx="3">
                  <c:v>10</c:v>
                </c:pt>
                <c:pt idx="4">
                  <c:v>9</c:v>
                </c:pt>
                <c:pt idx="5">
                  <c:v>2</c:v>
                </c:pt>
                <c:pt idx="6">
                  <c:v>8</c:v>
                </c:pt>
                <c:pt idx="7">
                  <c:v>6</c:v>
                </c:pt>
                <c:pt idx="8">
                  <c:v>15</c:v>
                </c:pt>
                <c:pt idx="9">
                  <c:v>9</c:v>
                </c:pt>
                <c:pt idx="10">
                  <c:v>1</c:v>
                </c:pt>
                <c:pt idx="11">
                  <c:v>2</c:v>
                </c:pt>
                <c:pt idx="12">
                  <c:v>2</c:v>
                </c:pt>
                <c:pt idx="13">
                  <c:v>1</c:v>
                </c:pt>
                <c:pt idx="14">
                  <c:v>13</c:v>
                </c:pt>
                <c:pt idx="15">
                  <c:v>7</c:v>
                </c:pt>
                <c:pt idx="16">
                  <c:v>6</c:v>
                </c:pt>
                <c:pt idx="17">
                  <c:v>9</c:v>
                </c:pt>
                <c:pt idx="18">
                  <c:v>11</c:v>
                </c:pt>
                <c:pt idx="19">
                  <c:v>18</c:v>
                </c:pt>
                <c:pt idx="20">
                  <c:v>15</c:v>
                </c:pt>
                <c:pt idx="21">
                  <c:v>15</c:v>
                </c:pt>
                <c:pt idx="22">
                  <c:v>16</c:v>
                </c:pt>
                <c:pt idx="23">
                  <c:v>17</c:v>
                </c:pt>
                <c:pt idx="24">
                  <c:v>10</c:v>
                </c:pt>
                <c:pt idx="25">
                  <c:v>17</c:v>
                </c:pt>
                <c:pt idx="26">
                  <c:v>14</c:v>
                </c:pt>
                <c:pt idx="27">
                  <c:v>15</c:v>
                </c:pt>
                <c:pt idx="28">
                  <c:v>7</c:v>
                </c:pt>
                <c:pt idx="29">
                  <c:v>3</c:v>
                </c:pt>
                <c:pt idx="30">
                  <c:v>15</c:v>
                </c:pt>
                <c:pt idx="31">
                  <c:v>11</c:v>
                </c:pt>
                <c:pt idx="32">
                  <c:v>14</c:v>
                </c:pt>
                <c:pt idx="33">
                  <c:v>3</c:v>
                </c:pt>
                <c:pt idx="34">
                  <c:v>1</c:v>
                </c:pt>
                <c:pt idx="35">
                  <c:v>3</c:v>
                </c:pt>
                <c:pt idx="36">
                  <c:v>1</c:v>
                </c:pt>
                <c:pt idx="37">
                  <c:v>3</c:v>
                </c:pt>
                <c:pt idx="38">
                  <c:v>12</c:v>
                </c:pt>
                <c:pt idx="39">
                  <c:v>10</c:v>
                </c:pt>
                <c:pt idx="40">
                  <c:v>1</c:v>
                </c:pt>
                <c:pt idx="41">
                  <c:v>1</c:v>
                </c:pt>
                <c:pt idx="42">
                  <c:v>13</c:v>
                </c:pt>
                <c:pt idx="43">
                  <c:v>8</c:v>
                </c:pt>
                <c:pt idx="44">
                  <c:v>13</c:v>
                </c:pt>
                <c:pt idx="45">
                  <c:v>12</c:v>
                </c:pt>
                <c:pt idx="46">
                  <c:v>12</c:v>
                </c:pt>
                <c:pt idx="47">
                  <c:v>14</c:v>
                </c:pt>
                <c:pt idx="48">
                  <c:v>17</c:v>
                </c:pt>
                <c:pt idx="49">
                  <c:v>15</c:v>
                </c:pt>
                <c:pt idx="50">
                  <c:v>1</c:v>
                </c:pt>
                <c:pt idx="51">
                  <c:v>15</c:v>
                </c:pt>
                <c:pt idx="52">
                  <c:v>17</c:v>
                </c:pt>
                <c:pt idx="53">
                  <c:v>19</c:v>
                </c:pt>
                <c:pt idx="54">
                  <c:v>1</c:v>
                </c:pt>
                <c:pt idx="55">
                  <c:v>10</c:v>
                </c:pt>
                <c:pt idx="56">
                  <c:v>18</c:v>
                </c:pt>
                <c:pt idx="57">
                  <c:v>17</c:v>
                </c:pt>
                <c:pt idx="58">
                  <c:v>18</c:v>
                </c:pt>
                <c:pt idx="59">
                  <c:v>2</c:v>
                </c:pt>
                <c:pt idx="60">
                  <c:v>5</c:v>
                </c:pt>
                <c:pt idx="61">
                  <c:v>7</c:v>
                </c:pt>
                <c:pt idx="62">
                  <c:v>16</c:v>
                </c:pt>
                <c:pt idx="63">
                  <c:v>9</c:v>
                </c:pt>
                <c:pt idx="64">
                  <c:v>10</c:v>
                </c:pt>
                <c:pt idx="65">
                  <c:v>1</c:v>
                </c:pt>
                <c:pt idx="66">
                  <c:v>6</c:v>
                </c:pt>
                <c:pt idx="67">
                  <c:v>3</c:v>
                </c:pt>
                <c:pt idx="68">
                  <c:v>6</c:v>
                </c:pt>
                <c:pt idx="69">
                  <c:v>11</c:v>
                </c:pt>
                <c:pt idx="70">
                  <c:v>10</c:v>
                </c:pt>
                <c:pt idx="71">
                  <c:v>2</c:v>
                </c:pt>
                <c:pt idx="72">
                  <c:v>1</c:v>
                </c:pt>
                <c:pt idx="73">
                  <c:v>1</c:v>
                </c:pt>
                <c:pt idx="74">
                  <c:v>1</c:v>
                </c:pt>
                <c:pt idx="75">
                  <c:v>8</c:v>
                </c:pt>
                <c:pt idx="76">
                  <c:v>16</c:v>
                </c:pt>
                <c:pt idx="77">
                  <c:v>19</c:v>
                </c:pt>
                <c:pt idx="78">
                  <c:v>17</c:v>
                </c:pt>
                <c:pt idx="79">
                  <c:v>4</c:v>
                </c:pt>
                <c:pt idx="80">
                  <c:v>9</c:v>
                </c:pt>
                <c:pt idx="81">
                  <c:v>16</c:v>
                </c:pt>
                <c:pt idx="82">
                  <c:v>15</c:v>
                </c:pt>
                <c:pt idx="83">
                  <c:v>16</c:v>
                </c:pt>
                <c:pt idx="84">
                  <c:v>4</c:v>
                </c:pt>
                <c:pt idx="85">
                  <c:v>11</c:v>
                </c:pt>
                <c:pt idx="86">
                  <c:v>10</c:v>
                </c:pt>
                <c:pt idx="87">
                  <c:v>11</c:v>
                </c:pt>
                <c:pt idx="88">
                  <c:v>11</c:v>
                </c:pt>
                <c:pt idx="89">
                  <c:v>5</c:v>
                </c:pt>
                <c:pt idx="90">
                  <c:v>1</c:v>
                </c:pt>
                <c:pt idx="91">
                  <c:v>7</c:v>
                </c:pt>
                <c:pt idx="92">
                  <c:v>9</c:v>
                </c:pt>
                <c:pt idx="93">
                  <c:v>11</c:v>
                </c:pt>
                <c:pt idx="94">
                  <c:v>15</c:v>
                </c:pt>
                <c:pt idx="95">
                  <c:v>15</c:v>
                </c:pt>
                <c:pt idx="96">
                  <c:v>14</c:v>
                </c:pt>
                <c:pt idx="97">
                  <c:v>7</c:v>
                </c:pt>
                <c:pt idx="98">
                  <c:v>12</c:v>
                </c:pt>
                <c:pt idx="99">
                  <c:v>19</c:v>
                </c:pt>
                <c:pt idx="100">
                  <c:v>13</c:v>
                </c:pt>
                <c:pt idx="101">
                  <c:v>3</c:v>
                </c:pt>
                <c:pt idx="102">
                  <c:v>13</c:v>
                </c:pt>
                <c:pt idx="103">
                  <c:v>7</c:v>
                </c:pt>
                <c:pt idx="104">
                  <c:v>8</c:v>
                </c:pt>
                <c:pt idx="105">
                  <c:v>11</c:v>
                </c:pt>
                <c:pt idx="106">
                  <c:v>7</c:v>
                </c:pt>
                <c:pt idx="107">
                  <c:v>9</c:v>
                </c:pt>
                <c:pt idx="108">
                  <c:v>1</c:v>
                </c:pt>
                <c:pt idx="109">
                  <c:v>15</c:v>
                </c:pt>
                <c:pt idx="110">
                  <c:v>13</c:v>
                </c:pt>
                <c:pt idx="111">
                  <c:v>15</c:v>
                </c:pt>
                <c:pt idx="112">
                  <c:v>11</c:v>
                </c:pt>
                <c:pt idx="113">
                  <c:v>15</c:v>
                </c:pt>
                <c:pt idx="114">
                  <c:v>19</c:v>
                </c:pt>
                <c:pt idx="115">
                  <c:v>17</c:v>
                </c:pt>
                <c:pt idx="116">
                  <c:v>3</c:v>
                </c:pt>
                <c:pt idx="117">
                  <c:v>3</c:v>
                </c:pt>
                <c:pt idx="118">
                  <c:v>15</c:v>
                </c:pt>
                <c:pt idx="119">
                  <c:v>8</c:v>
                </c:pt>
                <c:pt idx="120">
                  <c:v>1</c:v>
                </c:pt>
                <c:pt idx="121">
                  <c:v>7</c:v>
                </c:pt>
                <c:pt idx="122">
                  <c:v>18</c:v>
                </c:pt>
                <c:pt idx="123">
                  <c:v>9</c:v>
                </c:pt>
                <c:pt idx="124">
                  <c:v>2</c:v>
                </c:pt>
                <c:pt idx="125">
                  <c:v>4</c:v>
                </c:pt>
                <c:pt idx="126">
                  <c:v>1</c:v>
                </c:pt>
                <c:pt idx="127">
                  <c:v>12</c:v>
                </c:pt>
                <c:pt idx="128">
                  <c:v>8</c:v>
                </c:pt>
                <c:pt idx="129">
                  <c:v>10</c:v>
                </c:pt>
                <c:pt idx="130">
                  <c:v>5</c:v>
                </c:pt>
                <c:pt idx="131">
                  <c:v>5</c:v>
                </c:pt>
                <c:pt idx="132">
                  <c:v>5</c:v>
                </c:pt>
                <c:pt idx="133">
                  <c:v>2</c:v>
                </c:pt>
                <c:pt idx="134">
                  <c:v>6</c:v>
                </c:pt>
                <c:pt idx="135">
                  <c:v>9</c:v>
                </c:pt>
                <c:pt idx="136">
                  <c:v>15</c:v>
                </c:pt>
                <c:pt idx="137">
                  <c:v>13</c:v>
                </c:pt>
                <c:pt idx="138">
                  <c:v>3</c:v>
                </c:pt>
                <c:pt idx="139">
                  <c:v>16</c:v>
                </c:pt>
                <c:pt idx="140">
                  <c:v>18</c:v>
                </c:pt>
                <c:pt idx="141">
                  <c:v>18</c:v>
                </c:pt>
                <c:pt idx="142">
                  <c:v>2</c:v>
                </c:pt>
                <c:pt idx="143">
                  <c:v>1</c:v>
                </c:pt>
                <c:pt idx="144">
                  <c:v>2</c:v>
                </c:pt>
                <c:pt idx="145">
                  <c:v>1</c:v>
                </c:pt>
                <c:pt idx="146">
                  <c:v>8</c:v>
                </c:pt>
                <c:pt idx="147">
                  <c:v>1</c:v>
                </c:pt>
                <c:pt idx="148">
                  <c:v>3</c:v>
                </c:pt>
                <c:pt idx="149">
                  <c:v>9</c:v>
                </c:pt>
                <c:pt idx="150">
                  <c:v>6</c:v>
                </c:pt>
                <c:pt idx="151">
                  <c:v>8</c:v>
                </c:pt>
                <c:pt idx="152">
                  <c:v>2</c:v>
                </c:pt>
                <c:pt idx="153">
                  <c:v>8</c:v>
                </c:pt>
                <c:pt idx="154">
                  <c:v>12</c:v>
                </c:pt>
                <c:pt idx="155">
                  <c:v>10</c:v>
                </c:pt>
                <c:pt idx="156">
                  <c:v>15</c:v>
                </c:pt>
                <c:pt idx="157">
                  <c:v>16</c:v>
                </c:pt>
                <c:pt idx="158">
                  <c:v>18</c:v>
                </c:pt>
                <c:pt idx="159">
                  <c:v>17</c:v>
                </c:pt>
                <c:pt idx="160">
                  <c:v>13</c:v>
                </c:pt>
                <c:pt idx="161">
                  <c:v>16</c:v>
                </c:pt>
                <c:pt idx="162">
                  <c:v>14</c:v>
                </c:pt>
                <c:pt idx="163">
                  <c:v>10</c:v>
                </c:pt>
                <c:pt idx="164">
                  <c:v>9</c:v>
                </c:pt>
                <c:pt idx="165">
                  <c:v>11</c:v>
                </c:pt>
                <c:pt idx="166">
                  <c:v>5</c:v>
                </c:pt>
                <c:pt idx="167">
                  <c:v>16</c:v>
                </c:pt>
                <c:pt idx="168">
                  <c:v>8</c:v>
                </c:pt>
                <c:pt idx="169">
                  <c:v>6</c:v>
                </c:pt>
                <c:pt idx="170">
                  <c:v>3</c:v>
                </c:pt>
                <c:pt idx="171">
                  <c:v>10</c:v>
                </c:pt>
                <c:pt idx="172">
                  <c:v>1</c:v>
                </c:pt>
                <c:pt idx="173">
                  <c:v>15</c:v>
                </c:pt>
                <c:pt idx="174">
                  <c:v>12</c:v>
                </c:pt>
                <c:pt idx="175">
                  <c:v>15</c:v>
                </c:pt>
                <c:pt idx="176">
                  <c:v>16</c:v>
                </c:pt>
                <c:pt idx="177">
                  <c:v>9</c:v>
                </c:pt>
                <c:pt idx="178">
                  <c:v>2</c:v>
                </c:pt>
                <c:pt idx="179">
                  <c:v>9</c:v>
                </c:pt>
                <c:pt idx="180">
                  <c:v>12</c:v>
                </c:pt>
                <c:pt idx="181">
                  <c:v>8</c:v>
                </c:pt>
                <c:pt idx="182">
                  <c:v>8</c:v>
                </c:pt>
                <c:pt idx="183">
                  <c:v>4</c:v>
                </c:pt>
                <c:pt idx="184">
                  <c:v>8</c:v>
                </c:pt>
                <c:pt idx="185">
                  <c:v>8</c:v>
                </c:pt>
                <c:pt idx="186">
                  <c:v>9</c:v>
                </c:pt>
                <c:pt idx="187">
                  <c:v>11</c:v>
                </c:pt>
                <c:pt idx="188">
                  <c:v>1</c:v>
                </c:pt>
                <c:pt idx="189">
                  <c:v>1</c:v>
                </c:pt>
                <c:pt idx="190">
                  <c:v>3</c:v>
                </c:pt>
                <c:pt idx="191">
                  <c:v>11</c:v>
                </c:pt>
                <c:pt idx="192">
                  <c:v>18</c:v>
                </c:pt>
                <c:pt idx="193">
                  <c:v>16</c:v>
                </c:pt>
                <c:pt idx="194">
                  <c:v>3</c:v>
                </c:pt>
                <c:pt idx="195">
                  <c:v>8</c:v>
                </c:pt>
                <c:pt idx="196">
                  <c:v>6</c:v>
                </c:pt>
                <c:pt idx="197">
                  <c:v>8</c:v>
                </c:pt>
                <c:pt idx="198">
                  <c:v>1</c:v>
                </c:pt>
                <c:pt idx="199">
                  <c:v>1</c:v>
                </c:pt>
                <c:pt idx="200">
                  <c:v>4</c:v>
                </c:pt>
                <c:pt idx="201">
                  <c:v>1</c:v>
                </c:pt>
                <c:pt idx="202">
                  <c:v>9</c:v>
                </c:pt>
                <c:pt idx="203">
                  <c:v>12</c:v>
                </c:pt>
                <c:pt idx="204">
                  <c:v>2</c:v>
                </c:pt>
                <c:pt idx="205">
                  <c:v>10</c:v>
                </c:pt>
                <c:pt idx="206">
                  <c:v>12</c:v>
                </c:pt>
                <c:pt idx="207">
                  <c:v>11</c:v>
                </c:pt>
                <c:pt idx="208">
                  <c:v>8</c:v>
                </c:pt>
                <c:pt idx="209">
                  <c:v>11</c:v>
                </c:pt>
                <c:pt idx="210">
                  <c:v>11</c:v>
                </c:pt>
                <c:pt idx="211">
                  <c:v>11</c:v>
                </c:pt>
                <c:pt idx="212">
                  <c:v>2</c:v>
                </c:pt>
                <c:pt idx="213">
                  <c:v>11</c:v>
                </c:pt>
                <c:pt idx="214">
                  <c:v>10</c:v>
                </c:pt>
                <c:pt idx="215">
                  <c:v>6</c:v>
                </c:pt>
                <c:pt idx="216">
                  <c:v>1</c:v>
                </c:pt>
                <c:pt idx="217">
                  <c:v>11</c:v>
                </c:pt>
                <c:pt idx="218">
                  <c:v>12</c:v>
                </c:pt>
                <c:pt idx="219">
                  <c:v>8</c:v>
                </c:pt>
                <c:pt idx="220">
                  <c:v>13</c:v>
                </c:pt>
                <c:pt idx="221">
                  <c:v>12</c:v>
                </c:pt>
                <c:pt idx="222">
                  <c:v>11</c:v>
                </c:pt>
                <c:pt idx="223">
                  <c:v>1</c:v>
                </c:pt>
                <c:pt idx="224">
                  <c:v>9</c:v>
                </c:pt>
                <c:pt idx="225">
                  <c:v>1</c:v>
                </c:pt>
                <c:pt idx="226">
                  <c:v>6</c:v>
                </c:pt>
                <c:pt idx="227">
                  <c:v>2</c:v>
                </c:pt>
                <c:pt idx="228">
                  <c:v>16</c:v>
                </c:pt>
                <c:pt idx="229">
                  <c:v>15</c:v>
                </c:pt>
                <c:pt idx="230">
                  <c:v>11</c:v>
                </c:pt>
                <c:pt idx="231">
                  <c:v>1</c:v>
                </c:pt>
                <c:pt idx="232">
                  <c:v>13</c:v>
                </c:pt>
                <c:pt idx="233">
                  <c:v>6</c:v>
                </c:pt>
                <c:pt idx="234">
                  <c:v>15</c:v>
                </c:pt>
                <c:pt idx="235">
                  <c:v>7</c:v>
                </c:pt>
                <c:pt idx="236">
                  <c:v>10</c:v>
                </c:pt>
                <c:pt idx="237">
                  <c:v>4</c:v>
                </c:pt>
                <c:pt idx="238">
                  <c:v>6</c:v>
                </c:pt>
                <c:pt idx="239">
                  <c:v>5</c:v>
                </c:pt>
                <c:pt idx="240">
                  <c:v>1</c:v>
                </c:pt>
                <c:pt idx="241">
                  <c:v>13</c:v>
                </c:pt>
                <c:pt idx="242">
                  <c:v>18</c:v>
                </c:pt>
                <c:pt idx="243">
                  <c:v>12</c:v>
                </c:pt>
                <c:pt idx="244">
                  <c:v>10</c:v>
                </c:pt>
                <c:pt idx="245">
                  <c:v>7</c:v>
                </c:pt>
                <c:pt idx="246">
                  <c:v>3</c:v>
                </c:pt>
                <c:pt idx="247">
                  <c:v>11</c:v>
                </c:pt>
                <c:pt idx="248">
                  <c:v>9</c:v>
                </c:pt>
                <c:pt idx="249">
                  <c:v>1</c:v>
                </c:pt>
                <c:pt idx="250">
                  <c:v>6</c:v>
                </c:pt>
                <c:pt idx="251">
                  <c:v>11</c:v>
                </c:pt>
                <c:pt idx="252">
                  <c:v>8</c:v>
                </c:pt>
                <c:pt idx="253">
                  <c:v>7</c:v>
                </c:pt>
                <c:pt idx="254">
                  <c:v>2</c:v>
                </c:pt>
                <c:pt idx="255">
                  <c:v>9</c:v>
                </c:pt>
                <c:pt idx="256">
                  <c:v>8</c:v>
                </c:pt>
                <c:pt idx="257">
                  <c:v>3</c:v>
                </c:pt>
                <c:pt idx="258">
                  <c:v>8</c:v>
                </c:pt>
                <c:pt idx="259">
                  <c:v>14</c:v>
                </c:pt>
                <c:pt idx="260">
                  <c:v>13</c:v>
                </c:pt>
                <c:pt idx="261">
                  <c:v>9</c:v>
                </c:pt>
                <c:pt idx="262">
                  <c:v>4</c:v>
                </c:pt>
                <c:pt idx="263">
                  <c:v>2</c:v>
                </c:pt>
                <c:pt idx="264">
                  <c:v>9</c:v>
                </c:pt>
                <c:pt idx="265">
                  <c:v>2</c:v>
                </c:pt>
                <c:pt idx="266">
                  <c:v>12</c:v>
                </c:pt>
                <c:pt idx="267">
                  <c:v>1</c:v>
                </c:pt>
                <c:pt idx="268">
                  <c:v>17</c:v>
                </c:pt>
                <c:pt idx="269">
                  <c:v>9</c:v>
                </c:pt>
                <c:pt idx="270">
                  <c:v>1</c:v>
                </c:pt>
                <c:pt idx="271">
                  <c:v>1</c:v>
                </c:pt>
                <c:pt idx="272">
                  <c:v>9</c:v>
                </c:pt>
                <c:pt idx="273">
                  <c:v>16</c:v>
                </c:pt>
                <c:pt idx="274">
                  <c:v>13</c:v>
                </c:pt>
                <c:pt idx="275">
                  <c:v>1</c:v>
                </c:pt>
                <c:pt idx="276">
                  <c:v>2</c:v>
                </c:pt>
                <c:pt idx="277">
                  <c:v>10</c:v>
                </c:pt>
                <c:pt idx="278">
                  <c:v>14</c:v>
                </c:pt>
                <c:pt idx="279">
                  <c:v>8</c:v>
                </c:pt>
                <c:pt idx="280">
                  <c:v>2</c:v>
                </c:pt>
                <c:pt idx="281">
                  <c:v>11</c:v>
                </c:pt>
                <c:pt idx="282">
                  <c:v>1</c:v>
                </c:pt>
                <c:pt idx="283">
                  <c:v>16</c:v>
                </c:pt>
                <c:pt idx="284">
                  <c:v>17</c:v>
                </c:pt>
                <c:pt idx="285">
                  <c:v>16</c:v>
                </c:pt>
                <c:pt idx="286">
                  <c:v>8</c:v>
                </c:pt>
                <c:pt idx="287">
                  <c:v>11</c:v>
                </c:pt>
                <c:pt idx="288">
                  <c:v>2</c:v>
                </c:pt>
                <c:pt idx="289">
                  <c:v>4</c:v>
                </c:pt>
                <c:pt idx="290">
                  <c:v>2</c:v>
                </c:pt>
                <c:pt idx="291">
                  <c:v>16</c:v>
                </c:pt>
                <c:pt idx="292">
                  <c:v>18</c:v>
                </c:pt>
                <c:pt idx="293">
                  <c:v>12</c:v>
                </c:pt>
                <c:pt idx="294">
                  <c:v>2</c:v>
                </c:pt>
                <c:pt idx="295">
                  <c:v>17</c:v>
                </c:pt>
                <c:pt idx="296">
                  <c:v>16</c:v>
                </c:pt>
                <c:pt idx="297">
                  <c:v>17</c:v>
                </c:pt>
                <c:pt idx="298">
                  <c:v>14</c:v>
                </c:pt>
                <c:pt idx="299">
                  <c:v>7</c:v>
                </c:pt>
                <c:pt idx="300">
                  <c:v>5</c:v>
                </c:pt>
                <c:pt idx="301">
                  <c:v>7</c:v>
                </c:pt>
                <c:pt idx="302">
                  <c:v>8</c:v>
                </c:pt>
                <c:pt idx="303">
                  <c:v>10</c:v>
                </c:pt>
                <c:pt idx="304">
                  <c:v>2</c:v>
                </c:pt>
                <c:pt idx="305">
                  <c:v>11</c:v>
                </c:pt>
                <c:pt idx="306">
                  <c:v>3</c:v>
                </c:pt>
                <c:pt idx="307">
                  <c:v>3</c:v>
                </c:pt>
                <c:pt idx="308">
                  <c:v>4</c:v>
                </c:pt>
                <c:pt idx="309">
                  <c:v>2</c:v>
                </c:pt>
                <c:pt idx="310">
                  <c:v>9</c:v>
                </c:pt>
                <c:pt idx="311">
                  <c:v>3</c:v>
                </c:pt>
                <c:pt idx="312">
                  <c:v>1</c:v>
                </c:pt>
                <c:pt idx="313">
                  <c:v>3</c:v>
                </c:pt>
                <c:pt idx="314">
                  <c:v>1</c:v>
                </c:pt>
                <c:pt idx="315">
                  <c:v>15</c:v>
                </c:pt>
                <c:pt idx="316">
                  <c:v>6</c:v>
                </c:pt>
                <c:pt idx="317">
                  <c:v>11</c:v>
                </c:pt>
                <c:pt idx="318">
                  <c:v>1</c:v>
                </c:pt>
                <c:pt idx="319">
                  <c:v>9</c:v>
                </c:pt>
                <c:pt idx="320">
                  <c:v>13</c:v>
                </c:pt>
                <c:pt idx="321">
                  <c:v>1</c:v>
                </c:pt>
                <c:pt idx="322">
                  <c:v>2</c:v>
                </c:pt>
                <c:pt idx="323">
                  <c:v>2</c:v>
                </c:pt>
                <c:pt idx="324">
                  <c:v>14</c:v>
                </c:pt>
                <c:pt idx="325">
                  <c:v>6</c:v>
                </c:pt>
                <c:pt idx="326">
                  <c:v>5</c:v>
                </c:pt>
                <c:pt idx="327">
                  <c:v>11</c:v>
                </c:pt>
                <c:pt idx="328">
                  <c:v>14</c:v>
                </c:pt>
                <c:pt idx="329">
                  <c:v>13</c:v>
                </c:pt>
                <c:pt idx="330">
                  <c:v>10</c:v>
                </c:pt>
                <c:pt idx="331">
                  <c:v>7</c:v>
                </c:pt>
                <c:pt idx="332">
                  <c:v>13</c:v>
                </c:pt>
                <c:pt idx="333">
                  <c:v>6</c:v>
                </c:pt>
                <c:pt idx="334">
                  <c:v>11</c:v>
                </c:pt>
              </c:numCache>
            </c:numRef>
          </c:val>
          <c:smooth val="0"/>
          <c:extLst>
            <c:ext xmlns:c16="http://schemas.microsoft.com/office/drawing/2014/chart" uri="{C3380CC4-5D6E-409C-BE32-E72D297353CC}">
              <c16:uniqueId val="{00000013-18DA-4B03-BD59-436280F52B7D}"/>
            </c:ext>
          </c:extLst>
        </c:ser>
        <c:dLbls>
          <c:showLegendKey val="0"/>
          <c:showVal val="0"/>
          <c:showCatName val="0"/>
          <c:showSerName val="0"/>
          <c:showPercent val="0"/>
          <c:showBubbleSize val="0"/>
        </c:dLbls>
        <c:smooth val="0"/>
        <c:axId val="1922648287"/>
        <c:axId val="1922656447"/>
      </c:lineChart>
      <c:catAx>
        <c:axId val="19226482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22656447"/>
        <c:crosses val="autoZero"/>
        <c:auto val="1"/>
        <c:lblAlgn val="ctr"/>
        <c:lblOffset val="100"/>
        <c:noMultiLvlLbl val="0"/>
      </c:catAx>
      <c:valAx>
        <c:axId val="1922656447"/>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226482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600-8</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Sheet6!$E$1</c:f>
              <c:strCache>
                <c:ptCount val="1"/>
                <c:pt idx="0">
                  <c:v>Rank of F_lambda1</c:v>
                </c:pt>
              </c:strCache>
            </c:strRef>
          </c:tx>
          <c:spPr>
            <a:ln w="19050" cap="rnd">
              <a:solidFill>
                <a:schemeClr val="accent1"/>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Sheet6!$E$2:$E$336</c:f>
              <c:numCache>
                <c:formatCode>General</c:formatCode>
                <c:ptCount val="335"/>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20</c:v>
                </c:pt>
                <c:pt idx="174">
                  <c:v>20</c:v>
                </c:pt>
                <c:pt idx="175">
                  <c:v>20</c:v>
                </c:pt>
                <c:pt idx="176">
                  <c:v>20</c:v>
                </c:pt>
                <c:pt idx="177">
                  <c:v>20</c:v>
                </c:pt>
                <c:pt idx="178">
                  <c:v>20</c:v>
                </c:pt>
                <c:pt idx="179">
                  <c:v>20</c:v>
                </c:pt>
                <c:pt idx="180">
                  <c:v>20</c:v>
                </c:pt>
                <c:pt idx="181">
                  <c:v>20</c:v>
                </c:pt>
                <c:pt idx="182">
                  <c:v>20</c:v>
                </c:pt>
                <c:pt idx="183">
                  <c:v>20</c:v>
                </c:pt>
                <c:pt idx="184">
                  <c:v>20</c:v>
                </c:pt>
                <c:pt idx="185">
                  <c:v>20</c:v>
                </c:pt>
                <c:pt idx="186">
                  <c:v>20</c:v>
                </c:pt>
                <c:pt idx="187">
                  <c:v>20</c:v>
                </c:pt>
                <c:pt idx="188">
                  <c:v>20</c:v>
                </c:pt>
                <c:pt idx="189">
                  <c:v>20</c:v>
                </c:pt>
                <c:pt idx="190">
                  <c:v>20</c:v>
                </c:pt>
                <c:pt idx="191">
                  <c:v>20</c:v>
                </c:pt>
                <c:pt idx="192">
                  <c:v>20</c:v>
                </c:pt>
                <c:pt idx="193">
                  <c:v>20</c:v>
                </c:pt>
                <c:pt idx="194">
                  <c:v>20</c:v>
                </c:pt>
                <c:pt idx="195">
                  <c:v>20</c:v>
                </c:pt>
                <c:pt idx="196">
                  <c:v>20</c:v>
                </c:pt>
                <c:pt idx="197">
                  <c:v>20</c:v>
                </c:pt>
                <c:pt idx="198">
                  <c:v>20</c:v>
                </c:pt>
                <c:pt idx="199">
                  <c:v>20</c:v>
                </c:pt>
                <c:pt idx="200">
                  <c:v>20</c:v>
                </c:pt>
                <c:pt idx="201">
                  <c:v>20</c:v>
                </c:pt>
                <c:pt idx="202">
                  <c:v>20</c:v>
                </c:pt>
                <c:pt idx="203">
                  <c:v>20</c:v>
                </c:pt>
                <c:pt idx="204">
                  <c:v>20</c:v>
                </c:pt>
                <c:pt idx="205">
                  <c:v>20</c:v>
                </c:pt>
                <c:pt idx="206">
                  <c:v>20</c:v>
                </c:pt>
                <c:pt idx="207">
                  <c:v>20</c:v>
                </c:pt>
                <c:pt idx="208">
                  <c:v>20</c:v>
                </c:pt>
                <c:pt idx="209">
                  <c:v>20</c:v>
                </c:pt>
                <c:pt idx="210">
                  <c:v>20</c:v>
                </c:pt>
                <c:pt idx="211">
                  <c:v>20</c:v>
                </c:pt>
                <c:pt idx="212">
                  <c:v>20</c:v>
                </c:pt>
                <c:pt idx="213">
                  <c:v>20</c:v>
                </c:pt>
                <c:pt idx="214">
                  <c:v>20</c:v>
                </c:pt>
                <c:pt idx="215">
                  <c:v>20</c:v>
                </c:pt>
                <c:pt idx="216">
                  <c:v>20</c:v>
                </c:pt>
                <c:pt idx="217">
                  <c:v>20</c:v>
                </c:pt>
                <c:pt idx="218">
                  <c:v>20</c:v>
                </c:pt>
                <c:pt idx="219">
                  <c:v>20</c:v>
                </c:pt>
                <c:pt idx="220">
                  <c:v>20</c:v>
                </c:pt>
                <c:pt idx="221">
                  <c:v>20</c:v>
                </c:pt>
                <c:pt idx="222">
                  <c:v>20</c:v>
                </c:pt>
                <c:pt idx="223">
                  <c:v>20</c:v>
                </c:pt>
                <c:pt idx="224">
                  <c:v>20</c:v>
                </c:pt>
                <c:pt idx="225">
                  <c:v>20</c:v>
                </c:pt>
                <c:pt idx="226">
                  <c:v>20</c:v>
                </c:pt>
                <c:pt idx="227">
                  <c:v>20</c:v>
                </c:pt>
                <c:pt idx="228">
                  <c:v>20</c:v>
                </c:pt>
                <c:pt idx="229">
                  <c:v>20</c:v>
                </c:pt>
                <c:pt idx="230">
                  <c:v>20</c:v>
                </c:pt>
                <c:pt idx="231">
                  <c:v>20</c:v>
                </c:pt>
                <c:pt idx="232">
                  <c:v>20</c:v>
                </c:pt>
                <c:pt idx="233">
                  <c:v>20</c:v>
                </c:pt>
                <c:pt idx="234">
                  <c:v>20</c:v>
                </c:pt>
                <c:pt idx="235">
                  <c:v>20</c:v>
                </c:pt>
                <c:pt idx="236">
                  <c:v>20</c:v>
                </c:pt>
                <c:pt idx="237">
                  <c:v>20</c:v>
                </c:pt>
                <c:pt idx="238">
                  <c:v>20</c:v>
                </c:pt>
                <c:pt idx="239">
                  <c:v>20</c:v>
                </c:pt>
                <c:pt idx="240">
                  <c:v>20</c:v>
                </c:pt>
                <c:pt idx="241">
                  <c:v>20</c:v>
                </c:pt>
                <c:pt idx="242">
                  <c:v>20</c:v>
                </c:pt>
                <c:pt idx="243">
                  <c:v>20</c:v>
                </c:pt>
                <c:pt idx="244">
                  <c:v>20</c:v>
                </c:pt>
                <c:pt idx="245">
                  <c:v>20</c:v>
                </c:pt>
                <c:pt idx="246">
                  <c:v>20</c:v>
                </c:pt>
                <c:pt idx="247">
                  <c:v>20</c:v>
                </c:pt>
                <c:pt idx="248">
                  <c:v>20</c:v>
                </c:pt>
                <c:pt idx="249">
                  <c:v>20</c:v>
                </c:pt>
                <c:pt idx="250">
                  <c:v>20</c:v>
                </c:pt>
                <c:pt idx="251">
                  <c:v>20</c:v>
                </c:pt>
                <c:pt idx="252">
                  <c:v>20</c:v>
                </c:pt>
                <c:pt idx="253">
                  <c:v>20</c:v>
                </c:pt>
                <c:pt idx="254">
                  <c:v>20</c:v>
                </c:pt>
                <c:pt idx="255">
                  <c:v>20</c:v>
                </c:pt>
                <c:pt idx="256">
                  <c:v>20</c:v>
                </c:pt>
                <c:pt idx="257">
                  <c:v>20</c:v>
                </c:pt>
                <c:pt idx="258">
                  <c:v>20</c:v>
                </c:pt>
                <c:pt idx="259">
                  <c:v>20</c:v>
                </c:pt>
                <c:pt idx="260">
                  <c:v>20</c:v>
                </c:pt>
                <c:pt idx="261">
                  <c:v>20</c:v>
                </c:pt>
                <c:pt idx="262">
                  <c:v>20</c:v>
                </c:pt>
                <c:pt idx="263">
                  <c:v>20</c:v>
                </c:pt>
                <c:pt idx="264">
                  <c:v>20</c:v>
                </c:pt>
                <c:pt idx="265">
                  <c:v>20</c:v>
                </c:pt>
                <c:pt idx="266">
                  <c:v>20</c:v>
                </c:pt>
                <c:pt idx="267">
                  <c:v>20</c:v>
                </c:pt>
                <c:pt idx="268">
                  <c:v>20</c:v>
                </c:pt>
                <c:pt idx="269">
                  <c:v>20</c:v>
                </c:pt>
                <c:pt idx="270">
                  <c:v>20</c:v>
                </c:pt>
                <c:pt idx="271">
                  <c:v>20</c:v>
                </c:pt>
                <c:pt idx="272">
                  <c:v>20</c:v>
                </c:pt>
                <c:pt idx="273">
                  <c:v>20</c:v>
                </c:pt>
                <c:pt idx="274">
                  <c:v>20</c:v>
                </c:pt>
                <c:pt idx="275">
                  <c:v>20</c:v>
                </c:pt>
                <c:pt idx="276">
                  <c:v>20</c:v>
                </c:pt>
                <c:pt idx="277">
                  <c:v>20</c:v>
                </c:pt>
                <c:pt idx="278">
                  <c:v>20</c:v>
                </c:pt>
                <c:pt idx="279">
                  <c:v>20</c:v>
                </c:pt>
                <c:pt idx="280">
                  <c:v>20</c:v>
                </c:pt>
                <c:pt idx="281">
                  <c:v>20</c:v>
                </c:pt>
                <c:pt idx="282">
                  <c:v>20</c:v>
                </c:pt>
                <c:pt idx="283">
                  <c:v>20</c:v>
                </c:pt>
                <c:pt idx="284">
                  <c:v>20</c:v>
                </c:pt>
                <c:pt idx="285">
                  <c:v>20</c:v>
                </c:pt>
                <c:pt idx="286">
                  <c:v>20</c:v>
                </c:pt>
                <c:pt idx="287">
                  <c:v>20</c:v>
                </c:pt>
                <c:pt idx="288">
                  <c:v>20</c:v>
                </c:pt>
                <c:pt idx="289">
                  <c:v>20</c:v>
                </c:pt>
                <c:pt idx="290">
                  <c:v>20</c:v>
                </c:pt>
                <c:pt idx="291">
                  <c:v>20</c:v>
                </c:pt>
                <c:pt idx="292">
                  <c:v>20</c:v>
                </c:pt>
                <c:pt idx="293">
                  <c:v>20</c:v>
                </c:pt>
                <c:pt idx="294">
                  <c:v>20</c:v>
                </c:pt>
                <c:pt idx="295">
                  <c:v>20</c:v>
                </c:pt>
                <c:pt idx="296">
                  <c:v>20</c:v>
                </c:pt>
                <c:pt idx="297">
                  <c:v>20</c:v>
                </c:pt>
                <c:pt idx="298">
                  <c:v>20</c:v>
                </c:pt>
                <c:pt idx="299">
                  <c:v>20</c:v>
                </c:pt>
                <c:pt idx="300">
                  <c:v>20</c:v>
                </c:pt>
                <c:pt idx="301">
                  <c:v>20</c:v>
                </c:pt>
                <c:pt idx="302">
                  <c:v>20</c:v>
                </c:pt>
                <c:pt idx="303">
                  <c:v>20</c:v>
                </c:pt>
                <c:pt idx="304">
                  <c:v>20</c:v>
                </c:pt>
                <c:pt idx="305">
                  <c:v>20</c:v>
                </c:pt>
                <c:pt idx="306">
                  <c:v>20</c:v>
                </c:pt>
                <c:pt idx="307">
                  <c:v>20</c:v>
                </c:pt>
                <c:pt idx="308">
                  <c:v>20</c:v>
                </c:pt>
                <c:pt idx="309">
                  <c:v>20</c:v>
                </c:pt>
                <c:pt idx="310">
                  <c:v>20</c:v>
                </c:pt>
                <c:pt idx="311">
                  <c:v>20</c:v>
                </c:pt>
                <c:pt idx="312">
                  <c:v>20</c:v>
                </c:pt>
                <c:pt idx="313">
                  <c:v>20</c:v>
                </c:pt>
                <c:pt idx="314">
                  <c:v>20</c:v>
                </c:pt>
                <c:pt idx="315">
                  <c:v>20</c:v>
                </c:pt>
                <c:pt idx="316">
                  <c:v>20</c:v>
                </c:pt>
                <c:pt idx="317">
                  <c:v>20</c:v>
                </c:pt>
                <c:pt idx="318">
                  <c:v>20</c:v>
                </c:pt>
                <c:pt idx="319">
                  <c:v>20</c:v>
                </c:pt>
                <c:pt idx="320">
                  <c:v>20</c:v>
                </c:pt>
                <c:pt idx="321">
                  <c:v>20</c:v>
                </c:pt>
                <c:pt idx="322">
                  <c:v>20</c:v>
                </c:pt>
                <c:pt idx="323">
                  <c:v>20</c:v>
                </c:pt>
                <c:pt idx="324">
                  <c:v>20</c:v>
                </c:pt>
                <c:pt idx="325">
                  <c:v>20</c:v>
                </c:pt>
                <c:pt idx="326">
                  <c:v>20</c:v>
                </c:pt>
                <c:pt idx="327">
                  <c:v>20</c:v>
                </c:pt>
                <c:pt idx="328">
                  <c:v>20</c:v>
                </c:pt>
                <c:pt idx="329">
                  <c:v>20</c:v>
                </c:pt>
                <c:pt idx="330">
                  <c:v>20</c:v>
                </c:pt>
                <c:pt idx="331">
                  <c:v>20</c:v>
                </c:pt>
                <c:pt idx="332">
                  <c:v>20</c:v>
                </c:pt>
                <c:pt idx="333">
                  <c:v>20</c:v>
                </c:pt>
                <c:pt idx="334">
                  <c:v>20</c:v>
                </c:pt>
              </c:numCache>
            </c:numRef>
          </c:val>
          <c:smooth val="0"/>
          <c:extLst>
            <c:ext xmlns:c16="http://schemas.microsoft.com/office/drawing/2014/chart" uri="{C3380CC4-5D6E-409C-BE32-E72D297353CC}">
              <c16:uniqueId val="{00000000-2F99-48C7-850B-19690873118F}"/>
            </c:ext>
          </c:extLst>
        </c:ser>
        <c:ser>
          <c:idx val="1"/>
          <c:order val="1"/>
          <c:tx>
            <c:strRef>
              <c:f>Sheet6!$F$1</c:f>
              <c:strCache>
                <c:ptCount val="1"/>
                <c:pt idx="0">
                  <c:v>Rank of F_lambda2</c:v>
                </c:pt>
              </c:strCache>
            </c:strRef>
          </c:tx>
          <c:spPr>
            <a:ln w="19050" cap="rnd">
              <a:solidFill>
                <a:schemeClr val="accent2"/>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Sheet6!$F$2:$F$336</c:f>
              <c:numCache>
                <c:formatCode>General</c:formatCode>
                <c:ptCount val="335"/>
                <c:pt idx="0">
                  <c:v>10</c:v>
                </c:pt>
                <c:pt idx="1">
                  <c:v>18</c:v>
                </c:pt>
                <c:pt idx="2">
                  <c:v>5</c:v>
                </c:pt>
                <c:pt idx="3">
                  <c:v>18</c:v>
                </c:pt>
                <c:pt idx="4">
                  <c:v>19</c:v>
                </c:pt>
                <c:pt idx="5">
                  <c:v>19</c:v>
                </c:pt>
                <c:pt idx="6">
                  <c:v>17</c:v>
                </c:pt>
                <c:pt idx="7">
                  <c:v>15</c:v>
                </c:pt>
                <c:pt idx="8">
                  <c:v>16</c:v>
                </c:pt>
                <c:pt idx="9">
                  <c:v>9</c:v>
                </c:pt>
                <c:pt idx="10">
                  <c:v>14</c:v>
                </c:pt>
                <c:pt idx="11">
                  <c:v>15</c:v>
                </c:pt>
                <c:pt idx="12">
                  <c:v>19</c:v>
                </c:pt>
                <c:pt idx="13">
                  <c:v>19</c:v>
                </c:pt>
                <c:pt idx="14">
                  <c:v>18</c:v>
                </c:pt>
                <c:pt idx="15">
                  <c:v>6</c:v>
                </c:pt>
                <c:pt idx="16">
                  <c:v>13</c:v>
                </c:pt>
                <c:pt idx="17">
                  <c:v>17</c:v>
                </c:pt>
                <c:pt idx="18">
                  <c:v>19</c:v>
                </c:pt>
                <c:pt idx="19">
                  <c:v>18</c:v>
                </c:pt>
                <c:pt idx="20">
                  <c:v>5</c:v>
                </c:pt>
                <c:pt idx="21">
                  <c:v>6</c:v>
                </c:pt>
                <c:pt idx="22">
                  <c:v>11</c:v>
                </c:pt>
                <c:pt idx="23">
                  <c:v>4</c:v>
                </c:pt>
                <c:pt idx="24">
                  <c:v>1</c:v>
                </c:pt>
                <c:pt idx="25">
                  <c:v>19</c:v>
                </c:pt>
                <c:pt idx="26">
                  <c:v>16</c:v>
                </c:pt>
                <c:pt idx="27">
                  <c:v>11</c:v>
                </c:pt>
                <c:pt idx="28">
                  <c:v>8</c:v>
                </c:pt>
                <c:pt idx="29">
                  <c:v>1</c:v>
                </c:pt>
                <c:pt idx="30">
                  <c:v>14</c:v>
                </c:pt>
                <c:pt idx="31">
                  <c:v>4</c:v>
                </c:pt>
                <c:pt idx="32">
                  <c:v>7</c:v>
                </c:pt>
                <c:pt idx="33">
                  <c:v>2</c:v>
                </c:pt>
                <c:pt idx="34">
                  <c:v>17</c:v>
                </c:pt>
                <c:pt idx="35">
                  <c:v>11</c:v>
                </c:pt>
                <c:pt idx="36">
                  <c:v>8</c:v>
                </c:pt>
                <c:pt idx="37">
                  <c:v>3</c:v>
                </c:pt>
                <c:pt idx="38">
                  <c:v>4</c:v>
                </c:pt>
                <c:pt idx="39">
                  <c:v>12</c:v>
                </c:pt>
                <c:pt idx="40">
                  <c:v>8</c:v>
                </c:pt>
                <c:pt idx="41">
                  <c:v>14</c:v>
                </c:pt>
                <c:pt idx="42">
                  <c:v>18</c:v>
                </c:pt>
                <c:pt idx="43">
                  <c:v>19</c:v>
                </c:pt>
                <c:pt idx="44">
                  <c:v>7</c:v>
                </c:pt>
                <c:pt idx="45">
                  <c:v>14</c:v>
                </c:pt>
                <c:pt idx="46">
                  <c:v>14</c:v>
                </c:pt>
                <c:pt idx="47">
                  <c:v>8</c:v>
                </c:pt>
                <c:pt idx="48">
                  <c:v>5</c:v>
                </c:pt>
                <c:pt idx="49">
                  <c:v>1</c:v>
                </c:pt>
                <c:pt idx="50">
                  <c:v>15</c:v>
                </c:pt>
                <c:pt idx="51">
                  <c:v>6</c:v>
                </c:pt>
                <c:pt idx="52">
                  <c:v>3</c:v>
                </c:pt>
                <c:pt idx="53">
                  <c:v>12</c:v>
                </c:pt>
                <c:pt idx="54">
                  <c:v>1</c:v>
                </c:pt>
                <c:pt idx="55">
                  <c:v>1</c:v>
                </c:pt>
                <c:pt idx="56">
                  <c:v>17</c:v>
                </c:pt>
                <c:pt idx="57">
                  <c:v>1</c:v>
                </c:pt>
                <c:pt idx="58">
                  <c:v>8</c:v>
                </c:pt>
                <c:pt idx="59">
                  <c:v>7</c:v>
                </c:pt>
                <c:pt idx="60">
                  <c:v>18</c:v>
                </c:pt>
                <c:pt idx="61">
                  <c:v>18</c:v>
                </c:pt>
                <c:pt idx="62">
                  <c:v>9</c:v>
                </c:pt>
                <c:pt idx="63">
                  <c:v>3</c:v>
                </c:pt>
                <c:pt idx="64">
                  <c:v>6</c:v>
                </c:pt>
                <c:pt idx="65">
                  <c:v>11</c:v>
                </c:pt>
                <c:pt idx="66">
                  <c:v>12</c:v>
                </c:pt>
                <c:pt idx="67">
                  <c:v>3</c:v>
                </c:pt>
                <c:pt idx="68">
                  <c:v>4</c:v>
                </c:pt>
                <c:pt idx="69">
                  <c:v>4</c:v>
                </c:pt>
                <c:pt idx="70">
                  <c:v>10</c:v>
                </c:pt>
                <c:pt idx="71">
                  <c:v>15</c:v>
                </c:pt>
                <c:pt idx="72">
                  <c:v>10</c:v>
                </c:pt>
                <c:pt idx="73">
                  <c:v>3</c:v>
                </c:pt>
                <c:pt idx="74">
                  <c:v>4</c:v>
                </c:pt>
                <c:pt idx="75">
                  <c:v>8</c:v>
                </c:pt>
                <c:pt idx="76">
                  <c:v>6</c:v>
                </c:pt>
                <c:pt idx="77">
                  <c:v>7</c:v>
                </c:pt>
                <c:pt idx="78">
                  <c:v>14</c:v>
                </c:pt>
                <c:pt idx="79">
                  <c:v>18</c:v>
                </c:pt>
                <c:pt idx="80">
                  <c:v>18</c:v>
                </c:pt>
                <c:pt idx="81">
                  <c:v>12</c:v>
                </c:pt>
                <c:pt idx="82">
                  <c:v>4</c:v>
                </c:pt>
                <c:pt idx="83">
                  <c:v>2</c:v>
                </c:pt>
                <c:pt idx="84">
                  <c:v>16</c:v>
                </c:pt>
                <c:pt idx="85">
                  <c:v>7</c:v>
                </c:pt>
                <c:pt idx="86">
                  <c:v>16</c:v>
                </c:pt>
                <c:pt idx="87">
                  <c:v>14</c:v>
                </c:pt>
                <c:pt idx="88">
                  <c:v>13</c:v>
                </c:pt>
                <c:pt idx="89">
                  <c:v>16</c:v>
                </c:pt>
                <c:pt idx="90">
                  <c:v>8</c:v>
                </c:pt>
                <c:pt idx="91">
                  <c:v>19</c:v>
                </c:pt>
                <c:pt idx="92">
                  <c:v>19</c:v>
                </c:pt>
                <c:pt idx="93">
                  <c:v>10</c:v>
                </c:pt>
                <c:pt idx="94">
                  <c:v>8</c:v>
                </c:pt>
                <c:pt idx="95">
                  <c:v>16</c:v>
                </c:pt>
                <c:pt idx="96">
                  <c:v>6</c:v>
                </c:pt>
                <c:pt idx="97">
                  <c:v>14</c:v>
                </c:pt>
                <c:pt idx="98">
                  <c:v>6</c:v>
                </c:pt>
                <c:pt idx="99">
                  <c:v>16</c:v>
                </c:pt>
                <c:pt idx="100">
                  <c:v>12</c:v>
                </c:pt>
                <c:pt idx="101">
                  <c:v>16</c:v>
                </c:pt>
                <c:pt idx="102">
                  <c:v>7</c:v>
                </c:pt>
                <c:pt idx="103">
                  <c:v>3</c:v>
                </c:pt>
                <c:pt idx="104">
                  <c:v>1</c:v>
                </c:pt>
                <c:pt idx="105">
                  <c:v>14</c:v>
                </c:pt>
                <c:pt idx="106">
                  <c:v>13</c:v>
                </c:pt>
                <c:pt idx="107">
                  <c:v>2</c:v>
                </c:pt>
                <c:pt idx="108">
                  <c:v>3</c:v>
                </c:pt>
                <c:pt idx="109">
                  <c:v>13</c:v>
                </c:pt>
                <c:pt idx="110">
                  <c:v>11</c:v>
                </c:pt>
                <c:pt idx="111">
                  <c:v>17</c:v>
                </c:pt>
                <c:pt idx="112">
                  <c:v>12</c:v>
                </c:pt>
                <c:pt idx="113">
                  <c:v>4</c:v>
                </c:pt>
                <c:pt idx="114">
                  <c:v>1</c:v>
                </c:pt>
                <c:pt idx="115">
                  <c:v>3</c:v>
                </c:pt>
                <c:pt idx="116">
                  <c:v>10</c:v>
                </c:pt>
                <c:pt idx="117">
                  <c:v>13</c:v>
                </c:pt>
                <c:pt idx="118">
                  <c:v>1</c:v>
                </c:pt>
                <c:pt idx="119">
                  <c:v>6</c:v>
                </c:pt>
                <c:pt idx="120">
                  <c:v>4</c:v>
                </c:pt>
                <c:pt idx="121">
                  <c:v>11</c:v>
                </c:pt>
                <c:pt idx="122">
                  <c:v>13</c:v>
                </c:pt>
                <c:pt idx="123">
                  <c:v>2</c:v>
                </c:pt>
                <c:pt idx="124">
                  <c:v>3</c:v>
                </c:pt>
                <c:pt idx="125">
                  <c:v>3</c:v>
                </c:pt>
                <c:pt idx="126">
                  <c:v>8</c:v>
                </c:pt>
                <c:pt idx="127">
                  <c:v>1</c:v>
                </c:pt>
                <c:pt idx="128">
                  <c:v>5</c:v>
                </c:pt>
                <c:pt idx="129">
                  <c:v>18</c:v>
                </c:pt>
                <c:pt idx="130">
                  <c:v>18</c:v>
                </c:pt>
                <c:pt idx="131">
                  <c:v>10</c:v>
                </c:pt>
                <c:pt idx="132">
                  <c:v>16</c:v>
                </c:pt>
                <c:pt idx="133">
                  <c:v>6</c:v>
                </c:pt>
                <c:pt idx="134">
                  <c:v>17</c:v>
                </c:pt>
                <c:pt idx="135">
                  <c:v>15</c:v>
                </c:pt>
                <c:pt idx="136">
                  <c:v>4</c:v>
                </c:pt>
                <c:pt idx="137">
                  <c:v>11</c:v>
                </c:pt>
                <c:pt idx="138">
                  <c:v>19</c:v>
                </c:pt>
                <c:pt idx="139">
                  <c:v>17</c:v>
                </c:pt>
                <c:pt idx="140">
                  <c:v>17</c:v>
                </c:pt>
                <c:pt idx="141">
                  <c:v>16</c:v>
                </c:pt>
                <c:pt idx="142">
                  <c:v>2</c:v>
                </c:pt>
                <c:pt idx="143">
                  <c:v>6</c:v>
                </c:pt>
                <c:pt idx="144">
                  <c:v>1</c:v>
                </c:pt>
                <c:pt idx="145">
                  <c:v>11</c:v>
                </c:pt>
                <c:pt idx="146">
                  <c:v>13</c:v>
                </c:pt>
                <c:pt idx="147">
                  <c:v>2</c:v>
                </c:pt>
                <c:pt idx="148">
                  <c:v>9</c:v>
                </c:pt>
                <c:pt idx="149">
                  <c:v>6</c:v>
                </c:pt>
                <c:pt idx="150">
                  <c:v>16</c:v>
                </c:pt>
                <c:pt idx="151">
                  <c:v>4</c:v>
                </c:pt>
                <c:pt idx="152">
                  <c:v>3</c:v>
                </c:pt>
                <c:pt idx="153">
                  <c:v>18</c:v>
                </c:pt>
                <c:pt idx="154">
                  <c:v>18</c:v>
                </c:pt>
                <c:pt idx="155">
                  <c:v>12</c:v>
                </c:pt>
                <c:pt idx="156">
                  <c:v>18</c:v>
                </c:pt>
                <c:pt idx="157">
                  <c:v>12</c:v>
                </c:pt>
                <c:pt idx="158">
                  <c:v>7</c:v>
                </c:pt>
                <c:pt idx="159">
                  <c:v>14</c:v>
                </c:pt>
                <c:pt idx="160">
                  <c:v>4</c:v>
                </c:pt>
                <c:pt idx="161">
                  <c:v>5</c:v>
                </c:pt>
                <c:pt idx="162">
                  <c:v>17</c:v>
                </c:pt>
                <c:pt idx="163">
                  <c:v>12</c:v>
                </c:pt>
                <c:pt idx="164">
                  <c:v>14</c:v>
                </c:pt>
                <c:pt idx="165">
                  <c:v>13</c:v>
                </c:pt>
                <c:pt idx="166">
                  <c:v>15</c:v>
                </c:pt>
                <c:pt idx="167">
                  <c:v>17</c:v>
                </c:pt>
                <c:pt idx="168">
                  <c:v>15</c:v>
                </c:pt>
                <c:pt idx="169">
                  <c:v>9</c:v>
                </c:pt>
                <c:pt idx="170">
                  <c:v>1</c:v>
                </c:pt>
                <c:pt idx="171">
                  <c:v>7</c:v>
                </c:pt>
                <c:pt idx="172">
                  <c:v>9</c:v>
                </c:pt>
                <c:pt idx="173">
                  <c:v>4</c:v>
                </c:pt>
                <c:pt idx="174">
                  <c:v>4</c:v>
                </c:pt>
                <c:pt idx="175">
                  <c:v>4</c:v>
                </c:pt>
                <c:pt idx="176">
                  <c:v>15</c:v>
                </c:pt>
                <c:pt idx="177">
                  <c:v>17</c:v>
                </c:pt>
                <c:pt idx="178">
                  <c:v>17</c:v>
                </c:pt>
                <c:pt idx="179">
                  <c:v>9</c:v>
                </c:pt>
                <c:pt idx="180">
                  <c:v>8</c:v>
                </c:pt>
                <c:pt idx="181">
                  <c:v>6</c:v>
                </c:pt>
                <c:pt idx="182">
                  <c:v>7</c:v>
                </c:pt>
                <c:pt idx="183">
                  <c:v>4</c:v>
                </c:pt>
                <c:pt idx="184">
                  <c:v>11</c:v>
                </c:pt>
                <c:pt idx="185">
                  <c:v>6</c:v>
                </c:pt>
                <c:pt idx="186">
                  <c:v>19</c:v>
                </c:pt>
                <c:pt idx="187">
                  <c:v>8</c:v>
                </c:pt>
                <c:pt idx="188">
                  <c:v>11</c:v>
                </c:pt>
                <c:pt idx="189">
                  <c:v>9</c:v>
                </c:pt>
                <c:pt idx="190">
                  <c:v>9</c:v>
                </c:pt>
                <c:pt idx="191">
                  <c:v>17</c:v>
                </c:pt>
                <c:pt idx="192">
                  <c:v>19</c:v>
                </c:pt>
                <c:pt idx="193">
                  <c:v>2</c:v>
                </c:pt>
                <c:pt idx="194">
                  <c:v>15</c:v>
                </c:pt>
                <c:pt idx="195">
                  <c:v>4</c:v>
                </c:pt>
                <c:pt idx="196">
                  <c:v>14</c:v>
                </c:pt>
                <c:pt idx="197">
                  <c:v>19</c:v>
                </c:pt>
                <c:pt idx="198">
                  <c:v>17</c:v>
                </c:pt>
                <c:pt idx="199">
                  <c:v>2</c:v>
                </c:pt>
                <c:pt idx="200">
                  <c:v>9</c:v>
                </c:pt>
                <c:pt idx="201">
                  <c:v>7</c:v>
                </c:pt>
                <c:pt idx="202">
                  <c:v>7</c:v>
                </c:pt>
                <c:pt idx="203">
                  <c:v>12</c:v>
                </c:pt>
                <c:pt idx="204">
                  <c:v>12</c:v>
                </c:pt>
                <c:pt idx="205">
                  <c:v>10</c:v>
                </c:pt>
                <c:pt idx="206">
                  <c:v>11</c:v>
                </c:pt>
                <c:pt idx="207">
                  <c:v>3</c:v>
                </c:pt>
                <c:pt idx="208">
                  <c:v>13</c:v>
                </c:pt>
                <c:pt idx="209">
                  <c:v>10</c:v>
                </c:pt>
                <c:pt idx="210">
                  <c:v>18</c:v>
                </c:pt>
                <c:pt idx="211">
                  <c:v>10</c:v>
                </c:pt>
                <c:pt idx="212">
                  <c:v>11</c:v>
                </c:pt>
                <c:pt idx="213">
                  <c:v>8</c:v>
                </c:pt>
                <c:pt idx="214">
                  <c:v>6</c:v>
                </c:pt>
                <c:pt idx="215">
                  <c:v>12</c:v>
                </c:pt>
                <c:pt idx="216">
                  <c:v>16</c:v>
                </c:pt>
                <c:pt idx="217">
                  <c:v>5</c:v>
                </c:pt>
                <c:pt idx="218">
                  <c:v>6</c:v>
                </c:pt>
                <c:pt idx="219">
                  <c:v>2</c:v>
                </c:pt>
                <c:pt idx="220">
                  <c:v>14</c:v>
                </c:pt>
                <c:pt idx="221">
                  <c:v>9</c:v>
                </c:pt>
                <c:pt idx="222">
                  <c:v>16</c:v>
                </c:pt>
                <c:pt idx="223">
                  <c:v>13</c:v>
                </c:pt>
                <c:pt idx="224">
                  <c:v>15</c:v>
                </c:pt>
                <c:pt idx="225">
                  <c:v>17</c:v>
                </c:pt>
                <c:pt idx="226">
                  <c:v>13</c:v>
                </c:pt>
                <c:pt idx="227">
                  <c:v>8</c:v>
                </c:pt>
                <c:pt idx="228">
                  <c:v>14</c:v>
                </c:pt>
                <c:pt idx="229">
                  <c:v>4</c:v>
                </c:pt>
                <c:pt idx="230">
                  <c:v>8</c:v>
                </c:pt>
                <c:pt idx="231">
                  <c:v>9</c:v>
                </c:pt>
                <c:pt idx="232">
                  <c:v>12</c:v>
                </c:pt>
                <c:pt idx="233">
                  <c:v>6</c:v>
                </c:pt>
                <c:pt idx="234">
                  <c:v>2</c:v>
                </c:pt>
                <c:pt idx="235">
                  <c:v>14</c:v>
                </c:pt>
                <c:pt idx="236">
                  <c:v>11</c:v>
                </c:pt>
                <c:pt idx="237">
                  <c:v>17</c:v>
                </c:pt>
                <c:pt idx="238">
                  <c:v>2</c:v>
                </c:pt>
                <c:pt idx="239">
                  <c:v>15</c:v>
                </c:pt>
                <c:pt idx="240">
                  <c:v>16</c:v>
                </c:pt>
                <c:pt idx="241">
                  <c:v>14</c:v>
                </c:pt>
                <c:pt idx="242">
                  <c:v>14</c:v>
                </c:pt>
                <c:pt idx="243">
                  <c:v>14</c:v>
                </c:pt>
                <c:pt idx="244">
                  <c:v>19</c:v>
                </c:pt>
                <c:pt idx="245">
                  <c:v>19</c:v>
                </c:pt>
                <c:pt idx="246">
                  <c:v>17</c:v>
                </c:pt>
                <c:pt idx="247">
                  <c:v>15</c:v>
                </c:pt>
                <c:pt idx="248">
                  <c:v>18</c:v>
                </c:pt>
                <c:pt idx="249">
                  <c:v>17</c:v>
                </c:pt>
                <c:pt idx="250">
                  <c:v>19</c:v>
                </c:pt>
                <c:pt idx="251">
                  <c:v>19</c:v>
                </c:pt>
                <c:pt idx="252">
                  <c:v>18</c:v>
                </c:pt>
                <c:pt idx="253">
                  <c:v>18</c:v>
                </c:pt>
                <c:pt idx="254">
                  <c:v>6</c:v>
                </c:pt>
                <c:pt idx="255">
                  <c:v>15</c:v>
                </c:pt>
                <c:pt idx="256">
                  <c:v>1</c:v>
                </c:pt>
                <c:pt idx="257">
                  <c:v>11</c:v>
                </c:pt>
                <c:pt idx="258">
                  <c:v>6</c:v>
                </c:pt>
                <c:pt idx="259">
                  <c:v>1</c:v>
                </c:pt>
                <c:pt idx="260">
                  <c:v>13</c:v>
                </c:pt>
                <c:pt idx="261">
                  <c:v>10</c:v>
                </c:pt>
                <c:pt idx="262">
                  <c:v>17</c:v>
                </c:pt>
                <c:pt idx="263">
                  <c:v>19</c:v>
                </c:pt>
                <c:pt idx="264">
                  <c:v>18</c:v>
                </c:pt>
                <c:pt idx="265">
                  <c:v>12</c:v>
                </c:pt>
                <c:pt idx="266">
                  <c:v>16</c:v>
                </c:pt>
                <c:pt idx="267">
                  <c:v>14</c:v>
                </c:pt>
                <c:pt idx="268">
                  <c:v>11</c:v>
                </c:pt>
                <c:pt idx="269">
                  <c:v>16</c:v>
                </c:pt>
                <c:pt idx="270">
                  <c:v>17</c:v>
                </c:pt>
                <c:pt idx="271">
                  <c:v>16</c:v>
                </c:pt>
                <c:pt idx="272">
                  <c:v>13</c:v>
                </c:pt>
                <c:pt idx="273">
                  <c:v>8</c:v>
                </c:pt>
                <c:pt idx="274">
                  <c:v>18</c:v>
                </c:pt>
                <c:pt idx="275">
                  <c:v>18</c:v>
                </c:pt>
                <c:pt idx="276">
                  <c:v>1</c:v>
                </c:pt>
                <c:pt idx="277">
                  <c:v>7</c:v>
                </c:pt>
                <c:pt idx="278">
                  <c:v>4</c:v>
                </c:pt>
                <c:pt idx="279">
                  <c:v>12</c:v>
                </c:pt>
                <c:pt idx="280">
                  <c:v>12</c:v>
                </c:pt>
                <c:pt idx="281">
                  <c:v>4</c:v>
                </c:pt>
                <c:pt idx="282">
                  <c:v>9</c:v>
                </c:pt>
                <c:pt idx="283">
                  <c:v>3</c:v>
                </c:pt>
                <c:pt idx="284">
                  <c:v>8</c:v>
                </c:pt>
                <c:pt idx="285">
                  <c:v>1</c:v>
                </c:pt>
                <c:pt idx="286">
                  <c:v>19</c:v>
                </c:pt>
                <c:pt idx="287">
                  <c:v>19</c:v>
                </c:pt>
                <c:pt idx="288">
                  <c:v>19</c:v>
                </c:pt>
                <c:pt idx="289">
                  <c:v>19</c:v>
                </c:pt>
                <c:pt idx="290">
                  <c:v>10</c:v>
                </c:pt>
                <c:pt idx="291">
                  <c:v>12</c:v>
                </c:pt>
                <c:pt idx="292">
                  <c:v>11</c:v>
                </c:pt>
                <c:pt idx="293">
                  <c:v>16</c:v>
                </c:pt>
                <c:pt idx="294">
                  <c:v>1</c:v>
                </c:pt>
                <c:pt idx="295">
                  <c:v>4</c:v>
                </c:pt>
                <c:pt idx="296">
                  <c:v>12</c:v>
                </c:pt>
                <c:pt idx="297">
                  <c:v>12</c:v>
                </c:pt>
                <c:pt idx="298">
                  <c:v>13</c:v>
                </c:pt>
                <c:pt idx="299">
                  <c:v>10</c:v>
                </c:pt>
                <c:pt idx="300">
                  <c:v>4</c:v>
                </c:pt>
                <c:pt idx="301">
                  <c:v>3</c:v>
                </c:pt>
                <c:pt idx="302">
                  <c:v>9</c:v>
                </c:pt>
                <c:pt idx="303">
                  <c:v>14</c:v>
                </c:pt>
                <c:pt idx="304">
                  <c:v>13</c:v>
                </c:pt>
                <c:pt idx="305">
                  <c:v>15</c:v>
                </c:pt>
                <c:pt idx="306">
                  <c:v>11</c:v>
                </c:pt>
                <c:pt idx="307">
                  <c:v>3</c:v>
                </c:pt>
                <c:pt idx="308">
                  <c:v>6</c:v>
                </c:pt>
                <c:pt idx="309">
                  <c:v>15</c:v>
                </c:pt>
                <c:pt idx="310">
                  <c:v>10</c:v>
                </c:pt>
                <c:pt idx="311">
                  <c:v>14</c:v>
                </c:pt>
                <c:pt idx="312">
                  <c:v>16</c:v>
                </c:pt>
                <c:pt idx="313">
                  <c:v>4</c:v>
                </c:pt>
                <c:pt idx="314">
                  <c:v>2</c:v>
                </c:pt>
                <c:pt idx="315">
                  <c:v>4</c:v>
                </c:pt>
                <c:pt idx="316">
                  <c:v>6</c:v>
                </c:pt>
                <c:pt idx="317">
                  <c:v>2</c:v>
                </c:pt>
                <c:pt idx="318">
                  <c:v>18</c:v>
                </c:pt>
                <c:pt idx="319">
                  <c:v>10</c:v>
                </c:pt>
                <c:pt idx="320">
                  <c:v>2</c:v>
                </c:pt>
                <c:pt idx="321">
                  <c:v>14</c:v>
                </c:pt>
                <c:pt idx="322">
                  <c:v>12</c:v>
                </c:pt>
                <c:pt idx="323">
                  <c:v>19</c:v>
                </c:pt>
                <c:pt idx="324">
                  <c:v>4</c:v>
                </c:pt>
                <c:pt idx="325">
                  <c:v>4</c:v>
                </c:pt>
                <c:pt idx="326">
                  <c:v>15</c:v>
                </c:pt>
                <c:pt idx="327">
                  <c:v>17</c:v>
                </c:pt>
                <c:pt idx="328">
                  <c:v>15</c:v>
                </c:pt>
                <c:pt idx="329">
                  <c:v>1</c:v>
                </c:pt>
                <c:pt idx="330">
                  <c:v>12</c:v>
                </c:pt>
                <c:pt idx="331">
                  <c:v>4</c:v>
                </c:pt>
                <c:pt idx="332">
                  <c:v>10</c:v>
                </c:pt>
                <c:pt idx="333">
                  <c:v>17</c:v>
                </c:pt>
                <c:pt idx="334">
                  <c:v>17</c:v>
                </c:pt>
              </c:numCache>
            </c:numRef>
          </c:val>
          <c:smooth val="0"/>
          <c:extLst>
            <c:ext xmlns:c16="http://schemas.microsoft.com/office/drawing/2014/chart" uri="{C3380CC4-5D6E-409C-BE32-E72D297353CC}">
              <c16:uniqueId val="{00000001-2F99-48C7-850B-19690873118F}"/>
            </c:ext>
          </c:extLst>
        </c:ser>
        <c:ser>
          <c:idx val="2"/>
          <c:order val="2"/>
          <c:tx>
            <c:strRef>
              <c:f>Sheet6!$G$1</c:f>
              <c:strCache>
                <c:ptCount val="1"/>
                <c:pt idx="0">
                  <c:v>Rank of F_lambda3</c:v>
                </c:pt>
              </c:strCache>
            </c:strRef>
          </c:tx>
          <c:spPr>
            <a:ln w="19050" cap="rnd">
              <a:solidFill>
                <a:schemeClr val="accent3"/>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Sheet6!$G$2:$G$336</c:f>
              <c:numCache>
                <c:formatCode>General</c:formatCode>
                <c:ptCount val="335"/>
                <c:pt idx="0">
                  <c:v>11</c:v>
                </c:pt>
                <c:pt idx="1">
                  <c:v>12</c:v>
                </c:pt>
                <c:pt idx="2">
                  <c:v>19</c:v>
                </c:pt>
                <c:pt idx="3">
                  <c:v>16</c:v>
                </c:pt>
                <c:pt idx="4">
                  <c:v>14</c:v>
                </c:pt>
                <c:pt idx="5">
                  <c:v>13</c:v>
                </c:pt>
                <c:pt idx="6">
                  <c:v>16</c:v>
                </c:pt>
                <c:pt idx="7">
                  <c:v>7</c:v>
                </c:pt>
                <c:pt idx="8">
                  <c:v>5</c:v>
                </c:pt>
                <c:pt idx="9">
                  <c:v>14</c:v>
                </c:pt>
                <c:pt idx="10">
                  <c:v>10</c:v>
                </c:pt>
                <c:pt idx="11">
                  <c:v>19</c:v>
                </c:pt>
                <c:pt idx="12">
                  <c:v>11</c:v>
                </c:pt>
                <c:pt idx="13">
                  <c:v>9</c:v>
                </c:pt>
                <c:pt idx="14">
                  <c:v>12</c:v>
                </c:pt>
                <c:pt idx="15">
                  <c:v>19</c:v>
                </c:pt>
                <c:pt idx="16">
                  <c:v>18</c:v>
                </c:pt>
                <c:pt idx="17">
                  <c:v>11</c:v>
                </c:pt>
                <c:pt idx="18">
                  <c:v>9</c:v>
                </c:pt>
                <c:pt idx="19">
                  <c:v>15</c:v>
                </c:pt>
                <c:pt idx="20">
                  <c:v>15</c:v>
                </c:pt>
                <c:pt idx="21">
                  <c:v>3</c:v>
                </c:pt>
                <c:pt idx="22">
                  <c:v>6</c:v>
                </c:pt>
                <c:pt idx="23">
                  <c:v>12</c:v>
                </c:pt>
                <c:pt idx="24">
                  <c:v>18</c:v>
                </c:pt>
                <c:pt idx="25">
                  <c:v>3</c:v>
                </c:pt>
                <c:pt idx="26">
                  <c:v>10</c:v>
                </c:pt>
                <c:pt idx="27">
                  <c:v>4</c:v>
                </c:pt>
                <c:pt idx="28">
                  <c:v>17</c:v>
                </c:pt>
                <c:pt idx="29">
                  <c:v>16</c:v>
                </c:pt>
                <c:pt idx="30">
                  <c:v>12</c:v>
                </c:pt>
                <c:pt idx="31">
                  <c:v>17</c:v>
                </c:pt>
                <c:pt idx="32">
                  <c:v>17</c:v>
                </c:pt>
                <c:pt idx="33">
                  <c:v>15</c:v>
                </c:pt>
                <c:pt idx="34">
                  <c:v>2</c:v>
                </c:pt>
                <c:pt idx="35">
                  <c:v>13</c:v>
                </c:pt>
                <c:pt idx="36">
                  <c:v>2</c:v>
                </c:pt>
                <c:pt idx="37">
                  <c:v>8</c:v>
                </c:pt>
                <c:pt idx="38">
                  <c:v>15</c:v>
                </c:pt>
                <c:pt idx="39">
                  <c:v>17</c:v>
                </c:pt>
                <c:pt idx="40">
                  <c:v>19</c:v>
                </c:pt>
                <c:pt idx="41">
                  <c:v>16</c:v>
                </c:pt>
                <c:pt idx="42">
                  <c:v>5</c:v>
                </c:pt>
                <c:pt idx="43">
                  <c:v>5</c:v>
                </c:pt>
                <c:pt idx="44">
                  <c:v>16</c:v>
                </c:pt>
                <c:pt idx="45">
                  <c:v>3</c:v>
                </c:pt>
                <c:pt idx="46">
                  <c:v>7</c:v>
                </c:pt>
                <c:pt idx="47">
                  <c:v>2</c:v>
                </c:pt>
                <c:pt idx="48">
                  <c:v>9</c:v>
                </c:pt>
                <c:pt idx="49">
                  <c:v>13</c:v>
                </c:pt>
                <c:pt idx="50">
                  <c:v>1</c:v>
                </c:pt>
                <c:pt idx="51">
                  <c:v>13</c:v>
                </c:pt>
                <c:pt idx="52">
                  <c:v>6</c:v>
                </c:pt>
                <c:pt idx="53">
                  <c:v>8</c:v>
                </c:pt>
                <c:pt idx="54">
                  <c:v>14</c:v>
                </c:pt>
                <c:pt idx="55">
                  <c:v>14</c:v>
                </c:pt>
                <c:pt idx="56">
                  <c:v>8</c:v>
                </c:pt>
                <c:pt idx="57">
                  <c:v>8</c:v>
                </c:pt>
                <c:pt idx="58">
                  <c:v>7</c:v>
                </c:pt>
                <c:pt idx="59">
                  <c:v>4</c:v>
                </c:pt>
                <c:pt idx="60">
                  <c:v>6</c:v>
                </c:pt>
                <c:pt idx="61">
                  <c:v>10</c:v>
                </c:pt>
                <c:pt idx="62">
                  <c:v>17</c:v>
                </c:pt>
                <c:pt idx="63">
                  <c:v>15</c:v>
                </c:pt>
                <c:pt idx="64">
                  <c:v>19</c:v>
                </c:pt>
                <c:pt idx="65">
                  <c:v>16</c:v>
                </c:pt>
                <c:pt idx="66">
                  <c:v>11</c:v>
                </c:pt>
                <c:pt idx="67">
                  <c:v>15</c:v>
                </c:pt>
                <c:pt idx="68">
                  <c:v>16</c:v>
                </c:pt>
                <c:pt idx="69">
                  <c:v>13</c:v>
                </c:pt>
                <c:pt idx="70">
                  <c:v>2</c:v>
                </c:pt>
                <c:pt idx="71">
                  <c:v>3</c:v>
                </c:pt>
                <c:pt idx="72">
                  <c:v>13</c:v>
                </c:pt>
                <c:pt idx="73">
                  <c:v>17</c:v>
                </c:pt>
                <c:pt idx="74">
                  <c:v>3</c:v>
                </c:pt>
                <c:pt idx="75">
                  <c:v>4</c:v>
                </c:pt>
                <c:pt idx="76">
                  <c:v>15</c:v>
                </c:pt>
                <c:pt idx="77">
                  <c:v>16</c:v>
                </c:pt>
                <c:pt idx="78">
                  <c:v>15</c:v>
                </c:pt>
                <c:pt idx="79">
                  <c:v>12</c:v>
                </c:pt>
                <c:pt idx="80">
                  <c:v>8</c:v>
                </c:pt>
                <c:pt idx="81">
                  <c:v>17</c:v>
                </c:pt>
                <c:pt idx="82">
                  <c:v>8</c:v>
                </c:pt>
                <c:pt idx="83">
                  <c:v>4</c:v>
                </c:pt>
                <c:pt idx="84">
                  <c:v>8</c:v>
                </c:pt>
                <c:pt idx="85">
                  <c:v>18</c:v>
                </c:pt>
                <c:pt idx="86">
                  <c:v>8</c:v>
                </c:pt>
                <c:pt idx="87">
                  <c:v>2</c:v>
                </c:pt>
                <c:pt idx="88">
                  <c:v>3</c:v>
                </c:pt>
                <c:pt idx="89">
                  <c:v>5</c:v>
                </c:pt>
                <c:pt idx="90">
                  <c:v>11</c:v>
                </c:pt>
                <c:pt idx="91">
                  <c:v>15</c:v>
                </c:pt>
                <c:pt idx="92">
                  <c:v>13</c:v>
                </c:pt>
                <c:pt idx="93">
                  <c:v>5</c:v>
                </c:pt>
                <c:pt idx="94">
                  <c:v>13</c:v>
                </c:pt>
                <c:pt idx="95">
                  <c:v>15</c:v>
                </c:pt>
                <c:pt idx="96">
                  <c:v>18</c:v>
                </c:pt>
                <c:pt idx="97">
                  <c:v>15</c:v>
                </c:pt>
                <c:pt idx="98">
                  <c:v>5</c:v>
                </c:pt>
                <c:pt idx="99">
                  <c:v>13</c:v>
                </c:pt>
                <c:pt idx="100">
                  <c:v>5</c:v>
                </c:pt>
                <c:pt idx="101">
                  <c:v>4</c:v>
                </c:pt>
                <c:pt idx="102">
                  <c:v>15</c:v>
                </c:pt>
                <c:pt idx="103">
                  <c:v>5</c:v>
                </c:pt>
                <c:pt idx="104">
                  <c:v>14</c:v>
                </c:pt>
                <c:pt idx="105">
                  <c:v>10</c:v>
                </c:pt>
                <c:pt idx="106">
                  <c:v>5</c:v>
                </c:pt>
                <c:pt idx="107">
                  <c:v>6</c:v>
                </c:pt>
                <c:pt idx="108">
                  <c:v>5</c:v>
                </c:pt>
                <c:pt idx="109">
                  <c:v>19</c:v>
                </c:pt>
                <c:pt idx="110">
                  <c:v>15</c:v>
                </c:pt>
                <c:pt idx="111">
                  <c:v>1</c:v>
                </c:pt>
                <c:pt idx="112">
                  <c:v>1</c:v>
                </c:pt>
                <c:pt idx="113">
                  <c:v>17</c:v>
                </c:pt>
                <c:pt idx="114">
                  <c:v>17</c:v>
                </c:pt>
                <c:pt idx="115">
                  <c:v>5</c:v>
                </c:pt>
                <c:pt idx="116">
                  <c:v>8</c:v>
                </c:pt>
                <c:pt idx="117">
                  <c:v>15</c:v>
                </c:pt>
                <c:pt idx="118">
                  <c:v>13</c:v>
                </c:pt>
                <c:pt idx="119">
                  <c:v>3</c:v>
                </c:pt>
                <c:pt idx="120">
                  <c:v>14</c:v>
                </c:pt>
                <c:pt idx="121">
                  <c:v>18</c:v>
                </c:pt>
                <c:pt idx="122">
                  <c:v>10</c:v>
                </c:pt>
                <c:pt idx="123">
                  <c:v>11</c:v>
                </c:pt>
                <c:pt idx="124">
                  <c:v>14</c:v>
                </c:pt>
                <c:pt idx="125">
                  <c:v>15</c:v>
                </c:pt>
                <c:pt idx="126">
                  <c:v>2</c:v>
                </c:pt>
                <c:pt idx="127">
                  <c:v>3</c:v>
                </c:pt>
                <c:pt idx="128">
                  <c:v>19</c:v>
                </c:pt>
                <c:pt idx="129">
                  <c:v>6</c:v>
                </c:pt>
                <c:pt idx="130">
                  <c:v>13</c:v>
                </c:pt>
                <c:pt idx="131">
                  <c:v>7</c:v>
                </c:pt>
                <c:pt idx="132">
                  <c:v>9</c:v>
                </c:pt>
                <c:pt idx="133">
                  <c:v>17</c:v>
                </c:pt>
                <c:pt idx="134">
                  <c:v>19</c:v>
                </c:pt>
                <c:pt idx="135">
                  <c:v>16</c:v>
                </c:pt>
                <c:pt idx="136">
                  <c:v>14</c:v>
                </c:pt>
                <c:pt idx="137">
                  <c:v>18</c:v>
                </c:pt>
                <c:pt idx="138">
                  <c:v>17</c:v>
                </c:pt>
                <c:pt idx="139">
                  <c:v>4</c:v>
                </c:pt>
                <c:pt idx="140">
                  <c:v>1</c:v>
                </c:pt>
                <c:pt idx="141">
                  <c:v>12</c:v>
                </c:pt>
                <c:pt idx="142">
                  <c:v>18</c:v>
                </c:pt>
                <c:pt idx="143">
                  <c:v>16</c:v>
                </c:pt>
                <c:pt idx="144">
                  <c:v>12</c:v>
                </c:pt>
                <c:pt idx="145">
                  <c:v>9</c:v>
                </c:pt>
                <c:pt idx="146">
                  <c:v>7</c:v>
                </c:pt>
                <c:pt idx="147">
                  <c:v>1</c:v>
                </c:pt>
                <c:pt idx="148">
                  <c:v>7</c:v>
                </c:pt>
                <c:pt idx="149">
                  <c:v>1</c:v>
                </c:pt>
                <c:pt idx="150">
                  <c:v>17</c:v>
                </c:pt>
                <c:pt idx="151">
                  <c:v>18</c:v>
                </c:pt>
                <c:pt idx="152">
                  <c:v>16</c:v>
                </c:pt>
                <c:pt idx="153">
                  <c:v>10</c:v>
                </c:pt>
                <c:pt idx="154">
                  <c:v>9</c:v>
                </c:pt>
                <c:pt idx="155">
                  <c:v>6</c:v>
                </c:pt>
                <c:pt idx="156">
                  <c:v>4</c:v>
                </c:pt>
                <c:pt idx="157">
                  <c:v>4</c:v>
                </c:pt>
                <c:pt idx="158">
                  <c:v>15</c:v>
                </c:pt>
                <c:pt idx="159">
                  <c:v>3</c:v>
                </c:pt>
                <c:pt idx="160">
                  <c:v>6</c:v>
                </c:pt>
                <c:pt idx="161">
                  <c:v>16</c:v>
                </c:pt>
                <c:pt idx="162">
                  <c:v>2</c:v>
                </c:pt>
                <c:pt idx="163">
                  <c:v>5</c:v>
                </c:pt>
                <c:pt idx="164">
                  <c:v>18</c:v>
                </c:pt>
                <c:pt idx="165">
                  <c:v>14</c:v>
                </c:pt>
                <c:pt idx="166">
                  <c:v>7</c:v>
                </c:pt>
                <c:pt idx="167">
                  <c:v>16</c:v>
                </c:pt>
                <c:pt idx="168">
                  <c:v>8</c:v>
                </c:pt>
                <c:pt idx="169">
                  <c:v>4</c:v>
                </c:pt>
                <c:pt idx="170">
                  <c:v>11</c:v>
                </c:pt>
                <c:pt idx="171">
                  <c:v>8</c:v>
                </c:pt>
                <c:pt idx="172">
                  <c:v>14</c:v>
                </c:pt>
                <c:pt idx="173">
                  <c:v>9</c:v>
                </c:pt>
                <c:pt idx="174">
                  <c:v>15</c:v>
                </c:pt>
                <c:pt idx="175">
                  <c:v>9</c:v>
                </c:pt>
                <c:pt idx="176">
                  <c:v>9</c:v>
                </c:pt>
                <c:pt idx="177">
                  <c:v>14</c:v>
                </c:pt>
                <c:pt idx="178">
                  <c:v>14</c:v>
                </c:pt>
                <c:pt idx="179">
                  <c:v>15</c:v>
                </c:pt>
                <c:pt idx="180">
                  <c:v>19</c:v>
                </c:pt>
                <c:pt idx="181">
                  <c:v>18</c:v>
                </c:pt>
                <c:pt idx="182">
                  <c:v>3</c:v>
                </c:pt>
                <c:pt idx="183">
                  <c:v>9</c:v>
                </c:pt>
                <c:pt idx="184">
                  <c:v>18</c:v>
                </c:pt>
                <c:pt idx="185">
                  <c:v>9</c:v>
                </c:pt>
                <c:pt idx="186">
                  <c:v>17</c:v>
                </c:pt>
                <c:pt idx="187">
                  <c:v>4</c:v>
                </c:pt>
                <c:pt idx="188">
                  <c:v>13</c:v>
                </c:pt>
                <c:pt idx="189">
                  <c:v>18</c:v>
                </c:pt>
                <c:pt idx="190">
                  <c:v>19</c:v>
                </c:pt>
                <c:pt idx="191">
                  <c:v>2</c:v>
                </c:pt>
                <c:pt idx="192">
                  <c:v>1</c:v>
                </c:pt>
                <c:pt idx="193">
                  <c:v>12</c:v>
                </c:pt>
                <c:pt idx="194">
                  <c:v>14</c:v>
                </c:pt>
                <c:pt idx="195">
                  <c:v>12</c:v>
                </c:pt>
                <c:pt idx="196">
                  <c:v>11</c:v>
                </c:pt>
                <c:pt idx="197">
                  <c:v>17</c:v>
                </c:pt>
                <c:pt idx="198">
                  <c:v>16</c:v>
                </c:pt>
                <c:pt idx="199">
                  <c:v>19</c:v>
                </c:pt>
                <c:pt idx="200">
                  <c:v>5</c:v>
                </c:pt>
                <c:pt idx="201">
                  <c:v>17</c:v>
                </c:pt>
                <c:pt idx="202">
                  <c:v>6</c:v>
                </c:pt>
                <c:pt idx="203">
                  <c:v>9</c:v>
                </c:pt>
                <c:pt idx="204">
                  <c:v>3</c:v>
                </c:pt>
                <c:pt idx="205">
                  <c:v>7</c:v>
                </c:pt>
                <c:pt idx="206">
                  <c:v>5</c:v>
                </c:pt>
                <c:pt idx="207">
                  <c:v>9</c:v>
                </c:pt>
                <c:pt idx="208">
                  <c:v>18</c:v>
                </c:pt>
                <c:pt idx="209">
                  <c:v>19</c:v>
                </c:pt>
                <c:pt idx="210">
                  <c:v>7</c:v>
                </c:pt>
                <c:pt idx="211">
                  <c:v>19</c:v>
                </c:pt>
                <c:pt idx="212">
                  <c:v>12</c:v>
                </c:pt>
                <c:pt idx="213">
                  <c:v>6</c:v>
                </c:pt>
                <c:pt idx="214">
                  <c:v>2</c:v>
                </c:pt>
                <c:pt idx="215">
                  <c:v>1</c:v>
                </c:pt>
                <c:pt idx="216">
                  <c:v>9</c:v>
                </c:pt>
                <c:pt idx="217">
                  <c:v>8</c:v>
                </c:pt>
                <c:pt idx="218">
                  <c:v>16</c:v>
                </c:pt>
                <c:pt idx="219">
                  <c:v>19</c:v>
                </c:pt>
                <c:pt idx="220">
                  <c:v>18</c:v>
                </c:pt>
                <c:pt idx="221">
                  <c:v>7</c:v>
                </c:pt>
                <c:pt idx="222">
                  <c:v>13</c:v>
                </c:pt>
                <c:pt idx="223">
                  <c:v>17</c:v>
                </c:pt>
                <c:pt idx="224">
                  <c:v>6</c:v>
                </c:pt>
                <c:pt idx="225">
                  <c:v>15</c:v>
                </c:pt>
                <c:pt idx="226">
                  <c:v>10</c:v>
                </c:pt>
                <c:pt idx="227">
                  <c:v>4</c:v>
                </c:pt>
                <c:pt idx="228">
                  <c:v>17</c:v>
                </c:pt>
                <c:pt idx="229">
                  <c:v>11</c:v>
                </c:pt>
                <c:pt idx="230">
                  <c:v>7</c:v>
                </c:pt>
                <c:pt idx="231">
                  <c:v>17</c:v>
                </c:pt>
                <c:pt idx="232">
                  <c:v>9</c:v>
                </c:pt>
                <c:pt idx="233">
                  <c:v>2</c:v>
                </c:pt>
                <c:pt idx="234">
                  <c:v>8</c:v>
                </c:pt>
                <c:pt idx="235">
                  <c:v>5</c:v>
                </c:pt>
                <c:pt idx="236">
                  <c:v>14</c:v>
                </c:pt>
                <c:pt idx="237">
                  <c:v>5</c:v>
                </c:pt>
                <c:pt idx="238">
                  <c:v>14</c:v>
                </c:pt>
                <c:pt idx="239">
                  <c:v>19</c:v>
                </c:pt>
                <c:pt idx="240">
                  <c:v>19</c:v>
                </c:pt>
                <c:pt idx="241">
                  <c:v>18</c:v>
                </c:pt>
                <c:pt idx="242">
                  <c:v>5</c:v>
                </c:pt>
                <c:pt idx="243">
                  <c:v>13</c:v>
                </c:pt>
                <c:pt idx="244">
                  <c:v>13</c:v>
                </c:pt>
                <c:pt idx="245">
                  <c:v>8</c:v>
                </c:pt>
                <c:pt idx="246">
                  <c:v>6</c:v>
                </c:pt>
                <c:pt idx="247">
                  <c:v>14</c:v>
                </c:pt>
                <c:pt idx="248">
                  <c:v>4</c:v>
                </c:pt>
                <c:pt idx="249">
                  <c:v>8</c:v>
                </c:pt>
                <c:pt idx="250">
                  <c:v>6</c:v>
                </c:pt>
                <c:pt idx="251">
                  <c:v>14</c:v>
                </c:pt>
                <c:pt idx="252">
                  <c:v>4</c:v>
                </c:pt>
                <c:pt idx="253">
                  <c:v>15</c:v>
                </c:pt>
                <c:pt idx="254">
                  <c:v>17</c:v>
                </c:pt>
                <c:pt idx="255">
                  <c:v>19</c:v>
                </c:pt>
                <c:pt idx="256">
                  <c:v>7</c:v>
                </c:pt>
                <c:pt idx="257">
                  <c:v>4</c:v>
                </c:pt>
                <c:pt idx="258">
                  <c:v>12</c:v>
                </c:pt>
                <c:pt idx="259">
                  <c:v>18</c:v>
                </c:pt>
                <c:pt idx="260">
                  <c:v>18</c:v>
                </c:pt>
                <c:pt idx="261">
                  <c:v>17</c:v>
                </c:pt>
                <c:pt idx="262">
                  <c:v>4</c:v>
                </c:pt>
                <c:pt idx="263">
                  <c:v>13</c:v>
                </c:pt>
                <c:pt idx="264">
                  <c:v>3</c:v>
                </c:pt>
                <c:pt idx="265">
                  <c:v>2</c:v>
                </c:pt>
                <c:pt idx="266">
                  <c:v>5</c:v>
                </c:pt>
                <c:pt idx="267">
                  <c:v>5</c:v>
                </c:pt>
                <c:pt idx="268">
                  <c:v>2</c:v>
                </c:pt>
                <c:pt idx="269">
                  <c:v>3</c:v>
                </c:pt>
                <c:pt idx="270">
                  <c:v>11</c:v>
                </c:pt>
                <c:pt idx="271">
                  <c:v>6</c:v>
                </c:pt>
                <c:pt idx="272">
                  <c:v>16</c:v>
                </c:pt>
                <c:pt idx="273">
                  <c:v>18</c:v>
                </c:pt>
                <c:pt idx="274">
                  <c:v>4</c:v>
                </c:pt>
                <c:pt idx="275">
                  <c:v>5</c:v>
                </c:pt>
                <c:pt idx="276">
                  <c:v>13</c:v>
                </c:pt>
                <c:pt idx="277">
                  <c:v>8</c:v>
                </c:pt>
                <c:pt idx="278">
                  <c:v>18</c:v>
                </c:pt>
                <c:pt idx="279">
                  <c:v>14</c:v>
                </c:pt>
                <c:pt idx="280">
                  <c:v>3</c:v>
                </c:pt>
                <c:pt idx="281">
                  <c:v>7</c:v>
                </c:pt>
                <c:pt idx="282">
                  <c:v>13</c:v>
                </c:pt>
                <c:pt idx="283">
                  <c:v>13</c:v>
                </c:pt>
                <c:pt idx="284">
                  <c:v>1</c:v>
                </c:pt>
                <c:pt idx="285">
                  <c:v>7</c:v>
                </c:pt>
                <c:pt idx="286">
                  <c:v>15</c:v>
                </c:pt>
                <c:pt idx="287">
                  <c:v>10</c:v>
                </c:pt>
                <c:pt idx="288">
                  <c:v>9</c:v>
                </c:pt>
                <c:pt idx="289">
                  <c:v>8</c:v>
                </c:pt>
                <c:pt idx="290">
                  <c:v>19</c:v>
                </c:pt>
                <c:pt idx="291">
                  <c:v>11</c:v>
                </c:pt>
                <c:pt idx="292">
                  <c:v>3</c:v>
                </c:pt>
                <c:pt idx="293">
                  <c:v>8</c:v>
                </c:pt>
                <c:pt idx="294">
                  <c:v>8</c:v>
                </c:pt>
                <c:pt idx="295">
                  <c:v>10</c:v>
                </c:pt>
                <c:pt idx="296">
                  <c:v>11</c:v>
                </c:pt>
                <c:pt idx="297">
                  <c:v>4</c:v>
                </c:pt>
                <c:pt idx="298">
                  <c:v>12</c:v>
                </c:pt>
                <c:pt idx="299">
                  <c:v>19</c:v>
                </c:pt>
                <c:pt idx="300">
                  <c:v>3</c:v>
                </c:pt>
                <c:pt idx="301">
                  <c:v>4</c:v>
                </c:pt>
                <c:pt idx="302">
                  <c:v>12</c:v>
                </c:pt>
                <c:pt idx="303">
                  <c:v>11</c:v>
                </c:pt>
                <c:pt idx="304">
                  <c:v>5</c:v>
                </c:pt>
                <c:pt idx="305">
                  <c:v>3</c:v>
                </c:pt>
                <c:pt idx="306">
                  <c:v>5</c:v>
                </c:pt>
                <c:pt idx="307">
                  <c:v>14</c:v>
                </c:pt>
                <c:pt idx="308">
                  <c:v>9</c:v>
                </c:pt>
                <c:pt idx="309">
                  <c:v>17</c:v>
                </c:pt>
                <c:pt idx="310">
                  <c:v>16</c:v>
                </c:pt>
                <c:pt idx="311">
                  <c:v>11</c:v>
                </c:pt>
                <c:pt idx="312">
                  <c:v>9</c:v>
                </c:pt>
                <c:pt idx="313">
                  <c:v>7</c:v>
                </c:pt>
                <c:pt idx="314">
                  <c:v>4</c:v>
                </c:pt>
                <c:pt idx="315">
                  <c:v>17</c:v>
                </c:pt>
                <c:pt idx="316">
                  <c:v>5</c:v>
                </c:pt>
                <c:pt idx="317">
                  <c:v>10</c:v>
                </c:pt>
                <c:pt idx="318">
                  <c:v>15</c:v>
                </c:pt>
                <c:pt idx="319">
                  <c:v>7</c:v>
                </c:pt>
                <c:pt idx="320">
                  <c:v>19</c:v>
                </c:pt>
                <c:pt idx="321">
                  <c:v>12</c:v>
                </c:pt>
                <c:pt idx="322">
                  <c:v>19</c:v>
                </c:pt>
                <c:pt idx="323">
                  <c:v>5</c:v>
                </c:pt>
                <c:pt idx="324">
                  <c:v>7</c:v>
                </c:pt>
                <c:pt idx="325">
                  <c:v>19</c:v>
                </c:pt>
                <c:pt idx="326">
                  <c:v>10</c:v>
                </c:pt>
                <c:pt idx="327">
                  <c:v>10</c:v>
                </c:pt>
                <c:pt idx="328">
                  <c:v>18</c:v>
                </c:pt>
                <c:pt idx="329">
                  <c:v>6</c:v>
                </c:pt>
                <c:pt idx="330">
                  <c:v>14</c:v>
                </c:pt>
                <c:pt idx="331">
                  <c:v>18</c:v>
                </c:pt>
                <c:pt idx="332">
                  <c:v>7</c:v>
                </c:pt>
                <c:pt idx="333">
                  <c:v>9</c:v>
                </c:pt>
                <c:pt idx="334">
                  <c:v>1</c:v>
                </c:pt>
              </c:numCache>
            </c:numRef>
          </c:val>
          <c:smooth val="0"/>
          <c:extLst>
            <c:ext xmlns:c16="http://schemas.microsoft.com/office/drawing/2014/chart" uri="{C3380CC4-5D6E-409C-BE32-E72D297353CC}">
              <c16:uniqueId val="{00000002-2F99-48C7-850B-19690873118F}"/>
            </c:ext>
          </c:extLst>
        </c:ser>
        <c:ser>
          <c:idx val="3"/>
          <c:order val="3"/>
          <c:tx>
            <c:strRef>
              <c:f>Sheet6!$H$1</c:f>
              <c:strCache>
                <c:ptCount val="1"/>
                <c:pt idx="0">
                  <c:v>Rank of F_lambda4</c:v>
                </c:pt>
              </c:strCache>
            </c:strRef>
          </c:tx>
          <c:spPr>
            <a:ln w="19050" cap="rnd">
              <a:solidFill>
                <a:schemeClr val="accent4"/>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Sheet6!$H$2:$H$336</c:f>
              <c:numCache>
                <c:formatCode>General</c:formatCode>
                <c:ptCount val="335"/>
                <c:pt idx="0">
                  <c:v>18</c:v>
                </c:pt>
                <c:pt idx="1">
                  <c:v>4</c:v>
                </c:pt>
                <c:pt idx="2">
                  <c:v>9</c:v>
                </c:pt>
                <c:pt idx="3">
                  <c:v>8</c:v>
                </c:pt>
                <c:pt idx="4">
                  <c:v>15</c:v>
                </c:pt>
                <c:pt idx="5">
                  <c:v>9</c:v>
                </c:pt>
                <c:pt idx="6">
                  <c:v>5</c:v>
                </c:pt>
                <c:pt idx="7">
                  <c:v>2</c:v>
                </c:pt>
                <c:pt idx="8">
                  <c:v>6</c:v>
                </c:pt>
                <c:pt idx="9">
                  <c:v>11</c:v>
                </c:pt>
                <c:pt idx="10">
                  <c:v>16</c:v>
                </c:pt>
                <c:pt idx="11">
                  <c:v>17</c:v>
                </c:pt>
                <c:pt idx="12">
                  <c:v>9</c:v>
                </c:pt>
                <c:pt idx="13">
                  <c:v>18</c:v>
                </c:pt>
                <c:pt idx="14">
                  <c:v>17</c:v>
                </c:pt>
                <c:pt idx="15">
                  <c:v>16</c:v>
                </c:pt>
                <c:pt idx="16">
                  <c:v>17</c:v>
                </c:pt>
                <c:pt idx="17">
                  <c:v>13</c:v>
                </c:pt>
                <c:pt idx="18">
                  <c:v>1</c:v>
                </c:pt>
                <c:pt idx="19">
                  <c:v>9</c:v>
                </c:pt>
                <c:pt idx="20">
                  <c:v>11</c:v>
                </c:pt>
                <c:pt idx="21">
                  <c:v>17</c:v>
                </c:pt>
                <c:pt idx="22">
                  <c:v>9</c:v>
                </c:pt>
                <c:pt idx="23">
                  <c:v>11</c:v>
                </c:pt>
                <c:pt idx="24">
                  <c:v>12</c:v>
                </c:pt>
                <c:pt idx="25">
                  <c:v>14</c:v>
                </c:pt>
                <c:pt idx="26">
                  <c:v>11</c:v>
                </c:pt>
                <c:pt idx="27">
                  <c:v>3</c:v>
                </c:pt>
                <c:pt idx="28">
                  <c:v>1</c:v>
                </c:pt>
                <c:pt idx="29">
                  <c:v>2</c:v>
                </c:pt>
                <c:pt idx="30">
                  <c:v>8</c:v>
                </c:pt>
                <c:pt idx="31">
                  <c:v>11</c:v>
                </c:pt>
                <c:pt idx="32">
                  <c:v>1</c:v>
                </c:pt>
                <c:pt idx="33">
                  <c:v>4</c:v>
                </c:pt>
                <c:pt idx="34">
                  <c:v>5</c:v>
                </c:pt>
                <c:pt idx="35">
                  <c:v>12</c:v>
                </c:pt>
                <c:pt idx="36">
                  <c:v>12</c:v>
                </c:pt>
                <c:pt idx="37">
                  <c:v>16</c:v>
                </c:pt>
                <c:pt idx="38">
                  <c:v>19</c:v>
                </c:pt>
                <c:pt idx="39">
                  <c:v>10</c:v>
                </c:pt>
                <c:pt idx="40">
                  <c:v>12</c:v>
                </c:pt>
                <c:pt idx="41">
                  <c:v>15</c:v>
                </c:pt>
                <c:pt idx="42">
                  <c:v>9</c:v>
                </c:pt>
                <c:pt idx="43">
                  <c:v>2</c:v>
                </c:pt>
                <c:pt idx="44">
                  <c:v>9</c:v>
                </c:pt>
                <c:pt idx="45">
                  <c:v>9</c:v>
                </c:pt>
                <c:pt idx="46">
                  <c:v>6</c:v>
                </c:pt>
                <c:pt idx="47">
                  <c:v>6</c:v>
                </c:pt>
                <c:pt idx="48">
                  <c:v>8</c:v>
                </c:pt>
                <c:pt idx="49">
                  <c:v>2</c:v>
                </c:pt>
                <c:pt idx="50">
                  <c:v>8</c:v>
                </c:pt>
                <c:pt idx="51">
                  <c:v>3</c:v>
                </c:pt>
                <c:pt idx="52">
                  <c:v>9</c:v>
                </c:pt>
                <c:pt idx="53">
                  <c:v>10</c:v>
                </c:pt>
                <c:pt idx="54">
                  <c:v>2</c:v>
                </c:pt>
                <c:pt idx="55">
                  <c:v>2</c:v>
                </c:pt>
                <c:pt idx="56">
                  <c:v>3</c:v>
                </c:pt>
                <c:pt idx="57">
                  <c:v>14</c:v>
                </c:pt>
                <c:pt idx="58">
                  <c:v>10</c:v>
                </c:pt>
                <c:pt idx="59">
                  <c:v>18</c:v>
                </c:pt>
                <c:pt idx="60">
                  <c:v>14</c:v>
                </c:pt>
                <c:pt idx="61">
                  <c:v>6</c:v>
                </c:pt>
                <c:pt idx="62">
                  <c:v>2</c:v>
                </c:pt>
                <c:pt idx="63">
                  <c:v>4</c:v>
                </c:pt>
                <c:pt idx="64">
                  <c:v>8</c:v>
                </c:pt>
                <c:pt idx="65">
                  <c:v>3</c:v>
                </c:pt>
                <c:pt idx="66">
                  <c:v>2</c:v>
                </c:pt>
                <c:pt idx="67">
                  <c:v>8</c:v>
                </c:pt>
                <c:pt idx="68">
                  <c:v>9</c:v>
                </c:pt>
                <c:pt idx="69">
                  <c:v>15</c:v>
                </c:pt>
                <c:pt idx="70">
                  <c:v>1</c:v>
                </c:pt>
                <c:pt idx="71">
                  <c:v>6</c:v>
                </c:pt>
                <c:pt idx="72">
                  <c:v>15</c:v>
                </c:pt>
                <c:pt idx="73">
                  <c:v>7</c:v>
                </c:pt>
                <c:pt idx="74">
                  <c:v>11</c:v>
                </c:pt>
                <c:pt idx="75">
                  <c:v>2</c:v>
                </c:pt>
                <c:pt idx="76">
                  <c:v>12</c:v>
                </c:pt>
                <c:pt idx="77">
                  <c:v>2</c:v>
                </c:pt>
                <c:pt idx="78">
                  <c:v>10</c:v>
                </c:pt>
                <c:pt idx="79">
                  <c:v>3</c:v>
                </c:pt>
                <c:pt idx="80">
                  <c:v>10</c:v>
                </c:pt>
                <c:pt idx="81">
                  <c:v>3</c:v>
                </c:pt>
                <c:pt idx="82">
                  <c:v>12</c:v>
                </c:pt>
                <c:pt idx="83">
                  <c:v>7</c:v>
                </c:pt>
                <c:pt idx="84">
                  <c:v>13</c:v>
                </c:pt>
                <c:pt idx="85">
                  <c:v>2</c:v>
                </c:pt>
                <c:pt idx="86">
                  <c:v>14</c:v>
                </c:pt>
                <c:pt idx="87">
                  <c:v>1</c:v>
                </c:pt>
                <c:pt idx="88">
                  <c:v>4</c:v>
                </c:pt>
                <c:pt idx="89">
                  <c:v>9</c:v>
                </c:pt>
                <c:pt idx="90">
                  <c:v>4</c:v>
                </c:pt>
                <c:pt idx="91">
                  <c:v>16</c:v>
                </c:pt>
                <c:pt idx="92">
                  <c:v>7</c:v>
                </c:pt>
                <c:pt idx="93">
                  <c:v>8</c:v>
                </c:pt>
                <c:pt idx="94">
                  <c:v>14</c:v>
                </c:pt>
                <c:pt idx="95">
                  <c:v>6</c:v>
                </c:pt>
                <c:pt idx="96">
                  <c:v>14</c:v>
                </c:pt>
                <c:pt idx="97">
                  <c:v>18</c:v>
                </c:pt>
                <c:pt idx="98">
                  <c:v>1</c:v>
                </c:pt>
                <c:pt idx="99">
                  <c:v>14</c:v>
                </c:pt>
                <c:pt idx="100">
                  <c:v>4</c:v>
                </c:pt>
                <c:pt idx="101">
                  <c:v>3</c:v>
                </c:pt>
                <c:pt idx="102">
                  <c:v>4</c:v>
                </c:pt>
                <c:pt idx="103">
                  <c:v>11</c:v>
                </c:pt>
                <c:pt idx="104">
                  <c:v>10</c:v>
                </c:pt>
                <c:pt idx="105">
                  <c:v>2</c:v>
                </c:pt>
                <c:pt idx="106">
                  <c:v>3</c:v>
                </c:pt>
                <c:pt idx="107">
                  <c:v>9</c:v>
                </c:pt>
                <c:pt idx="108">
                  <c:v>8</c:v>
                </c:pt>
                <c:pt idx="109">
                  <c:v>10</c:v>
                </c:pt>
                <c:pt idx="110">
                  <c:v>8</c:v>
                </c:pt>
                <c:pt idx="111">
                  <c:v>5</c:v>
                </c:pt>
                <c:pt idx="112">
                  <c:v>3</c:v>
                </c:pt>
                <c:pt idx="113">
                  <c:v>16</c:v>
                </c:pt>
                <c:pt idx="114">
                  <c:v>13</c:v>
                </c:pt>
                <c:pt idx="115">
                  <c:v>4</c:v>
                </c:pt>
                <c:pt idx="116">
                  <c:v>15</c:v>
                </c:pt>
                <c:pt idx="117">
                  <c:v>7</c:v>
                </c:pt>
                <c:pt idx="118">
                  <c:v>10</c:v>
                </c:pt>
                <c:pt idx="119">
                  <c:v>17</c:v>
                </c:pt>
                <c:pt idx="120">
                  <c:v>18</c:v>
                </c:pt>
                <c:pt idx="121">
                  <c:v>9</c:v>
                </c:pt>
                <c:pt idx="122">
                  <c:v>15</c:v>
                </c:pt>
                <c:pt idx="123">
                  <c:v>18</c:v>
                </c:pt>
                <c:pt idx="124">
                  <c:v>5</c:v>
                </c:pt>
                <c:pt idx="125">
                  <c:v>14</c:v>
                </c:pt>
                <c:pt idx="126">
                  <c:v>11</c:v>
                </c:pt>
                <c:pt idx="127">
                  <c:v>12</c:v>
                </c:pt>
                <c:pt idx="128">
                  <c:v>3</c:v>
                </c:pt>
                <c:pt idx="129">
                  <c:v>17</c:v>
                </c:pt>
                <c:pt idx="130">
                  <c:v>9</c:v>
                </c:pt>
                <c:pt idx="131">
                  <c:v>17</c:v>
                </c:pt>
                <c:pt idx="132">
                  <c:v>7</c:v>
                </c:pt>
                <c:pt idx="133">
                  <c:v>10</c:v>
                </c:pt>
                <c:pt idx="134">
                  <c:v>4</c:v>
                </c:pt>
                <c:pt idx="135">
                  <c:v>12</c:v>
                </c:pt>
                <c:pt idx="136">
                  <c:v>19</c:v>
                </c:pt>
                <c:pt idx="137">
                  <c:v>13</c:v>
                </c:pt>
                <c:pt idx="138">
                  <c:v>11</c:v>
                </c:pt>
                <c:pt idx="139">
                  <c:v>11</c:v>
                </c:pt>
                <c:pt idx="140">
                  <c:v>3</c:v>
                </c:pt>
                <c:pt idx="141">
                  <c:v>5</c:v>
                </c:pt>
                <c:pt idx="142">
                  <c:v>7</c:v>
                </c:pt>
                <c:pt idx="143">
                  <c:v>7</c:v>
                </c:pt>
                <c:pt idx="144">
                  <c:v>10</c:v>
                </c:pt>
                <c:pt idx="145">
                  <c:v>10</c:v>
                </c:pt>
                <c:pt idx="146">
                  <c:v>2</c:v>
                </c:pt>
                <c:pt idx="147">
                  <c:v>7</c:v>
                </c:pt>
                <c:pt idx="148">
                  <c:v>12</c:v>
                </c:pt>
                <c:pt idx="149">
                  <c:v>15</c:v>
                </c:pt>
                <c:pt idx="150">
                  <c:v>10</c:v>
                </c:pt>
                <c:pt idx="151">
                  <c:v>8</c:v>
                </c:pt>
                <c:pt idx="152">
                  <c:v>12</c:v>
                </c:pt>
                <c:pt idx="153">
                  <c:v>6</c:v>
                </c:pt>
                <c:pt idx="154">
                  <c:v>6</c:v>
                </c:pt>
                <c:pt idx="155">
                  <c:v>16</c:v>
                </c:pt>
                <c:pt idx="156">
                  <c:v>13</c:v>
                </c:pt>
                <c:pt idx="157">
                  <c:v>18</c:v>
                </c:pt>
                <c:pt idx="158">
                  <c:v>6</c:v>
                </c:pt>
                <c:pt idx="159">
                  <c:v>4</c:v>
                </c:pt>
                <c:pt idx="160">
                  <c:v>14</c:v>
                </c:pt>
                <c:pt idx="161">
                  <c:v>9</c:v>
                </c:pt>
                <c:pt idx="162">
                  <c:v>11</c:v>
                </c:pt>
                <c:pt idx="163">
                  <c:v>15</c:v>
                </c:pt>
                <c:pt idx="164">
                  <c:v>3</c:v>
                </c:pt>
                <c:pt idx="165">
                  <c:v>3</c:v>
                </c:pt>
                <c:pt idx="166">
                  <c:v>14</c:v>
                </c:pt>
                <c:pt idx="167">
                  <c:v>5</c:v>
                </c:pt>
                <c:pt idx="168">
                  <c:v>14</c:v>
                </c:pt>
                <c:pt idx="169">
                  <c:v>10</c:v>
                </c:pt>
                <c:pt idx="170">
                  <c:v>4</c:v>
                </c:pt>
                <c:pt idx="171">
                  <c:v>15</c:v>
                </c:pt>
                <c:pt idx="172">
                  <c:v>1</c:v>
                </c:pt>
                <c:pt idx="173">
                  <c:v>13</c:v>
                </c:pt>
                <c:pt idx="174">
                  <c:v>11</c:v>
                </c:pt>
                <c:pt idx="175">
                  <c:v>10</c:v>
                </c:pt>
                <c:pt idx="176">
                  <c:v>17</c:v>
                </c:pt>
                <c:pt idx="177">
                  <c:v>5</c:v>
                </c:pt>
                <c:pt idx="178">
                  <c:v>19</c:v>
                </c:pt>
                <c:pt idx="179">
                  <c:v>19</c:v>
                </c:pt>
                <c:pt idx="180">
                  <c:v>7</c:v>
                </c:pt>
                <c:pt idx="181">
                  <c:v>17</c:v>
                </c:pt>
                <c:pt idx="182">
                  <c:v>17</c:v>
                </c:pt>
                <c:pt idx="183">
                  <c:v>3</c:v>
                </c:pt>
                <c:pt idx="184">
                  <c:v>10</c:v>
                </c:pt>
                <c:pt idx="185">
                  <c:v>14</c:v>
                </c:pt>
                <c:pt idx="186">
                  <c:v>7</c:v>
                </c:pt>
                <c:pt idx="187">
                  <c:v>10</c:v>
                </c:pt>
                <c:pt idx="188">
                  <c:v>4</c:v>
                </c:pt>
                <c:pt idx="189">
                  <c:v>3</c:v>
                </c:pt>
                <c:pt idx="190">
                  <c:v>7</c:v>
                </c:pt>
                <c:pt idx="191">
                  <c:v>12</c:v>
                </c:pt>
                <c:pt idx="192">
                  <c:v>6</c:v>
                </c:pt>
                <c:pt idx="193">
                  <c:v>3</c:v>
                </c:pt>
                <c:pt idx="194">
                  <c:v>9</c:v>
                </c:pt>
                <c:pt idx="195">
                  <c:v>13</c:v>
                </c:pt>
                <c:pt idx="196">
                  <c:v>13</c:v>
                </c:pt>
                <c:pt idx="197">
                  <c:v>13</c:v>
                </c:pt>
                <c:pt idx="198">
                  <c:v>14</c:v>
                </c:pt>
                <c:pt idx="199">
                  <c:v>4</c:v>
                </c:pt>
                <c:pt idx="200">
                  <c:v>18</c:v>
                </c:pt>
                <c:pt idx="201">
                  <c:v>14</c:v>
                </c:pt>
                <c:pt idx="202">
                  <c:v>15</c:v>
                </c:pt>
                <c:pt idx="203">
                  <c:v>4</c:v>
                </c:pt>
                <c:pt idx="204">
                  <c:v>13</c:v>
                </c:pt>
                <c:pt idx="205">
                  <c:v>3</c:v>
                </c:pt>
                <c:pt idx="206">
                  <c:v>6</c:v>
                </c:pt>
                <c:pt idx="207">
                  <c:v>12</c:v>
                </c:pt>
                <c:pt idx="208">
                  <c:v>1</c:v>
                </c:pt>
                <c:pt idx="209">
                  <c:v>9</c:v>
                </c:pt>
                <c:pt idx="210">
                  <c:v>14</c:v>
                </c:pt>
                <c:pt idx="211">
                  <c:v>5</c:v>
                </c:pt>
                <c:pt idx="212">
                  <c:v>17</c:v>
                </c:pt>
                <c:pt idx="213">
                  <c:v>18</c:v>
                </c:pt>
                <c:pt idx="214">
                  <c:v>5</c:v>
                </c:pt>
                <c:pt idx="215">
                  <c:v>9</c:v>
                </c:pt>
                <c:pt idx="216">
                  <c:v>7</c:v>
                </c:pt>
                <c:pt idx="217">
                  <c:v>16</c:v>
                </c:pt>
                <c:pt idx="218">
                  <c:v>15</c:v>
                </c:pt>
                <c:pt idx="219">
                  <c:v>12</c:v>
                </c:pt>
                <c:pt idx="220">
                  <c:v>7</c:v>
                </c:pt>
                <c:pt idx="221">
                  <c:v>16</c:v>
                </c:pt>
                <c:pt idx="222">
                  <c:v>14</c:v>
                </c:pt>
                <c:pt idx="223">
                  <c:v>4</c:v>
                </c:pt>
                <c:pt idx="224">
                  <c:v>13</c:v>
                </c:pt>
                <c:pt idx="225">
                  <c:v>16</c:v>
                </c:pt>
                <c:pt idx="226">
                  <c:v>6</c:v>
                </c:pt>
                <c:pt idx="227">
                  <c:v>16</c:v>
                </c:pt>
                <c:pt idx="228">
                  <c:v>4</c:v>
                </c:pt>
                <c:pt idx="229">
                  <c:v>6</c:v>
                </c:pt>
                <c:pt idx="230">
                  <c:v>2</c:v>
                </c:pt>
                <c:pt idx="231">
                  <c:v>5</c:v>
                </c:pt>
                <c:pt idx="232">
                  <c:v>13</c:v>
                </c:pt>
                <c:pt idx="233">
                  <c:v>11</c:v>
                </c:pt>
                <c:pt idx="234">
                  <c:v>5</c:v>
                </c:pt>
                <c:pt idx="235">
                  <c:v>16</c:v>
                </c:pt>
                <c:pt idx="236">
                  <c:v>7</c:v>
                </c:pt>
                <c:pt idx="237">
                  <c:v>11</c:v>
                </c:pt>
                <c:pt idx="238">
                  <c:v>16</c:v>
                </c:pt>
                <c:pt idx="239">
                  <c:v>13</c:v>
                </c:pt>
                <c:pt idx="240">
                  <c:v>6</c:v>
                </c:pt>
                <c:pt idx="241">
                  <c:v>15</c:v>
                </c:pt>
                <c:pt idx="242">
                  <c:v>12</c:v>
                </c:pt>
                <c:pt idx="243">
                  <c:v>5</c:v>
                </c:pt>
                <c:pt idx="244">
                  <c:v>14</c:v>
                </c:pt>
                <c:pt idx="245">
                  <c:v>2</c:v>
                </c:pt>
                <c:pt idx="246">
                  <c:v>1</c:v>
                </c:pt>
                <c:pt idx="247">
                  <c:v>18</c:v>
                </c:pt>
                <c:pt idx="248">
                  <c:v>14</c:v>
                </c:pt>
                <c:pt idx="249">
                  <c:v>15</c:v>
                </c:pt>
                <c:pt idx="250">
                  <c:v>4</c:v>
                </c:pt>
                <c:pt idx="251">
                  <c:v>16</c:v>
                </c:pt>
                <c:pt idx="252">
                  <c:v>9</c:v>
                </c:pt>
                <c:pt idx="253">
                  <c:v>10</c:v>
                </c:pt>
                <c:pt idx="254">
                  <c:v>5</c:v>
                </c:pt>
                <c:pt idx="255">
                  <c:v>4</c:v>
                </c:pt>
                <c:pt idx="256">
                  <c:v>17</c:v>
                </c:pt>
                <c:pt idx="257">
                  <c:v>10</c:v>
                </c:pt>
                <c:pt idx="258">
                  <c:v>7</c:v>
                </c:pt>
                <c:pt idx="259">
                  <c:v>4</c:v>
                </c:pt>
                <c:pt idx="260">
                  <c:v>9</c:v>
                </c:pt>
                <c:pt idx="261">
                  <c:v>16</c:v>
                </c:pt>
                <c:pt idx="262">
                  <c:v>2</c:v>
                </c:pt>
                <c:pt idx="263">
                  <c:v>16</c:v>
                </c:pt>
                <c:pt idx="264">
                  <c:v>11</c:v>
                </c:pt>
                <c:pt idx="265">
                  <c:v>1</c:v>
                </c:pt>
                <c:pt idx="266">
                  <c:v>14</c:v>
                </c:pt>
                <c:pt idx="267">
                  <c:v>15</c:v>
                </c:pt>
                <c:pt idx="268">
                  <c:v>1</c:v>
                </c:pt>
                <c:pt idx="269">
                  <c:v>6</c:v>
                </c:pt>
                <c:pt idx="270">
                  <c:v>13</c:v>
                </c:pt>
                <c:pt idx="271">
                  <c:v>3</c:v>
                </c:pt>
                <c:pt idx="272">
                  <c:v>14</c:v>
                </c:pt>
                <c:pt idx="273">
                  <c:v>2</c:v>
                </c:pt>
                <c:pt idx="274">
                  <c:v>7</c:v>
                </c:pt>
                <c:pt idx="275">
                  <c:v>7</c:v>
                </c:pt>
                <c:pt idx="276">
                  <c:v>4</c:v>
                </c:pt>
                <c:pt idx="277">
                  <c:v>6</c:v>
                </c:pt>
                <c:pt idx="278">
                  <c:v>1</c:v>
                </c:pt>
                <c:pt idx="279">
                  <c:v>3</c:v>
                </c:pt>
                <c:pt idx="280">
                  <c:v>1</c:v>
                </c:pt>
                <c:pt idx="281">
                  <c:v>1</c:v>
                </c:pt>
                <c:pt idx="282">
                  <c:v>17</c:v>
                </c:pt>
                <c:pt idx="283">
                  <c:v>15</c:v>
                </c:pt>
                <c:pt idx="284">
                  <c:v>6</c:v>
                </c:pt>
                <c:pt idx="285">
                  <c:v>10</c:v>
                </c:pt>
                <c:pt idx="286">
                  <c:v>6</c:v>
                </c:pt>
                <c:pt idx="287">
                  <c:v>4</c:v>
                </c:pt>
                <c:pt idx="288">
                  <c:v>14</c:v>
                </c:pt>
                <c:pt idx="289">
                  <c:v>10</c:v>
                </c:pt>
                <c:pt idx="290">
                  <c:v>3</c:v>
                </c:pt>
                <c:pt idx="291">
                  <c:v>3</c:v>
                </c:pt>
                <c:pt idx="292">
                  <c:v>10</c:v>
                </c:pt>
                <c:pt idx="293">
                  <c:v>17</c:v>
                </c:pt>
                <c:pt idx="294">
                  <c:v>12</c:v>
                </c:pt>
                <c:pt idx="295">
                  <c:v>7</c:v>
                </c:pt>
                <c:pt idx="296">
                  <c:v>4</c:v>
                </c:pt>
                <c:pt idx="297">
                  <c:v>10</c:v>
                </c:pt>
                <c:pt idx="298">
                  <c:v>6</c:v>
                </c:pt>
                <c:pt idx="299">
                  <c:v>12</c:v>
                </c:pt>
                <c:pt idx="300">
                  <c:v>19</c:v>
                </c:pt>
                <c:pt idx="301">
                  <c:v>7</c:v>
                </c:pt>
                <c:pt idx="302">
                  <c:v>10</c:v>
                </c:pt>
                <c:pt idx="303">
                  <c:v>6</c:v>
                </c:pt>
                <c:pt idx="304">
                  <c:v>11</c:v>
                </c:pt>
                <c:pt idx="305">
                  <c:v>8</c:v>
                </c:pt>
                <c:pt idx="306">
                  <c:v>9</c:v>
                </c:pt>
                <c:pt idx="307">
                  <c:v>2</c:v>
                </c:pt>
                <c:pt idx="308">
                  <c:v>10</c:v>
                </c:pt>
                <c:pt idx="309">
                  <c:v>14</c:v>
                </c:pt>
                <c:pt idx="310">
                  <c:v>1</c:v>
                </c:pt>
                <c:pt idx="311">
                  <c:v>10</c:v>
                </c:pt>
                <c:pt idx="312">
                  <c:v>15</c:v>
                </c:pt>
                <c:pt idx="313">
                  <c:v>10</c:v>
                </c:pt>
                <c:pt idx="314">
                  <c:v>3</c:v>
                </c:pt>
                <c:pt idx="315">
                  <c:v>2</c:v>
                </c:pt>
                <c:pt idx="316">
                  <c:v>7</c:v>
                </c:pt>
                <c:pt idx="317">
                  <c:v>16</c:v>
                </c:pt>
                <c:pt idx="318">
                  <c:v>6</c:v>
                </c:pt>
                <c:pt idx="319">
                  <c:v>12</c:v>
                </c:pt>
                <c:pt idx="320">
                  <c:v>4</c:v>
                </c:pt>
                <c:pt idx="321">
                  <c:v>2</c:v>
                </c:pt>
                <c:pt idx="322">
                  <c:v>16</c:v>
                </c:pt>
                <c:pt idx="323">
                  <c:v>11</c:v>
                </c:pt>
                <c:pt idx="324">
                  <c:v>5</c:v>
                </c:pt>
                <c:pt idx="325">
                  <c:v>2</c:v>
                </c:pt>
                <c:pt idx="326">
                  <c:v>14</c:v>
                </c:pt>
                <c:pt idx="327">
                  <c:v>9</c:v>
                </c:pt>
                <c:pt idx="328">
                  <c:v>17</c:v>
                </c:pt>
                <c:pt idx="329">
                  <c:v>9</c:v>
                </c:pt>
                <c:pt idx="330">
                  <c:v>5</c:v>
                </c:pt>
                <c:pt idx="331">
                  <c:v>9</c:v>
                </c:pt>
                <c:pt idx="332">
                  <c:v>3</c:v>
                </c:pt>
                <c:pt idx="333">
                  <c:v>13</c:v>
                </c:pt>
                <c:pt idx="334">
                  <c:v>15</c:v>
                </c:pt>
              </c:numCache>
            </c:numRef>
          </c:val>
          <c:smooth val="0"/>
          <c:extLst>
            <c:ext xmlns:c16="http://schemas.microsoft.com/office/drawing/2014/chart" uri="{C3380CC4-5D6E-409C-BE32-E72D297353CC}">
              <c16:uniqueId val="{00000003-2F99-48C7-850B-19690873118F}"/>
            </c:ext>
          </c:extLst>
        </c:ser>
        <c:ser>
          <c:idx val="4"/>
          <c:order val="4"/>
          <c:tx>
            <c:strRef>
              <c:f>Sheet6!$I$1</c:f>
              <c:strCache>
                <c:ptCount val="1"/>
                <c:pt idx="0">
                  <c:v>Rank of F_lambda5</c:v>
                </c:pt>
              </c:strCache>
            </c:strRef>
          </c:tx>
          <c:spPr>
            <a:ln w="19050" cap="rnd">
              <a:solidFill>
                <a:schemeClr val="accent5"/>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Sheet6!$I$2:$I$336</c:f>
              <c:numCache>
                <c:formatCode>General</c:formatCode>
                <c:ptCount val="335"/>
                <c:pt idx="0">
                  <c:v>12</c:v>
                </c:pt>
                <c:pt idx="1">
                  <c:v>8</c:v>
                </c:pt>
                <c:pt idx="2">
                  <c:v>13</c:v>
                </c:pt>
                <c:pt idx="3">
                  <c:v>17</c:v>
                </c:pt>
                <c:pt idx="4">
                  <c:v>13</c:v>
                </c:pt>
                <c:pt idx="5">
                  <c:v>15</c:v>
                </c:pt>
                <c:pt idx="6">
                  <c:v>9</c:v>
                </c:pt>
                <c:pt idx="7">
                  <c:v>18</c:v>
                </c:pt>
                <c:pt idx="8">
                  <c:v>1</c:v>
                </c:pt>
                <c:pt idx="9">
                  <c:v>1</c:v>
                </c:pt>
                <c:pt idx="10">
                  <c:v>5</c:v>
                </c:pt>
                <c:pt idx="11">
                  <c:v>7</c:v>
                </c:pt>
                <c:pt idx="12">
                  <c:v>16</c:v>
                </c:pt>
                <c:pt idx="13">
                  <c:v>11</c:v>
                </c:pt>
                <c:pt idx="14">
                  <c:v>7</c:v>
                </c:pt>
                <c:pt idx="15">
                  <c:v>13</c:v>
                </c:pt>
                <c:pt idx="16">
                  <c:v>6</c:v>
                </c:pt>
                <c:pt idx="17">
                  <c:v>9</c:v>
                </c:pt>
                <c:pt idx="18">
                  <c:v>14</c:v>
                </c:pt>
                <c:pt idx="19">
                  <c:v>2</c:v>
                </c:pt>
                <c:pt idx="20">
                  <c:v>17</c:v>
                </c:pt>
                <c:pt idx="21">
                  <c:v>2</c:v>
                </c:pt>
                <c:pt idx="22">
                  <c:v>7</c:v>
                </c:pt>
                <c:pt idx="23">
                  <c:v>8</c:v>
                </c:pt>
                <c:pt idx="24">
                  <c:v>4</c:v>
                </c:pt>
                <c:pt idx="25">
                  <c:v>13</c:v>
                </c:pt>
                <c:pt idx="26">
                  <c:v>4</c:v>
                </c:pt>
                <c:pt idx="27">
                  <c:v>18</c:v>
                </c:pt>
                <c:pt idx="28">
                  <c:v>6</c:v>
                </c:pt>
                <c:pt idx="29">
                  <c:v>11</c:v>
                </c:pt>
                <c:pt idx="30">
                  <c:v>3</c:v>
                </c:pt>
                <c:pt idx="31">
                  <c:v>3</c:v>
                </c:pt>
                <c:pt idx="32">
                  <c:v>9</c:v>
                </c:pt>
                <c:pt idx="33">
                  <c:v>6</c:v>
                </c:pt>
                <c:pt idx="34">
                  <c:v>18</c:v>
                </c:pt>
                <c:pt idx="35">
                  <c:v>5</c:v>
                </c:pt>
                <c:pt idx="36">
                  <c:v>18</c:v>
                </c:pt>
                <c:pt idx="37">
                  <c:v>11</c:v>
                </c:pt>
                <c:pt idx="38">
                  <c:v>6</c:v>
                </c:pt>
                <c:pt idx="39">
                  <c:v>16</c:v>
                </c:pt>
                <c:pt idx="40">
                  <c:v>3</c:v>
                </c:pt>
                <c:pt idx="41">
                  <c:v>9</c:v>
                </c:pt>
                <c:pt idx="42">
                  <c:v>10</c:v>
                </c:pt>
                <c:pt idx="43">
                  <c:v>14</c:v>
                </c:pt>
                <c:pt idx="44">
                  <c:v>14</c:v>
                </c:pt>
                <c:pt idx="45">
                  <c:v>2</c:v>
                </c:pt>
                <c:pt idx="46">
                  <c:v>13</c:v>
                </c:pt>
                <c:pt idx="47">
                  <c:v>5</c:v>
                </c:pt>
                <c:pt idx="48">
                  <c:v>6</c:v>
                </c:pt>
                <c:pt idx="49">
                  <c:v>7</c:v>
                </c:pt>
                <c:pt idx="50">
                  <c:v>7</c:v>
                </c:pt>
                <c:pt idx="51">
                  <c:v>9</c:v>
                </c:pt>
                <c:pt idx="52">
                  <c:v>7</c:v>
                </c:pt>
                <c:pt idx="53">
                  <c:v>9</c:v>
                </c:pt>
                <c:pt idx="54">
                  <c:v>12</c:v>
                </c:pt>
                <c:pt idx="55">
                  <c:v>12</c:v>
                </c:pt>
                <c:pt idx="56">
                  <c:v>7</c:v>
                </c:pt>
                <c:pt idx="57">
                  <c:v>2</c:v>
                </c:pt>
                <c:pt idx="58">
                  <c:v>3</c:v>
                </c:pt>
                <c:pt idx="59">
                  <c:v>16</c:v>
                </c:pt>
                <c:pt idx="60">
                  <c:v>8</c:v>
                </c:pt>
                <c:pt idx="61">
                  <c:v>13</c:v>
                </c:pt>
                <c:pt idx="62">
                  <c:v>7</c:v>
                </c:pt>
                <c:pt idx="63">
                  <c:v>6</c:v>
                </c:pt>
                <c:pt idx="64">
                  <c:v>12</c:v>
                </c:pt>
                <c:pt idx="65">
                  <c:v>6</c:v>
                </c:pt>
                <c:pt idx="66">
                  <c:v>16</c:v>
                </c:pt>
                <c:pt idx="67">
                  <c:v>18</c:v>
                </c:pt>
                <c:pt idx="68">
                  <c:v>1</c:v>
                </c:pt>
                <c:pt idx="69">
                  <c:v>16</c:v>
                </c:pt>
                <c:pt idx="70">
                  <c:v>13</c:v>
                </c:pt>
                <c:pt idx="71">
                  <c:v>14</c:v>
                </c:pt>
                <c:pt idx="72">
                  <c:v>16</c:v>
                </c:pt>
                <c:pt idx="73">
                  <c:v>13</c:v>
                </c:pt>
                <c:pt idx="74">
                  <c:v>18</c:v>
                </c:pt>
                <c:pt idx="75">
                  <c:v>7</c:v>
                </c:pt>
                <c:pt idx="76">
                  <c:v>5</c:v>
                </c:pt>
                <c:pt idx="77">
                  <c:v>8</c:v>
                </c:pt>
                <c:pt idx="78">
                  <c:v>16</c:v>
                </c:pt>
                <c:pt idx="79">
                  <c:v>6</c:v>
                </c:pt>
                <c:pt idx="80">
                  <c:v>14</c:v>
                </c:pt>
                <c:pt idx="81">
                  <c:v>8</c:v>
                </c:pt>
                <c:pt idx="82">
                  <c:v>13</c:v>
                </c:pt>
                <c:pt idx="83">
                  <c:v>17</c:v>
                </c:pt>
                <c:pt idx="84">
                  <c:v>6</c:v>
                </c:pt>
                <c:pt idx="85">
                  <c:v>16</c:v>
                </c:pt>
                <c:pt idx="86">
                  <c:v>4</c:v>
                </c:pt>
                <c:pt idx="87">
                  <c:v>13</c:v>
                </c:pt>
                <c:pt idx="88">
                  <c:v>18</c:v>
                </c:pt>
                <c:pt idx="89">
                  <c:v>3</c:v>
                </c:pt>
                <c:pt idx="90">
                  <c:v>17</c:v>
                </c:pt>
                <c:pt idx="91">
                  <c:v>8</c:v>
                </c:pt>
                <c:pt idx="92">
                  <c:v>11</c:v>
                </c:pt>
                <c:pt idx="93">
                  <c:v>4</c:v>
                </c:pt>
                <c:pt idx="94">
                  <c:v>9</c:v>
                </c:pt>
                <c:pt idx="95">
                  <c:v>1</c:v>
                </c:pt>
                <c:pt idx="96">
                  <c:v>3</c:v>
                </c:pt>
                <c:pt idx="97">
                  <c:v>2</c:v>
                </c:pt>
                <c:pt idx="98">
                  <c:v>9</c:v>
                </c:pt>
                <c:pt idx="99">
                  <c:v>5</c:v>
                </c:pt>
                <c:pt idx="100">
                  <c:v>7</c:v>
                </c:pt>
                <c:pt idx="101">
                  <c:v>13</c:v>
                </c:pt>
                <c:pt idx="102">
                  <c:v>1</c:v>
                </c:pt>
                <c:pt idx="103">
                  <c:v>17</c:v>
                </c:pt>
                <c:pt idx="104">
                  <c:v>12</c:v>
                </c:pt>
                <c:pt idx="105">
                  <c:v>16</c:v>
                </c:pt>
                <c:pt idx="106">
                  <c:v>1</c:v>
                </c:pt>
                <c:pt idx="107">
                  <c:v>11</c:v>
                </c:pt>
                <c:pt idx="108">
                  <c:v>7</c:v>
                </c:pt>
                <c:pt idx="109">
                  <c:v>3</c:v>
                </c:pt>
                <c:pt idx="110">
                  <c:v>12</c:v>
                </c:pt>
                <c:pt idx="111">
                  <c:v>7</c:v>
                </c:pt>
                <c:pt idx="112">
                  <c:v>14</c:v>
                </c:pt>
                <c:pt idx="113">
                  <c:v>7</c:v>
                </c:pt>
                <c:pt idx="114">
                  <c:v>3</c:v>
                </c:pt>
                <c:pt idx="115">
                  <c:v>18</c:v>
                </c:pt>
                <c:pt idx="116">
                  <c:v>5</c:v>
                </c:pt>
                <c:pt idx="117">
                  <c:v>3</c:v>
                </c:pt>
                <c:pt idx="118">
                  <c:v>12</c:v>
                </c:pt>
                <c:pt idx="119">
                  <c:v>14</c:v>
                </c:pt>
                <c:pt idx="120">
                  <c:v>9</c:v>
                </c:pt>
                <c:pt idx="121">
                  <c:v>12</c:v>
                </c:pt>
                <c:pt idx="122">
                  <c:v>19</c:v>
                </c:pt>
                <c:pt idx="123">
                  <c:v>8</c:v>
                </c:pt>
                <c:pt idx="124">
                  <c:v>11</c:v>
                </c:pt>
                <c:pt idx="125">
                  <c:v>5</c:v>
                </c:pt>
                <c:pt idx="126">
                  <c:v>12</c:v>
                </c:pt>
                <c:pt idx="127">
                  <c:v>7</c:v>
                </c:pt>
                <c:pt idx="128">
                  <c:v>10</c:v>
                </c:pt>
                <c:pt idx="129">
                  <c:v>2</c:v>
                </c:pt>
                <c:pt idx="130">
                  <c:v>7</c:v>
                </c:pt>
                <c:pt idx="131">
                  <c:v>12</c:v>
                </c:pt>
                <c:pt idx="132">
                  <c:v>1</c:v>
                </c:pt>
                <c:pt idx="133">
                  <c:v>15</c:v>
                </c:pt>
                <c:pt idx="134">
                  <c:v>2</c:v>
                </c:pt>
                <c:pt idx="135">
                  <c:v>17</c:v>
                </c:pt>
                <c:pt idx="136">
                  <c:v>9</c:v>
                </c:pt>
                <c:pt idx="137">
                  <c:v>10</c:v>
                </c:pt>
                <c:pt idx="138">
                  <c:v>12</c:v>
                </c:pt>
                <c:pt idx="139">
                  <c:v>8</c:v>
                </c:pt>
                <c:pt idx="140">
                  <c:v>18</c:v>
                </c:pt>
                <c:pt idx="141">
                  <c:v>2</c:v>
                </c:pt>
                <c:pt idx="142">
                  <c:v>1</c:v>
                </c:pt>
                <c:pt idx="143">
                  <c:v>2</c:v>
                </c:pt>
                <c:pt idx="144">
                  <c:v>14</c:v>
                </c:pt>
                <c:pt idx="145">
                  <c:v>7</c:v>
                </c:pt>
                <c:pt idx="146">
                  <c:v>1</c:v>
                </c:pt>
                <c:pt idx="147">
                  <c:v>17</c:v>
                </c:pt>
                <c:pt idx="148">
                  <c:v>8</c:v>
                </c:pt>
                <c:pt idx="149">
                  <c:v>13</c:v>
                </c:pt>
                <c:pt idx="150">
                  <c:v>6</c:v>
                </c:pt>
                <c:pt idx="151">
                  <c:v>14</c:v>
                </c:pt>
                <c:pt idx="152">
                  <c:v>7</c:v>
                </c:pt>
                <c:pt idx="153">
                  <c:v>5</c:v>
                </c:pt>
                <c:pt idx="154">
                  <c:v>17</c:v>
                </c:pt>
                <c:pt idx="155">
                  <c:v>9</c:v>
                </c:pt>
                <c:pt idx="156">
                  <c:v>12</c:v>
                </c:pt>
                <c:pt idx="157">
                  <c:v>8</c:v>
                </c:pt>
                <c:pt idx="158">
                  <c:v>10</c:v>
                </c:pt>
                <c:pt idx="159">
                  <c:v>12</c:v>
                </c:pt>
                <c:pt idx="160">
                  <c:v>7</c:v>
                </c:pt>
                <c:pt idx="161">
                  <c:v>3</c:v>
                </c:pt>
                <c:pt idx="162">
                  <c:v>14</c:v>
                </c:pt>
                <c:pt idx="163">
                  <c:v>10</c:v>
                </c:pt>
                <c:pt idx="164">
                  <c:v>5</c:v>
                </c:pt>
                <c:pt idx="165">
                  <c:v>16</c:v>
                </c:pt>
                <c:pt idx="166">
                  <c:v>2</c:v>
                </c:pt>
                <c:pt idx="167">
                  <c:v>1</c:v>
                </c:pt>
                <c:pt idx="168">
                  <c:v>13</c:v>
                </c:pt>
                <c:pt idx="169">
                  <c:v>17</c:v>
                </c:pt>
                <c:pt idx="170">
                  <c:v>3</c:v>
                </c:pt>
                <c:pt idx="171">
                  <c:v>6</c:v>
                </c:pt>
                <c:pt idx="172">
                  <c:v>17</c:v>
                </c:pt>
                <c:pt idx="173">
                  <c:v>12</c:v>
                </c:pt>
                <c:pt idx="174">
                  <c:v>5</c:v>
                </c:pt>
                <c:pt idx="175">
                  <c:v>14</c:v>
                </c:pt>
                <c:pt idx="176">
                  <c:v>2</c:v>
                </c:pt>
                <c:pt idx="177">
                  <c:v>19</c:v>
                </c:pt>
                <c:pt idx="178">
                  <c:v>18</c:v>
                </c:pt>
                <c:pt idx="179">
                  <c:v>10</c:v>
                </c:pt>
                <c:pt idx="180">
                  <c:v>11</c:v>
                </c:pt>
                <c:pt idx="181">
                  <c:v>8</c:v>
                </c:pt>
                <c:pt idx="182">
                  <c:v>4</c:v>
                </c:pt>
                <c:pt idx="183">
                  <c:v>11</c:v>
                </c:pt>
                <c:pt idx="184">
                  <c:v>3</c:v>
                </c:pt>
                <c:pt idx="185">
                  <c:v>1</c:v>
                </c:pt>
                <c:pt idx="186">
                  <c:v>9</c:v>
                </c:pt>
                <c:pt idx="187">
                  <c:v>2</c:v>
                </c:pt>
                <c:pt idx="188">
                  <c:v>14</c:v>
                </c:pt>
                <c:pt idx="189">
                  <c:v>15</c:v>
                </c:pt>
                <c:pt idx="190">
                  <c:v>17</c:v>
                </c:pt>
                <c:pt idx="191">
                  <c:v>5</c:v>
                </c:pt>
                <c:pt idx="192">
                  <c:v>10</c:v>
                </c:pt>
                <c:pt idx="193">
                  <c:v>7</c:v>
                </c:pt>
                <c:pt idx="194">
                  <c:v>4</c:v>
                </c:pt>
                <c:pt idx="195">
                  <c:v>7</c:v>
                </c:pt>
                <c:pt idx="196">
                  <c:v>12</c:v>
                </c:pt>
                <c:pt idx="197">
                  <c:v>9</c:v>
                </c:pt>
                <c:pt idx="198">
                  <c:v>3</c:v>
                </c:pt>
                <c:pt idx="199">
                  <c:v>10</c:v>
                </c:pt>
                <c:pt idx="200">
                  <c:v>6</c:v>
                </c:pt>
                <c:pt idx="201">
                  <c:v>9</c:v>
                </c:pt>
                <c:pt idx="202">
                  <c:v>1</c:v>
                </c:pt>
                <c:pt idx="203">
                  <c:v>15</c:v>
                </c:pt>
                <c:pt idx="204">
                  <c:v>2</c:v>
                </c:pt>
                <c:pt idx="205">
                  <c:v>13</c:v>
                </c:pt>
                <c:pt idx="206">
                  <c:v>7</c:v>
                </c:pt>
                <c:pt idx="207">
                  <c:v>19</c:v>
                </c:pt>
                <c:pt idx="208">
                  <c:v>19</c:v>
                </c:pt>
                <c:pt idx="209">
                  <c:v>12</c:v>
                </c:pt>
                <c:pt idx="210">
                  <c:v>6</c:v>
                </c:pt>
                <c:pt idx="211">
                  <c:v>15</c:v>
                </c:pt>
                <c:pt idx="212">
                  <c:v>10</c:v>
                </c:pt>
                <c:pt idx="213">
                  <c:v>12</c:v>
                </c:pt>
                <c:pt idx="214">
                  <c:v>16</c:v>
                </c:pt>
                <c:pt idx="215">
                  <c:v>3</c:v>
                </c:pt>
                <c:pt idx="216">
                  <c:v>8</c:v>
                </c:pt>
                <c:pt idx="217">
                  <c:v>6</c:v>
                </c:pt>
                <c:pt idx="218">
                  <c:v>3</c:v>
                </c:pt>
                <c:pt idx="219">
                  <c:v>4</c:v>
                </c:pt>
                <c:pt idx="220">
                  <c:v>15</c:v>
                </c:pt>
                <c:pt idx="221">
                  <c:v>8</c:v>
                </c:pt>
                <c:pt idx="222">
                  <c:v>1</c:v>
                </c:pt>
                <c:pt idx="223">
                  <c:v>3</c:v>
                </c:pt>
                <c:pt idx="224">
                  <c:v>12</c:v>
                </c:pt>
                <c:pt idx="225">
                  <c:v>3</c:v>
                </c:pt>
                <c:pt idx="226">
                  <c:v>11</c:v>
                </c:pt>
                <c:pt idx="227">
                  <c:v>17</c:v>
                </c:pt>
                <c:pt idx="228">
                  <c:v>15</c:v>
                </c:pt>
                <c:pt idx="229">
                  <c:v>9</c:v>
                </c:pt>
                <c:pt idx="230">
                  <c:v>11</c:v>
                </c:pt>
                <c:pt idx="231">
                  <c:v>14</c:v>
                </c:pt>
                <c:pt idx="232">
                  <c:v>5</c:v>
                </c:pt>
                <c:pt idx="233">
                  <c:v>13</c:v>
                </c:pt>
                <c:pt idx="234">
                  <c:v>3</c:v>
                </c:pt>
                <c:pt idx="235">
                  <c:v>6</c:v>
                </c:pt>
                <c:pt idx="236">
                  <c:v>17</c:v>
                </c:pt>
                <c:pt idx="237">
                  <c:v>10</c:v>
                </c:pt>
                <c:pt idx="238">
                  <c:v>13</c:v>
                </c:pt>
                <c:pt idx="239">
                  <c:v>9</c:v>
                </c:pt>
                <c:pt idx="240">
                  <c:v>14</c:v>
                </c:pt>
                <c:pt idx="241">
                  <c:v>11</c:v>
                </c:pt>
                <c:pt idx="242">
                  <c:v>6</c:v>
                </c:pt>
                <c:pt idx="243">
                  <c:v>4</c:v>
                </c:pt>
                <c:pt idx="244">
                  <c:v>10</c:v>
                </c:pt>
                <c:pt idx="245">
                  <c:v>14</c:v>
                </c:pt>
                <c:pt idx="246">
                  <c:v>3</c:v>
                </c:pt>
                <c:pt idx="247">
                  <c:v>17</c:v>
                </c:pt>
                <c:pt idx="248">
                  <c:v>15</c:v>
                </c:pt>
                <c:pt idx="249">
                  <c:v>19</c:v>
                </c:pt>
                <c:pt idx="250">
                  <c:v>14</c:v>
                </c:pt>
                <c:pt idx="251">
                  <c:v>5</c:v>
                </c:pt>
                <c:pt idx="252">
                  <c:v>12</c:v>
                </c:pt>
                <c:pt idx="253">
                  <c:v>11</c:v>
                </c:pt>
                <c:pt idx="254">
                  <c:v>11</c:v>
                </c:pt>
                <c:pt idx="255">
                  <c:v>2</c:v>
                </c:pt>
                <c:pt idx="256">
                  <c:v>15</c:v>
                </c:pt>
                <c:pt idx="257">
                  <c:v>2</c:v>
                </c:pt>
                <c:pt idx="258">
                  <c:v>2</c:v>
                </c:pt>
                <c:pt idx="259">
                  <c:v>2</c:v>
                </c:pt>
                <c:pt idx="260">
                  <c:v>11</c:v>
                </c:pt>
                <c:pt idx="261">
                  <c:v>15</c:v>
                </c:pt>
                <c:pt idx="262">
                  <c:v>16</c:v>
                </c:pt>
                <c:pt idx="263">
                  <c:v>8</c:v>
                </c:pt>
                <c:pt idx="264">
                  <c:v>17</c:v>
                </c:pt>
                <c:pt idx="265">
                  <c:v>14</c:v>
                </c:pt>
                <c:pt idx="266">
                  <c:v>6</c:v>
                </c:pt>
                <c:pt idx="267">
                  <c:v>6</c:v>
                </c:pt>
                <c:pt idx="268">
                  <c:v>14</c:v>
                </c:pt>
                <c:pt idx="269">
                  <c:v>14</c:v>
                </c:pt>
                <c:pt idx="270">
                  <c:v>1</c:v>
                </c:pt>
                <c:pt idx="271">
                  <c:v>14</c:v>
                </c:pt>
                <c:pt idx="272">
                  <c:v>10</c:v>
                </c:pt>
                <c:pt idx="273">
                  <c:v>3</c:v>
                </c:pt>
                <c:pt idx="274">
                  <c:v>13</c:v>
                </c:pt>
                <c:pt idx="275">
                  <c:v>13</c:v>
                </c:pt>
                <c:pt idx="276">
                  <c:v>10</c:v>
                </c:pt>
                <c:pt idx="277">
                  <c:v>14</c:v>
                </c:pt>
                <c:pt idx="278">
                  <c:v>14</c:v>
                </c:pt>
                <c:pt idx="279">
                  <c:v>7</c:v>
                </c:pt>
                <c:pt idx="280">
                  <c:v>11</c:v>
                </c:pt>
                <c:pt idx="281">
                  <c:v>17</c:v>
                </c:pt>
                <c:pt idx="282">
                  <c:v>16</c:v>
                </c:pt>
                <c:pt idx="283">
                  <c:v>17</c:v>
                </c:pt>
                <c:pt idx="284">
                  <c:v>14</c:v>
                </c:pt>
                <c:pt idx="285">
                  <c:v>12</c:v>
                </c:pt>
                <c:pt idx="286">
                  <c:v>18</c:v>
                </c:pt>
                <c:pt idx="287">
                  <c:v>14</c:v>
                </c:pt>
                <c:pt idx="288">
                  <c:v>4</c:v>
                </c:pt>
                <c:pt idx="289">
                  <c:v>3</c:v>
                </c:pt>
                <c:pt idx="290">
                  <c:v>7</c:v>
                </c:pt>
                <c:pt idx="291">
                  <c:v>8</c:v>
                </c:pt>
                <c:pt idx="292">
                  <c:v>13</c:v>
                </c:pt>
                <c:pt idx="293">
                  <c:v>11</c:v>
                </c:pt>
                <c:pt idx="294">
                  <c:v>9</c:v>
                </c:pt>
                <c:pt idx="295">
                  <c:v>1</c:v>
                </c:pt>
                <c:pt idx="296">
                  <c:v>10</c:v>
                </c:pt>
                <c:pt idx="297">
                  <c:v>11</c:v>
                </c:pt>
                <c:pt idx="298">
                  <c:v>8</c:v>
                </c:pt>
                <c:pt idx="299">
                  <c:v>15</c:v>
                </c:pt>
                <c:pt idx="300">
                  <c:v>8</c:v>
                </c:pt>
                <c:pt idx="301">
                  <c:v>16</c:v>
                </c:pt>
                <c:pt idx="302">
                  <c:v>8</c:v>
                </c:pt>
                <c:pt idx="303">
                  <c:v>5</c:v>
                </c:pt>
                <c:pt idx="304">
                  <c:v>2</c:v>
                </c:pt>
                <c:pt idx="305">
                  <c:v>4</c:v>
                </c:pt>
                <c:pt idx="306">
                  <c:v>18</c:v>
                </c:pt>
                <c:pt idx="307">
                  <c:v>7</c:v>
                </c:pt>
                <c:pt idx="308">
                  <c:v>2</c:v>
                </c:pt>
                <c:pt idx="309">
                  <c:v>8</c:v>
                </c:pt>
                <c:pt idx="310">
                  <c:v>3</c:v>
                </c:pt>
                <c:pt idx="311">
                  <c:v>9</c:v>
                </c:pt>
                <c:pt idx="312">
                  <c:v>12</c:v>
                </c:pt>
                <c:pt idx="313">
                  <c:v>12</c:v>
                </c:pt>
                <c:pt idx="314">
                  <c:v>12</c:v>
                </c:pt>
                <c:pt idx="315">
                  <c:v>1</c:v>
                </c:pt>
                <c:pt idx="316">
                  <c:v>4</c:v>
                </c:pt>
                <c:pt idx="317">
                  <c:v>9</c:v>
                </c:pt>
                <c:pt idx="318">
                  <c:v>3</c:v>
                </c:pt>
                <c:pt idx="319">
                  <c:v>2</c:v>
                </c:pt>
                <c:pt idx="320">
                  <c:v>8</c:v>
                </c:pt>
                <c:pt idx="321">
                  <c:v>17</c:v>
                </c:pt>
                <c:pt idx="322">
                  <c:v>1</c:v>
                </c:pt>
                <c:pt idx="323">
                  <c:v>10</c:v>
                </c:pt>
                <c:pt idx="324">
                  <c:v>12</c:v>
                </c:pt>
                <c:pt idx="325">
                  <c:v>8</c:v>
                </c:pt>
                <c:pt idx="326">
                  <c:v>12</c:v>
                </c:pt>
                <c:pt idx="327">
                  <c:v>18</c:v>
                </c:pt>
                <c:pt idx="328">
                  <c:v>12</c:v>
                </c:pt>
                <c:pt idx="329">
                  <c:v>16</c:v>
                </c:pt>
                <c:pt idx="330">
                  <c:v>11</c:v>
                </c:pt>
                <c:pt idx="331">
                  <c:v>5</c:v>
                </c:pt>
                <c:pt idx="332">
                  <c:v>9</c:v>
                </c:pt>
                <c:pt idx="333">
                  <c:v>15</c:v>
                </c:pt>
                <c:pt idx="334">
                  <c:v>3</c:v>
                </c:pt>
              </c:numCache>
            </c:numRef>
          </c:val>
          <c:smooth val="0"/>
          <c:extLst>
            <c:ext xmlns:c16="http://schemas.microsoft.com/office/drawing/2014/chart" uri="{C3380CC4-5D6E-409C-BE32-E72D297353CC}">
              <c16:uniqueId val="{00000004-2F99-48C7-850B-19690873118F}"/>
            </c:ext>
          </c:extLst>
        </c:ser>
        <c:ser>
          <c:idx val="5"/>
          <c:order val="5"/>
          <c:tx>
            <c:strRef>
              <c:f>Sheet6!$J$1</c:f>
              <c:strCache>
                <c:ptCount val="1"/>
                <c:pt idx="0">
                  <c:v>Rank of F_lambda6</c:v>
                </c:pt>
              </c:strCache>
            </c:strRef>
          </c:tx>
          <c:spPr>
            <a:ln w="19050" cap="rnd">
              <a:solidFill>
                <a:schemeClr val="accent6"/>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Sheet6!$J$2:$J$336</c:f>
              <c:numCache>
                <c:formatCode>General</c:formatCode>
                <c:ptCount val="335"/>
                <c:pt idx="0">
                  <c:v>3</c:v>
                </c:pt>
                <c:pt idx="1">
                  <c:v>15</c:v>
                </c:pt>
                <c:pt idx="2">
                  <c:v>18</c:v>
                </c:pt>
                <c:pt idx="3">
                  <c:v>3</c:v>
                </c:pt>
                <c:pt idx="4">
                  <c:v>16</c:v>
                </c:pt>
                <c:pt idx="5">
                  <c:v>18</c:v>
                </c:pt>
                <c:pt idx="6">
                  <c:v>2</c:v>
                </c:pt>
                <c:pt idx="7">
                  <c:v>3</c:v>
                </c:pt>
                <c:pt idx="8">
                  <c:v>11</c:v>
                </c:pt>
                <c:pt idx="9">
                  <c:v>3</c:v>
                </c:pt>
                <c:pt idx="10">
                  <c:v>2</c:v>
                </c:pt>
                <c:pt idx="11">
                  <c:v>4</c:v>
                </c:pt>
                <c:pt idx="12">
                  <c:v>3</c:v>
                </c:pt>
                <c:pt idx="13">
                  <c:v>17</c:v>
                </c:pt>
                <c:pt idx="14">
                  <c:v>14</c:v>
                </c:pt>
                <c:pt idx="15">
                  <c:v>4</c:v>
                </c:pt>
                <c:pt idx="16">
                  <c:v>8</c:v>
                </c:pt>
                <c:pt idx="17">
                  <c:v>18</c:v>
                </c:pt>
                <c:pt idx="18">
                  <c:v>2</c:v>
                </c:pt>
                <c:pt idx="19">
                  <c:v>13</c:v>
                </c:pt>
                <c:pt idx="20">
                  <c:v>8</c:v>
                </c:pt>
                <c:pt idx="21">
                  <c:v>12</c:v>
                </c:pt>
                <c:pt idx="22">
                  <c:v>4</c:v>
                </c:pt>
                <c:pt idx="23">
                  <c:v>7</c:v>
                </c:pt>
                <c:pt idx="24">
                  <c:v>8</c:v>
                </c:pt>
                <c:pt idx="25">
                  <c:v>10</c:v>
                </c:pt>
                <c:pt idx="26">
                  <c:v>3</c:v>
                </c:pt>
                <c:pt idx="27">
                  <c:v>1</c:v>
                </c:pt>
                <c:pt idx="28">
                  <c:v>4</c:v>
                </c:pt>
                <c:pt idx="29">
                  <c:v>4</c:v>
                </c:pt>
                <c:pt idx="30">
                  <c:v>5</c:v>
                </c:pt>
                <c:pt idx="31">
                  <c:v>7</c:v>
                </c:pt>
                <c:pt idx="32">
                  <c:v>12</c:v>
                </c:pt>
                <c:pt idx="33">
                  <c:v>10</c:v>
                </c:pt>
                <c:pt idx="34">
                  <c:v>14</c:v>
                </c:pt>
                <c:pt idx="35">
                  <c:v>3</c:v>
                </c:pt>
                <c:pt idx="36">
                  <c:v>4</c:v>
                </c:pt>
                <c:pt idx="37">
                  <c:v>13</c:v>
                </c:pt>
                <c:pt idx="38">
                  <c:v>1</c:v>
                </c:pt>
                <c:pt idx="39">
                  <c:v>14</c:v>
                </c:pt>
                <c:pt idx="40">
                  <c:v>4</c:v>
                </c:pt>
                <c:pt idx="41">
                  <c:v>1</c:v>
                </c:pt>
                <c:pt idx="42">
                  <c:v>2</c:v>
                </c:pt>
                <c:pt idx="43">
                  <c:v>8</c:v>
                </c:pt>
                <c:pt idx="44">
                  <c:v>15</c:v>
                </c:pt>
                <c:pt idx="45">
                  <c:v>12</c:v>
                </c:pt>
                <c:pt idx="46">
                  <c:v>4</c:v>
                </c:pt>
                <c:pt idx="47">
                  <c:v>13</c:v>
                </c:pt>
                <c:pt idx="48">
                  <c:v>12</c:v>
                </c:pt>
                <c:pt idx="49">
                  <c:v>8</c:v>
                </c:pt>
                <c:pt idx="50">
                  <c:v>6</c:v>
                </c:pt>
                <c:pt idx="51">
                  <c:v>2</c:v>
                </c:pt>
                <c:pt idx="52">
                  <c:v>5</c:v>
                </c:pt>
                <c:pt idx="53">
                  <c:v>11</c:v>
                </c:pt>
                <c:pt idx="54">
                  <c:v>3</c:v>
                </c:pt>
                <c:pt idx="55">
                  <c:v>3</c:v>
                </c:pt>
                <c:pt idx="56">
                  <c:v>12</c:v>
                </c:pt>
                <c:pt idx="57">
                  <c:v>7</c:v>
                </c:pt>
                <c:pt idx="58">
                  <c:v>15</c:v>
                </c:pt>
                <c:pt idx="59">
                  <c:v>8</c:v>
                </c:pt>
                <c:pt idx="60">
                  <c:v>10</c:v>
                </c:pt>
                <c:pt idx="61">
                  <c:v>5</c:v>
                </c:pt>
                <c:pt idx="62">
                  <c:v>12</c:v>
                </c:pt>
                <c:pt idx="63">
                  <c:v>8</c:v>
                </c:pt>
                <c:pt idx="64">
                  <c:v>10</c:v>
                </c:pt>
                <c:pt idx="65">
                  <c:v>13</c:v>
                </c:pt>
                <c:pt idx="66">
                  <c:v>14</c:v>
                </c:pt>
                <c:pt idx="67">
                  <c:v>14</c:v>
                </c:pt>
                <c:pt idx="68">
                  <c:v>13</c:v>
                </c:pt>
                <c:pt idx="69">
                  <c:v>3</c:v>
                </c:pt>
                <c:pt idx="70">
                  <c:v>12</c:v>
                </c:pt>
                <c:pt idx="71">
                  <c:v>9</c:v>
                </c:pt>
                <c:pt idx="72">
                  <c:v>5</c:v>
                </c:pt>
                <c:pt idx="73">
                  <c:v>18</c:v>
                </c:pt>
                <c:pt idx="74">
                  <c:v>15</c:v>
                </c:pt>
                <c:pt idx="75">
                  <c:v>12</c:v>
                </c:pt>
                <c:pt idx="76">
                  <c:v>2</c:v>
                </c:pt>
                <c:pt idx="77">
                  <c:v>11</c:v>
                </c:pt>
                <c:pt idx="78">
                  <c:v>6</c:v>
                </c:pt>
                <c:pt idx="79">
                  <c:v>1</c:v>
                </c:pt>
                <c:pt idx="80">
                  <c:v>3</c:v>
                </c:pt>
                <c:pt idx="81">
                  <c:v>11</c:v>
                </c:pt>
                <c:pt idx="82">
                  <c:v>2</c:v>
                </c:pt>
                <c:pt idx="83">
                  <c:v>3</c:v>
                </c:pt>
                <c:pt idx="84">
                  <c:v>10</c:v>
                </c:pt>
                <c:pt idx="85">
                  <c:v>9</c:v>
                </c:pt>
                <c:pt idx="86">
                  <c:v>11</c:v>
                </c:pt>
                <c:pt idx="87">
                  <c:v>12</c:v>
                </c:pt>
                <c:pt idx="88">
                  <c:v>16</c:v>
                </c:pt>
                <c:pt idx="89">
                  <c:v>1</c:v>
                </c:pt>
                <c:pt idx="90">
                  <c:v>5</c:v>
                </c:pt>
                <c:pt idx="91">
                  <c:v>6</c:v>
                </c:pt>
                <c:pt idx="92">
                  <c:v>12</c:v>
                </c:pt>
                <c:pt idx="93">
                  <c:v>3</c:v>
                </c:pt>
                <c:pt idx="94">
                  <c:v>1</c:v>
                </c:pt>
                <c:pt idx="95">
                  <c:v>2</c:v>
                </c:pt>
                <c:pt idx="96">
                  <c:v>2</c:v>
                </c:pt>
                <c:pt idx="97">
                  <c:v>4</c:v>
                </c:pt>
                <c:pt idx="98">
                  <c:v>8</c:v>
                </c:pt>
                <c:pt idx="99">
                  <c:v>2</c:v>
                </c:pt>
                <c:pt idx="100">
                  <c:v>13</c:v>
                </c:pt>
                <c:pt idx="101">
                  <c:v>17</c:v>
                </c:pt>
                <c:pt idx="102">
                  <c:v>6</c:v>
                </c:pt>
                <c:pt idx="103">
                  <c:v>4</c:v>
                </c:pt>
                <c:pt idx="104">
                  <c:v>16</c:v>
                </c:pt>
                <c:pt idx="105">
                  <c:v>5</c:v>
                </c:pt>
                <c:pt idx="106">
                  <c:v>15</c:v>
                </c:pt>
                <c:pt idx="107">
                  <c:v>5</c:v>
                </c:pt>
                <c:pt idx="108">
                  <c:v>19</c:v>
                </c:pt>
                <c:pt idx="109">
                  <c:v>5</c:v>
                </c:pt>
                <c:pt idx="110">
                  <c:v>16</c:v>
                </c:pt>
                <c:pt idx="111">
                  <c:v>6</c:v>
                </c:pt>
                <c:pt idx="112">
                  <c:v>11</c:v>
                </c:pt>
                <c:pt idx="113">
                  <c:v>11</c:v>
                </c:pt>
                <c:pt idx="114">
                  <c:v>4</c:v>
                </c:pt>
                <c:pt idx="115">
                  <c:v>2</c:v>
                </c:pt>
                <c:pt idx="116">
                  <c:v>11</c:v>
                </c:pt>
                <c:pt idx="117">
                  <c:v>12</c:v>
                </c:pt>
                <c:pt idx="118">
                  <c:v>5</c:v>
                </c:pt>
                <c:pt idx="119">
                  <c:v>2</c:v>
                </c:pt>
                <c:pt idx="120">
                  <c:v>1</c:v>
                </c:pt>
                <c:pt idx="121">
                  <c:v>8</c:v>
                </c:pt>
                <c:pt idx="122">
                  <c:v>11</c:v>
                </c:pt>
                <c:pt idx="123">
                  <c:v>4</c:v>
                </c:pt>
                <c:pt idx="124">
                  <c:v>6</c:v>
                </c:pt>
                <c:pt idx="125">
                  <c:v>4</c:v>
                </c:pt>
                <c:pt idx="126">
                  <c:v>10</c:v>
                </c:pt>
                <c:pt idx="127">
                  <c:v>2</c:v>
                </c:pt>
                <c:pt idx="128">
                  <c:v>6</c:v>
                </c:pt>
                <c:pt idx="129">
                  <c:v>1</c:v>
                </c:pt>
                <c:pt idx="130">
                  <c:v>4</c:v>
                </c:pt>
                <c:pt idx="131">
                  <c:v>13</c:v>
                </c:pt>
                <c:pt idx="132">
                  <c:v>11</c:v>
                </c:pt>
                <c:pt idx="133">
                  <c:v>8</c:v>
                </c:pt>
                <c:pt idx="134">
                  <c:v>15</c:v>
                </c:pt>
                <c:pt idx="135">
                  <c:v>18</c:v>
                </c:pt>
                <c:pt idx="136">
                  <c:v>12</c:v>
                </c:pt>
                <c:pt idx="137">
                  <c:v>14</c:v>
                </c:pt>
                <c:pt idx="138">
                  <c:v>7</c:v>
                </c:pt>
                <c:pt idx="139">
                  <c:v>15</c:v>
                </c:pt>
                <c:pt idx="140">
                  <c:v>14</c:v>
                </c:pt>
                <c:pt idx="141">
                  <c:v>11</c:v>
                </c:pt>
                <c:pt idx="142">
                  <c:v>16</c:v>
                </c:pt>
                <c:pt idx="143">
                  <c:v>1</c:v>
                </c:pt>
                <c:pt idx="144">
                  <c:v>2</c:v>
                </c:pt>
                <c:pt idx="145">
                  <c:v>12</c:v>
                </c:pt>
                <c:pt idx="146">
                  <c:v>18</c:v>
                </c:pt>
                <c:pt idx="147">
                  <c:v>12</c:v>
                </c:pt>
                <c:pt idx="148">
                  <c:v>15</c:v>
                </c:pt>
                <c:pt idx="149">
                  <c:v>2</c:v>
                </c:pt>
                <c:pt idx="150">
                  <c:v>1</c:v>
                </c:pt>
                <c:pt idx="151">
                  <c:v>7</c:v>
                </c:pt>
                <c:pt idx="152">
                  <c:v>5</c:v>
                </c:pt>
                <c:pt idx="153">
                  <c:v>9</c:v>
                </c:pt>
                <c:pt idx="154">
                  <c:v>15</c:v>
                </c:pt>
                <c:pt idx="155">
                  <c:v>1</c:v>
                </c:pt>
                <c:pt idx="156">
                  <c:v>2</c:v>
                </c:pt>
                <c:pt idx="157">
                  <c:v>7</c:v>
                </c:pt>
                <c:pt idx="158">
                  <c:v>5</c:v>
                </c:pt>
                <c:pt idx="159">
                  <c:v>2</c:v>
                </c:pt>
                <c:pt idx="160">
                  <c:v>17</c:v>
                </c:pt>
                <c:pt idx="161">
                  <c:v>12</c:v>
                </c:pt>
                <c:pt idx="162">
                  <c:v>15</c:v>
                </c:pt>
                <c:pt idx="163">
                  <c:v>1</c:v>
                </c:pt>
                <c:pt idx="164">
                  <c:v>2</c:v>
                </c:pt>
                <c:pt idx="165">
                  <c:v>4</c:v>
                </c:pt>
                <c:pt idx="166">
                  <c:v>17</c:v>
                </c:pt>
                <c:pt idx="167">
                  <c:v>4</c:v>
                </c:pt>
                <c:pt idx="168">
                  <c:v>12</c:v>
                </c:pt>
                <c:pt idx="169">
                  <c:v>8</c:v>
                </c:pt>
                <c:pt idx="170">
                  <c:v>14</c:v>
                </c:pt>
                <c:pt idx="171">
                  <c:v>9</c:v>
                </c:pt>
                <c:pt idx="172">
                  <c:v>16</c:v>
                </c:pt>
                <c:pt idx="173">
                  <c:v>3</c:v>
                </c:pt>
                <c:pt idx="174">
                  <c:v>1</c:v>
                </c:pt>
                <c:pt idx="175">
                  <c:v>7</c:v>
                </c:pt>
                <c:pt idx="176">
                  <c:v>4</c:v>
                </c:pt>
                <c:pt idx="177">
                  <c:v>15</c:v>
                </c:pt>
                <c:pt idx="178">
                  <c:v>8</c:v>
                </c:pt>
                <c:pt idx="179">
                  <c:v>12</c:v>
                </c:pt>
                <c:pt idx="180">
                  <c:v>5</c:v>
                </c:pt>
                <c:pt idx="181">
                  <c:v>15</c:v>
                </c:pt>
                <c:pt idx="182">
                  <c:v>16</c:v>
                </c:pt>
                <c:pt idx="183">
                  <c:v>14</c:v>
                </c:pt>
                <c:pt idx="184">
                  <c:v>17</c:v>
                </c:pt>
                <c:pt idx="185">
                  <c:v>8</c:v>
                </c:pt>
                <c:pt idx="186">
                  <c:v>5</c:v>
                </c:pt>
                <c:pt idx="187">
                  <c:v>1</c:v>
                </c:pt>
                <c:pt idx="188">
                  <c:v>1</c:v>
                </c:pt>
                <c:pt idx="189">
                  <c:v>2</c:v>
                </c:pt>
                <c:pt idx="190">
                  <c:v>3</c:v>
                </c:pt>
                <c:pt idx="191">
                  <c:v>1</c:v>
                </c:pt>
                <c:pt idx="192">
                  <c:v>8</c:v>
                </c:pt>
                <c:pt idx="193">
                  <c:v>8</c:v>
                </c:pt>
                <c:pt idx="194">
                  <c:v>12</c:v>
                </c:pt>
                <c:pt idx="195">
                  <c:v>1</c:v>
                </c:pt>
                <c:pt idx="196">
                  <c:v>17</c:v>
                </c:pt>
                <c:pt idx="197">
                  <c:v>5</c:v>
                </c:pt>
                <c:pt idx="198">
                  <c:v>8</c:v>
                </c:pt>
                <c:pt idx="199">
                  <c:v>1</c:v>
                </c:pt>
                <c:pt idx="200">
                  <c:v>16</c:v>
                </c:pt>
                <c:pt idx="201">
                  <c:v>4</c:v>
                </c:pt>
                <c:pt idx="202">
                  <c:v>5</c:v>
                </c:pt>
                <c:pt idx="203">
                  <c:v>7</c:v>
                </c:pt>
                <c:pt idx="204">
                  <c:v>14</c:v>
                </c:pt>
                <c:pt idx="205">
                  <c:v>2</c:v>
                </c:pt>
                <c:pt idx="206">
                  <c:v>19</c:v>
                </c:pt>
                <c:pt idx="207">
                  <c:v>8</c:v>
                </c:pt>
                <c:pt idx="208">
                  <c:v>8</c:v>
                </c:pt>
                <c:pt idx="209">
                  <c:v>1</c:v>
                </c:pt>
                <c:pt idx="210">
                  <c:v>11</c:v>
                </c:pt>
                <c:pt idx="211">
                  <c:v>4</c:v>
                </c:pt>
                <c:pt idx="212">
                  <c:v>6</c:v>
                </c:pt>
                <c:pt idx="213">
                  <c:v>4</c:v>
                </c:pt>
                <c:pt idx="214">
                  <c:v>10</c:v>
                </c:pt>
                <c:pt idx="215">
                  <c:v>2</c:v>
                </c:pt>
                <c:pt idx="216">
                  <c:v>4</c:v>
                </c:pt>
                <c:pt idx="217">
                  <c:v>2</c:v>
                </c:pt>
                <c:pt idx="218">
                  <c:v>14</c:v>
                </c:pt>
                <c:pt idx="219">
                  <c:v>7</c:v>
                </c:pt>
                <c:pt idx="220">
                  <c:v>1</c:v>
                </c:pt>
                <c:pt idx="221">
                  <c:v>15</c:v>
                </c:pt>
                <c:pt idx="222">
                  <c:v>2</c:v>
                </c:pt>
                <c:pt idx="223">
                  <c:v>2</c:v>
                </c:pt>
                <c:pt idx="224">
                  <c:v>18</c:v>
                </c:pt>
                <c:pt idx="225">
                  <c:v>12</c:v>
                </c:pt>
                <c:pt idx="226">
                  <c:v>15</c:v>
                </c:pt>
                <c:pt idx="227">
                  <c:v>1</c:v>
                </c:pt>
                <c:pt idx="228">
                  <c:v>3</c:v>
                </c:pt>
                <c:pt idx="229">
                  <c:v>8</c:v>
                </c:pt>
                <c:pt idx="230">
                  <c:v>3</c:v>
                </c:pt>
                <c:pt idx="231">
                  <c:v>4</c:v>
                </c:pt>
                <c:pt idx="232">
                  <c:v>11</c:v>
                </c:pt>
                <c:pt idx="233">
                  <c:v>9</c:v>
                </c:pt>
                <c:pt idx="234">
                  <c:v>9</c:v>
                </c:pt>
                <c:pt idx="235">
                  <c:v>1</c:v>
                </c:pt>
                <c:pt idx="236">
                  <c:v>3</c:v>
                </c:pt>
                <c:pt idx="237">
                  <c:v>16</c:v>
                </c:pt>
                <c:pt idx="238">
                  <c:v>12</c:v>
                </c:pt>
                <c:pt idx="239">
                  <c:v>6</c:v>
                </c:pt>
                <c:pt idx="240">
                  <c:v>9</c:v>
                </c:pt>
                <c:pt idx="241">
                  <c:v>3</c:v>
                </c:pt>
                <c:pt idx="242">
                  <c:v>11</c:v>
                </c:pt>
                <c:pt idx="243">
                  <c:v>19</c:v>
                </c:pt>
                <c:pt idx="244">
                  <c:v>12</c:v>
                </c:pt>
                <c:pt idx="245">
                  <c:v>15</c:v>
                </c:pt>
                <c:pt idx="246">
                  <c:v>11</c:v>
                </c:pt>
                <c:pt idx="247">
                  <c:v>9</c:v>
                </c:pt>
                <c:pt idx="248">
                  <c:v>7</c:v>
                </c:pt>
                <c:pt idx="249">
                  <c:v>18</c:v>
                </c:pt>
                <c:pt idx="250">
                  <c:v>9</c:v>
                </c:pt>
                <c:pt idx="251">
                  <c:v>6</c:v>
                </c:pt>
                <c:pt idx="252">
                  <c:v>3</c:v>
                </c:pt>
                <c:pt idx="253">
                  <c:v>3</c:v>
                </c:pt>
                <c:pt idx="254">
                  <c:v>7</c:v>
                </c:pt>
                <c:pt idx="255">
                  <c:v>12</c:v>
                </c:pt>
                <c:pt idx="256">
                  <c:v>4</c:v>
                </c:pt>
                <c:pt idx="257">
                  <c:v>18</c:v>
                </c:pt>
                <c:pt idx="258">
                  <c:v>3</c:v>
                </c:pt>
                <c:pt idx="259">
                  <c:v>11</c:v>
                </c:pt>
                <c:pt idx="260">
                  <c:v>2</c:v>
                </c:pt>
                <c:pt idx="261">
                  <c:v>9</c:v>
                </c:pt>
                <c:pt idx="262">
                  <c:v>18</c:v>
                </c:pt>
                <c:pt idx="263">
                  <c:v>7</c:v>
                </c:pt>
                <c:pt idx="264">
                  <c:v>19</c:v>
                </c:pt>
                <c:pt idx="265">
                  <c:v>13</c:v>
                </c:pt>
                <c:pt idx="266">
                  <c:v>11</c:v>
                </c:pt>
                <c:pt idx="267">
                  <c:v>10</c:v>
                </c:pt>
                <c:pt idx="268">
                  <c:v>13</c:v>
                </c:pt>
                <c:pt idx="269">
                  <c:v>9</c:v>
                </c:pt>
                <c:pt idx="270">
                  <c:v>2</c:v>
                </c:pt>
                <c:pt idx="271">
                  <c:v>10</c:v>
                </c:pt>
                <c:pt idx="272">
                  <c:v>12</c:v>
                </c:pt>
                <c:pt idx="273">
                  <c:v>4</c:v>
                </c:pt>
                <c:pt idx="274">
                  <c:v>17</c:v>
                </c:pt>
                <c:pt idx="275">
                  <c:v>1</c:v>
                </c:pt>
                <c:pt idx="276">
                  <c:v>3</c:v>
                </c:pt>
                <c:pt idx="277">
                  <c:v>16</c:v>
                </c:pt>
                <c:pt idx="278">
                  <c:v>12</c:v>
                </c:pt>
                <c:pt idx="279">
                  <c:v>4</c:v>
                </c:pt>
                <c:pt idx="280">
                  <c:v>5</c:v>
                </c:pt>
                <c:pt idx="281">
                  <c:v>5</c:v>
                </c:pt>
                <c:pt idx="282">
                  <c:v>6</c:v>
                </c:pt>
                <c:pt idx="283">
                  <c:v>6</c:v>
                </c:pt>
                <c:pt idx="284">
                  <c:v>18</c:v>
                </c:pt>
                <c:pt idx="285">
                  <c:v>9</c:v>
                </c:pt>
                <c:pt idx="286">
                  <c:v>5</c:v>
                </c:pt>
                <c:pt idx="287">
                  <c:v>3</c:v>
                </c:pt>
                <c:pt idx="288">
                  <c:v>12</c:v>
                </c:pt>
                <c:pt idx="289">
                  <c:v>2</c:v>
                </c:pt>
                <c:pt idx="290">
                  <c:v>4</c:v>
                </c:pt>
                <c:pt idx="291">
                  <c:v>5</c:v>
                </c:pt>
                <c:pt idx="292">
                  <c:v>1</c:v>
                </c:pt>
                <c:pt idx="293">
                  <c:v>6</c:v>
                </c:pt>
                <c:pt idx="294">
                  <c:v>17</c:v>
                </c:pt>
                <c:pt idx="295">
                  <c:v>2</c:v>
                </c:pt>
                <c:pt idx="296">
                  <c:v>6</c:v>
                </c:pt>
                <c:pt idx="297">
                  <c:v>1</c:v>
                </c:pt>
                <c:pt idx="298">
                  <c:v>10</c:v>
                </c:pt>
                <c:pt idx="299">
                  <c:v>16</c:v>
                </c:pt>
                <c:pt idx="300">
                  <c:v>13</c:v>
                </c:pt>
                <c:pt idx="301">
                  <c:v>12</c:v>
                </c:pt>
                <c:pt idx="302">
                  <c:v>5</c:v>
                </c:pt>
                <c:pt idx="303">
                  <c:v>4</c:v>
                </c:pt>
                <c:pt idx="304">
                  <c:v>1</c:v>
                </c:pt>
                <c:pt idx="305">
                  <c:v>14</c:v>
                </c:pt>
                <c:pt idx="306">
                  <c:v>15</c:v>
                </c:pt>
                <c:pt idx="307">
                  <c:v>12</c:v>
                </c:pt>
                <c:pt idx="308">
                  <c:v>14</c:v>
                </c:pt>
                <c:pt idx="309">
                  <c:v>13</c:v>
                </c:pt>
                <c:pt idx="310">
                  <c:v>13</c:v>
                </c:pt>
                <c:pt idx="311">
                  <c:v>16</c:v>
                </c:pt>
                <c:pt idx="312">
                  <c:v>11</c:v>
                </c:pt>
                <c:pt idx="313">
                  <c:v>2</c:v>
                </c:pt>
                <c:pt idx="314">
                  <c:v>8</c:v>
                </c:pt>
                <c:pt idx="315">
                  <c:v>3</c:v>
                </c:pt>
                <c:pt idx="316">
                  <c:v>12</c:v>
                </c:pt>
                <c:pt idx="317">
                  <c:v>12</c:v>
                </c:pt>
                <c:pt idx="318">
                  <c:v>8</c:v>
                </c:pt>
                <c:pt idx="319">
                  <c:v>9</c:v>
                </c:pt>
                <c:pt idx="320">
                  <c:v>7</c:v>
                </c:pt>
                <c:pt idx="321">
                  <c:v>1</c:v>
                </c:pt>
                <c:pt idx="322">
                  <c:v>18</c:v>
                </c:pt>
                <c:pt idx="323">
                  <c:v>18</c:v>
                </c:pt>
                <c:pt idx="324">
                  <c:v>11</c:v>
                </c:pt>
                <c:pt idx="325">
                  <c:v>9</c:v>
                </c:pt>
                <c:pt idx="326">
                  <c:v>11</c:v>
                </c:pt>
                <c:pt idx="327">
                  <c:v>16</c:v>
                </c:pt>
                <c:pt idx="328">
                  <c:v>3</c:v>
                </c:pt>
                <c:pt idx="329">
                  <c:v>15</c:v>
                </c:pt>
                <c:pt idx="330">
                  <c:v>6</c:v>
                </c:pt>
                <c:pt idx="331">
                  <c:v>11</c:v>
                </c:pt>
                <c:pt idx="332">
                  <c:v>15</c:v>
                </c:pt>
                <c:pt idx="333">
                  <c:v>8</c:v>
                </c:pt>
                <c:pt idx="334">
                  <c:v>4</c:v>
                </c:pt>
              </c:numCache>
            </c:numRef>
          </c:val>
          <c:smooth val="0"/>
          <c:extLst>
            <c:ext xmlns:c16="http://schemas.microsoft.com/office/drawing/2014/chart" uri="{C3380CC4-5D6E-409C-BE32-E72D297353CC}">
              <c16:uniqueId val="{00000005-2F99-48C7-850B-19690873118F}"/>
            </c:ext>
          </c:extLst>
        </c:ser>
        <c:ser>
          <c:idx val="6"/>
          <c:order val="6"/>
          <c:tx>
            <c:strRef>
              <c:f>Sheet6!$K$1</c:f>
              <c:strCache>
                <c:ptCount val="1"/>
                <c:pt idx="0">
                  <c:v>Rank of F_lambda7</c:v>
                </c:pt>
              </c:strCache>
            </c:strRef>
          </c:tx>
          <c:spPr>
            <a:ln w="19050" cap="rnd">
              <a:solidFill>
                <a:schemeClr val="accent1">
                  <a:lumMod val="6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Sheet6!$K$2:$K$336</c:f>
              <c:numCache>
                <c:formatCode>General</c:formatCode>
                <c:ptCount val="335"/>
                <c:pt idx="0">
                  <c:v>15</c:v>
                </c:pt>
                <c:pt idx="1">
                  <c:v>9</c:v>
                </c:pt>
                <c:pt idx="2">
                  <c:v>14</c:v>
                </c:pt>
                <c:pt idx="3">
                  <c:v>19</c:v>
                </c:pt>
                <c:pt idx="4">
                  <c:v>18</c:v>
                </c:pt>
                <c:pt idx="5">
                  <c:v>1</c:v>
                </c:pt>
                <c:pt idx="6">
                  <c:v>7</c:v>
                </c:pt>
                <c:pt idx="7">
                  <c:v>16</c:v>
                </c:pt>
                <c:pt idx="8">
                  <c:v>8</c:v>
                </c:pt>
                <c:pt idx="9">
                  <c:v>12</c:v>
                </c:pt>
                <c:pt idx="10">
                  <c:v>9</c:v>
                </c:pt>
                <c:pt idx="11">
                  <c:v>6</c:v>
                </c:pt>
                <c:pt idx="12">
                  <c:v>10</c:v>
                </c:pt>
                <c:pt idx="13">
                  <c:v>1</c:v>
                </c:pt>
                <c:pt idx="14">
                  <c:v>9</c:v>
                </c:pt>
                <c:pt idx="15">
                  <c:v>17</c:v>
                </c:pt>
                <c:pt idx="16">
                  <c:v>15</c:v>
                </c:pt>
                <c:pt idx="17">
                  <c:v>10</c:v>
                </c:pt>
                <c:pt idx="18">
                  <c:v>18</c:v>
                </c:pt>
                <c:pt idx="19">
                  <c:v>14</c:v>
                </c:pt>
                <c:pt idx="20">
                  <c:v>2</c:v>
                </c:pt>
                <c:pt idx="21">
                  <c:v>5</c:v>
                </c:pt>
                <c:pt idx="22">
                  <c:v>3</c:v>
                </c:pt>
                <c:pt idx="23">
                  <c:v>6</c:v>
                </c:pt>
                <c:pt idx="24">
                  <c:v>7</c:v>
                </c:pt>
                <c:pt idx="25">
                  <c:v>15</c:v>
                </c:pt>
                <c:pt idx="26">
                  <c:v>6</c:v>
                </c:pt>
                <c:pt idx="27">
                  <c:v>17</c:v>
                </c:pt>
                <c:pt idx="28">
                  <c:v>16</c:v>
                </c:pt>
                <c:pt idx="29">
                  <c:v>13</c:v>
                </c:pt>
                <c:pt idx="30">
                  <c:v>13</c:v>
                </c:pt>
                <c:pt idx="31">
                  <c:v>5</c:v>
                </c:pt>
                <c:pt idx="32">
                  <c:v>4</c:v>
                </c:pt>
                <c:pt idx="33">
                  <c:v>3</c:v>
                </c:pt>
                <c:pt idx="34">
                  <c:v>16</c:v>
                </c:pt>
                <c:pt idx="35">
                  <c:v>15</c:v>
                </c:pt>
                <c:pt idx="36">
                  <c:v>14</c:v>
                </c:pt>
                <c:pt idx="37">
                  <c:v>10</c:v>
                </c:pt>
                <c:pt idx="38">
                  <c:v>9</c:v>
                </c:pt>
                <c:pt idx="39">
                  <c:v>2</c:v>
                </c:pt>
                <c:pt idx="40">
                  <c:v>9</c:v>
                </c:pt>
                <c:pt idx="41">
                  <c:v>6</c:v>
                </c:pt>
                <c:pt idx="42">
                  <c:v>6</c:v>
                </c:pt>
                <c:pt idx="43">
                  <c:v>13</c:v>
                </c:pt>
                <c:pt idx="44">
                  <c:v>17</c:v>
                </c:pt>
                <c:pt idx="45">
                  <c:v>18</c:v>
                </c:pt>
                <c:pt idx="46">
                  <c:v>15</c:v>
                </c:pt>
                <c:pt idx="47">
                  <c:v>9</c:v>
                </c:pt>
                <c:pt idx="48">
                  <c:v>3</c:v>
                </c:pt>
                <c:pt idx="49">
                  <c:v>11</c:v>
                </c:pt>
                <c:pt idx="50">
                  <c:v>10</c:v>
                </c:pt>
                <c:pt idx="51">
                  <c:v>10</c:v>
                </c:pt>
                <c:pt idx="52">
                  <c:v>13</c:v>
                </c:pt>
                <c:pt idx="53">
                  <c:v>13</c:v>
                </c:pt>
                <c:pt idx="54">
                  <c:v>9</c:v>
                </c:pt>
                <c:pt idx="55">
                  <c:v>5</c:v>
                </c:pt>
                <c:pt idx="56">
                  <c:v>9</c:v>
                </c:pt>
                <c:pt idx="57">
                  <c:v>10</c:v>
                </c:pt>
                <c:pt idx="58">
                  <c:v>1</c:v>
                </c:pt>
                <c:pt idx="59">
                  <c:v>17</c:v>
                </c:pt>
                <c:pt idx="60">
                  <c:v>11</c:v>
                </c:pt>
                <c:pt idx="61">
                  <c:v>11</c:v>
                </c:pt>
                <c:pt idx="62">
                  <c:v>1</c:v>
                </c:pt>
                <c:pt idx="63">
                  <c:v>2</c:v>
                </c:pt>
                <c:pt idx="64">
                  <c:v>11</c:v>
                </c:pt>
                <c:pt idx="65">
                  <c:v>1</c:v>
                </c:pt>
                <c:pt idx="66">
                  <c:v>4</c:v>
                </c:pt>
                <c:pt idx="67">
                  <c:v>2</c:v>
                </c:pt>
                <c:pt idx="68">
                  <c:v>18</c:v>
                </c:pt>
                <c:pt idx="69">
                  <c:v>19</c:v>
                </c:pt>
                <c:pt idx="70">
                  <c:v>18</c:v>
                </c:pt>
                <c:pt idx="71">
                  <c:v>11</c:v>
                </c:pt>
                <c:pt idx="72">
                  <c:v>6</c:v>
                </c:pt>
                <c:pt idx="73">
                  <c:v>9</c:v>
                </c:pt>
                <c:pt idx="74">
                  <c:v>1</c:v>
                </c:pt>
                <c:pt idx="75">
                  <c:v>5</c:v>
                </c:pt>
                <c:pt idx="76">
                  <c:v>10</c:v>
                </c:pt>
                <c:pt idx="77">
                  <c:v>4</c:v>
                </c:pt>
                <c:pt idx="78">
                  <c:v>9</c:v>
                </c:pt>
                <c:pt idx="79">
                  <c:v>2</c:v>
                </c:pt>
                <c:pt idx="80">
                  <c:v>15</c:v>
                </c:pt>
                <c:pt idx="81">
                  <c:v>1</c:v>
                </c:pt>
                <c:pt idx="82">
                  <c:v>5</c:v>
                </c:pt>
                <c:pt idx="83">
                  <c:v>19</c:v>
                </c:pt>
                <c:pt idx="84">
                  <c:v>1</c:v>
                </c:pt>
                <c:pt idx="85">
                  <c:v>14</c:v>
                </c:pt>
                <c:pt idx="86">
                  <c:v>3</c:v>
                </c:pt>
                <c:pt idx="87">
                  <c:v>19</c:v>
                </c:pt>
                <c:pt idx="88">
                  <c:v>17</c:v>
                </c:pt>
                <c:pt idx="89">
                  <c:v>10</c:v>
                </c:pt>
                <c:pt idx="90">
                  <c:v>14</c:v>
                </c:pt>
                <c:pt idx="91">
                  <c:v>4</c:v>
                </c:pt>
                <c:pt idx="92">
                  <c:v>15</c:v>
                </c:pt>
                <c:pt idx="93">
                  <c:v>15</c:v>
                </c:pt>
                <c:pt idx="94">
                  <c:v>12</c:v>
                </c:pt>
                <c:pt idx="95">
                  <c:v>13</c:v>
                </c:pt>
                <c:pt idx="96">
                  <c:v>5</c:v>
                </c:pt>
                <c:pt idx="97">
                  <c:v>16</c:v>
                </c:pt>
                <c:pt idx="98">
                  <c:v>16</c:v>
                </c:pt>
                <c:pt idx="99">
                  <c:v>6</c:v>
                </c:pt>
                <c:pt idx="100">
                  <c:v>6</c:v>
                </c:pt>
                <c:pt idx="101">
                  <c:v>12</c:v>
                </c:pt>
                <c:pt idx="102">
                  <c:v>10</c:v>
                </c:pt>
                <c:pt idx="103">
                  <c:v>12</c:v>
                </c:pt>
                <c:pt idx="104">
                  <c:v>2</c:v>
                </c:pt>
                <c:pt idx="105">
                  <c:v>3</c:v>
                </c:pt>
                <c:pt idx="106">
                  <c:v>4</c:v>
                </c:pt>
                <c:pt idx="107">
                  <c:v>13</c:v>
                </c:pt>
                <c:pt idx="108">
                  <c:v>2</c:v>
                </c:pt>
                <c:pt idx="109">
                  <c:v>7</c:v>
                </c:pt>
                <c:pt idx="110">
                  <c:v>14</c:v>
                </c:pt>
                <c:pt idx="111">
                  <c:v>12</c:v>
                </c:pt>
                <c:pt idx="112">
                  <c:v>19</c:v>
                </c:pt>
                <c:pt idx="113">
                  <c:v>5</c:v>
                </c:pt>
                <c:pt idx="114">
                  <c:v>6</c:v>
                </c:pt>
                <c:pt idx="115">
                  <c:v>19</c:v>
                </c:pt>
                <c:pt idx="116">
                  <c:v>4</c:v>
                </c:pt>
                <c:pt idx="117">
                  <c:v>17</c:v>
                </c:pt>
                <c:pt idx="118">
                  <c:v>9</c:v>
                </c:pt>
                <c:pt idx="119">
                  <c:v>7</c:v>
                </c:pt>
                <c:pt idx="120">
                  <c:v>5</c:v>
                </c:pt>
                <c:pt idx="121">
                  <c:v>13</c:v>
                </c:pt>
                <c:pt idx="122">
                  <c:v>4</c:v>
                </c:pt>
                <c:pt idx="123">
                  <c:v>9</c:v>
                </c:pt>
                <c:pt idx="124">
                  <c:v>17</c:v>
                </c:pt>
                <c:pt idx="125">
                  <c:v>16</c:v>
                </c:pt>
                <c:pt idx="126">
                  <c:v>18</c:v>
                </c:pt>
                <c:pt idx="127">
                  <c:v>16</c:v>
                </c:pt>
                <c:pt idx="128">
                  <c:v>8</c:v>
                </c:pt>
                <c:pt idx="129">
                  <c:v>12</c:v>
                </c:pt>
                <c:pt idx="130">
                  <c:v>5</c:v>
                </c:pt>
                <c:pt idx="131">
                  <c:v>6</c:v>
                </c:pt>
                <c:pt idx="132">
                  <c:v>14</c:v>
                </c:pt>
                <c:pt idx="133">
                  <c:v>7</c:v>
                </c:pt>
                <c:pt idx="134">
                  <c:v>10</c:v>
                </c:pt>
                <c:pt idx="135">
                  <c:v>19</c:v>
                </c:pt>
                <c:pt idx="136">
                  <c:v>17</c:v>
                </c:pt>
                <c:pt idx="137">
                  <c:v>1</c:v>
                </c:pt>
                <c:pt idx="138">
                  <c:v>16</c:v>
                </c:pt>
                <c:pt idx="139">
                  <c:v>12</c:v>
                </c:pt>
                <c:pt idx="140">
                  <c:v>10</c:v>
                </c:pt>
                <c:pt idx="141">
                  <c:v>4</c:v>
                </c:pt>
                <c:pt idx="142">
                  <c:v>4</c:v>
                </c:pt>
                <c:pt idx="143">
                  <c:v>17</c:v>
                </c:pt>
                <c:pt idx="144">
                  <c:v>11</c:v>
                </c:pt>
                <c:pt idx="145">
                  <c:v>19</c:v>
                </c:pt>
                <c:pt idx="146">
                  <c:v>9</c:v>
                </c:pt>
                <c:pt idx="147">
                  <c:v>15</c:v>
                </c:pt>
                <c:pt idx="148">
                  <c:v>16</c:v>
                </c:pt>
                <c:pt idx="149">
                  <c:v>3</c:v>
                </c:pt>
                <c:pt idx="150">
                  <c:v>8</c:v>
                </c:pt>
                <c:pt idx="151">
                  <c:v>5</c:v>
                </c:pt>
                <c:pt idx="152">
                  <c:v>9</c:v>
                </c:pt>
                <c:pt idx="153">
                  <c:v>16</c:v>
                </c:pt>
                <c:pt idx="154">
                  <c:v>12</c:v>
                </c:pt>
                <c:pt idx="155">
                  <c:v>10</c:v>
                </c:pt>
                <c:pt idx="156">
                  <c:v>6</c:v>
                </c:pt>
                <c:pt idx="157">
                  <c:v>14</c:v>
                </c:pt>
                <c:pt idx="158">
                  <c:v>13</c:v>
                </c:pt>
                <c:pt idx="159">
                  <c:v>1</c:v>
                </c:pt>
                <c:pt idx="160">
                  <c:v>10</c:v>
                </c:pt>
                <c:pt idx="161">
                  <c:v>10</c:v>
                </c:pt>
                <c:pt idx="162">
                  <c:v>4</c:v>
                </c:pt>
                <c:pt idx="163">
                  <c:v>9</c:v>
                </c:pt>
                <c:pt idx="164">
                  <c:v>10</c:v>
                </c:pt>
                <c:pt idx="165">
                  <c:v>5</c:v>
                </c:pt>
                <c:pt idx="166">
                  <c:v>10</c:v>
                </c:pt>
                <c:pt idx="167">
                  <c:v>6</c:v>
                </c:pt>
                <c:pt idx="168">
                  <c:v>16</c:v>
                </c:pt>
                <c:pt idx="169">
                  <c:v>2</c:v>
                </c:pt>
                <c:pt idx="170">
                  <c:v>15</c:v>
                </c:pt>
                <c:pt idx="171">
                  <c:v>10</c:v>
                </c:pt>
                <c:pt idx="172">
                  <c:v>6</c:v>
                </c:pt>
                <c:pt idx="173">
                  <c:v>10</c:v>
                </c:pt>
                <c:pt idx="174">
                  <c:v>9</c:v>
                </c:pt>
                <c:pt idx="175">
                  <c:v>12</c:v>
                </c:pt>
                <c:pt idx="176">
                  <c:v>12</c:v>
                </c:pt>
                <c:pt idx="177">
                  <c:v>18</c:v>
                </c:pt>
                <c:pt idx="178">
                  <c:v>13</c:v>
                </c:pt>
                <c:pt idx="179">
                  <c:v>2</c:v>
                </c:pt>
                <c:pt idx="180">
                  <c:v>18</c:v>
                </c:pt>
                <c:pt idx="181">
                  <c:v>2</c:v>
                </c:pt>
                <c:pt idx="182">
                  <c:v>14</c:v>
                </c:pt>
                <c:pt idx="183">
                  <c:v>15</c:v>
                </c:pt>
                <c:pt idx="184">
                  <c:v>9</c:v>
                </c:pt>
                <c:pt idx="185">
                  <c:v>3</c:v>
                </c:pt>
                <c:pt idx="186">
                  <c:v>18</c:v>
                </c:pt>
                <c:pt idx="187">
                  <c:v>13</c:v>
                </c:pt>
                <c:pt idx="188">
                  <c:v>12</c:v>
                </c:pt>
                <c:pt idx="189">
                  <c:v>14</c:v>
                </c:pt>
                <c:pt idx="190">
                  <c:v>16</c:v>
                </c:pt>
                <c:pt idx="191">
                  <c:v>14</c:v>
                </c:pt>
                <c:pt idx="192">
                  <c:v>5</c:v>
                </c:pt>
                <c:pt idx="193">
                  <c:v>4</c:v>
                </c:pt>
                <c:pt idx="194">
                  <c:v>17</c:v>
                </c:pt>
                <c:pt idx="195">
                  <c:v>16</c:v>
                </c:pt>
                <c:pt idx="196">
                  <c:v>8</c:v>
                </c:pt>
                <c:pt idx="197">
                  <c:v>14</c:v>
                </c:pt>
                <c:pt idx="198">
                  <c:v>6</c:v>
                </c:pt>
                <c:pt idx="199">
                  <c:v>17</c:v>
                </c:pt>
                <c:pt idx="200">
                  <c:v>17</c:v>
                </c:pt>
                <c:pt idx="201">
                  <c:v>1</c:v>
                </c:pt>
                <c:pt idx="202">
                  <c:v>17</c:v>
                </c:pt>
                <c:pt idx="203">
                  <c:v>17</c:v>
                </c:pt>
                <c:pt idx="204">
                  <c:v>5</c:v>
                </c:pt>
                <c:pt idx="205">
                  <c:v>17</c:v>
                </c:pt>
                <c:pt idx="206">
                  <c:v>15</c:v>
                </c:pt>
                <c:pt idx="207">
                  <c:v>2</c:v>
                </c:pt>
                <c:pt idx="208">
                  <c:v>17</c:v>
                </c:pt>
                <c:pt idx="209">
                  <c:v>13</c:v>
                </c:pt>
                <c:pt idx="210">
                  <c:v>1</c:v>
                </c:pt>
                <c:pt idx="211">
                  <c:v>14</c:v>
                </c:pt>
                <c:pt idx="212">
                  <c:v>2</c:v>
                </c:pt>
                <c:pt idx="213">
                  <c:v>2</c:v>
                </c:pt>
                <c:pt idx="214">
                  <c:v>14</c:v>
                </c:pt>
                <c:pt idx="215">
                  <c:v>14</c:v>
                </c:pt>
                <c:pt idx="216">
                  <c:v>12</c:v>
                </c:pt>
                <c:pt idx="217">
                  <c:v>17</c:v>
                </c:pt>
                <c:pt idx="218">
                  <c:v>5</c:v>
                </c:pt>
                <c:pt idx="219">
                  <c:v>10</c:v>
                </c:pt>
                <c:pt idx="220">
                  <c:v>11</c:v>
                </c:pt>
                <c:pt idx="221">
                  <c:v>1</c:v>
                </c:pt>
                <c:pt idx="222">
                  <c:v>12</c:v>
                </c:pt>
                <c:pt idx="223">
                  <c:v>6</c:v>
                </c:pt>
                <c:pt idx="224">
                  <c:v>5</c:v>
                </c:pt>
                <c:pt idx="225">
                  <c:v>5</c:v>
                </c:pt>
                <c:pt idx="226">
                  <c:v>7</c:v>
                </c:pt>
                <c:pt idx="227">
                  <c:v>14</c:v>
                </c:pt>
                <c:pt idx="228">
                  <c:v>8</c:v>
                </c:pt>
                <c:pt idx="229">
                  <c:v>7</c:v>
                </c:pt>
                <c:pt idx="230">
                  <c:v>10</c:v>
                </c:pt>
                <c:pt idx="231">
                  <c:v>1</c:v>
                </c:pt>
                <c:pt idx="232">
                  <c:v>17</c:v>
                </c:pt>
                <c:pt idx="233">
                  <c:v>1</c:v>
                </c:pt>
                <c:pt idx="234">
                  <c:v>14</c:v>
                </c:pt>
                <c:pt idx="235">
                  <c:v>2</c:v>
                </c:pt>
                <c:pt idx="236">
                  <c:v>1</c:v>
                </c:pt>
                <c:pt idx="237">
                  <c:v>7</c:v>
                </c:pt>
                <c:pt idx="238">
                  <c:v>8</c:v>
                </c:pt>
                <c:pt idx="239">
                  <c:v>4</c:v>
                </c:pt>
                <c:pt idx="240">
                  <c:v>8</c:v>
                </c:pt>
                <c:pt idx="241">
                  <c:v>10</c:v>
                </c:pt>
                <c:pt idx="242">
                  <c:v>2</c:v>
                </c:pt>
                <c:pt idx="243">
                  <c:v>9</c:v>
                </c:pt>
                <c:pt idx="244">
                  <c:v>16</c:v>
                </c:pt>
                <c:pt idx="245">
                  <c:v>4</c:v>
                </c:pt>
                <c:pt idx="246">
                  <c:v>16</c:v>
                </c:pt>
                <c:pt idx="247">
                  <c:v>10</c:v>
                </c:pt>
                <c:pt idx="248">
                  <c:v>3</c:v>
                </c:pt>
                <c:pt idx="249">
                  <c:v>13</c:v>
                </c:pt>
                <c:pt idx="250">
                  <c:v>11</c:v>
                </c:pt>
                <c:pt idx="251">
                  <c:v>2</c:v>
                </c:pt>
                <c:pt idx="252">
                  <c:v>5</c:v>
                </c:pt>
                <c:pt idx="253">
                  <c:v>14</c:v>
                </c:pt>
                <c:pt idx="254">
                  <c:v>18</c:v>
                </c:pt>
                <c:pt idx="255">
                  <c:v>7</c:v>
                </c:pt>
                <c:pt idx="256">
                  <c:v>6</c:v>
                </c:pt>
                <c:pt idx="257">
                  <c:v>9</c:v>
                </c:pt>
                <c:pt idx="258">
                  <c:v>5</c:v>
                </c:pt>
                <c:pt idx="259">
                  <c:v>12</c:v>
                </c:pt>
                <c:pt idx="260">
                  <c:v>6</c:v>
                </c:pt>
                <c:pt idx="261">
                  <c:v>3</c:v>
                </c:pt>
                <c:pt idx="262">
                  <c:v>19</c:v>
                </c:pt>
                <c:pt idx="263">
                  <c:v>3</c:v>
                </c:pt>
                <c:pt idx="264">
                  <c:v>10</c:v>
                </c:pt>
                <c:pt idx="265">
                  <c:v>19</c:v>
                </c:pt>
                <c:pt idx="266">
                  <c:v>1</c:v>
                </c:pt>
                <c:pt idx="267">
                  <c:v>2</c:v>
                </c:pt>
                <c:pt idx="268">
                  <c:v>19</c:v>
                </c:pt>
                <c:pt idx="269">
                  <c:v>10</c:v>
                </c:pt>
                <c:pt idx="270">
                  <c:v>12</c:v>
                </c:pt>
                <c:pt idx="271">
                  <c:v>9</c:v>
                </c:pt>
                <c:pt idx="272">
                  <c:v>15</c:v>
                </c:pt>
                <c:pt idx="273">
                  <c:v>13</c:v>
                </c:pt>
                <c:pt idx="274">
                  <c:v>2</c:v>
                </c:pt>
                <c:pt idx="275">
                  <c:v>8</c:v>
                </c:pt>
                <c:pt idx="276">
                  <c:v>8</c:v>
                </c:pt>
                <c:pt idx="277">
                  <c:v>4</c:v>
                </c:pt>
                <c:pt idx="278">
                  <c:v>19</c:v>
                </c:pt>
                <c:pt idx="279">
                  <c:v>6</c:v>
                </c:pt>
                <c:pt idx="280">
                  <c:v>7</c:v>
                </c:pt>
                <c:pt idx="281">
                  <c:v>14</c:v>
                </c:pt>
                <c:pt idx="282">
                  <c:v>5</c:v>
                </c:pt>
                <c:pt idx="283">
                  <c:v>10</c:v>
                </c:pt>
                <c:pt idx="284">
                  <c:v>5</c:v>
                </c:pt>
                <c:pt idx="285">
                  <c:v>17</c:v>
                </c:pt>
                <c:pt idx="286">
                  <c:v>11</c:v>
                </c:pt>
                <c:pt idx="287">
                  <c:v>18</c:v>
                </c:pt>
                <c:pt idx="288">
                  <c:v>1</c:v>
                </c:pt>
                <c:pt idx="289">
                  <c:v>13</c:v>
                </c:pt>
                <c:pt idx="290">
                  <c:v>18</c:v>
                </c:pt>
                <c:pt idx="291">
                  <c:v>7</c:v>
                </c:pt>
                <c:pt idx="292">
                  <c:v>4</c:v>
                </c:pt>
                <c:pt idx="293">
                  <c:v>2</c:v>
                </c:pt>
                <c:pt idx="294">
                  <c:v>2</c:v>
                </c:pt>
                <c:pt idx="295">
                  <c:v>13</c:v>
                </c:pt>
                <c:pt idx="296">
                  <c:v>7</c:v>
                </c:pt>
                <c:pt idx="297">
                  <c:v>3</c:v>
                </c:pt>
                <c:pt idx="298">
                  <c:v>16</c:v>
                </c:pt>
                <c:pt idx="299">
                  <c:v>14</c:v>
                </c:pt>
                <c:pt idx="300">
                  <c:v>12</c:v>
                </c:pt>
                <c:pt idx="301">
                  <c:v>18</c:v>
                </c:pt>
                <c:pt idx="302">
                  <c:v>4</c:v>
                </c:pt>
                <c:pt idx="303">
                  <c:v>7</c:v>
                </c:pt>
                <c:pt idx="304">
                  <c:v>16</c:v>
                </c:pt>
                <c:pt idx="305">
                  <c:v>18</c:v>
                </c:pt>
                <c:pt idx="306">
                  <c:v>16</c:v>
                </c:pt>
                <c:pt idx="307">
                  <c:v>5</c:v>
                </c:pt>
                <c:pt idx="308">
                  <c:v>12</c:v>
                </c:pt>
                <c:pt idx="309">
                  <c:v>7</c:v>
                </c:pt>
                <c:pt idx="310">
                  <c:v>18</c:v>
                </c:pt>
                <c:pt idx="311">
                  <c:v>6</c:v>
                </c:pt>
                <c:pt idx="312">
                  <c:v>10</c:v>
                </c:pt>
                <c:pt idx="313">
                  <c:v>19</c:v>
                </c:pt>
                <c:pt idx="314">
                  <c:v>16</c:v>
                </c:pt>
                <c:pt idx="315">
                  <c:v>15</c:v>
                </c:pt>
                <c:pt idx="316">
                  <c:v>9</c:v>
                </c:pt>
                <c:pt idx="317">
                  <c:v>19</c:v>
                </c:pt>
                <c:pt idx="318">
                  <c:v>16</c:v>
                </c:pt>
                <c:pt idx="319">
                  <c:v>1</c:v>
                </c:pt>
                <c:pt idx="320">
                  <c:v>11</c:v>
                </c:pt>
                <c:pt idx="321">
                  <c:v>18</c:v>
                </c:pt>
                <c:pt idx="322">
                  <c:v>6</c:v>
                </c:pt>
                <c:pt idx="323">
                  <c:v>8</c:v>
                </c:pt>
                <c:pt idx="324">
                  <c:v>6</c:v>
                </c:pt>
                <c:pt idx="325">
                  <c:v>16</c:v>
                </c:pt>
                <c:pt idx="326">
                  <c:v>19</c:v>
                </c:pt>
                <c:pt idx="327">
                  <c:v>19</c:v>
                </c:pt>
                <c:pt idx="328">
                  <c:v>7</c:v>
                </c:pt>
                <c:pt idx="329">
                  <c:v>12</c:v>
                </c:pt>
                <c:pt idx="330">
                  <c:v>4</c:v>
                </c:pt>
                <c:pt idx="331">
                  <c:v>2</c:v>
                </c:pt>
                <c:pt idx="332">
                  <c:v>5</c:v>
                </c:pt>
                <c:pt idx="333">
                  <c:v>4</c:v>
                </c:pt>
                <c:pt idx="334">
                  <c:v>12</c:v>
                </c:pt>
              </c:numCache>
            </c:numRef>
          </c:val>
          <c:smooth val="0"/>
          <c:extLst>
            <c:ext xmlns:c16="http://schemas.microsoft.com/office/drawing/2014/chart" uri="{C3380CC4-5D6E-409C-BE32-E72D297353CC}">
              <c16:uniqueId val="{00000006-2F99-48C7-850B-19690873118F}"/>
            </c:ext>
          </c:extLst>
        </c:ser>
        <c:ser>
          <c:idx val="7"/>
          <c:order val="7"/>
          <c:tx>
            <c:strRef>
              <c:f>Sheet6!$L$1</c:f>
              <c:strCache>
                <c:ptCount val="1"/>
                <c:pt idx="0">
                  <c:v>Rank of F_lambda8</c:v>
                </c:pt>
              </c:strCache>
            </c:strRef>
          </c:tx>
          <c:spPr>
            <a:ln w="19050" cap="rnd">
              <a:solidFill>
                <a:schemeClr val="accent2">
                  <a:lumMod val="6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Sheet6!$L$2:$L$336</c:f>
              <c:numCache>
                <c:formatCode>General</c:formatCode>
                <c:ptCount val="335"/>
                <c:pt idx="0">
                  <c:v>7</c:v>
                </c:pt>
                <c:pt idx="1">
                  <c:v>11</c:v>
                </c:pt>
                <c:pt idx="2">
                  <c:v>3</c:v>
                </c:pt>
                <c:pt idx="3">
                  <c:v>2</c:v>
                </c:pt>
                <c:pt idx="4">
                  <c:v>3</c:v>
                </c:pt>
                <c:pt idx="5">
                  <c:v>16</c:v>
                </c:pt>
                <c:pt idx="6">
                  <c:v>18</c:v>
                </c:pt>
                <c:pt idx="7">
                  <c:v>8</c:v>
                </c:pt>
                <c:pt idx="8">
                  <c:v>10</c:v>
                </c:pt>
                <c:pt idx="9">
                  <c:v>13</c:v>
                </c:pt>
                <c:pt idx="10">
                  <c:v>19</c:v>
                </c:pt>
                <c:pt idx="11">
                  <c:v>16</c:v>
                </c:pt>
                <c:pt idx="12">
                  <c:v>7</c:v>
                </c:pt>
                <c:pt idx="13">
                  <c:v>8</c:v>
                </c:pt>
                <c:pt idx="14">
                  <c:v>2</c:v>
                </c:pt>
                <c:pt idx="15">
                  <c:v>15</c:v>
                </c:pt>
                <c:pt idx="16">
                  <c:v>12</c:v>
                </c:pt>
                <c:pt idx="17">
                  <c:v>14</c:v>
                </c:pt>
                <c:pt idx="18">
                  <c:v>12</c:v>
                </c:pt>
                <c:pt idx="19">
                  <c:v>5</c:v>
                </c:pt>
                <c:pt idx="20">
                  <c:v>14</c:v>
                </c:pt>
                <c:pt idx="21">
                  <c:v>11</c:v>
                </c:pt>
                <c:pt idx="22">
                  <c:v>1</c:v>
                </c:pt>
                <c:pt idx="23">
                  <c:v>1</c:v>
                </c:pt>
                <c:pt idx="24">
                  <c:v>11</c:v>
                </c:pt>
                <c:pt idx="25">
                  <c:v>12</c:v>
                </c:pt>
                <c:pt idx="26">
                  <c:v>18</c:v>
                </c:pt>
                <c:pt idx="27">
                  <c:v>19</c:v>
                </c:pt>
                <c:pt idx="28">
                  <c:v>18</c:v>
                </c:pt>
                <c:pt idx="29">
                  <c:v>15</c:v>
                </c:pt>
                <c:pt idx="30">
                  <c:v>10</c:v>
                </c:pt>
                <c:pt idx="31">
                  <c:v>14</c:v>
                </c:pt>
                <c:pt idx="32">
                  <c:v>14</c:v>
                </c:pt>
                <c:pt idx="33">
                  <c:v>11</c:v>
                </c:pt>
                <c:pt idx="34">
                  <c:v>1</c:v>
                </c:pt>
                <c:pt idx="35">
                  <c:v>7</c:v>
                </c:pt>
                <c:pt idx="36">
                  <c:v>16</c:v>
                </c:pt>
                <c:pt idx="37">
                  <c:v>7</c:v>
                </c:pt>
                <c:pt idx="38">
                  <c:v>7</c:v>
                </c:pt>
                <c:pt idx="39">
                  <c:v>8</c:v>
                </c:pt>
                <c:pt idx="40">
                  <c:v>7</c:v>
                </c:pt>
                <c:pt idx="41">
                  <c:v>3</c:v>
                </c:pt>
                <c:pt idx="42">
                  <c:v>3</c:v>
                </c:pt>
                <c:pt idx="43">
                  <c:v>9</c:v>
                </c:pt>
                <c:pt idx="44">
                  <c:v>1</c:v>
                </c:pt>
                <c:pt idx="45">
                  <c:v>8</c:v>
                </c:pt>
                <c:pt idx="46">
                  <c:v>11</c:v>
                </c:pt>
                <c:pt idx="47">
                  <c:v>18</c:v>
                </c:pt>
                <c:pt idx="48">
                  <c:v>14</c:v>
                </c:pt>
                <c:pt idx="49">
                  <c:v>12</c:v>
                </c:pt>
                <c:pt idx="50">
                  <c:v>11</c:v>
                </c:pt>
                <c:pt idx="51">
                  <c:v>12</c:v>
                </c:pt>
                <c:pt idx="52">
                  <c:v>17</c:v>
                </c:pt>
                <c:pt idx="53">
                  <c:v>14</c:v>
                </c:pt>
                <c:pt idx="54">
                  <c:v>5</c:v>
                </c:pt>
                <c:pt idx="55">
                  <c:v>9</c:v>
                </c:pt>
                <c:pt idx="56">
                  <c:v>15</c:v>
                </c:pt>
                <c:pt idx="57">
                  <c:v>12</c:v>
                </c:pt>
                <c:pt idx="58">
                  <c:v>11</c:v>
                </c:pt>
                <c:pt idx="59">
                  <c:v>9</c:v>
                </c:pt>
                <c:pt idx="60">
                  <c:v>15</c:v>
                </c:pt>
                <c:pt idx="61">
                  <c:v>14</c:v>
                </c:pt>
                <c:pt idx="62">
                  <c:v>13</c:v>
                </c:pt>
                <c:pt idx="63">
                  <c:v>11</c:v>
                </c:pt>
                <c:pt idx="64">
                  <c:v>2</c:v>
                </c:pt>
                <c:pt idx="65">
                  <c:v>2</c:v>
                </c:pt>
                <c:pt idx="66">
                  <c:v>1</c:v>
                </c:pt>
                <c:pt idx="67">
                  <c:v>12</c:v>
                </c:pt>
                <c:pt idx="68">
                  <c:v>10</c:v>
                </c:pt>
                <c:pt idx="69">
                  <c:v>10</c:v>
                </c:pt>
                <c:pt idx="70">
                  <c:v>16</c:v>
                </c:pt>
                <c:pt idx="71">
                  <c:v>5</c:v>
                </c:pt>
                <c:pt idx="72">
                  <c:v>4</c:v>
                </c:pt>
                <c:pt idx="73">
                  <c:v>1</c:v>
                </c:pt>
                <c:pt idx="74">
                  <c:v>17</c:v>
                </c:pt>
                <c:pt idx="75">
                  <c:v>19</c:v>
                </c:pt>
                <c:pt idx="76">
                  <c:v>4</c:v>
                </c:pt>
                <c:pt idx="77">
                  <c:v>10</c:v>
                </c:pt>
                <c:pt idx="78">
                  <c:v>1</c:v>
                </c:pt>
                <c:pt idx="79">
                  <c:v>14</c:v>
                </c:pt>
                <c:pt idx="80">
                  <c:v>12</c:v>
                </c:pt>
                <c:pt idx="81">
                  <c:v>14</c:v>
                </c:pt>
                <c:pt idx="82">
                  <c:v>17</c:v>
                </c:pt>
                <c:pt idx="83">
                  <c:v>11</c:v>
                </c:pt>
                <c:pt idx="84">
                  <c:v>5</c:v>
                </c:pt>
                <c:pt idx="85">
                  <c:v>10</c:v>
                </c:pt>
                <c:pt idx="86">
                  <c:v>7</c:v>
                </c:pt>
                <c:pt idx="87">
                  <c:v>16</c:v>
                </c:pt>
                <c:pt idx="88">
                  <c:v>1</c:v>
                </c:pt>
                <c:pt idx="89">
                  <c:v>12</c:v>
                </c:pt>
                <c:pt idx="90">
                  <c:v>9</c:v>
                </c:pt>
                <c:pt idx="91">
                  <c:v>3</c:v>
                </c:pt>
                <c:pt idx="92">
                  <c:v>6</c:v>
                </c:pt>
                <c:pt idx="93">
                  <c:v>13</c:v>
                </c:pt>
                <c:pt idx="94">
                  <c:v>11</c:v>
                </c:pt>
                <c:pt idx="95">
                  <c:v>7</c:v>
                </c:pt>
                <c:pt idx="96">
                  <c:v>15</c:v>
                </c:pt>
                <c:pt idx="97">
                  <c:v>1</c:v>
                </c:pt>
                <c:pt idx="98">
                  <c:v>12</c:v>
                </c:pt>
                <c:pt idx="99">
                  <c:v>8</c:v>
                </c:pt>
                <c:pt idx="100">
                  <c:v>8</c:v>
                </c:pt>
                <c:pt idx="101">
                  <c:v>11</c:v>
                </c:pt>
                <c:pt idx="102">
                  <c:v>17</c:v>
                </c:pt>
                <c:pt idx="103">
                  <c:v>16</c:v>
                </c:pt>
                <c:pt idx="104">
                  <c:v>18</c:v>
                </c:pt>
                <c:pt idx="105">
                  <c:v>7</c:v>
                </c:pt>
                <c:pt idx="106">
                  <c:v>9</c:v>
                </c:pt>
                <c:pt idx="107">
                  <c:v>4</c:v>
                </c:pt>
                <c:pt idx="108">
                  <c:v>1</c:v>
                </c:pt>
                <c:pt idx="109">
                  <c:v>14</c:v>
                </c:pt>
                <c:pt idx="110">
                  <c:v>4</c:v>
                </c:pt>
                <c:pt idx="111">
                  <c:v>3</c:v>
                </c:pt>
                <c:pt idx="112">
                  <c:v>16</c:v>
                </c:pt>
                <c:pt idx="113">
                  <c:v>6</c:v>
                </c:pt>
                <c:pt idx="114">
                  <c:v>15</c:v>
                </c:pt>
                <c:pt idx="115">
                  <c:v>13</c:v>
                </c:pt>
                <c:pt idx="116">
                  <c:v>7</c:v>
                </c:pt>
                <c:pt idx="117">
                  <c:v>10</c:v>
                </c:pt>
                <c:pt idx="118">
                  <c:v>3</c:v>
                </c:pt>
                <c:pt idx="119">
                  <c:v>5</c:v>
                </c:pt>
                <c:pt idx="120">
                  <c:v>7</c:v>
                </c:pt>
                <c:pt idx="121">
                  <c:v>7</c:v>
                </c:pt>
                <c:pt idx="122">
                  <c:v>8</c:v>
                </c:pt>
                <c:pt idx="123">
                  <c:v>7</c:v>
                </c:pt>
                <c:pt idx="124">
                  <c:v>8</c:v>
                </c:pt>
                <c:pt idx="125">
                  <c:v>10</c:v>
                </c:pt>
                <c:pt idx="126">
                  <c:v>6</c:v>
                </c:pt>
                <c:pt idx="127">
                  <c:v>8</c:v>
                </c:pt>
                <c:pt idx="128">
                  <c:v>17</c:v>
                </c:pt>
                <c:pt idx="129">
                  <c:v>4</c:v>
                </c:pt>
                <c:pt idx="130">
                  <c:v>2</c:v>
                </c:pt>
                <c:pt idx="131">
                  <c:v>5</c:v>
                </c:pt>
                <c:pt idx="132">
                  <c:v>3</c:v>
                </c:pt>
                <c:pt idx="133">
                  <c:v>18</c:v>
                </c:pt>
                <c:pt idx="134">
                  <c:v>5</c:v>
                </c:pt>
                <c:pt idx="135">
                  <c:v>5</c:v>
                </c:pt>
                <c:pt idx="136">
                  <c:v>16</c:v>
                </c:pt>
                <c:pt idx="137">
                  <c:v>16</c:v>
                </c:pt>
                <c:pt idx="138">
                  <c:v>15</c:v>
                </c:pt>
                <c:pt idx="139">
                  <c:v>13</c:v>
                </c:pt>
                <c:pt idx="140">
                  <c:v>13</c:v>
                </c:pt>
                <c:pt idx="141">
                  <c:v>19</c:v>
                </c:pt>
                <c:pt idx="142">
                  <c:v>19</c:v>
                </c:pt>
                <c:pt idx="143">
                  <c:v>11</c:v>
                </c:pt>
                <c:pt idx="144">
                  <c:v>4</c:v>
                </c:pt>
                <c:pt idx="145">
                  <c:v>2</c:v>
                </c:pt>
                <c:pt idx="146">
                  <c:v>5</c:v>
                </c:pt>
                <c:pt idx="147">
                  <c:v>6</c:v>
                </c:pt>
                <c:pt idx="148">
                  <c:v>4</c:v>
                </c:pt>
                <c:pt idx="149">
                  <c:v>5</c:v>
                </c:pt>
                <c:pt idx="150">
                  <c:v>3</c:v>
                </c:pt>
                <c:pt idx="151">
                  <c:v>12</c:v>
                </c:pt>
                <c:pt idx="152">
                  <c:v>11</c:v>
                </c:pt>
                <c:pt idx="153">
                  <c:v>2</c:v>
                </c:pt>
                <c:pt idx="154">
                  <c:v>14</c:v>
                </c:pt>
                <c:pt idx="155">
                  <c:v>4</c:v>
                </c:pt>
                <c:pt idx="156">
                  <c:v>5</c:v>
                </c:pt>
                <c:pt idx="157">
                  <c:v>5</c:v>
                </c:pt>
                <c:pt idx="158">
                  <c:v>11</c:v>
                </c:pt>
                <c:pt idx="159">
                  <c:v>9</c:v>
                </c:pt>
                <c:pt idx="160">
                  <c:v>12</c:v>
                </c:pt>
                <c:pt idx="161">
                  <c:v>13</c:v>
                </c:pt>
                <c:pt idx="162">
                  <c:v>12</c:v>
                </c:pt>
                <c:pt idx="163">
                  <c:v>6</c:v>
                </c:pt>
                <c:pt idx="164">
                  <c:v>11</c:v>
                </c:pt>
                <c:pt idx="165">
                  <c:v>11</c:v>
                </c:pt>
                <c:pt idx="166">
                  <c:v>12</c:v>
                </c:pt>
                <c:pt idx="167">
                  <c:v>14</c:v>
                </c:pt>
                <c:pt idx="168">
                  <c:v>2</c:v>
                </c:pt>
                <c:pt idx="169">
                  <c:v>12</c:v>
                </c:pt>
                <c:pt idx="170">
                  <c:v>5</c:v>
                </c:pt>
                <c:pt idx="171">
                  <c:v>13</c:v>
                </c:pt>
                <c:pt idx="172">
                  <c:v>12</c:v>
                </c:pt>
                <c:pt idx="173">
                  <c:v>15</c:v>
                </c:pt>
                <c:pt idx="174">
                  <c:v>6</c:v>
                </c:pt>
                <c:pt idx="175">
                  <c:v>16</c:v>
                </c:pt>
                <c:pt idx="176">
                  <c:v>18</c:v>
                </c:pt>
                <c:pt idx="177">
                  <c:v>10</c:v>
                </c:pt>
                <c:pt idx="178">
                  <c:v>15</c:v>
                </c:pt>
                <c:pt idx="179">
                  <c:v>17</c:v>
                </c:pt>
                <c:pt idx="180">
                  <c:v>10</c:v>
                </c:pt>
                <c:pt idx="181">
                  <c:v>5</c:v>
                </c:pt>
                <c:pt idx="182">
                  <c:v>15</c:v>
                </c:pt>
                <c:pt idx="183">
                  <c:v>19</c:v>
                </c:pt>
                <c:pt idx="184">
                  <c:v>7</c:v>
                </c:pt>
                <c:pt idx="185">
                  <c:v>2</c:v>
                </c:pt>
                <c:pt idx="186">
                  <c:v>6</c:v>
                </c:pt>
                <c:pt idx="187">
                  <c:v>11</c:v>
                </c:pt>
                <c:pt idx="188">
                  <c:v>7</c:v>
                </c:pt>
                <c:pt idx="189">
                  <c:v>6</c:v>
                </c:pt>
                <c:pt idx="190">
                  <c:v>5</c:v>
                </c:pt>
                <c:pt idx="191">
                  <c:v>9</c:v>
                </c:pt>
                <c:pt idx="192">
                  <c:v>9</c:v>
                </c:pt>
                <c:pt idx="193">
                  <c:v>10</c:v>
                </c:pt>
                <c:pt idx="194">
                  <c:v>8</c:v>
                </c:pt>
                <c:pt idx="195">
                  <c:v>15</c:v>
                </c:pt>
                <c:pt idx="196">
                  <c:v>7</c:v>
                </c:pt>
                <c:pt idx="197">
                  <c:v>18</c:v>
                </c:pt>
                <c:pt idx="198">
                  <c:v>11</c:v>
                </c:pt>
                <c:pt idx="199">
                  <c:v>8</c:v>
                </c:pt>
                <c:pt idx="200">
                  <c:v>15</c:v>
                </c:pt>
                <c:pt idx="201">
                  <c:v>18</c:v>
                </c:pt>
                <c:pt idx="202">
                  <c:v>16</c:v>
                </c:pt>
                <c:pt idx="203">
                  <c:v>11</c:v>
                </c:pt>
                <c:pt idx="204">
                  <c:v>17</c:v>
                </c:pt>
                <c:pt idx="205">
                  <c:v>15</c:v>
                </c:pt>
                <c:pt idx="206">
                  <c:v>8</c:v>
                </c:pt>
                <c:pt idx="207">
                  <c:v>15</c:v>
                </c:pt>
                <c:pt idx="208">
                  <c:v>5</c:v>
                </c:pt>
                <c:pt idx="209">
                  <c:v>7</c:v>
                </c:pt>
                <c:pt idx="210">
                  <c:v>5</c:v>
                </c:pt>
                <c:pt idx="211">
                  <c:v>1</c:v>
                </c:pt>
                <c:pt idx="212">
                  <c:v>18</c:v>
                </c:pt>
                <c:pt idx="213">
                  <c:v>17</c:v>
                </c:pt>
                <c:pt idx="214">
                  <c:v>8</c:v>
                </c:pt>
                <c:pt idx="215">
                  <c:v>10</c:v>
                </c:pt>
                <c:pt idx="216">
                  <c:v>3</c:v>
                </c:pt>
                <c:pt idx="217">
                  <c:v>1</c:v>
                </c:pt>
                <c:pt idx="218">
                  <c:v>1</c:v>
                </c:pt>
                <c:pt idx="219">
                  <c:v>5</c:v>
                </c:pt>
                <c:pt idx="220">
                  <c:v>9</c:v>
                </c:pt>
                <c:pt idx="221">
                  <c:v>3</c:v>
                </c:pt>
                <c:pt idx="222">
                  <c:v>5</c:v>
                </c:pt>
                <c:pt idx="223">
                  <c:v>14</c:v>
                </c:pt>
                <c:pt idx="224">
                  <c:v>2</c:v>
                </c:pt>
                <c:pt idx="225">
                  <c:v>7</c:v>
                </c:pt>
                <c:pt idx="226">
                  <c:v>9</c:v>
                </c:pt>
                <c:pt idx="227">
                  <c:v>7</c:v>
                </c:pt>
                <c:pt idx="228">
                  <c:v>13</c:v>
                </c:pt>
                <c:pt idx="229">
                  <c:v>13</c:v>
                </c:pt>
                <c:pt idx="230">
                  <c:v>1</c:v>
                </c:pt>
                <c:pt idx="231">
                  <c:v>11</c:v>
                </c:pt>
                <c:pt idx="232">
                  <c:v>4</c:v>
                </c:pt>
                <c:pt idx="233">
                  <c:v>7</c:v>
                </c:pt>
                <c:pt idx="234">
                  <c:v>7</c:v>
                </c:pt>
                <c:pt idx="235">
                  <c:v>17</c:v>
                </c:pt>
                <c:pt idx="236">
                  <c:v>15</c:v>
                </c:pt>
                <c:pt idx="237">
                  <c:v>12</c:v>
                </c:pt>
                <c:pt idx="238">
                  <c:v>15</c:v>
                </c:pt>
                <c:pt idx="239">
                  <c:v>14</c:v>
                </c:pt>
                <c:pt idx="240">
                  <c:v>1</c:v>
                </c:pt>
                <c:pt idx="241">
                  <c:v>7</c:v>
                </c:pt>
                <c:pt idx="242">
                  <c:v>15</c:v>
                </c:pt>
                <c:pt idx="243">
                  <c:v>2</c:v>
                </c:pt>
                <c:pt idx="244">
                  <c:v>9</c:v>
                </c:pt>
                <c:pt idx="245">
                  <c:v>1</c:v>
                </c:pt>
                <c:pt idx="246">
                  <c:v>5</c:v>
                </c:pt>
                <c:pt idx="247">
                  <c:v>3</c:v>
                </c:pt>
                <c:pt idx="248">
                  <c:v>12</c:v>
                </c:pt>
                <c:pt idx="249">
                  <c:v>10</c:v>
                </c:pt>
                <c:pt idx="250">
                  <c:v>12</c:v>
                </c:pt>
                <c:pt idx="251">
                  <c:v>13</c:v>
                </c:pt>
                <c:pt idx="252">
                  <c:v>1</c:v>
                </c:pt>
                <c:pt idx="253">
                  <c:v>5</c:v>
                </c:pt>
                <c:pt idx="254">
                  <c:v>3</c:v>
                </c:pt>
                <c:pt idx="255">
                  <c:v>6</c:v>
                </c:pt>
                <c:pt idx="256">
                  <c:v>5</c:v>
                </c:pt>
                <c:pt idx="257">
                  <c:v>12</c:v>
                </c:pt>
                <c:pt idx="258">
                  <c:v>16</c:v>
                </c:pt>
                <c:pt idx="259">
                  <c:v>5</c:v>
                </c:pt>
                <c:pt idx="260">
                  <c:v>10</c:v>
                </c:pt>
                <c:pt idx="261">
                  <c:v>18</c:v>
                </c:pt>
                <c:pt idx="262">
                  <c:v>14</c:v>
                </c:pt>
                <c:pt idx="263">
                  <c:v>4</c:v>
                </c:pt>
                <c:pt idx="264">
                  <c:v>5</c:v>
                </c:pt>
                <c:pt idx="265">
                  <c:v>15</c:v>
                </c:pt>
                <c:pt idx="266">
                  <c:v>7</c:v>
                </c:pt>
                <c:pt idx="267">
                  <c:v>7</c:v>
                </c:pt>
                <c:pt idx="268">
                  <c:v>16</c:v>
                </c:pt>
                <c:pt idx="269">
                  <c:v>4</c:v>
                </c:pt>
                <c:pt idx="270">
                  <c:v>6</c:v>
                </c:pt>
                <c:pt idx="271">
                  <c:v>5</c:v>
                </c:pt>
                <c:pt idx="272">
                  <c:v>1</c:v>
                </c:pt>
                <c:pt idx="273">
                  <c:v>16</c:v>
                </c:pt>
                <c:pt idx="274">
                  <c:v>12</c:v>
                </c:pt>
                <c:pt idx="275">
                  <c:v>9</c:v>
                </c:pt>
                <c:pt idx="276">
                  <c:v>12</c:v>
                </c:pt>
                <c:pt idx="277">
                  <c:v>9</c:v>
                </c:pt>
                <c:pt idx="278">
                  <c:v>11</c:v>
                </c:pt>
                <c:pt idx="279">
                  <c:v>11</c:v>
                </c:pt>
                <c:pt idx="280">
                  <c:v>6</c:v>
                </c:pt>
                <c:pt idx="281">
                  <c:v>6</c:v>
                </c:pt>
                <c:pt idx="282">
                  <c:v>7</c:v>
                </c:pt>
                <c:pt idx="283">
                  <c:v>11</c:v>
                </c:pt>
                <c:pt idx="284">
                  <c:v>3</c:v>
                </c:pt>
                <c:pt idx="285">
                  <c:v>2</c:v>
                </c:pt>
                <c:pt idx="286">
                  <c:v>7</c:v>
                </c:pt>
                <c:pt idx="287">
                  <c:v>6</c:v>
                </c:pt>
                <c:pt idx="288">
                  <c:v>5</c:v>
                </c:pt>
                <c:pt idx="289">
                  <c:v>9</c:v>
                </c:pt>
                <c:pt idx="290">
                  <c:v>8</c:v>
                </c:pt>
                <c:pt idx="291">
                  <c:v>9</c:v>
                </c:pt>
                <c:pt idx="292">
                  <c:v>2</c:v>
                </c:pt>
                <c:pt idx="293">
                  <c:v>15</c:v>
                </c:pt>
                <c:pt idx="294">
                  <c:v>15</c:v>
                </c:pt>
                <c:pt idx="295">
                  <c:v>11</c:v>
                </c:pt>
                <c:pt idx="296">
                  <c:v>8</c:v>
                </c:pt>
                <c:pt idx="297">
                  <c:v>2</c:v>
                </c:pt>
                <c:pt idx="298">
                  <c:v>9</c:v>
                </c:pt>
                <c:pt idx="299">
                  <c:v>18</c:v>
                </c:pt>
                <c:pt idx="300">
                  <c:v>15</c:v>
                </c:pt>
                <c:pt idx="301">
                  <c:v>11</c:v>
                </c:pt>
                <c:pt idx="302">
                  <c:v>2</c:v>
                </c:pt>
                <c:pt idx="303">
                  <c:v>8</c:v>
                </c:pt>
                <c:pt idx="304">
                  <c:v>10</c:v>
                </c:pt>
                <c:pt idx="305">
                  <c:v>17</c:v>
                </c:pt>
                <c:pt idx="306">
                  <c:v>2</c:v>
                </c:pt>
                <c:pt idx="307">
                  <c:v>18</c:v>
                </c:pt>
                <c:pt idx="308">
                  <c:v>19</c:v>
                </c:pt>
                <c:pt idx="309">
                  <c:v>11</c:v>
                </c:pt>
                <c:pt idx="310">
                  <c:v>14</c:v>
                </c:pt>
                <c:pt idx="311">
                  <c:v>8</c:v>
                </c:pt>
                <c:pt idx="312">
                  <c:v>5</c:v>
                </c:pt>
                <c:pt idx="313">
                  <c:v>5</c:v>
                </c:pt>
                <c:pt idx="314">
                  <c:v>17</c:v>
                </c:pt>
                <c:pt idx="315">
                  <c:v>19</c:v>
                </c:pt>
                <c:pt idx="316">
                  <c:v>13</c:v>
                </c:pt>
                <c:pt idx="317">
                  <c:v>6</c:v>
                </c:pt>
                <c:pt idx="318">
                  <c:v>14</c:v>
                </c:pt>
                <c:pt idx="319">
                  <c:v>19</c:v>
                </c:pt>
                <c:pt idx="320">
                  <c:v>18</c:v>
                </c:pt>
                <c:pt idx="321">
                  <c:v>4</c:v>
                </c:pt>
                <c:pt idx="322">
                  <c:v>11</c:v>
                </c:pt>
                <c:pt idx="323">
                  <c:v>12</c:v>
                </c:pt>
                <c:pt idx="324">
                  <c:v>13</c:v>
                </c:pt>
                <c:pt idx="325">
                  <c:v>18</c:v>
                </c:pt>
                <c:pt idx="326">
                  <c:v>18</c:v>
                </c:pt>
                <c:pt idx="327">
                  <c:v>3</c:v>
                </c:pt>
                <c:pt idx="328">
                  <c:v>10</c:v>
                </c:pt>
                <c:pt idx="329">
                  <c:v>3</c:v>
                </c:pt>
                <c:pt idx="330">
                  <c:v>16</c:v>
                </c:pt>
                <c:pt idx="331">
                  <c:v>12</c:v>
                </c:pt>
                <c:pt idx="332">
                  <c:v>17</c:v>
                </c:pt>
                <c:pt idx="333">
                  <c:v>5</c:v>
                </c:pt>
                <c:pt idx="334">
                  <c:v>14</c:v>
                </c:pt>
              </c:numCache>
            </c:numRef>
          </c:val>
          <c:smooth val="0"/>
          <c:extLst>
            <c:ext xmlns:c16="http://schemas.microsoft.com/office/drawing/2014/chart" uri="{C3380CC4-5D6E-409C-BE32-E72D297353CC}">
              <c16:uniqueId val="{00000007-2F99-48C7-850B-19690873118F}"/>
            </c:ext>
          </c:extLst>
        </c:ser>
        <c:ser>
          <c:idx val="8"/>
          <c:order val="8"/>
          <c:tx>
            <c:strRef>
              <c:f>Sheet6!$M$1</c:f>
              <c:strCache>
                <c:ptCount val="1"/>
                <c:pt idx="0">
                  <c:v>Rank of F_lambda9</c:v>
                </c:pt>
              </c:strCache>
            </c:strRef>
          </c:tx>
          <c:spPr>
            <a:ln w="19050" cap="rnd">
              <a:solidFill>
                <a:schemeClr val="accent3">
                  <a:lumMod val="6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Sheet6!$M$2:$M$336</c:f>
              <c:numCache>
                <c:formatCode>General</c:formatCode>
                <c:ptCount val="335"/>
                <c:pt idx="0">
                  <c:v>9</c:v>
                </c:pt>
                <c:pt idx="1">
                  <c:v>17</c:v>
                </c:pt>
                <c:pt idx="2">
                  <c:v>15</c:v>
                </c:pt>
                <c:pt idx="3">
                  <c:v>10</c:v>
                </c:pt>
                <c:pt idx="4">
                  <c:v>12</c:v>
                </c:pt>
                <c:pt idx="5">
                  <c:v>17</c:v>
                </c:pt>
                <c:pt idx="6">
                  <c:v>14</c:v>
                </c:pt>
                <c:pt idx="7">
                  <c:v>14</c:v>
                </c:pt>
                <c:pt idx="8">
                  <c:v>7</c:v>
                </c:pt>
                <c:pt idx="9">
                  <c:v>8</c:v>
                </c:pt>
                <c:pt idx="10">
                  <c:v>1</c:v>
                </c:pt>
                <c:pt idx="11">
                  <c:v>1</c:v>
                </c:pt>
                <c:pt idx="12">
                  <c:v>5</c:v>
                </c:pt>
                <c:pt idx="13">
                  <c:v>14</c:v>
                </c:pt>
                <c:pt idx="14">
                  <c:v>19</c:v>
                </c:pt>
                <c:pt idx="15">
                  <c:v>18</c:v>
                </c:pt>
                <c:pt idx="16">
                  <c:v>19</c:v>
                </c:pt>
                <c:pt idx="17">
                  <c:v>19</c:v>
                </c:pt>
                <c:pt idx="18">
                  <c:v>17</c:v>
                </c:pt>
                <c:pt idx="19">
                  <c:v>19</c:v>
                </c:pt>
                <c:pt idx="20">
                  <c:v>19</c:v>
                </c:pt>
                <c:pt idx="21">
                  <c:v>18</c:v>
                </c:pt>
                <c:pt idx="22">
                  <c:v>10</c:v>
                </c:pt>
                <c:pt idx="23">
                  <c:v>14</c:v>
                </c:pt>
                <c:pt idx="24">
                  <c:v>6</c:v>
                </c:pt>
                <c:pt idx="25">
                  <c:v>9</c:v>
                </c:pt>
                <c:pt idx="26">
                  <c:v>15</c:v>
                </c:pt>
                <c:pt idx="27">
                  <c:v>2</c:v>
                </c:pt>
                <c:pt idx="28">
                  <c:v>12</c:v>
                </c:pt>
                <c:pt idx="29">
                  <c:v>9</c:v>
                </c:pt>
                <c:pt idx="30">
                  <c:v>7</c:v>
                </c:pt>
                <c:pt idx="31">
                  <c:v>6</c:v>
                </c:pt>
                <c:pt idx="32">
                  <c:v>5</c:v>
                </c:pt>
                <c:pt idx="33">
                  <c:v>12</c:v>
                </c:pt>
                <c:pt idx="34">
                  <c:v>4</c:v>
                </c:pt>
                <c:pt idx="35">
                  <c:v>2</c:v>
                </c:pt>
                <c:pt idx="36">
                  <c:v>1</c:v>
                </c:pt>
                <c:pt idx="37">
                  <c:v>5</c:v>
                </c:pt>
                <c:pt idx="38">
                  <c:v>5</c:v>
                </c:pt>
                <c:pt idx="39">
                  <c:v>7</c:v>
                </c:pt>
                <c:pt idx="40">
                  <c:v>1</c:v>
                </c:pt>
                <c:pt idx="41">
                  <c:v>13</c:v>
                </c:pt>
                <c:pt idx="42">
                  <c:v>11</c:v>
                </c:pt>
                <c:pt idx="43">
                  <c:v>18</c:v>
                </c:pt>
                <c:pt idx="44">
                  <c:v>12</c:v>
                </c:pt>
                <c:pt idx="45">
                  <c:v>11</c:v>
                </c:pt>
                <c:pt idx="46">
                  <c:v>5</c:v>
                </c:pt>
                <c:pt idx="47">
                  <c:v>12</c:v>
                </c:pt>
                <c:pt idx="48">
                  <c:v>4</c:v>
                </c:pt>
                <c:pt idx="49">
                  <c:v>17</c:v>
                </c:pt>
                <c:pt idx="50">
                  <c:v>17</c:v>
                </c:pt>
                <c:pt idx="51">
                  <c:v>18</c:v>
                </c:pt>
                <c:pt idx="52">
                  <c:v>10</c:v>
                </c:pt>
                <c:pt idx="53">
                  <c:v>16</c:v>
                </c:pt>
                <c:pt idx="54">
                  <c:v>6</c:v>
                </c:pt>
                <c:pt idx="55">
                  <c:v>13</c:v>
                </c:pt>
                <c:pt idx="56">
                  <c:v>10</c:v>
                </c:pt>
                <c:pt idx="57">
                  <c:v>4</c:v>
                </c:pt>
                <c:pt idx="58">
                  <c:v>16</c:v>
                </c:pt>
                <c:pt idx="59">
                  <c:v>13</c:v>
                </c:pt>
                <c:pt idx="60">
                  <c:v>13</c:v>
                </c:pt>
                <c:pt idx="61">
                  <c:v>2</c:v>
                </c:pt>
                <c:pt idx="62">
                  <c:v>5</c:v>
                </c:pt>
                <c:pt idx="63">
                  <c:v>12</c:v>
                </c:pt>
                <c:pt idx="64">
                  <c:v>13</c:v>
                </c:pt>
                <c:pt idx="65">
                  <c:v>7</c:v>
                </c:pt>
                <c:pt idx="66">
                  <c:v>18</c:v>
                </c:pt>
                <c:pt idx="67">
                  <c:v>13</c:v>
                </c:pt>
                <c:pt idx="68">
                  <c:v>14</c:v>
                </c:pt>
                <c:pt idx="69">
                  <c:v>2</c:v>
                </c:pt>
                <c:pt idx="70">
                  <c:v>17</c:v>
                </c:pt>
                <c:pt idx="71">
                  <c:v>7</c:v>
                </c:pt>
                <c:pt idx="72">
                  <c:v>12</c:v>
                </c:pt>
                <c:pt idx="73">
                  <c:v>5</c:v>
                </c:pt>
                <c:pt idx="74">
                  <c:v>9</c:v>
                </c:pt>
                <c:pt idx="75">
                  <c:v>15</c:v>
                </c:pt>
                <c:pt idx="76">
                  <c:v>17</c:v>
                </c:pt>
                <c:pt idx="77">
                  <c:v>15</c:v>
                </c:pt>
                <c:pt idx="78">
                  <c:v>8</c:v>
                </c:pt>
                <c:pt idx="79">
                  <c:v>17</c:v>
                </c:pt>
                <c:pt idx="80">
                  <c:v>5</c:v>
                </c:pt>
                <c:pt idx="81">
                  <c:v>6</c:v>
                </c:pt>
                <c:pt idx="82">
                  <c:v>15</c:v>
                </c:pt>
                <c:pt idx="83">
                  <c:v>5</c:v>
                </c:pt>
                <c:pt idx="84">
                  <c:v>4</c:v>
                </c:pt>
                <c:pt idx="85">
                  <c:v>15</c:v>
                </c:pt>
                <c:pt idx="86">
                  <c:v>1</c:v>
                </c:pt>
                <c:pt idx="87">
                  <c:v>17</c:v>
                </c:pt>
                <c:pt idx="88">
                  <c:v>2</c:v>
                </c:pt>
                <c:pt idx="89">
                  <c:v>18</c:v>
                </c:pt>
                <c:pt idx="90">
                  <c:v>13</c:v>
                </c:pt>
                <c:pt idx="91">
                  <c:v>12</c:v>
                </c:pt>
                <c:pt idx="92">
                  <c:v>1</c:v>
                </c:pt>
                <c:pt idx="93">
                  <c:v>18</c:v>
                </c:pt>
                <c:pt idx="94">
                  <c:v>3</c:v>
                </c:pt>
                <c:pt idx="95">
                  <c:v>12</c:v>
                </c:pt>
                <c:pt idx="96">
                  <c:v>4</c:v>
                </c:pt>
                <c:pt idx="97">
                  <c:v>11</c:v>
                </c:pt>
                <c:pt idx="98">
                  <c:v>2</c:v>
                </c:pt>
                <c:pt idx="99">
                  <c:v>7</c:v>
                </c:pt>
                <c:pt idx="100">
                  <c:v>15</c:v>
                </c:pt>
                <c:pt idx="101">
                  <c:v>7</c:v>
                </c:pt>
                <c:pt idx="102">
                  <c:v>11</c:v>
                </c:pt>
                <c:pt idx="103">
                  <c:v>18</c:v>
                </c:pt>
                <c:pt idx="104">
                  <c:v>6</c:v>
                </c:pt>
                <c:pt idx="105">
                  <c:v>18</c:v>
                </c:pt>
                <c:pt idx="106">
                  <c:v>19</c:v>
                </c:pt>
                <c:pt idx="107">
                  <c:v>18</c:v>
                </c:pt>
                <c:pt idx="108">
                  <c:v>4</c:v>
                </c:pt>
                <c:pt idx="109">
                  <c:v>9</c:v>
                </c:pt>
                <c:pt idx="110">
                  <c:v>17</c:v>
                </c:pt>
                <c:pt idx="111">
                  <c:v>10</c:v>
                </c:pt>
                <c:pt idx="112">
                  <c:v>17</c:v>
                </c:pt>
                <c:pt idx="113">
                  <c:v>19</c:v>
                </c:pt>
                <c:pt idx="114">
                  <c:v>7</c:v>
                </c:pt>
                <c:pt idx="115">
                  <c:v>10</c:v>
                </c:pt>
                <c:pt idx="116">
                  <c:v>3</c:v>
                </c:pt>
                <c:pt idx="117">
                  <c:v>14</c:v>
                </c:pt>
                <c:pt idx="118">
                  <c:v>6</c:v>
                </c:pt>
                <c:pt idx="119">
                  <c:v>16</c:v>
                </c:pt>
                <c:pt idx="120">
                  <c:v>12</c:v>
                </c:pt>
                <c:pt idx="121">
                  <c:v>15</c:v>
                </c:pt>
                <c:pt idx="122">
                  <c:v>1</c:v>
                </c:pt>
                <c:pt idx="123">
                  <c:v>12</c:v>
                </c:pt>
                <c:pt idx="124">
                  <c:v>10</c:v>
                </c:pt>
                <c:pt idx="125">
                  <c:v>13</c:v>
                </c:pt>
                <c:pt idx="126">
                  <c:v>9</c:v>
                </c:pt>
                <c:pt idx="127">
                  <c:v>6</c:v>
                </c:pt>
                <c:pt idx="128">
                  <c:v>16</c:v>
                </c:pt>
                <c:pt idx="129">
                  <c:v>15</c:v>
                </c:pt>
                <c:pt idx="130">
                  <c:v>16</c:v>
                </c:pt>
                <c:pt idx="131">
                  <c:v>14</c:v>
                </c:pt>
                <c:pt idx="132">
                  <c:v>12</c:v>
                </c:pt>
                <c:pt idx="133">
                  <c:v>13</c:v>
                </c:pt>
                <c:pt idx="134">
                  <c:v>13</c:v>
                </c:pt>
                <c:pt idx="135">
                  <c:v>11</c:v>
                </c:pt>
                <c:pt idx="136">
                  <c:v>3</c:v>
                </c:pt>
                <c:pt idx="137">
                  <c:v>15</c:v>
                </c:pt>
                <c:pt idx="138">
                  <c:v>6</c:v>
                </c:pt>
                <c:pt idx="139">
                  <c:v>19</c:v>
                </c:pt>
                <c:pt idx="140">
                  <c:v>19</c:v>
                </c:pt>
                <c:pt idx="141">
                  <c:v>18</c:v>
                </c:pt>
                <c:pt idx="142">
                  <c:v>3</c:v>
                </c:pt>
                <c:pt idx="143">
                  <c:v>12</c:v>
                </c:pt>
                <c:pt idx="144">
                  <c:v>7</c:v>
                </c:pt>
                <c:pt idx="145">
                  <c:v>6</c:v>
                </c:pt>
                <c:pt idx="146">
                  <c:v>3</c:v>
                </c:pt>
                <c:pt idx="147">
                  <c:v>3</c:v>
                </c:pt>
                <c:pt idx="148">
                  <c:v>1</c:v>
                </c:pt>
                <c:pt idx="149">
                  <c:v>16</c:v>
                </c:pt>
                <c:pt idx="150">
                  <c:v>11</c:v>
                </c:pt>
                <c:pt idx="151">
                  <c:v>10</c:v>
                </c:pt>
                <c:pt idx="152">
                  <c:v>17</c:v>
                </c:pt>
                <c:pt idx="153">
                  <c:v>3</c:v>
                </c:pt>
                <c:pt idx="154">
                  <c:v>7</c:v>
                </c:pt>
                <c:pt idx="155">
                  <c:v>3</c:v>
                </c:pt>
                <c:pt idx="156">
                  <c:v>10</c:v>
                </c:pt>
                <c:pt idx="157">
                  <c:v>2</c:v>
                </c:pt>
                <c:pt idx="158">
                  <c:v>8</c:v>
                </c:pt>
                <c:pt idx="159">
                  <c:v>17</c:v>
                </c:pt>
                <c:pt idx="160">
                  <c:v>5</c:v>
                </c:pt>
                <c:pt idx="161">
                  <c:v>17</c:v>
                </c:pt>
                <c:pt idx="162">
                  <c:v>5</c:v>
                </c:pt>
                <c:pt idx="163">
                  <c:v>2</c:v>
                </c:pt>
                <c:pt idx="164">
                  <c:v>12</c:v>
                </c:pt>
                <c:pt idx="165">
                  <c:v>2</c:v>
                </c:pt>
                <c:pt idx="166">
                  <c:v>1</c:v>
                </c:pt>
                <c:pt idx="167">
                  <c:v>13</c:v>
                </c:pt>
                <c:pt idx="168">
                  <c:v>1</c:v>
                </c:pt>
                <c:pt idx="169">
                  <c:v>1</c:v>
                </c:pt>
                <c:pt idx="170">
                  <c:v>13</c:v>
                </c:pt>
                <c:pt idx="171">
                  <c:v>12</c:v>
                </c:pt>
                <c:pt idx="172">
                  <c:v>3</c:v>
                </c:pt>
                <c:pt idx="173">
                  <c:v>19</c:v>
                </c:pt>
                <c:pt idx="174">
                  <c:v>18</c:v>
                </c:pt>
                <c:pt idx="175">
                  <c:v>15</c:v>
                </c:pt>
                <c:pt idx="176">
                  <c:v>10</c:v>
                </c:pt>
                <c:pt idx="177">
                  <c:v>3</c:v>
                </c:pt>
                <c:pt idx="178">
                  <c:v>2</c:v>
                </c:pt>
                <c:pt idx="179">
                  <c:v>13</c:v>
                </c:pt>
                <c:pt idx="180">
                  <c:v>14</c:v>
                </c:pt>
                <c:pt idx="181">
                  <c:v>19</c:v>
                </c:pt>
                <c:pt idx="182">
                  <c:v>18</c:v>
                </c:pt>
                <c:pt idx="183">
                  <c:v>17</c:v>
                </c:pt>
                <c:pt idx="184">
                  <c:v>4</c:v>
                </c:pt>
                <c:pt idx="185">
                  <c:v>7</c:v>
                </c:pt>
                <c:pt idx="186">
                  <c:v>14</c:v>
                </c:pt>
                <c:pt idx="187">
                  <c:v>18</c:v>
                </c:pt>
                <c:pt idx="188">
                  <c:v>9</c:v>
                </c:pt>
                <c:pt idx="189">
                  <c:v>11</c:v>
                </c:pt>
                <c:pt idx="190">
                  <c:v>18</c:v>
                </c:pt>
                <c:pt idx="191">
                  <c:v>16</c:v>
                </c:pt>
                <c:pt idx="192">
                  <c:v>11</c:v>
                </c:pt>
                <c:pt idx="193">
                  <c:v>13</c:v>
                </c:pt>
                <c:pt idx="194">
                  <c:v>13</c:v>
                </c:pt>
                <c:pt idx="195">
                  <c:v>17</c:v>
                </c:pt>
                <c:pt idx="196">
                  <c:v>19</c:v>
                </c:pt>
                <c:pt idx="197">
                  <c:v>16</c:v>
                </c:pt>
                <c:pt idx="198">
                  <c:v>19</c:v>
                </c:pt>
                <c:pt idx="199">
                  <c:v>18</c:v>
                </c:pt>
                <c:pt idx="200">
                  <c:v>14</c:v>
                </c:pt>
                <c:pt idx="201">
                  <c:v>16</c:v>
                </c:pt>
                <c:pt idx="202">
                  <c:v>11</c:v>
                </c:pt>
                <c:pt idx="203">
                  <c:v>18</c:v>
                </c:pt>
                <c:pt idx="204">
                  <c:v>7</c:v>
                </c:pt>
                <c:pt idx="205">
                  <c:v>9</c:v>
                </c:pt>
                <c:pt idx="206">
                  <c:v>12</c:v>
                </c:pt>
                <c:pt idx="207">
                  <c:v>10</c:v>
                </c:pt>
                <c:pt idx="208">
                  <c:v>11</c:v>
                </c:pt>
                <c:pt idx="209">
                  <c:v>16</c:v>
                </c:pt>
                <c:pt idx="210">
                  <c:v>3</c:v>
                </c:pt>
                <c:pt idx="211">
                  <c:v>13</c:v>
                </c:pt>
                <c:pt idx="212">
                  <c:v>3</c:v>
                </c:pt>
                <c:pt idx="213">
                  <c:v>15</c:v>
                </c:pt>
                <c:pt idx="214">
                  <c:v>15</c:v>
                </c:pt>
                <c:pt idx="215">
                  <c:v>17</c:v>
                </c:pt>
                <c:pt idx="216">
                  <c:v>17</c:v>
                </c:pt>
                <c:pt idx="217">
                  <c:v>13</c:v>
                </c:pt>
                <c:pt idx="218">
                  <c:v>8</c:v>
                </c:pt>
                <c:pt idx="219">
                  <c:v>9</c:v>
                </c:pt>
                <c:pt idx="220">
                  <c:v>12</c:v>
                </c:pt>
                <c:pt idx="221">
                  <c:v>6</c:v>
                </c:pt>
                <c:pt idx="222">
                  <c:v>3</c:v>
                </c:pt>
                <c:pt idx="223">
                  <c:v>12</c:v>
                </c:pt>
                <c:pt idx="224">
                  <c:v>8</c:v>
                </c:pt>
                <c:pt idx="225">
                  <c:v>1</c:v>
                </c:pt>
                <c:pt idx="226">
                  <c:v>12</c:v>
                </c:pt>
                <c:pt idx="227">
                  <c:v>12</c:v>
                </c:pt>
                <c:pt idx="228">
                  <c:v>1</c:v>
                </c:pt>
                <c:pt idx="229">
                  <c:v>2</c:v>
                </c:pt>
                <c:pt idx="230">
                  <c:v>14</c:v>
                </c:pt>
                <c:pt idx="231">
                  <c:v>13</c:v>
                </c:pt>
                <c:pt idx="232">
                  <c:v>6</c:v>
                </c:pt>
                <c:pt idx="233">
                  <c:v>4</c:v>
                </c:pt>
                <c:pt idx="234">
                  <c:v>1</c:v>
                </c:pt>
                <c:pt idx="235">
                  <c:v>9</c:v>
                </c:pt>
                <c:pt idx="236">
                  <c:v>12</c:v>
                </c:pt>
                <c:pt idx="237">
                  <c:v>2</c:v>
                </c:pt>
                <c:pt idx="238">
                  <c:v>5</c:v>
                </c:pt>
                <c:pt idx="239">
                  <c:v>17</c:v>
                </c:pt>
                <c:pt idx="240">
                  <c:v>18</c:v>
                </c:pt>
                <c:pt idx="241">
                  <c:v>19</c:v>
                </c:pt>
                <c:pt idx="242">
                  <c:v>18</c:v>
                </c:pt>
                <c:pt idx="243">
                  <c:v>18</c:v>
                </c:pt>
                <c:pt idx="244">
                  <c:v>17</c:v>
                </c:pt>
                <c:pt idx="245">
                  <c:v>5</c:v>
                </c:pt>
                <c:pt idx="246">
                  <c:v>12</c:v>
                </c:pt>
                <c:pt idx="247">
                  <c:v>4</c:v>
                </c:pt>
                <c:pt idx="248">
                  <c:v>19</c:v>
                </c:pt>
                <c:pt idx="249">
                  <c:v>11</c:v>
                </c:pt>
                <c:pt idx="250">
                  <c:v>16</c:v>
                </c:pt>
                <c:pt idx="251">
                  <c:v>9</c:v>
                </c:pt>
                <c:pt idx="252">
                  <c:v>15</c:v>
                </c:pt>
                <c:pt idx="253">
                  <c:v>6</c:v>
                </c:pt>
                <c:pt idx="254">
                  <c:v>19</c:v>
                </c:pt>
                <c:pt idx="255">
                  <c:v>10</c:v>
                </c:pt>
                <c:pt idx="256">
                  <c:v>16</c:v>
                </c:pt>
                <c:pt idx="257">
                  <c:v>1</c:v>
                </c:pt>
                <c:pt idx="258">
                  <c:v>15</c:v>
                </c:pt>
                <c:pt idx="259">
                  <c:v>17</c:v>
                </c:pt>
                <c:pt idx="260">
                  <c:v>16</c:v>
                </c:pt>
                <c:pt idx="261">
                  <c:v>12</c:v>
                </c:pt>
                <c:pt idx="262">
                  <c:v>9</c:v>
                </c:pt>
                <c:pt idx="263">
                  <c:v>12</c:v>
                </c:pt>
                <c:pt idx="264">
                  <c:v>4</c:v>
                </c:pt>
                <c:pt idx="265">
                  <c:v>17</c:v>
                </c:pt>
                <c:pt idx="266">
                  <c:v>4</c:v>
                </c:pt>
                <c:pt idx="267">
                  <c:v>1</c:v>
                </c:pt>
                <c:pt idx="268">
                  <c:v>17</c:v>
                </c:pt>
                <c:pt idx="269">
                  <c:v>7</c:v>
                </c:pt>
                <c:pt idx="270">
                  <c:v>7</c:v>
                </c:pt>
                <c:pt idx="271">
                  <c:v>7</c:v>
                </c:pt>
                <c:pt idx="272">
                  <c:v>6</c:v>
                </c:pt>
                <c:pt idx="273">
                  <c:v>1</c:v>
                </c:pt>
                <c:pt idx="274">
                  <c:v>16</c:v>
                </c:pt>
                <c:pt idx="275">
                  <c:v>12</c:v>
                </c:pt>
                <c:pt idx="276">
                  <c:v>2</c:v>
                </c:pt>
                <c:pt idx="277">
                  <c:v>15</c:v>
                </c:pt>
                <c:pt idx="278">
                  <c:v>5</c:v>
                </c:pt>
                <c:pt idx="279">
                  <c:v>2</c:v>
                </c:pt>
                <c:pt idx="280">
                  <c:v>13</c:v>
                </c:pt>
                <c:pt idx="281">
                  <c:v>3</c:v>
                </c:pt>
                <c:pt idx="282">
                  <c:v>11</c:v>
                </c:pt>
                <c:pt idx="283">
                  <c:v>8</c:v>
                </c:pt>
                <c:pt idx="284">
                  <c:v>9</c:v>
                </c:pt>
                <c:pt idx="285">
                  <c:v>8</c:v>
                </c:pt>
                <c:pt idx="286">
                  <c:v>17</c:v>
                </c:pt>
                <c:pt idx="287">
                  <c:v>12</c:v>
                </c:pt>
                <c:pt idx="288">
                  <c:v>3</c:v>
                </c:pt>
                <c:pt idx="289">
                  <c:v>17</c:v>
                </c:pt>
                <c:pt idx="290">
                  <c:v>5</c:v>
                </c:pt>
                <c:pt idx="291">
                  <c:v>13</c:v>
                </c:pt>
                <c:pt idx="292">
                  <c:v>16</c:v>
                </c:pt>
                <c:pt idx="293">
                  <c:v>9</c:v>
                </c:pt>
                <c:pt idx="294">
                  <c:v>7</c:v>
                </c:pt>
                <c:pt idx="295">
                  <c:v>18</c:v>
                </c:pt>
                <c:pt idx="296">
                  <c:v>13</c:v>
                </c:pt>
                <c:pt idx="297">
                  <c:v>16</c:v>
                </c:pt>
                <c:pt idx="298">
                  <c:v>15</c:v>
                </c:pt>
                <c:pt idx="299">
                  <c:v>3</c:v>
                </c:pt>
                <c:pt idx="300">
                  <c:v>18</c:v>
                </c:pt>
                <c:pt idx="301">
                  <c:v>2</c:v>
                </c:pt>
                <c:pt idx="302">
                  <c:v>7</c:v>
                </c:pt>
                <c:pt idx="303">
                  <c:v>2</c:v>
                </c:pt>
                <c:pt idx="304">
                  <c:v>18</c:v>
                </c:pt>
                <c:pt idx="305">
                  <c:v>1</c:v>
                </c:pt>
                <c:pt idx="306">
                  <c:v>4</c:v>
                </c:pt>
                <c:pt idx="307">
                  <c:v>11</c:v>
                </c:pt>
                <c:pt idx="308">
                  <c:v>11</c:v>
                </c:pt>
                <c:pt idx="309">
                  <c:v>16</c:v>
                </c:pt>
                <c:pt idx="310">
                  <c:v>19</c:v>
                </c:pt>
                <c:pt idx="311">
                  <c:v>19</c:v>
                </c:pt>
                <c:pt idx="312">
                  <c:v>18</c:v>
                </c:pt>
                <c:pt idx="313">
                  <c:v>3</c:v>
                </c:pt>
                <c:pt idx="314">
                  <c:v>6</c:v>
                </c:pt>
                <c:pt idx="315">
                  <c:v>8</c:v>
                </c:pt>
                <c:pt idx="316">
                  <c:v>11</c:v>
                </c:pt>
                <c:pt idx="317">
                  <c:v>17</c:v>
                </c:pt>
                <c:pt idx="318">
                  <c:v>19</c:v>
                </c:pt>
                <c:pt idx="319">
                  <c:v>15</c:v>
                </c:pt>
                <c:pt idx="320">
                  <c:v>12</c:v>
                </c:pt>
                <c:pt idx="321">
                  <c:v>11</c:v>
                </c:pt>
                <c:pt idx="322">
                  <c:v>13</c:v>
                </c:pt>
                <c:pt idx="323">
                  <c:v>15</c:v>
                </c:pt>
                <c:pt idx="324">
                  <c:v>16</c:v>
                </c:pt>
                <c:pt idx="325">
                  <c:v>12</c:v>
                </c:pt>
                <c:pt idx="326">
                  <c:v>2</c:v>
                </c:pt>
                <c:pt idx="327">
                  <c:v>15</c:v>
                </c:pt>
                <c:pt idx="328">
                  <c:v>8</c:v>
                </c:pt>
                <c:pt idx="329">
                  <c:v>10</c:v>
                </c:pt>
                <c:pt idx="330">
                  <c:v>9</c:v>
                </c:pt>
                <c:pt idx="331">
                  <c:v>17</c:v>
                </c:pt>
                <c:pt idx="332">
                  <c:v>11</c:v>
                </c:pt>
                <c:pt idx="333">
                  <c:v>3</c:v>
                </c:pt>
                <c:pt idx="334">
                  <c:v>10</c:v>
                </c:pt>
              </c:numCache>
            </c:numRef>
          </c:val>
          <c:smooth val="0"/>
          <c:extLst>
            <c:ext xmlns:c16="http://schemas.microsoft.com/office/drawing/2014/chart" uri="{C3380CC4-5D6E-409C-BE32-E72D297353CC}">
              <c16:uniqueId val="{00000008-2F99-48C7-850B-19690873118F}"/>
            </c:ext>
          </c:extLst>
        </c:ser>
        <c:ser>
          <c:idx val="9"/>
          <c:order val="9"/>
          <c:tx>
            <c:strRef>
              <c:f>Sheet6!$N$1</c:f>
              <c:strCache>
                <c:ptCount val="1"/>
                <c:pt idx="0">
                  <c:v>Rank of F_lambda10</c:v>
                </c:pt>
              </c:strCache>
            </c:strRef>
          </c:tx>
          <c:spPr>
            <a:ln w="19050" cap="rnd">
              <a:solidFill>
                <a:schemeClr val="accent4">
                  <a:lumMod val="6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Sheet6!$N$2:$N$336</c:f>
              <c:numCache>
                <c:formatCode>General</c:formatCode>
                <c:ptCount val="335"/>
                <c:pt idx="0">
                  <c:v>2</c:v>
                </c:pt>
                <c:pt idx="1">
                  <c:v>7</c:v>
                </c:pt>
                <c:pt idx="2">
                  <c:v>11</c:v>
                </c:pt>
                <c:pt idx="3">
                  <c:v>15</c:v>
                </c:pt>
                <c:pt idx="4">
                  <c:v>7</c:v>
                </c:pt>
                <c:pt idx="5">
                  <c:v>6</c:v>
                </c:pt>
                <c:pt idx="6">
                  <c:v>19</c:v>
                </c:pt>
                <c:pt idx="7">
                  <c:v>19</c:v>
                </c:pt>
                <c:pt idx="8">
                  <c:v>19</c:v>
                </c:pt>
                <c:pt idx="9">
                  <c:v>6</c:v>
                </c:pt>
                <c:pt idx="10">
                  <c:v>11</c:v>
                </c:pt>
                <c:pt idx="11">
                  <c:v>10</c:v>
                </c:pt>
                <c:pt idx="12">
                  <c:v>14</c:v>
                </c:pt>
                <c:pt idx="13">
                  <c:v>16</c:v>
                </c:pt>
                <c:pt idx="14">
                  <c:v>8</c:v>
                </c:pt>
                <c:pt idx="15">
                  <c:v>3</c:v>
                </c:pt>
                <c:pt idx="16">
                  <c:v>11</c:v>
                </c:pt>
                <c:pt idx="17">
                  <c:v>4</c:v>
                </c:pt>
                <c:pt idx="18">
                  <c:v>3</c:v>
                </c:pt>
                <c:pt idx="19">
                  <c:v>3</c:v>
                </c:pt>
                <c:pt idx="20">
                  <c:v>7</c:v>
                </c:pt>
                <c:pt idx="21">
                  <c:v>14</c:v>
                </c:pt>
                <c:pt idx="22">
                  <c:v>14</c:v>
                </c:pt>
                <c:pt idx="23">
                  <c:v>15</c:v>
                </c:pt>
                <c:pt idx="24">
                  <c:v>17</c:v>
                </c:pt>
                <c:pt idx="25">
                  <c:v>6</c:v>
                </c:pt>
                <c:pt idx="26">
                  <c:v>12</c:v>
                </c:pt>
                <c:pt idx="27">
                  <c:v>10</c:v>
                </c:pt>
                <c:pt idx="28">
                  <c:v>10</c:v>
                </c:pt>
                <c:pt idx="29">
                  <c:v>17</c:v>
                </c:pt>
                <c:pt idx="30">
                  <c:v>15</c:v>
                </c:pt>
                <c:pt idx="31">
                  <c:v>18</c:v>
                </c:pt>
                <c:pt idx="32">
                  <c:v>2</c:v>
                </c:pt>
                <c:pt idx="33">
                  <c:v>8</c:v>
                </c:pt>
                <c:pt idx="34">
                  <c:v>12</c:v>
                </c:pt>
                <c:pt idx="35">
                  <c:v>10</c:v>
                </c:pt>
                <c:pt idx="36">
                  <c:v>11</c:v>
                </c:pt>
                <c:pt idx="37">
                  <c:v>12</c:v>
                </c:pt>
                <c:pt idx="38">
                  <c:v>17</c:v>
                </c:pt>
                <c:pt idx="39">
                  <c:v>19</c:v>
                </c:pt>
                <c:pt idx="40">
                  <c:v>17</c:v>
                </c:pt>
                <c:pt idx="41">
                  <c:v>18</c:v>
                </c:pt>
                <c:pt idx="42">
                  <c:v>17</c:v>
                </c:pt>
                <c:pt idx="43">
                  <c:v>16</c:v>
                </c:pt>
                <c:pt idx="44">
                  <c:v>11</c:v>
                </c:pt>
                <c:pt idx="45">
                  <c:v>4</c:v>
                </c:pt>
                <c:pt idx="46">
                  <c:v>1</c:v>
                </c:pt>
                <c:pt idx="47">
                  <c:v>11</c:v>
                </c:pt>
                <c:pt idx="48">
                  <c:v>2</c:v>
                </c:pt>
                <c:pt idx="49">
                  <c:v>15</c:v>
                </c:pt>
                <c:pt idx="50">
                  <c:v>18</c:v>
                </c:pt>
                <c:pt idx="51">
                  <c:v>17</c:v>
                </c:pt>
                <c:pt idx="52">
                  <c:v>18</c:v>
                </c:pt>
                <c:pt idx="53">
                  <c:v>18</c:v>
                </c:pt>
                <c:pt idx="54">
                  <c:v>19</c:v>
                </c:pt>
                <c:pt idx="55">
                  <c:v>19</c:v>
                </c:pt>
                <c:pt idx="56">
                  <c:v>19</c:v>
                </c:pt>
                <c:pt idx="57">
                  <c:v>19</c:v>
                </c:pt>
                <c:pt idx="58">
                  <c:v>18</c:v>
                </c:pt>
                <c:pt idx="59">
                  <c:v>12</c:v>
                </c:pt>
                <c:pt idx="60">
                  <c:v>16</c:v>
                </c:pt>
                <c:pt idx="61">
                  <c:v>15</c:v>
                </c:pt>
                <c:pt idx="62">
                  <c:v>4</c:v>
                </c:pt>
                <c:pt idx="63">
                  <c:v>10</c:v>
                </c:pt>
                <c:pt idx="64">
                  <c:v>9</c:v>
                </c:pt>
                <c:pt idx="65">
                  <c:v>14</c:v>
                </c:pt>
                <c:pt idx="66">
                  <c:v>9</c:v>
                </c:pt>
                <c:pt idx="67">
                  <c:v>10</c:v>
                </c:pt>
                <c:pt idx="68">
                  <c:v>12</c:v>
                </c:pt>
                <c:pt idx="69">
                  <c:v>12</c:v>
                </c:pt>
                <c:pt idx="70">
                  <c:v>4</c:v>
                </c:pt>
                <c:pt idx="71">
                  <c:v>8</c:v>
                </c:pt>
                <c:pt idx="72">
                  <c:v>7</c:v>
                </c:pt>
                <c:pt idx="73">
                  <c:v>12</c:v>
                </c:pt>
                <c:pt idx="74">
                  <c:v>16</c:v>
                </c:pt>
                <c:pt idx="75">
                  <c:v>17</c:v>
                </c:pt>
                <c:pt idx="76">
                  <c:v>11</c:v>
                </c:pt>
                <c:pt idx="77">
                  <c:v>19</c:v>
                </c:pt>
                <c:pt idx="78">
                  <c:v>18</c:v>
                </c:pt>
                <c:pt idx="79">
                  <c:v>16</c:v>
                </c:pt>
                <c:pt idx="80">
                  <c:v>6</c:v>
                </c:pt>
                <c:pt idx="81">
                  <c:v>4</c:v>
                </c:pt>
                <c:pt idx="82">
                  <c:v>7</c:v>
                </c:pt>
                <c:pt idx="83">
                  <c:v>14</c:v>
                </c:pt>
                <c:pt idx="84">
                  <c:v>2</c:v>
                </c:pt>
                <c:pt idx="85">
                  <c:v>6</c:v>
                </c:pt>
                <c:pt idx="86">
                  <c:v>2</c:v>
                </c:pt>
                <c:pt idx="87">
                  <c:v>4</c:v>
                </c:pt>
                <c:pt idx="88">
                  <c:v>15</c:v>
                </c:pt>
                <c:pt idx="89">
                  <c:v>15</c:v>
                </c:pt>
                <c:pt idx="90">
                  <c:v>10</c:v>
                </c:pt>
                <c:pt idx="91">
                  <c:v>10</c:v>
                </c:pt>
                <c:pt idx="92">
                  <c:v>17</c:v>
                </c:pt>
                <c:pt idx="93">
                  <c:v>17</c:v>
                </c:pt>
                <c:pt idx="94">
                  <c:v>19</c:v>
                </c:pt>
                <c:pt idx="95">
                  <c:v>18</c:v>
                </c:pt>
                <c:pt idx="96">
                  <c:v>19</c:v>
                </c:pt>
                <c:pt idx="97">
                  <c:v>19</c:v>
                </c:pt>
                <c:pt idx="98">
                  <c:v>19</c:v>
                </c:pt>
                <c:pt idx="99">
                  <c:v>19</c:v>
                </c:pt>
                <c:pt idx="100">
                  <c:v>9</c:v>
                </c:pt>
                <c:pt idx="101">
                  <c:v>9</c:v>
                </c:pt>
                <c:pt idx="102">
                  <c:v>14</c:v>
                </c:pt>
                <c:pt idx="103">
                  <c:v>19</c:v>
                </c:pt>
                <c:pt idx="104">
                  <c:v>17</c:v>
                </c:pt>
                <c:pt idx="105">
                  <c:v>19</c:v>
                </c:pt>
                <c:pt idx="106">
                  <c:v>17</c:v>
                </c:pt>
                <c:pt idx="107">
                  <c:v>8</c:v>
                </c:pt>
                <c:pt idx="108">
                  <c:v>11</c:v>
                </c:pt>
                <c:pt idx="109">
                  <c:v>17</c:v>
                </c:pt>
                <c:pt idx="110">
                  <c:v>3</c:v>
                </c:pt>
                <c:pt idx="111">
                  <c:v>2</c:v>
                </c:pt>
                <c:pt idx="112">
                  <c:v>2</c:v>
                </c:pt>
                <c:pt idx="113">
                  <c:v>12</c:v>
                </c:pt>
                <c:pt idx="114">
                  <c:v>11</c:v>
                </c:pt>
                <c:pt idx="115">
                  <c:v>15</c:v>
                </c:pt>
                <c:pt idx="116">
                  <c:v>2</c:v>
                </c:pt>
                <c:pt idx="117">
                  <c:v>6</c:v>
                </c:pt>
                <c:pt idx="118">
                  <c:v>14</c:v>
                </c:pt>
                <c:pt idx="119">
                  <c:v>15</c:v>
                </c:pt>
                <c:pt idx="120">
                  <c:v>11</c:v>
                </c:pt>
                <c:pt idx="121">
                  <c:v>10</c:v>
                </c:pt>
                <c:pt idx="122">
                  <c:v>3</c:v>
                </c:pt>
                <c:pt idx="123">
                  <c:v>17</c:v>
                </c:pt>
                <c:pt idx="124">
                  <c:v>7</c:v>
                </c:pt>
                <c:pt idx="125">
                  <c:v>12</c:v>
                </c:pt>
                <c:pt idx="126">
                  <c:v>19</c:v>
                </c:pt>
                <c:pt idx="127">
                  <c:v>15</c:v>
                </c:pt>
                <c:pt idx="128">
                  <c:v>11</c:v>
                </c:pt>
                <c:pt idx="129">
                  <c:v>3</c:v>
                </c:pt>
                <c:pt idx="130">
                  <c:v>12</c:v>
                </c:pt>
                <c:pt idx="131">
                  <c:v>18</c:v>
                </c:pt>
                <c:pt idx="132">
                  <c:v>18</c:v>
                </c:pt>
                <c:pt idx="133">
                  <c:v>19</c:v>
                </c:pt>
                <c:pt idx="134">
                  <c:v>18</c:v>
                </c:pt>
                <c:pt idx="135">
                  <c:v>9</c:v>
                </c:pt>
                <c:pt idx="136">
                  <c:v>18</c:v>
                </c:pt>
                <c:pt idx="137">
                  <c:v>19</c:v>
                </c:pt>
                <c:pt idx="138">
                  <c:v>13</c:v>
                </c:pt>
                <c:pt idx="139">
                  <c:v>3</c:v>
                </c:pt>
                <c:pt idx="140">
                  <c:v>2</c:v>
                </c:pt>
                <c:pt idx="141">
                  <c:v>9</c:v>
                </c:pt>
                <c:pt idx="142">
                  <c:v>17</c:v>
                </c:pt>
                <c:pt idx="143">
                  <c:v>14</c:v>
                </c:pt>
                <c:pt idx="144">
                  <c:v>17</c:v>
                </c:pt>
                <c:pt idx="145">
                  <c:v>13</c:v>
                </c:pt>
                <c:pt idx="146">
                  <c:v>17</c:v>
                </c:pt>
                <c:pt idx="147">
                  <c:v>18</c:v>
                </c:pt>
                <c:pt idx="148">
                  <c:v>18</c:v>
                </c:pt>
                <c:pt idx="149">
                  <c:v>12</c:v>
                </c:pt>
                <c:pt idx="150">
                  <c:v>7</c:v>
                </c:pt>
                <c:pt idx="151">
                  <c:v>2</c:v>
                </c:pt>
                <c:pt idx="152">
                  <c:v>2</c:v>
                </c:pt>
                <c:pt idx="153">
                  <c:v>7</c:v>
                </c:pt>
                <c:pt idx="154">
                  <c:v>5</c:v>
                </c:pt>
                <c:pt idx="155">
                  <c:v>15</c:v>
                </c:pt>
                <c:pt idx="156">
                  <c:v>17</c:v>
                </c:pt>
                <c:pt idx="157">
                  <c:v>13</c:v>
                </c:pt>
                <c:pt idx="158">
                  <c:v>12</c:v>
                </c:pt>
                <c:pt idx="159">
                  <c:v>18</c:v>
                </c:pt>
                <c:pt idx="160">
                  <c:v>11</c:v>
                </c:pt>
                <c:pt idx="161">
                  <c:v>14</c:v>
                </c:pt>
                <c:pt idx="162">
                  <c:v>10</c:v>
                </c:pt>
                <c:pt idx="163">
                  <c:v>16</c:v>
                </c:pt>
                <c:pt idx="164">
                  <c:v>16</c:v>
                </c:pt>
                <c:pt idx="165">
                  <c:v>12</c:v>
                </c:pt>
                <c:pt idx="166">
                  <c:v>9</c:v>
                </c:pt>
                <c:pt idx="167">
                  <c:v>9</c:v>
                </c:pt>
                <c:pt idx="168">
                  <c:v>7</c:v>
                </c:pt>
                <c:pt idx="169">
                  <c:v>14</c:v>
                </c:pt>
                <c:pt idx="170">
                  <c:v>17</c:v>
                </c:pt>
                <c:pt idx="171">
                  <c:v>16</c:v>
                </c:pt>
                <c:pt idx="172">
                  <c:v>10</c:v>
                </c:pt>
                <c:pt idx="173">
                  <c:v>11</c:v>
                </c:pt>
                <c:pt idx="174">
                  <c:v>13</c:v>
                </c:pt>
                <c:pt idx="175">
                  <c:v>11</c:v>
                </c:pt>
                <c:pt idx="176">
                  <c:v>3</c:v>
                </c:pt>
                <c:pt idx="177">
                  <c:v>11</c:v>
                </c:pt>
                <c:pt idx="178">
                  <c:v>1</c:v>
                </c:pt>
                <c:pt idx="179">
                  <c:v>5</c:v>
                </c:pt>
                <c:pt idx="180">
                  <c:v>9</c:v>
                </c:pt>
                <c:pt idx="181">
                  <c:v>3</c:v>
                </c:pt>
                <c:pt idx="182">
                  <c:v>10</c:v>
                </c:pt>
                <c:pt idx="183">
                  <c:v>7</c:v>
                </c:pt>
                <c:pt idx="184">
                  <c:v>5</c:v>
                </c:pt>
                <c:pt idx="185">
                  <c:v>19</c:v>
                </c:pt>
                <c:pt idx="186">
                  <c:v>10</c:v>
                </c:pt>
                <c:pt idx="187">
                  <c:v>12</c:v>
                </c:pt>
                <c:pt idx="188">
                  <c:v>5</c:v>
                </c:pt>
                <c:pt idx="189">
                  <c:v>10</c:v>
                </c:pt>
                <c:pt idx="190">
                  <c:v>10</c:v>
                </c:pt>
                <c:pt idx="191">
                  <c:v>11</c:v>
                </c:pt>
                <c:pt idx="192">
                  <c:v>18</c:v>
                </c:pt>
                <c:pt idx="193">
                  <c:v>11</c:v>
                </c:pt>
                <c:pt idx="194">
                  <c:v>5</c:v>
                </c:pt>
                <c:pt idx="195">
                  <c:v>3</c:v>
                </c:pt>
                <c:pt idx="196">
                  <c:v>2</c:v>
                </c:pt>
                <c:pt idx="197">
                  <c:v>12</c:v>
                </c:pt>
                <c:pt idx="198">
                  <c:v>18</c:v>
                </c:pt>
                <c:pt idx="199">
                  <c:v>15</c:v>
                </c:pt>
                <c:pt idx="200">
                  <c:v>4</c:v>
                </c:pt>
                <c:pt idx="201">
                  <c:v>15</c:v>
                </c:pt>
                <c:pt idx="202">
                  <c:v>12</c:v>
                </c:pt>
                <c:pt idx="203">
                  <c:v>16</c:v>
                </c:pt>
                <c:pt idx="204">
                  <c:v>11</c:v>
                </c:pt>
                <c:pt idx="205">
                  <c:v>4</c:v>
                </c:pt>
                <c:pt idx="206">
                  <c:v>3</c:v>
                </c:pt>
                <c:pt idx="207">
                  <c:v>7</c:v>
                </c:pt>
                <c:pt idx="208">
                  <c:v>7</c:v>
                </c:pt>
                <c:pt idx="209">
                  <c:v>6</c:v>
                </c:pt>
                <c:pt idx="210">
                  <c:v>2</c:v>
                </c:pt>
                <c:pt idx="211">
                  <c:v>9</c:v>
                </c:pt>
                <c:pt idx="212">
                  <c:v>1</c:v>
                </c:pt>
                <c:pt idx="213">
                  <c:v>3</c:v>
                </c:pt>
                <c:pt idx="214">
                  <c:v>7</c:v>
                </c:pt>
                <c:pt idx="215">
                  <c:v>15</c:v>
                </c:pt>
                <c:pt idx="216">
                  <c:v>11</c:v>
                </c:pt>
                <c:pt idx="217">
                  <c:v>7</c:v>
                </c:pt>
                <c:pt idx="218">
                  <c:v>9</c:v>
                </c:pt>
                <c:pt idx="219">
                  <c:v>15</c:v>
                </c:pt>
                <c:pt idx="220">
                  <c:v>8</c:v>
                </c:pt>
                <c:pt idx="221">
                  <c:v>2</c:v>
                </c:pt>
                <c:pt idx="222">
                  <c:v>9</c:v>
                </c:pt>
                <c:pt idx="223">
                  <c:v>7</c:v>
                </c:pt>
                <c:pt idx="224">
                  <c:v>19</c:v>
                </c:pt>
                <c:pt idx="225">
                  <c:v>2</c:v>
                </c:pt>
                <c:pt idx="226">
                  <c:v>4</c:v>
                </c:pt>
                <c:pt idx="227">
                  <c:v>5</c:v>
                </c:pt>
                <c:pt idx="228">
                  <c:v>16</c:v>
                </c:pt>
                <c:pt idx="229">
                  <c:v>15</c:v>
                </c:pt>
                <c:pt idx="230">
                  <c:v>17</c:v>
                </c:pt>
                <c:pt idx="231">
                  <c:v>15</c:v>
                </c:pt>
                <c:pt idx="232">
                  <c:v>19</c:v>
                </c:pt>
                <c:pt idx="233">
                  <c:v>18</c:v>
                </c:pt>
                <c:pt idx="234">
                  <c:v>18</c:v>
                </c:pt>
                <c:pt idx="235">
                  <c:v>15</c:v>
                </c:pt>
                <c:pt idx="236">
                  <c:v>18</c:v>
                </c:pt>
                <c:pt idx="237">
                  <c:v>15</c:v>
                </c:pt>
                <c:pt idx="238">
                  <c:v>9</c:v>
                </c:pt>
                <c:pt idx="239">
                  <c:v>7</c:v>
                </c:pt>
                <c:pt idx="240">
                  <c:v>11</c:v>
                </c:pt>
                <c:pt idx="241">
                  <c:v>6</c:v>
                </c:pt>
                <c:pt idx="242">
                  <c:v>1</c:v>
                </c:pt>
                <c:pt idx="243">
                  <c:v>6</c:v>
                </c:pt>
                <c:pt idx="244">
                  <c:v>7</c:v>
                </c:pt>
                <c:pt idx="245">
                  <c:v>18</c:v>
                </c:pt>
                <c:pt idx="246">
                  <c:v>18</c:v>
                </c:pt>
                <c:pt idx="247">
                  <c:v>16</c:v>
                </c:pt>
                <c:pt idx="248">
                  <c:v>17</c:v>
                </c:pt>
                <c:pt idx="249">
                  <c:v>14</c:v>
                </c:pt>
                <c:pt idx="250">
                  <c:v>17</c:v>
                </c:pt>
                <c:pt idx="251">
                  <c:v>18</c:v>
                </c:pt>
                <c:pt idx="252">
                  <c:v>17</c:v>
                </c:pt>
                <c:pt idx="253">
                  <c:v>9</c:v>
                </c:pt>
                <c:pt idx="254">
                  <c:v>10</c:v>
                </c:pt>
                <c:pt idx="255">
                  <c:v>3</c:v>
                </c:pt>
                <c:pt idx="256">
                  <c:v>14</c:v>
                </c:pt>
                <c:pt idx="257">
                  <c:v>5</c:v>
                </c:pt>
                <c:pt idx="258">
                  <c:v>14</c:v>
                </c:pt>
                <c:pt idx="259">
                  <c:v>15</c:v>
                </c:pt>
                <c:pt idx="260">
                  <c:v>15</c:v>
                </c:pt>
                <c:pt idx="261">
                  <c:v>11</c:v>
                </c:pt>
                <c:pt idx="262">
                  <c:v>11</c:v>
                </c:pt>
                <c:pt idx="263">
                  <c:v>10</c:v>
                </c:pt>
                <c:pt idx="264">
                  <c:v>16</c:v>
                </c:pt>
                <c:pt idx="265">
                  <c:v>4</c:v>
                </c:pt>
                <c:pt idx="266">
                  <c:v>2</c:v>
                </c:pt>
                <c:pt idx="267">
                  <c:v>3</c:v>
                </c:pt>
                <c:pt idx="268">
                  <c:v>4</c:v>
                </c:pt>
                <c:pt idx="269">
                  <c:v>8</c:v>
                </c:pt>
                <c:pt idx="270">
                  <c:v>8</c:v>
                </c:pt>
                <c:pt idx="271">
                  <c:v>8</c:v>
                </c:pt>
                <c:pt idx="272">
                  <c:v>9</c:v>
                </c:pt>
                <c:pt idx="273">
                  <c:v>14</c:v>
                </c:pt>
                <c:pt idx="274">
                  <c:v>5</c:v>
                </c:pt>
                <c:pt idx="275">
                  <c:v>14</c:v>
                </c:pt>
                <c:pt idx="276">
                  <c:v>11</c:v>
                </c:pt>
                <c:pt idx="277">
                  <c:v>17</c:v>
                </c:pt>
                <c:pt idx="278">
                  <c:v>3</c:v>
                </c:pt>
                <c:pt idx="279">
                  <c:v>5</c:v>
                </c:pt>
                <c:pt idx="280">
                  <c:v>8</c:v>
                </c:pt>
                <c:pt idx="281">
                  <c:v>15</c:v>
                </c:pt>
                <c:pt idx="282">
                  <c:v>8</c:v>
                </c:pt>
                <c:pt idx="283">
                  <c:v>14</c:v>
                </c:pt>
                <c:pt idx="284">
                  <c:v>19</c:v>
                </c:pt>
                <c:pt idx="285">
                  <c:v>18</c:v>
                </c:pt>
                <c:pt idx="286">
                  <c:v>3</c:v>
                </c:pt>
                <c:pt idx="287">
                  <c:v>8</c:v>
                </c:pt>
                <c:pt idx="288">
                  <c:v>2</c:v>
                </c:pt>
                <c:pt idx="289">
                  <c:v>15</c:v>
                </c:pt>
                <c:pt idx="290">
                  <c:v>9</c:v>
                </c:pt>
                <c:pt idx="291">
                  <c:v>19</c:v>
                </c:pt>
                <c:pt idx="292">
                  <c:v>18</c:v>
                </c:pt>
                <c:pt idx="293">
                  <c:v>10</c:v>
                </c:pt>
                <c:pt idx="294">
                  <c:v>18</c:v>
                </c:pt>
                <c:pt idx="295">
                  <c:v>16</c:v>
                </c:pt>
                <c:pt idx="296">
                  <c:v>19</c:v>
                </c:pt>
                <c:pt idx="297">
                  <c:v>18</c:v>
                </c:pt>
                <c:pt idx="298">
                  <c:v>19</c:v>
                </c:pt>
                <c:pt idx="299">
                  <c:v>17</c:v>
                </c:pt>
                <c:pt idx="300">
                  <c:v>6</c:v>
                </c:pt>
                <c:pt idx="301">
                  <c:v>9</c:v>
                </c:pt>
                <c:pt idx="302">
                  <c:v>18</c:v>
                </c:pt>
                <c:pt idx="303">
                  <c:v>18</c:v>
                </c:pt>
                <c:pt idx="304">
                  <c:v>15</c:v>
                </c:pt>
                <c:pt idx="305">
                  <c:v>6</c:v>
                </c:pt>
                <c:pt idx="306">
                  <c:v>17</c:v>
                </c:pt>
                <c:pt idx="307">
                  <c:v>19</c:v>
                </c:pt>
                <c:pt idx="308">
                  <c:v>13</c:v>
                </c:pt>
                <c:pt idx="309">
                  <c:v>10</c:v>
                </c:pt>
                <c:pt idx="310">
                  <c:v>5</c:v>
                </c:pt>
                <c:pt idx="311">
                  <c:v>18</c:v>
                </c:pt>
                <c:pt idx="312">
                  <c:v>19</c:v>
                </c:pt>
                <c:pt idx="313">
                  <c:v>17</c:v>
                </c:pt>
                <c:pt idx="314">
                  <c:v>18</c:v>
                </c:pt>
                <c:pt idx="315">
                  <c:v>18</c:v>
                </c:pt>
                <c:pt idx="316">
                  <c:v>19</c:v>
                </c:pt>
                <c:pt idx="317">
                  <c:v>18</c:v>
                </c:pt>
                <c:pt idx="318">
                  <c:v>17</c:v>
                </c:pt>
                <c:pt idx="319">
                  <c:v>18</c:v>
                </c:pt>
                <c:pt idx="320">
                  <c:v>15</c:v>
                </c:pt>
                <c:pt idx="321">
                  <c:v>3</c:v>
                </c:pt>
                <c:pt idx="322">
                  <c:v>4</c:v>
                </c:pt>
                <c:pt idx="323">
                  <c:v>7</c:v>
                </c:pt>
                <c:pt idx="324">
                  <c:v>2</c:v>
                </c:pt>
                <c:pt idx="325">
                  <c:v>5</c:v>
                </c:pt>
                <c:pt idx="326">
                  <c:v>1</c:v>
                </c:pt>
                <c:pt idx="327">
                  <c:v>1</c:v>
                </c:pt>
                <c:pt idx="328">
                  <c:v>9</c:v>
                </c:pt>
                <c:pt idx="329">
                  <c:v>13</c:v>
                </c:pt>
                <c:pt idx="330">
                  <c:v>8</c:v>
                </c:pt>
                <c:pt idx="331">
                  <c:v>13</c:v>
                </c:pt>
                <c:pt idx="332">
                  <c:v>16</c:v>
                </c:pt>
                <c:pt idx="333">
                  <c:v>2</c:v>
                </c:pt>
                <c:pt idx="334">
                  <c:v>9</c:v>
                </c:pt>
              </c:numCache>
            </c:numRef>
          </c:val>
          <c:smooth val="0"/>
          <c:extLst>
            <c:ext xmlns:c16="http://schemas.microsoft.com/office/drawing/2014/chart" uri="{C3380CC4-5D6E-409C-BE32-E72D297353CC}">
              <c16:uniqueId val="{00000009-2F99-48C7-850B-19690873118F}"/>
            </c:ext>
          </c:extLst>
        </c:ser>
        <c:ser>
          <c:idx val="10"/>
          <c:order val="10"/>
          <c:tx>
            <c:strRef>
              <c:f>Sheet6!$O$1</c:f>
              <c:strCache>
                <c:ptCount val="1"/>
                <c:pt idx="0">
                  <c:v>Rank of F_lambda11</c:v>
                </c:pt>
              </c:strCache>
            </c:strRef>
          </c:tx>
          <c:spPr>
            <a:ln w="19050" cap="rnd">
              <a:solidFill>
                <a:schemeClr val="accent5">
                  <a:lumMod val="6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Sheet6!$O$2:$O$336</c:f>
              <c:numCache>
                <c:formatCode>General</c:formatCode>
                <c:ptCount val="335"/>
                <c:pt idx="0">
                  <c:v>13</c:v>
                </c:pt>
                <c:pt idx="1">
                  <c:v>19</c:v>
                </c:pt>
                <c:pt idx="2">
                  <c:v>16</c:v>
                </c:pt>
                <c:pt idx="3">
                  <c:v>5</c:v>
                </c:pt>
                <c:pt idx="4">
                  <c:v>17</c:v>
                </c:pt>
                <c:pt idx="5">
                  <c:v>10</c:v>
                </c:pt>
                <c:pt idx="6">
                  <c:v>1</c:v>
                </c:pt>
                <c:pt idx="7">
                  <c:v>12</c:v>
                </c:pt>
                <c:pt idx="8">
                  <c:v>18</c:v>
                </c:pt>
                <c:pt idx="9">
                  <c:v>18</c:v>
                </c:pt>
                <c:pt idx="10">
                  <c:v>18</c:v>
                </c:pt>
                <c:pt idx="11">
                  <c:v>8</c:v>
                </c:pt>
                <c:pt idx="12">
                  <c:v>17</c:v>
                </c:pt>
                <c:pt idx="13">
                  <c:v>12</c:v>
                </c:pt>
                <c:pt idx="14">
                  <c:v>6</c:v>
                </c:pt>
                <c:pt idx="15">
                  <c:v>5</c:v>
                </c:pt>
                <c:pt idx="16">
                  <c:v>3</c:v>
                </c:pt>
                <c:pt idx="17">
                  <c:v>6</c:v>
                </c:pt>
                <c:pt idx="18">
                  <c:v>11</c:v>
                </c:pt>
                <c:pt idx="19">
                  <c:v>17</c:v>
                </c:pt>
                <c:pt idx="20">
                  <c:v>18</c:v>
                </c:pt>
                <c:pt idx="21">
                  <c:v>8</c:v>
                </c:pt>
                <c:pt idx="22">
                  <c:v>15</c:v>
                </c:pt>
                <c:pt idx="23">
                  <c:v>13</c:v>
                </c:pt>
                <c:pt idx="24">
                  <c:v>19</c:v>
                </c:pt>
                <c:pt idx="25">
                  <c:v>17</c:v>
                </c:pt>
                <c:pt idx="26">
                  <c:v>19</c:v>
                </c:pt>
                <c:pt idx="27">
                  <c:v>14</c:v>
                </c:pt>
                <c:pt idx="28">
                  <c:v>15</c:v>
                </c:pt>
                <c:pt idx="29">
                  <c:v>10</c:v>
                </c:pt>
                <c:pt idx="30">
                  <c:v>6</c:v>
                </c:pt>
                <c:pt idx="31">
                  <c:v>19</c:v>
                </c:pt>
                <c:pt idx="32">
                  <c:v>16</c:v>
                </c:pt>
                <c:pt idx="33">
                  <c:v>17</c:v>
                </c:pt>
                <c:pt idx="34">
                  <c:v>8</c:v>
                </c:pt>
                <c:pt idx="35">
                  <c:v>17</c:v>
                </c:pt>
                <c:pt idx="36">
                  <c:v>6</c:v>
                </c:pt>
                <c:pt idx="37">
                  <c:v>1</c:v>
                </c:pt>
                <c:pt idx="38">
                  <c:v>11</c:v>
                </c:pt>
                <c:pt idx="39">
                  <c:v>9</c:v>
                </c:pt>
                <c:pt idx="40">
                  <c:v>5</c:v>
                </c:pt>
                <c:pt idx="41">
                  <c:v>11</c:v>
                </c:pt>
                <c:pt idx="42">
                  <c:v>8</c:v>
                </c:pt>
                <c:pt idx="43">
                  <c:v>17</c:v>
                </c:pt>
                <c:pt idx="44">
                  <c:v>19</c:v>
                </c:pt>
                <c:pt idx="45">
                  <c:v>19</c:v>
                </c:pt>
                <c:pt idx="46">
                  <c:v>19</c:v>
                </c:pt>
                <c:pt idx="47">
                  <c:v>19</c:v>
                </c:pt>
                <c:pt idx="48">
                  <c:v>15</c:v>
                </c:pt>
                <c:pt idx="49">
                  <c:v>9</c:v>
                </c:pt>
                <c:pt idx="50">
                  <c:v>16</c:v>
                </c:pt>
                <c:pt idx="51">
                  <c:v>19</c:v>
                </c:pt>
                <c:pt idx="52">
                  <c:v>19</c:v>
                </c:pt>
                <c:pt idx="53">
                  <c:v>17</c:v>
                </c:pt>
                <c:pt idx="54">
                  <c:v>7</c:v>
                </c:pt>
                <c:pt idx="55">
                  <c:v>10</c:v>
                </c:pt>
                <c:pt idx="56">
                  <c:v>14</c:v>
                </c:pt>
                <c:pt idx="57">
                  <c:v>18</c:v>
                </c:pt>
                <c:pt idx="58">
                  <c:v>17</c:v>
                </c:pt>
                <c:pt idx="59">
                  <c:v>19</c:v>
                </c:pt>
                <c:pt idx="60">
                  <c:v>19</c:v>
                </c:pt>
                <c:pt idx="61">
                  <c:v>19</c:v>
                </c:pt>
                <c:pt idx="62">
                  <c:v>16</c:v>
                </c:pt>
                <c:pt idx="63">
                  <c:v>17</c:v>
                </c:pt>
                <c:pt idx="64">
                  <c:v>17</c:v>
                </c:pt>
                <c:pt idx="65">
                  <c:v>5</c:v>
                </c:pt>
                <c:pt idx="66">
                  <c:v>7</c:v>
                </c:pt>
                <c:pt idx="67">
                  <c:v>5</c:v>
                </c:pt>
                <c:pt idx="68">
                  <c:v>3</c:v>
                </c:pt>
                <c:pt idx="69">
                  <c:v>9</c:v>
                </c:pt>
                <c:pt idx="70">
                  <c:v>3</c:v>
                </c:pt>
                <c:pt idx="71">
                  <c:v>17</c:v>
                </c:pt>
                <c:pt idx="72">
                  <c:v>14</c:v>
                </c:pt>
                <c:pt idx="73">
                  <c:v>11</c:v>
                </c:pt>
                <c:pt idx="74">
                  <c:v>7</c:v>
                </c:pt>
                <c:pt idx="75">
                  <c:v>13</c:v>
                </c:pt>
                <c:pt idx="76">
                  <c:v>18</c:v>
                </c:pt>
                <c:pt idx="77">
                  <c:v>17</c:v>
                </c:pt>
                <c:pt idx="78">
                  <c:v>19</c:v>
                </c:pt>
                <c:pt idx="79">
                  <c:v>19</c:v>
                </c:pt>
                <c:pt idx="80">
                  <c:v>19</c:v>
                </c:pt>
                <c:pt idx="81">
                  <c:v>16</c:v>
                </c:pt>
                <c:pt idx="82">
                  <c:v>9</c:v>
                </c:pt>
                <c:pt idx="83">
                  <c:v>10</c:v>
                </c:pt>
                <c:pt idx="84">
                  <c:v>7</c:v>
                </c:pt>
                <c:pt idx="85">
                  <c:v>19</c:v>
                </c:pt>
                <c:pt idx="86">
                  <c:v>6</c:v>
                </c:pt>
                <c:pt idx="87">
                  <c:v>3</c:v>
                </c:pt>
                <c:pt idx="88">
                  <c:v>8</c:v>
                </c:pt>
                <c:pt idx="89">
                  <c:v>19</c:v>
                </c:pt>
                <c:pt idx="90">
                  <c:v>12</c:v>
                </c:pt>
                <c:pt idx="91">
                  <c:v>17</c:v>
                </c:pt>
                <c:pt idx="92">
                  <c:v>16</c:v>
                </c:pt>
                <c:pt idx="93">
                  <c:v>19</c:v>
                </c:pt>
                <c:pt idx="94">
                  <c:v>15</c:v>
                </c:pt>
                <c:pt idx="95">
                  <c:v>19</c:v>
                </c:pt>
                <c:pt idx="96">
                  <c:v>13</c:v>
                </c:pt>
                <c:pt idx="97">
                  <c:v>9</c:v>
                </c:pt>
                <c:pt idx="98">
                  <c:v>18</c:v>
                </c:pt>
                <c:pt idx="99">
                  <c:v>18</c:v>
                </c:pt>
                <c:pt idx="100">
                  <c:v>19</c:v>
                </c:pt>
                <c:pt idx="101">
                  <c:v>19</c:v>
                </c:pt>
                <c:pt idx="102">
                  <c:v>19</c:v>
                </c:pt>
                <c:pt idx="103">
                  <c:v>13</c:v>
                </c:pt>
                <c:pt idx="104">
                  <c:v>11</c:v>
                </c:pt>
                <c:pt idx="105">
                  <c:v>13</c:v>
                </c:pt>
                <c:pt idx="106">
                  <c:v>14</c:v>
                </c:pt>
                <c:pt idx="107">
                  <c:v>19</c:v>
                </c:pt>
                <c:pt idx="108">
                  <c:v>17</c:v>
                </c:pt>
                <c:pt idx="109">
                  <c:v>18</c:v>
                </c:pt>
                <c:pt idx="110">
                  <c:v>18</c:v>
                </c:pt>
                <c:pt idx="111">
                  <c:v>19</c:v>
                </c:pt>
                <c:pt idx="112">
                  <c:v>4</c:v>
                </c:pt>
                <c:pt idx="113">
                  <c:v>3</c:v>
                </c:pt>
                <c:pt idx="114">
                  <c:v>10</c:v>
                </c:pt>
                <c:pt idx="115">
                  <c:v>8</c:v>
                </c:pt>
                <c:pt idx="116">
                  <c:v>6</c:v>
                </c:pt>
                <c:pt idx="117">
                  <c:v>5</c:v>
                </c:pt>
                <c:pt idx="118">
                  <c:v>11</c:v>
                </c:pt>
                <c:pt idx="119">
                  <c:v>1</c:v>
                </c:pt>
                <c:pt idx="120">
                  <c:v>15</c:v>
                </c:pt>
                <c:pt idx="121">
                  <c:v>14</c:v>
                </c:pt>
                <c:pt idx="122">
                  <c:v>6</c:v>
                </c:pt>
                <c:pt idx="123">
                  <c:v>15</c:v>
                </c:pt>
                <c:pt idx="124">
                  <c:v>4</c:v>
                </c:pt>
                <c:pt idx="125">
                  <c:v>9</c:v>
                </c:pt>
                <c:pt idx="126">
                  <c:v>4</c:v>
                </c:pt>
                <c:pt idx="127">
                  <c:v>13</c:v>
                </c:pt>
                <c:pt idx="128">
                  <c:v>12</c:v>
                </c:pt>
                <c:pt idx="129">
                  <c:v>8</c:v>
                </c:pt>
                <c:pt idx="130">
                  <c:v>11</c:v>
                </c:pt>
                <c:pt idx="131">
                  <c:v>15</c:v>
                </c:pt>
                <c:pt idx="132">
                  <c:v>4</c:v>
                </c:pt>
                <c:pt idx="133">
                  <c:v>11</c:v>
                </c:pt>
                <c:pt idx="134">
                  <c:v>1</c:v>
                </c:pt>
                <c:pt idx="135">
                  <c:v>13</c:v>
                </c:pt>
                <c:pt idx="136">
                  <c:v>2</c:v>
                </c:pt>
                <c:pt idx="137">
                  <c:v>12</c:v>
                </c:pt>
                <c:pt idx="138">
                  <c:v>10</c:v>
                </c:pt>
                <c:pt idx="139">
                  <c:v>6</c:v>
                </c:pt>
                <c:pt idx="140">
                  <c:v>7</c:v>
                </c:pt>
                <c:pt idx="141">
                  <c:v>7</c:v>
                </c:pt>
                <c:pt idx="142">
                  <c:v>10</c:v>
                </c:pt>
                <c:pt idx="143">
                  <c:v>3</c:v>
                </c:pt>
                <c:pt idx="144">
                  <c:v>6</c:v>
                </c:pt>
                <c:pt idx="145">
                  <c:v>1</c:v>
                </c:pt>
                <c:pt idx="146">
                  <c:v>14</c:v>
                </c:pt>
                <c:pt idx="147">
                  <c:v>8</c:v>
                </c:pt>
                <c:pt idx="148">
                  <c:v>10</c:v>
                </c:pt>
                <c:pt idx="149">
                  <c:v>11</c:v>
                </c:pt>
                <c:pt idx="150">
                  <c:v>18</c:v>
                </c:pt>
                <c:pt idx="151">
                  <c:v>16</c:v>
                </c:pt>
                <c:pt idx="152">
                  <c:v>15</c:v>
                </c:pt>
                <c:pt idx="153">
                  <c:v>15</c:v>
                </c:pt>
                <c:pt idx="154">
                  <c:v>13</c:v>
                </c:pt>
                <c:pt idx="155">
                  <c:v>2</c:v>
                </c:pt>
                <c:pt idx="156">
                  <c:v>8</c:v>
                </c:pt>
                <c:pt idx="157">
                  <c:v>15</c:v>
                </c:pt>
                <c:pt idx="158">
                  <c:v>4</c:v>
                </c:pt>
                <c:pt idx="159">
                  <c:v>19</c:v>
                </c:pt>
                <c:pt idx="160">
                  <c:v>1</c:v>
                </c:pt>
                <c:pt idx="161">
                  <c:v>15</c:v>
                </c:pt>
                <c:pt idx="162">
                  <c:v>6</c:v>
                </c:pt>
                <c:pt idx="163">
                  <c:v>7</c:v>
                </c:pt>
                <c:pt idx="164">
                  <c:v>13</c:v>
                </c:pt>
                <c:pt idx="165">
                  <c:v>15</c:v>
                </c:pt>
                <c:pt idx="166">
                  <c:v>13</c:v>
                </c:pt>
                <c:pt idx="167">
                  <c:v>19</c:v>
                </c:pt>
                <c:pt idx="168">
                  <c:v>17</c:v>
                </c:pt>
                <c:pt idx="169">
                  <c:v>13</c:v>
                </c:pt>
                <c:pt idx="170">
                  <c:v>6</c:v>
                </c:pt>
                <c:pt idx="171">
                  <c:v>5</c:v>
                </c:pt>
                <c:pt idx="172">
                  <c:v>4</c:v>
                </c:pt>
                <c:pt idx="173">
                  <c:v>5</c:v>
                </c:pt>
                <c:pt idx="174">
                  <c:v>16</c:v>
                </c:pt>
                <c:pt idx="175">
                  <c:v>17</c:v>
                </c:pt>
                <c:pt idx="176">
                  <c:v>19</c:v>
                </c:pt>
                <c:pt idx="177">
                  <c:v>1</c:v>
                </c:pt>
                <c:pt idx="178">
                  <c:v>7</c:v>
                </c:pt>
                <c:pt idx="179">
                  <c:v>6</c:v>
                </c:pt>
                <c:pt idx="180">
                  <c:v>6</c:v>
                </c:pt>
                <c:pt idx="181">
                  <c:v>16</c:v>
                </c:pt>
                <c:pt idx="182">
                  <c:v>6</c:v>
                </c:pt>
                <c:pt idx="183">
                  <c:v>5</c:v>
                </c:pt>
                <c:pt idx="184">
                  <c:v>19</c:v>
                </c:pt>
                <c:pt idx="185">
                  <c:v>10</c:v>
                </c:pt>
                <c:pt idx="186">
                  <c:v>8</c:v>
                </c:pt>
                <c:pt idx="187">
                  <c:v>19</c:v>
                </c:pt>
                <c:pt idx="188">
                  <c:v>6</c:v>
                </c:pt>
                <c:pt idx="189">
                  <c:v>16</c:v>
                </c:pt>
                <c:pt idx="190">
                  <c:v>15</c:v>
                </c:pt>
                <c:pt idx="191">
                  <c:v>19</c:v>
                </c:pt>
                <c:pt idx="192">
                  <c:v>16</c:v>
                </c:pt>
                <c:pt idx="193">
                  <c:v>17</c:v>
                </c:pt>
                <c:pt idx="194">
                  <c:v>11</c:v>
                </c:pt>
                <c:pt idx="195">
                  <c:v>2</c:v>
                </c:pt>
                <c:pt idx="196">
                  <c:v>4</c:v>
                </c:pt>
                <c:pt idx="197">
                  <c:v>2</c:v>
                </c:pt>
                <c:pt idx="198">
                  <c:v>4</c:v>
                </c:pt>
                <c:pt idx="199">
                  <c:v>3</c:v>
                </c:pt>
                <c:pt idx="200">
                  <c:v>11</c:v>
                </c:pt>
                <c:pt idx="201">
                  <c:v>13</c:v>
                </c:pt>
                <c:pt idx="202">
                  <c:v>13</c:v>
                </c:pt>
                <c:pt idx="203">
                  <c:v>19</c:v>
                </c:pt>
                <c:pt idx="204">
                  <c:v>19</c:v>
                </c:pt>
                <c:pt idx="205">
                  <c:v>19</c:v>
                </c:pt>
                <c:pt idx="206">
                  <c:v>14</c:v>
                </c:pt>
                <c:pt idx="207">
                  <c:v>13</c:v>
                </c:pt>
                <c:pt idx="208">
                  <c:v>10</c:v>
                </c:pt>
                <c:pt idx="209">
                  <c:v>15</c:v>
                </c:pt>
                <c:pt idx="210">
                  <c:v>8</c:v>
                </c:pt>
                <c:pt idx="211">
                  <c:v>16</c:v>
                </c:pt>
                <c:pt idx="212">
                  <c:v>14</c:v>
                </c:pt>
                <c:pt idx="213">
                  <c:v>19</c:v>
                </c:pt>
                <c:pt idx="214">
                  <c:v>19</c:v>
                </c:pt>
                <c:pt idx="215">
                  <c:v>19</c:v>
                </c:pt>
                <c:pt idx="216">
                  <c:v>15</c:v>
                </c:pt>
                <c:pt idx="217">
                  <c:v>18</c:v>
                </c:pt>
                <c:pt idx="218">
                  <c:v>12</c:v>
                </c:pt>
                <c:pt idx="219">
                  <c:v>3</c:v>
                </c:pt>
                <c:pt idx="220">
                  <c:v>19</c:v>
                </c:pt>
                <c:pt idx="221">
                  <c:v>5</c:v>
                </c:pt>
                <c:pt idx="222">
                  <c:v>8</c:v>
                </c:pt>
                <c:pt idx="223">
                  <c:v>18</c:v>
                </c:pt>
                <c:pt idx="224">
                  <c:v>17</c:v>
                </c:pt>
                <c:pt idx="225">
                  <c:v>18</c:v>
                </c:pt>
                <c:pt idx="226">
                  <c:v>14</c:v>
                </c:pt>
                <c:pt idx="227">
                  <c:v>3</c:v>
                </c:pt>
                <c:pt idx="228">
                  <c:v>9</c:v>
                </c:pt>
                <c:pt idx="229">
                  <c:v>5</c:v>
                </c:pt>
                <c:pt idx="230">
                  <c:v>9</c:v>
                </c:pt>
                <c:pt idx="231">
                  <c:v>2</c:v>
                </c:pt>
                <c:pt idx="232">
                  <c:v>15</c:v>
                </c:pt>
                <c:pt idx="233">
                  <c:v>16</c:v>
                </c:pt>
                <c:pt idx="234">
                  <c:v>19</c:v>
                </c:pt>
                <c:pt idx="235">
                  <c:v>19</c:v>
                </c:pt>
                <c:pt idx="236">
                  <c:v>19</c:v>
                </c:pt>
                <c:pt idx="237">
                  <c:v>18</c:v>
                </c:pt>
                <c:pt idx="238">
                  <c:v>19</c:v>
                </c:pt>
                <c:pt idx="239">
                  <c:v>18</c:v>
                </c:pt>
                <c:pt idx="240">
                  <c:v>17</c:v>
                </c:pt>
                <c:pt idx="241">
                  <c:v>13</c:v>
                </c:pt>
                <c:pt idx="242">
                  <c:v>17</c:v>
                </c:pt>
                <c:pt idx="243">
                  <c:v>8</c:v>
                </c:pt>
                <c:pt idx="244">
                  <c:v>18</c:v>
                </c:pt>
                <c:pt idx="245">
                  <c:v>17</c:v>
                </c:pt>
                <c:pt idx="246">
                  <c:v>19</c:v>
                </c:pt>
                <c:pt idx="247">
                  <c:v>12</c:v>
                </c:pt>
                <c:pt idx="248">
                  <c:v>16</c:v>
                </c:pt>
                <c:pt idx="249">
                  <c:v>4</c:v>
                </c:pt>
                <c:pt idx="250">
                  <c:v>18</c:v>
                </c:pt>
                <c:pt idx="251">
                  <c:v>15</c:v>
                </c:pt>
                <c:pt idx="252">
                  <c:v>19</c:v>
                </c:pt>
                <c:pt idx="253">
                  <c:v>17</c:v>
                </c:pt>
                <c:pt idx="254">
                  <c:v>13</c:v>
                </c:pt>
                <c:pt idx="255">
                  <c:v>5</c:v>
                </c:pt>
                <c:pt idx="256">
                  <c:v>3</c:v>
                </c:pt>
                <c:pt idx="257">
                  <c:v>13</c:v>
                </c:pt>
                <c:pt idx="258">
                  <c:v>13</c:v>
                </c:pt>
                <c:pt idx="259">
                  <c:v>19</c:v>
                </c:pt>
                <c:pt idx="260">
                  <c:v>19</c:v>
                </c:pt>
                <c:pt idx="261">
                  <c:v>19</c:v>
                </c:pt>
                <c:pt idx="262">
                  <c:v>12</c:v>
                </c:pt>
                <c:pt idx="263">
                  <c:v>17</c:v>
                </c:pt>
                <c:pt idx="264">
                  <c:v>12</c:v>
                </c:pt>
                <c:pt idx="265">
                  <c:v>3</c:v>
                </c:pt>
                <c:pt idx="266">
                  <c:v>8</c:v>
                </c:pt>
                <c:pt idx="267">
                  <c:v>8</c:v>
                </c:pt>
                <c:pt idx="268">
                  <c:v>3</c:v>
                </c:pt>
                <c:pt idx="269">
                  <c:v>17</c:v>
                </c:pt>
                <c:pt idx="270">
                  <c:v>9</c:v>
                </c:pt>
                <c:pt idx="271">
                  <c:v>17</c:v>
                </c:pt>
                <c:pt idx="272">
                  <c:v>5</c:v>
                </c:pt>
                <c:pt idx="273">
                  <c:v>7</c:v>
                </c:pt>
                <c:pt idx="274">
                  <c:v>9</c:v>
                </c:pt>
                <c:pt idx="275">
                  <c:v>17</c:v>
                </c:pt>
                <c:pt idx="276">
                  <c:v>19</c:v>
                </c:pt>
                <c:pt idx="277">
                  <c:v>13</c:v>
                </c:pt>
                <c:pt idx="278">
                  <c:v>15</c:v>
                </c:pt>
                <c:pt idx="279">
                  <c:v>8</c:v>
                </c:pt>
                <c:pt idx="280">
                  <c:v>2</c:v>
                </c:pt>
                <c:pt idx="281">
                  <c:v>13</c:v>
                </c:pt>
                <c:pt idx="282">
                  <c:v>14</c:v>
                </c:pt>
                <c:pt idx="283">
                  <c:v>18</c:v>
                </c:pt>
                <c:pt idx="284">
                  <c:v>2</c:v>
                </c:pt>
                <c:pt idx="285">
                  <c:v>19</c:v>
                </c:pt>
                <c:pt idx="286">
                  <c:v>16</c:v>
                </c:pt>
                <c:pt idx="287">
                  <c:v>17</c:v>
                </c:pt>
                <c:pt idx="288">
                  <c:v>7</c:v>
                </c:pt>
                <c:pt idx="289">
                  <c:v>18</c:v>
                </c:pt>
                <c:pt idx="290">
                  <c:v>17</c:v>
                </c:pt>
                <c:pt idx="291">
                  <c:v>17</c:v>
                </c:pt>
                <c:pt idx="292">
                  <c:v>19</c:v>
                </c:pt>
                <c:pt idx="293">
                  <c:v>5</c:v>
                </c:pt>
                <c:pt idx="294">
                  <c:v>4</c:v>
                </c:pt>
                <c:pt idx="295">
                  <c:v>19</c:v>
                </c:pt>
                <c:pt idx="296">
                  <c:v>17</c:v>
                </c:pt>
                <c:pt idx="297">
                  <c:v>19</c:v>
                </c:pt>
                <c:pt idx="298">
                  <c:v>18</c:v>
                </c:pt>
                <c:pt idx="299">
                  <c:v>6</c:v>
                </c:pt>
                <c:pt idx="300">
                  <c:v>16</c:v>
                </c:pt>
                <c:pt idx="301">
                  <c:v>19</c:v>
                </c:pt>
                <c:pt idx="302">
                  <c:v>19</c:v>
                </c:pt>
                <c:pt idx="303">
                  <c:v>19</c:v>
                </c:pt>
                <c:pt idx="304">
                  <c:v>19</c:v>
                </c:pt>
                <c:pt idx="305">
                  <c:v>5</c:v>
                </c:pt>
                <c:pt idx="306">
                  <c:v>1</c:v>
                </c:pt>
                <c:pt idx="307">
                  <c:v>9</c:v>
                </c:pt>
                <c:pt idx="308">
                  <c:v>16</c:v>
                </c:pt>
                <c:pt idx="309">
                  <c:v>18</c:v>
                </c:pt>
                <c:pt idx="310">
                  <c:v>17</c:v>
                </c:pt>
                <c:pt idx="311">
                  <c:v>17</c:v>
                </c:pt>
                <c:pt idx="312">
                  <c:v>17</c:v>
                </c:pt>
                <c:pt idx="313">
                  <c:v>1</c:v>
                </c:pt>
                <c:pt idx="314">
                  <c:v>10</c:v>
                </c:pt>
                <c:pt idx="315">
                  <c:v>12</c:v>
                </c:pt>
                <c:pt idx="316">
                  <c:v>2</c:v>
                </c:pt>
                <c:pt idx="317">
                  <c:v>4</c:v>
                </c:pt>
                <c:pt idx="318">
                  <c:v>9</c:v>
                </c:pt>
                <c:pt idx="319">
                  <c:v>4</c:v>
                </c:pt>
                <c:pt idx="320">
                  <c:v>5</c:v>
                </c:pt>
                <c:pt idx="321">
                  <c:v>13</c:v>
                </c:pt>
                <c:pt idx="322">
                  <c:v>17</c:v>
                </c:pt>
                <c:pt idx="323">
                  <c:v>16</c:v>
                </c:pt>
                <c:pt idx="324">
                  <c:v>1</c:v>
                </c:pt>
                <c:pt idx="325">
                  <c:v>10</c:v>
                </c:pt>
                <c:pt idx="326">
                  <c:v>7</c:v>
                </c:pt>
                <c:pt idx="327">
                  <c:v>6</c:v>
                </c:pt>
                <c:pt idx="328">
                  <c:v>13</c:v>
                </c:pt>
                <c:pt idx="329">
                  <c:v>19</c:v>
                </c:pt>
                <c:pt idx="330">
                  <c:v>19</c:v>
                </c:pt>
                <c:pt idx="331">
                  <c:v>19</c:v>
                </c:pt>
                <c:pt idx="332">
                  <c:v>19</c:v>
                </c:pt>
                <c:pt idx="333">
                  <c:v>18</c:v>
                </c:pt>
                <c:pt idx="334">
                  <c:v>16</c:v>
                </c:pt>
              </c:numCache>
            </c:numRef>
          </c:val>
          <c:smooth val="0"/>
          <c:extLst>
            <c:ext xmlns:c16="http://schemas.microsoft.com/office/drawing/2014/chart" uri="{C3380CC4-5D6E-409C-BE32-E72D297353CC}">
              <c16:uniqueId val="{0000000A-2F99-48C7-850B-19690873118F}"/>
            </c:ext>
          </c:extLst>
        </c:ser>
        <c:ser>
          <c:idx val="11"/>
          <c:order val="11"/>
          <c:tx>
            <c:strRef>
              <c:f>Sheet6!$P$1</c:f>
              <c:strCache>
                <c:ptCount val="1"/>
                <c:pt idx="0">
                  <c:v>Rank of F_lambda12</c:v>
                </c:pt>
              </c:strCache>
            </c:strRef>
          </c:tx>
          <c:spPr>
            <a:ln w="19050" cap="rnd">
              <a:solidFill>
                <a:schemeClr val="accent6">
                  <a:lumMod val="6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Sheet6!$P$2:$P$336</c:f>
              <c:numCache>
                <c:formatCode>General</c:formatCode>
                <c:ptCount val="335"/>
                <c:pt idx="0">
                  <c:v>17</c:v>
                </c:pt>
                <c:pt idx="1">
                  <c:v>6</c:v>
                </c:pt>
                <c:pt idx="2">
                  <c:v>17</c:v>
                </c:pt>
                <c:pt idx="3">
                  <c:v>9</c:v>
                </c:pt>
                <c:pt idx="4">
                  <c:v>10</c:v>
                </c:pt>
                <c:pt idx="5">
                  <c:v>12</c:v>
                </c:pt>
                <c:pt idx="6">
                  <c:v>13</c:v>
                </c:pt>
                <c:pt idx="7">
                  <c:v>10</c:v>
                </c:pt>
                <c:pt idx="8">
                  <c:v>14</c:v>
                </c:pt>
                <c:pt idx="9">
                  <c:v>7</c:v>
                </c:pt>
                <c:pt idx="10">
                  <c:v>8</c:v>
                </c:pt>
                <c:pt idx="11">
                  <c:v>13</c:v>
                </c:pt>
                <c:pt idx="12">
                  <c:v>12</c:v>
                </c:pt>
                <c:pt idx="13">
                  <c:v>4</c:v>
                </c:pt>
                <c:pt idx="14">
                  <c:v>13</c:v>
                </c:pt>
                <c:pt idx="15">
                  <c:v>8</c:v>
                </c:pt>
                <c:pt idx="16">
                  <c:v>9</c:v>
                </c:pt>
                <c:pt idx="17">
                  <c:v>3</c:v>
                </c:pt>
                <c:pt idx="18">
                  <c:v>16</c:v>
                </c:pt>
                <c:pt idx="19">
                  <c:v>16</c:v>
                </c:pt>
                <c:pt idx="20">
                  <c:v>10</c:v>
                </c:pt>
                <c:pt idx="21">
                  <c:v>19</c:v>
                </c:pt>
                <c:pt idx="22">
                  <c:v>19</c:v>
                </c:pt>
                <c:pt idx="23">
                  <c:v>18</c:v>
                </c:pt>
                <c:pt idx="24">
                  <c:v>10</c:v>
                </c:pt>
                <c:pt idx="25">
                  <c:v>18</c:v>
                </c:pt>
                <c:pt idx="26">
                  <c:v>8</c:v>
                </c:pt>
                <c:pt idx="27">
                  <c:v>16</c:v>
                </c:pt>
                <c:pt idx="28">
                  <c:v>19</c:v>
                </c:pt>
                <c:pt idx="29">
                  <c:v>19</c:v>
                </c:pt>
                <c:pt idx="30">
                  <c:v>19</c:v>
                </c:pt>
                <c:pt idx="31">
                  <c:v>10</c:v>
                </c:pt>
                <c:pt idx="32">
                  <c:v>11</c:v>
                </c:pt>
                <c:pt idx="33">
                  <c:v>7</c:v>
                </c:pt>
                <c:pt idx="34">
                  <c:v>11</c:v>
                </c:pt>
                <c:pt idx="35">
                  <c:v>1</c:v>
                </c:pt>
                <c:pt idx="36">
                  <c:v>17</c:v>
                </c:pt>
                <c:pt idx="37">
                  <c:v>19</c:v>
                </c:pt>
                <c:pt idx="38">
                  <c:v>16</c:v>
                </c:pt>
                <c:pt idx="39">
                  <c:v>15</c:v>
                </c:pt>
                <c:pt idx="40">
                  <c:v>18</c:v>
                </c:pt>
                <c:pt idx="41">
                  <c:v>19</c:v>
                </c:pt>
                <c:pt idx="42">
                  <c:v>12</c:v>
                </c:pt>
                <c:pt idx="43">
                  <c:v>6</c:v>
                </c:pt>
                <c:pt idx="44">
                  <c:v>5</c:v>
                </c:pt>
                <c:pt idx="45">
                  <c:v>10</c:v>
                </c:pt>
                <c:pt idx="46">
                  <c:v>16</c:v>
                </c:pt>
                <c:pt idx="47">
                  <c:v>10</c:v>
                </c:pt>
                <c:pt idx="48">
                  <c:v>16</c:v>
                </c:pt>
                <c:pt idx="49">
                  <c:v>19</c:v>
                </c:pt>
                <c:pt idx="50">
                  <c:v>19</c:v>
                </c:pt>
                <c:pt idx="51">
                  <c:v>16</c:v>
                </c:pt>
                <c:pt idx="52">
                  <c:v>2</c:v>
                </c:pt>
                <c:pt idx="53">
                  <c:v>15</c:v>
                </c:pt>
                <c:pt idx="54">
                  <c:v>18</c:v>
                </c:pt>
                <c:pt idx="55">
                  <c:v>18</c:v>
                </c:pt>
                <c:pt idx="56">
                  <c:v>18</c:v>
                </c:pt>
                <c:pt idx="57">
                  <c:v>16</c:v>
                </c:pt>
                <c:pt idx="58">
                  <c:v>14</c:v>
                </c:pt>
                <c:pt idx="59">
                  <c:v>2</c:v>
                </c:pt>
                <c:pt idx="60">
                  <c:v>17</c:v>
                </c:pt>
                <c:pt idx="61">
                  <c:v>17</c:v>
                </c:pt>
                <c:pt idx="62">
                  <c:v>10</c:v>
                </c:pt>
                <c:pt idx="63">
                  <c:v>7</c:v>
                </c:pt>
                <c:pt idx="64">
                  <c:v>7</c:v>
                </c:pt>
                <c:pt idx="65">
                  <c:v>8</c:v>
                </c:pt>
                <c:pt idx="66">
                  <c:v>6</c:v>
                </c:pt>
                <c:pt idx="67">
                  <c:v>4</c:v>
                </c:pt>
                <c:pt idx="68">
                  <c:v>11</c:v>
                </c:pt>
                <c:pt idx="69">
                  <c:v>5</c:v>
                </c:pt>
                <c:pt idx="70">
                  <c:v>14</c:v>
                </c:pt>
                <c:pt idx="71">
                  <c:v>18</c:v>
                </c:pt>
                <c:pt idx="72">
                  <c:v>18</c:v>
                </c:pt>
                <c:pt idx="73">
                  <c:v>14</c:v>
                </c:pt>
                <c:pt idx="74">
                  <c:v>12</c:v>
                </c:pt>
                <c:pt idx="75">
                  <c:v>10</c:v>
                </c:pt>
                <c:pt idx="76">
                  <c:v>19</c:v>
                </c:pt>
                <c:pt idx="77">
                  <c:v>9</c:v>
                </c:pt>
                <c:pt idx="78">
                  <c:v>13</c:v>
                </c:pt>
                <c:pt idx="79">
                  <c:v>15</c:v>
                </c:pt>
                <c:pt idx="80">
                  <c:v>17</c:v>
                </c:pt>
                <c:pt idx="81">
                  <c:v>10</c:v>
                </c:pt>
                <c:pt idx="82">
                  <c:v>11</c:v>
                </c:pt>
                <c:pt idx="83">
                  <c:v>1</c:v>
                </c:pt>
                <c:pt idx="84">
                  <c:v>3</c:v>
                </c:pt>
                <c:pt idx="85">
                  <c:v>8</c:v>
                </c:pt>
                <c:pt idx="86">
                  <c:v>5</c:v>
                </c:pt>
                <c:pt idx="87">
                  <c:v>11</c:v>
                </c:pt>
                <c:pt idx="88">
                  <c:v>9</c:v>
                </c:pt>
                <c:pt idx="89">
                  <c:v>14</c:v>
                </c:pt>
                <c:pt idx="90">
                  <c:v>7</c:v>
                </c:pt>
                <c:pt idx="91">
                  <c:v>13</c:v>
                </c:pt>
                <c:pt idx="92">
                  <c:v>18</c:v>
                </c:pt>
                <c:pt idx="93">
                  <c:v>14</c:v>
                </c:pt>
                <c:pt idx="94">
                  <c:v>2</c:v>
                </c:pt>
                <c:pt idx="95">
                  <c:v>3</c:v>
                </c:pt>
                <c:pt idx="96">
                  <c:v>12</c:v>
                </c:pt>
                <c:pt idx="97">
                  <c:v>13</c:v>
                </c:pt>
                <c:pt idx="98">
                  <c:v>7</c:v>
                </c:pt>
                <c:pt idx="99">
                  <c:v>1</c:v>
                </c:pt>
                <c:pt idx="100">
                  <c:v>10</c:v>
                </c:pt>
                <c:pt idx="101">
                  <c:v>14</c:v>
                </c:pt>
                <c:pt idx="102">
                  <c:v>9</c:v>
                </c:pt>
                <c:pt idx="103">
                  <c:v>6</c:v>
                </c:pt>
                <c:pt idx="104">
                  <c:v>15</c:v>
                </c:pt>
                <c:pt idx="105">
                  <c:v>17</c:v>
                </c:pt>
                <c:pt idx="106">
                  <c:v>16</c:v>
                </c:pt>
                <c:pt idx="107">
                  <c:v>14</c:v>
                </c:pt>
                <c:pt idx="108">
                  <c:v>9</c:v>
                </c:pt>
                <c:pt idx="109">
                  <c:v>6</c:v>
                </c:pt>
                <c:pt idx="110">
                  <c:v>19</c:v>
                </c:pt>
                <c:pt idx="111">
                  <c:v>18</c:v>
                </c:pt>
                <c:pt idx="112">
                  <c:v>10</c:v>
                </c:pt>
                <c:pt idx="113">
                  <c:v>15</c:v>
                </c:pt>
                <c:pt idx="114">
                  <c:v>12</c:v>
                </c:pt>
                <c:pt idx="115">
                  <c:v>1</c:v>
                </c:pt>
                <c:pt idx="116">
                  <c:v>1</c:v>
                </c:pt>
                <c:pt idx="117">
                  <c:v>11</c:v>
                </c:pt>
                <c:pt idx="118">
                  <c:v>17</c:v>
                </c:pt>
                <c:pt idx="119">
                  <c:v>19</c:v>
                </c:pt>
                <c:pt idx="120">
                  <c:v>16</c:v>
                </c:pt>
                <c:pt idx="121">
                  <c:v>1</c:v>
                </c:pt>
                <c:pt idx="122">
                  <c:v>9</c:v>
                </c:pt>
                <c:pt idx="123">
                  <c:v>6</c:v>
                </c:pt>
                <c:pt idx="124">
                  <c:v>16</c:v>
                </c:pt>
                <c:pt idx="125">
                  <c:v>19</c:v>
                </c:pt>
                <c:pt idx="126">
                  <c:v>14</c:v>
                </c:pt>
                <c:pt idx="127">
                  <c:v>14</c:v>
                </c:pt>
                <c:pt idx="128">
                  <c:v>18</c:v>
                </c:pt>
                <c:pt idx="129">
                  <c:v>19</c:v>
                </c:pt>
                <c:pt idx="130">
                  <c:v>17</c:v>
                </c:pt>
                <c:pt idx="131">
                  <c:v>2</c:v>
                </c:pt>
                <c:pt idx="132">
                  <c:v>10</c:v>
                </c:pt>
                <c:pt idx="133">
                  <c:v>9</c:v>
                </c:pt>
                <c:pt idx="134">
                  <c:v>7</c:v>
                </c:pt>
                <c:pt idx="135">
                  <c:v>4</c:v>
                </c:pt>
                <c:pt idx="136">
                  <c:v>6</c:v>
                </c:pt>
                <c:pt idx="137">
                  <c:v>9</c:v>
                </c:pt>
                <c:pt idx="138">
                  <c:v>18</c:v>
                </c:pt>
                <c:pt idx="139">
                  <c:v>18</c:v>
                </c:pt>
                <c:pt idx="140">
                  <c:v>16</c:v>
                </c:pt>
                <c:pt idx="141">
                  <c:v>6</c:v>
                </c:pt>
                <c:pt idx="142">
                  <c:v>5</c:v>
                </c:pt>
                <c:pt idx="143">
                  <c:v>19</c:v>
                </c:pt>
                <c:pt idx="144">
                  <c:v>18</c:v>
                </c:pt>
                <c:pt idx="145">
                  <c:v>4</c:v>
                </c:pt>
                <c:pt idx="146">
                  <c:v>19</c:v>
                </c:pt>
                <c:pt idx="147">
                  <c:v>19</c:v>
                </c:pt>
                <c:pt idx="148">
                  <c:v>19</c:v>
                </c:pt>
                <c:pt idx="149">
                  <c:v>18</c:v>
                </c:pt>
                <c:pt idx="150">
                  <c:v>14</c:v>
                </c:pt>
                <c:pt idx="151">
                  <c:v>17</c:v>
                </c:pt>
                <c:pt idx="152">
                  <c:v>19</c:v>
                </c:pt>
                <c:pt idx="153">
                  <c:v>19</c:v>
                </c:pt>
                <c:pt idx="154">
                  <c:v>16</c:v>
                </c:pt>
                <c:pt idx="155">
                  <c:v>19</c:v>
                </c:pt>
                <c:pt idx="156">
                  <c:v>9</c:v>
                </c:pt>
                <c:pt idx="157">
                  <c:v>6</c:v>
                </c:pt>
                <c:pt idx="158">
                  <c:v>3</c:v>
                </c:pt>
                <c:pt idx="159">
                  <c:v>15</c:v>
                </c:pt>
                <c:pt idx="160">
                  <c:v>13</c:v>
                </c:pt>
                <c:pt idx="161">
                  <c:v>18</c:v>
                </c:pt>
                <c:pt idx="162">
                  <c:v>19</c:v>
                </c:pt>
                <c:pt idx="163">
                  <c:v>19</c:v>
                </c:pt>
                <c:pt idx="164">
                  <c:v>19</c:v>
                </c:pt>
                <c:pt idx="165">
                  <c:v>19</c:v>
                </c:pt>
                <c:pt idx="166">
                  <c:v>18</c:v>
                </c:pt>
                <c:pt idx="167">
                  <c:v>12</c:v>
                </c:pt>
                <c:pt idx="168">
                  <c:v>9</c:v>
                </c:pt>
                <c:pt idx="169">
                  <c:v>16</c:v>
                </c:pt>
                <c:pt idx="170">
                  <c:v>16</c:v>
                </c:pt>
                <c:pt idx="171">
                  <c:v>18</c:v>
                </c:pt>
                <c:pt idx="172">
                  <c:v>19</c:v>
                </c:pt>
                <c:pt idx="173">
                  <c:v>17</c:v>
                </c:pt>
                <c:pt idx="174">
                  <c:v>19</c:v>
                </c:pt>
                <c:pt idx="175">
                  <c:v>19</c:v>
                </c:pt>
                <c:pt idx="176">
                  <c:v>14</c:v>
                </c:pt>
                <c:pt idx="177">
                  <c:v>9</c:v>
                </c:pt>
                <c:pt idx="178">
                  <c:v>6</c:v>
                </c:pt>
                <c:pt idx="179">
                  <c:v>11</c:v>
                </c:pt>
                <c:pt idx="180">
                  <c:v>16</c:v>
                </c:pt>
                <c:pt idx="181">
                  <c:v>13</c:v>
                </c:pt>
                <c:pt idx="182">
                  <c:v>11</c:v>
                </c:pt>
                <c:pt idx="183">
                  <c:v>13</c:v>
                </c:pt>
                <c:pt idx="184">
                  <c:v>13</c:v>
                </c:pt>
                <c:pt idx="185">
                  <c:v>4</c:v>
                </c:pt>
                <c:pt idx="186">
                  <c:v>11</c:v>
                </c:pt>
                <c:pt idx="187">
                  <c:v>17</c:v>
                </c:pt>
                <c:pt idx="188">
                  <c:v>16</c:v>
                </c:pt>
                <c:pt idx="189">
                  <c:v>8</c:v>
                </c:pt>
                <c:pt idx="190">
                  <c:v>8</c:v>
                </c:pt>
                <c:pt idx="191">
                  <c:v>15</c:v>
                </c:pt>
                <c:pt idx="192">
                  <c:v>17</c:v>
                </c:pt>
                <c:pt idx="193">
                  <c:v>5</c:v>
                </c:pt>
                <c:pt idx="194">
                  <c:v>2</c:v>
                </c:pt>
                <c:pt idx="195">
                  <c:v>10</c:v>
                </c:pt>
                <c:pt idx="196">
                  <c:v>6</c:v>
                </c:pt>
                <c:pt idx="197">
                  <c:v>1</c:v>
                </c:pt>
                <c:pt idx="198">
                  <c:v>10</c:v>
                </c:pt>
                <c:pt idx="199">
                  <c:v>13</c:v>
                </c:pt>
                <c:pt idx="200">
                  <c:v>19</c:v>
                </c:pt>
                <c:pt idx="201">
                  <c:v>19</c:v>
                </c:pt>
                <c:pt idx="202">
                  <c:v>10</c:v>
                </c:pt>
                <c:pt idx="203">
                  <c:v>2</c:v>
                </c:pt>
                <c:pt idx="204">
                  <c:v>16</c:v>
                </c:pt>
                <c:pt idx="205">
                  <c:v>16</c:v>
                </c:pt>
                <c:pt idx="206">
                  <c:v>18</c:v>
                </c:pt>
                <c:pt idx="207">
                  <c:v>14</c:v>
                </c:pt>
                <c:pt idx="208">
                  <c:v>3</c:v>
                </c:pt>
                <c:pt idx="209">
                  <c:v>4</c:v>
                </c:pt>
                <c:pt idx="210">
                  <c:v>4</c:v>
                </c:pt>
                <c:pt idx="211">
                  <c:v>7</c:v>
                </c:pt>
                <c:pt idx="212">
                  <c:v>16</c:v>
                </c:pt>
                <c:pt idx="213">
                  <c:v>11</c:v>
                </c:pt>
                <c:pt idx="214">
                  <c:v>13</c:v>
                </c:pt>
                <c:pt idx="215">
                  <c:v>16</c:v>
                </c:pt>
                <c:pt idx="216">
                  <c:v>5</c:v>
                </c:pt>
                <c:pt idx="217">
                  <c:v>11</c:v>
                </c:pt>
                <c:pt idx="218">
                  <c:v>17</c:v>
                </c:pt>
                <c:pt idx="219">
                  <c:v>17</c:v>
                </c:pt>
                <c:pt idx="220">
                  <c:v>2</c:v>
                </c:pt>
                <c:pt idx="221">
                  <c:v>4</c:v>
                </c:pt>
                <c:pt idx="222">
                  <c:v>18</c:v>
                </c:pt>
                <c:pt idx="223">
                  <c:v>15</c:v>
                </c:pt>
                <c:pt idx="224">
                  <c:v>10</c:v>
                </c:pt>
                <c:pt idx="225">
                  <c:v>19</c:v>
                </c:pt>
                <c:pt idx="226">
                  <c:v>5</c:v>
                </c:pt>
                <c:pt idx="227">
                  <c:v>2</c:v>
                </c:pt>
                <c:pt idx="228">
                  <c:v>12</c:v>
                </c:pt>
                <c:pt idx="229">
                  <c:v>17</c:v>
                </c:pt>
                <c:pt idx="230">
                  <c:v>16</c:v>
                </c:pt>
                <c:pt idx="231">
                  <c:v>19</c:v>
                </c:pt>
                <c:pt idx="232">
                  <c:v>18</c:v>
                </c:pt>
                <c:pt idx="233">
                  <c:v>17</c:v>
                </c:pt>
                <c:pt idx="234">
                  <c:v>10</c:v>
                </c:pt>
                <c:pt idx="235">
                  <c:v>13</c:v>
                </c:pt>
                <c:pt idx="236">
                  <c:v>16</c:v>
                </c:pt>
                <c:pt idx="237">
                  <c:v>13</c:v>
                </c:pt>
                <c:pt idx="238">
                  <c:v>18</c:v>
                </c:pt>
                <c:pt idx="239">
                  <c:v>16</c:v>
                </c:pt>
                <c:pt idx="240">
                  <c:v>10</c:v>
                </c:pt>
                <c:pt idx="241">
                  <c:v>1</c:v>
                </c:pt>
                <c:pt idx="242">
                  <c:v>3</c:v>
                </c:pt>
                <c:pt idx="243">
                  <c:v>16</c:v>
                </c:pt>
                <c:pt idx="244">
                  <c:v>4</c:v>
                </c:pt>
                <c:pt idx="245">
                  <c:v>3</c:v>
                </c:pt>
                <c:pt idx="246">
                  <c:v>7</c:v>
                </c:pt>
                <c:pt idx="247">
                  <c:v>11</c:v>
                </c:pt>
                <c:pt idx="248">
                  <c:v>10</c:v>
                </c:pt>
                <c:pt idx="249">
                  <c:v>7</c:v>
                </c:pt>
                <c:pt idx="250">
                  <c:v>5</c:v>
                </c:pt>
                <c:pt idx="251">
                  <c:v>12</c:v>
                </c:pt>
                <c:pt idx="252">
                  <c:v>13</c:v>
                </c:pt>
                <c:pt idx="253">
                  <c:v>16</c:v>
                </c:pt>
                <c:pt idx="254">
                  <c:v>12</c:v>
                </c:pt>
                <c:pt idx="255">
                  <c:v>17</c:v>
                </c:pt>
                <c:pt idx="256">
                  <c:v>18</c:v>
                </c:pt>
                <c:pt idx="257">
                  <c:v>16</c:v>
                </c:pt>
                <c:pt idx="258">
                  <c:v>18</c:v>
                </c:pt>
                <c:pt idx="259">
                  <c:v>10</c:v>
                </c:pt>
                <c:pt idx="260">
                  <c:v>1</c:v>
                </c:pt>
                <c:pt idx="261">
                  <c:v>5</c:v>
                </c:pt>
                <c:pt idx="262">
                  <c:v>15</c:v>
                </c:pt>
                <c:pt idx="263">
                  <c:v>15</c:v>
                </c:pt>
                <c:pt idx="264">
                  <c:v>2</c:v>
                </c:pt>
                <c:pt idx="265">
                  <c:v>10</c:v>
                </c:pt>
                <c:pt idx="266">
                  <c:v>3</c:v>
                </c:pt>
                <c:pt idx="267">
                  <c:v>4</c:v>
                </c:pt>
                <c:pt idx="268">
                  <c:v>10</c:v>
                </c:pt>
                <c:pt idx="269">
                  <c:v>18</c:v>
                </c:pt>
                <c:pt idx="270">
                  <c:v>18</c:v>
                </c:pt>
                <c:pt idx="271">
                  <c:v>18</c:v>
                </c:pt>
                <c:pt idx="272">
                  <c:v>17</c:v>
                </c:pt>
                <c:pt idx="273">
                  <c:v>12</c:v>
                </c:pt>
                <c:pt idx="274">
                  <c:v>15</c:v>
                </c:pt>
                <c:pt idx="275">
                  <c:v>19</c:v>
                </c:pt>
                <c:pt idx="276">
                  <c:v>6</c:v>
                </c:pt>
                <c:pt idx="277">
                  <c:v>5</c:v>
                </c:pt>
                <c:pt idx="278">
                  <c:v>8</c:v>
                </c:pt>
                <c:pt idx="279">
                  <c:v>13</c:v>
                </c:pt>
                <c:pt idx="280">
                  <c:v>17</c:v>
                </c:pt>
                <c:pt idx="281">
                  <c:v>19</c:v>
                </c:pt>
                <c:pt idx="282">
                  <c:v>15</c:v>
                </c:pt>
                <c:pt idx="283">
                  <c:v>1</c:v>
                </c:pt>
                <c:pt idx="284">
                  <c:v>15</c:v>
                </c:pt>
                <c:pt idx="285">
                  <c:v>4</c:v>
                </c:pt>
                <c:pt idx="286">
                  <c:v>9</c:v>
                </c:pt>
                <c:pt idx="287">
                  <c:v>9</c:v>
                </c:pt>
                <c:pt idx="288">
                  <c:v>6</c:v>
                </c:pt>
                <c:pt idx="289">
                  <c:v>12</c:v>
                </c:pt>
                <c:pt idx="290">
                  <c:v>14</c:v>
                </c:pt>
                <c:pt idx="291">
                  <c:v>18</c:v>
                </c:pt>
                <c:pt idx="292">
                  <c:v>15</c:v>
                </c:pt>
                <c:pt idx="293">
                  <c:v>3</c:v>
                </c:pt>
                <c:pt idx="294">
                  <c:v>13</c:v>
                </c:pt>
                <c:pt idx="295">
                  <c:v>15</c:v>
                </c:pt>
                <c:pt idx="296">
                  <c:v>18</c:v>
                </c:pt>
                <c:pt idx="297">
                  <c:v>14</c:v>
                </c:pt>
                <c:pt idx="298">
                  <c:v>2</c:v>
                </c:pt>
                <c:pt idx="299">
                  <c:v>13</c:v>
                </c:pt>
                <c:pt idx="300">
                  <c:v>17</c:v>
                </c:pt>
                <c:pt idx="301">
                  <c:v>5</c:v>
                </c:pt>
                <c:pt idx="302">
                  <c:v>1</c:v>
                </c:pt>
                <c:pt idx="303">
                  <c:v>10</c:v>
                </c:pt>
                <c:pt idx="304">
                  <c:v>12</c:v>
                </c:pt>
                <c:pt idx="305">
                  <c:v>10</c:v>
                </c:pt>
                <c:pt idx="306">
                  <c:v>8</c:v>
                </c:pt>
                <c:pt idx="307">
                  <c:v>17</c:v>
                </c:pt>
                <c:pt idx="308">
                  <c:v>15</c:v>
                </c:pt>
                <c:pt idx="309">
                  <c:v>4</c:v>
                </c:pt>
                <c:pt idx="310">
                  <c:v>11</c:v>
                </c:pt>
                <c:pt idx="311">
                  <c:v>5</c:v>
                </c:pt>
                <c:pt idx="312">
                  <c:v>1</c:v>
                </c:pt>
                <c:pt idx="313">
                  <c:v>13</c:v>
                </c:pt>
                <c:pt idx="314">
                  <c:v>5</c:v>
                </c:pt>
                <c:pt idx="315">
                  <c:v>6</c:v>
                </c:pt>
                <c:pt idx="316">
                  <c:v>18</c:v>
                </c:pt>
                <c:pt idx="317">
                  <c:v>13</c:v>
                </c:pt>
                <c:pt idx="318">
                  <c:v>7</c:v>
                </c:pt>
                <c:pt idx="319">
                  <c:v>13</c:v>
                </c:pt>
                <c:pt idx="320">
                  <c:v>17</c:v>
                </c:pt>
                <c:pt idx="321">
                  <c:v>19</c:v>
                </c:pt>
                <c:pt idx="322">
                  <c:v>15</c:v>
                </c:pt>
                <c:pt idx="323">
                  <c:v>17</c:v>
                </c:pt>
                <c:pt idx="324">
                  <c:v>18</c:v>
                </c:pt>
                <c:pt idx="325">
                  <c:v>13</c:v>
                </c:pt>
                <c:pt idx="326">
                  <c:v>4</c:v>
                </c:pt>
                <c:pt idx="327">
                  <c:v>12</c:v>
                </c:pt>
                <c:pt idx="328">
                  <c:v>16</c:v>
                </c:pt>
                <c:pt idx="329">
                  <c:v>18</c:v>
                </c:pt>
                <c:pt idx="330">
                  <c:v>18</c:v>
                </c:pt>
                <c:pt idx="331">
                  <c:v>10</c:v>
                </c:pt>
                <c:pt idx="332">
                  <c:v>18</c:v>
                </c:pt>
                <c:pt idx="333">
                  <c:v>19</c:v>
                </c:pt>
                <c:pt idx="334">
                  <c:v>19</c:v>
                </c:pt>
              </c:numCache>
            </c:numRef>
          </c:val>
          <c:smooth val="0"/>
          <c:extLst>
            <c:ext xmlns:c16="http://schemas.microsoft.com/office/drawing/2014/chart" uri="{C3380CC4-5D6E-409C-BE32-E72D297353CC}">
              <c16:uniqueId val="{0000000B-2F99-48C7-850B-19690873118F}"/>
            </c:ext>
          </c:extLst>
        </c:ser>
        <c:ser>
          <c:idx val="12"/>
          <c:order val="12"/>
          <c:tx>
            <c:strRef>
              <c:f>Sheet6!$Q$1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Sheet6!$Q$2:$Q$336</c:f>
              <c:numCache>
                <c:formatCode>General</c:formatCode>
                <c:ptCount val="335"/>
                <c:pt idx="0">
                  <c:v>19</c:v>
                </c:pt>
                <c:pt idx="1">
                  <c:v>16</c:v>
                </c:pt>
                <c:pt idx="2">
                  <c:v>12</c:v>
                </c:pt>
                <c:pt idx="3">
                  <c:v>6</c:v>
                </c:pt>
                <c:pt idx="4">
                  <c:v>11</c:v>
                </c:pt>
                <c:pt idx="5">
                  <c:v>8</c:v>
                </c:pt>
                <c:pt idx="6">
                  <c:v>15</c:v>
                </c:pt>
                <c:pt idx="7">
                  <c:v>6</c:v>
                </c:pt>
                <c:pt idx="8">
                  <c:v>12</c:v>
                </c:pt>
                <c:pt idx="9">
                  <c:v>16</c:v>
                </c:pt>
                <c:pt idx="10">
                  <c:v>3</c:v>
                </c:pt>
                <c:pt idx="11">
                  <c:v>11</c:v>
                </c:pt>
                <c:pt idx="12">
                  <c:v>18</c:v>
                </c:pt>
                <c:pt idx="13">
                  <c:v>13</c:v>
                </c:pt>
                <c:pt idx="14">
                  <c:v>10</c:v>
                </c:pt>
                <c:pt idx="15">
                  <c:v>12</c:v>
                </c:pt>
                <c:pt idx="16">
                  <c:v>10</c:v>
                </c:pt>
                <c:pt idx="17">
                  <c:v>16</c:v>
                </c:pt>
                <c:pt idx="18">
                  <c:v>4</c:v>
                </c:pt>
                <c:pt idx="19">
                  <c:v>11</c:v>
                </c:pt>
                <c:pt idx="20">
                  <c:v>1</c:v>
                </c:pt>
                <c:pt idx="21">
                  <c:v>7</c:v>
                </c:pt>
                <c:pt idx="22">
                  <c:v>16</c:v>
                </c:pt>
                <c:pt idx="23">
                  <c:v>16</c:v>
                </c:pt>
                <c:pt idx="24">
                  <c:v>13</c:v>
                </c:pt>
                <c:pt idx="25">
                  <c:v>8</c:v>
                </c:pt>
                <c:pt idx="26">
                  <c:v>2</c:v>
                </c:pt>
                <c:pt idx="27">
                  <c:v>15</c:v>
                </c:pt>
                <c:pt idx="28">
                  <c:v>3</c:v>
                </c:pt>
                <c:pt idx="29">
                  <c:v>7</c:v>
                </c:pt>
                <c:pt idx="30">
                  <c:v>17</c:v>
                </c:pt>
                <c:pt idx="31">
                  <c:v>12</c:v>
                </c:pt>
                <c:pt idx="32">
                  <c:v>19</c:v>
                </c:pt>
                <c:pt idx="33">
                  <c:v>18</c:v>
                </c:pt>
                <c:pt idx="34">
                  <c:v>7</c:v>
                </c:pt>
                <c:pt idx="35">
                  <c:v>6</c:v>
                </c:pt>
                <c:pt idx="36">
                  <c:v>5</c:v>
                </c:pt>
                <c:pt idx="37">
                  <c:v>14</c:v>
                </c:pt>
                <c:pt idx="38">
                  <c:v>8</c:v>
                </c:pt>
                <c:pt idx="39">
                  <c:v>4</c:v>
                </c:pt>
                <c:pt idx="40">
                  <c:v>16</c:v>
                </c:pt>
                <c:pt idx="41">
                  <c:v>17</c:v>
                </c:pt>
                <c:pt idx="42">
                  <c:v>19</c:v>
                </c:pt>
                <c:pt idx="43">
                  <c:v>10</c:v>
                </c:pt>
                <c:pt idx="44">
                  <c:v>4</c:v>
                </c:pt>
                <c:pt idx="45">
                  <c:v>13</c:v>
                </c:pt>
                <c:pt idx="46">
                  <c:v>3</c:v>
                </c:pt>
                <c:pt idx="47">
                  <c:v>14</c:v>
                </c:pt>
                <c:pt idx="48">
                  <c:v>19</c:v>
                </c:pt>
                <c:pt idx="49">
                  <c:v>16</c:v>
                </c:pt>
                <c:pt idx="50">
                  <c:v>4</c:v>
                </c:pt>
                <c:pt idx="51">
                  <c:v>15</c:v>
                </c:pt>
                <c:pt idx="52">
                  <c:v>11</c:v>
                </c:pt>
                <c:pt idx="53">
                  <c:v>7</c:v>
                </c:pt>
                <c:pt idx="54">
                  <c:v>13</c:v>
                </c:pt>
                <c:pt idx="55">
                  <c:v>7</c:v>
                </c:pt>
                <c:pt idx="56">
                  <c:v>5</c:v>
                </c:pt>
                <c:pt idx="57">
                  <c:v>9</c:v>
                </c:pt>
                <c:pt idx="58">
                  <c:v>5</c:v>
                </c:pt>
                <c:pt idx="59">
                  <c:v>11</c:v>
                </c:pt>
                <c:pt idx="60">
                  <c:v>9</c:v>
                </c:pt>
                <c:pt idx="61">
                  <c:v>16</c:v>
                </c:pt>
                <c:pt idx="62">
                  <c:v>19</c:v>
                </c:pt>
                <c:pt idx="63">
                  <c:v>18</c:v>
                </c:pt>
                <c:pt idx="64">
                  <c:v>18</c:v>
                </c:pt>
                <c:pt idx="65">
                  <c:v>15</c:v>
                </c:pt>
                <c:pt idx="66">
                  <c:v>17</c:v>
                </c:pt>
                <c:pt idx="67">
                  <c:v>19</c:v>
                </c:pt>
                <c:pt idx="68">
                  <c:v>15</c:v>
                </c:pt>
                <c:pt idx="69">
                  <c:v>6</c:v>
                </c:pt>
                <c:pt idx="70">
                  <c:v>8</c:v>
                </c:pt>
                <c:pt idx="71">
                  <c:v>19</c:v>
                </c:pt>
                <c:pt idx="72">
                  <c:v>8</c:v>
                </c:pt>
                <c:pt idx="73">
                  <c:v>10</c:v>
                </c:pt>
                <c:pt idx="74">
                  <c:v>19</c:v>
                </c:pt>
                <c:pt idx="75">
                  <c:v>16</c:v>
                </c:pt>
                <c:pt idx="76">
                  <c:v>9</c:v>
                </c:pt>
                <c:pt idx="77">
                  <c:v>12</c:v>
                </c:pt>
                <c:pt idx="78">
                  <c:v>11</c:v>
                </c:pt>
                <c:pt idx="79">
                  <c:v>7</c:v>
                </c:pt>
                <c:pt idx="80">
                  <c:v>11</c:v>
                </c:pt>
                <c:pt idx="81">
                  <c:v>19</c:v>
                </c:pt>
                <c:pt idx="82">
                  <c:v>19</c:v>
                </c:pt>
                <c:pt idx="83">
                  <c:v>8</c:v>
                </c:pt>
                <c:pt idx="84">
                  <c:v>14</c:v>
                </c:pt>
                <c:pt idx="85">
                  <c:v>17</c:v>
                </c:pt>
                <c:pt idx="86">
                  <c:v>12</c:v>
                </c:pt>
                <c:pt idx="87">
                  <c:v>7</c:v>
                </c:pt>
                <c:pt idx="88">
                  <c:v>7</c:v>
                </c:pt>
                <c:pt idx="89">
                  <c:v>17</c:v>
                </c:pt>
                <c:pt idx="90">
                  <c:v>19</c:v>
                </c:pt>
                <c:pt idx="91">
                  <c:v>18</c:v>
                </c:pt>
                <c:pt idx="92">
                  <c:v>14</c:v>
                </c:pt>
                <c:pt idx="93">
                  <c:v>16</c:v>
                </c:pt>
                <c:pt idx="94">
                  <c:v>18</c:v>
                </c:pt>
                <c:pt idx="95">
                  <c:v>5</c:v>
                </c:pt>
                <c:pt idx="96">
                  <c:v>10</c:v>
                </c:pt>
                <c:pt idx="97">
                  <c:v>17</c:v>
                </c:pt>
                <c:pt idx="98">
                  <c:v>3</c:v>
                </c:pt>
                <c:pt idx="99">
                  <c:v>9</c:v>
                </c:pt>
                <c:pt idx="100">
                  <c:v>2</c:v>
                </c:pt>
                <c:pt idx="101">
                  <c:v>2</c:v>
                </c:pt>
                <c:pt idx="102">
                  <c:v>18</c:v>
                </c:pt>
                <c:pt idx="103">
                  <c:v>10</c:v>
                </c:pt>
                <c:pt idx="104">
                  <c:v>4</c:v>
                </c:pt>
                <c:pt idx="105">
                  <c:v>8</c:v>
                </c:pt>
                <c:pt idx="106">
                  <c:v>8</c:v>
                </c:pt>
                <c:pt idx="107">
                  <c:v>7</c:v>
                </c:pt>
                <c:pt idx="108">
                  <c:v>14</c:v>
                </c:pt>
                <c:pt idx="109">
                  <c:v>11</c:v>
                </c:pt>
                <c:pt idx="110">
                  <c:v>1</c:v>
                </c:pt>
                <c:pt idx="111">
                  <c:v>16</c:v>
                </c:pt>
                <c:pt idx="112">
                  <c:v>5</c:v>
                </c:pt>
                <c:pt idx="113">
                  <c:v>1</c:v>
                </c:pt>
                <c:pt idx="114">
                  <c:v>16</c:v>
                </c:pt>
                <c:pt idx="115">
                  <c:v>6</c:v>
                </c:pt>
                <c:pt idx="116">
                  <c:v>13</c:v>
                </c:pt>
                <c:pt idx="117">
                  <c:v>19</c:v>
                </c:pt>
                <c:pt idx="118">
                  <c:v>18</c:v>
                </c:pt>
                <c:pt idx="119">
                  <c:v>12</c:v>
                </c:pt>
                <c:pt idx="120">
                  <c:v>17</c:v>
                </c:pt>
                <c:pt idx="121">
                  <c:v>19</c:v>
                </c:pt>
                <c:pt idx="122">
                  <c:v>5</c:v>
                </c:pt>
                <c:pt idx="123">
                  <c:v>19</c:v>
                </c:pt>
                <c:pt idx="124">
                  <c:v>18</c:v>
                </c:pt>
                <c:pt idx="125">
                  <c:v>6</c:v>
                </c:pt>
                <c:pt idx="126">
                  <c:v>15</c:v>
                </c:pt>
                <c:pt idx="127">
                  <c:v>10</c:v>
                </c:pt>
                <c:pt idx="128">
                  <c:v>13</c:v>
                </c:pt>
                <c:pt idx="129">
                  <c:v>5</c:v>
                </c:pt>
                <c:pt idx="130">
                  <c:v>14</c:v>
                </c:pt>
                <c:pt idx="131">
                  <c:v>16</c:v>
                </c:pt>
                <c:pt idx="132">
                  <c:v>19</c:v>
                </c:pt>
                <c:pt idx="133">
                  <c:v>1</c:v>
                </c:pt>
                <c:pt idx="134">
                  <c:v>9</c:v>
                </c:pt>
                <c:pt idx="135">
                  <c:v>14</c:v>
                </c:pt>
                <c:pt idx="136">
                  <c:v>8</c:v>
                </c:pt>
                <c:pt idx="137">
                  <c:v>4</c:v>
                </c:pt>
                <c:pt idx="138">
                  <c:v>14</c:v>
                </c:pt>
                <c:pt idx="139">
                  <c:v>10</c:v>
                </c:pt>
                <c:pt idx="140">
                  <c:v>9</c:v>
                </c:pt>
                <c:pt idx="141">
                  <c:v>15</c:v>
                </c:pt>
                <c:pt idx="142">
                  <c:v>13</c:v>
                </c:pt>
                <c:pt idx="143">
                  <c:v>13</c:v>
                </c:pt>
                <c:pt idx="144">
                  <c:v>16</c:v>
                </c:pt>
                <c:pt idx="145">
                  <c:v>18</c:v>
                </c:pt>
                <c:pt idx="146">
                  <c:v>16</c:v>
                </c:pt>
                <c:pt idx="147">
                  <c:v>5</c:v>
                </c:pt>
                <c:pt idx="148">
                  <c:v>17</c:v>
                </c:pt>
                <c:pt idx="149">
                  <c:v>19</c:v>
                </c:pt>
                <c:pt idx="150">
                  <c:v>19</c:v>
                </c:pt>
                <c:pt idx="151">
                  <c:v>19</c:v>
                </c:pt>
                <c:pt idx="152">
                  <c:v>4</c:v>
                </c:pt>
                <c:pt idx="153">
                  <c:v>17</c:v>
                </c:pt>
                <c:pt idx="154">
                  <c:v>19</c:v>
                </c:pt>
                <c:pt idx="155">
                  <c:v>18</c:v>
                </c:pt>
                <c:pt idx="156">
                  <c:v>19</c:v>
                </c:pt>
                <c:pt idx="157">
                  <c:v>3</c:v>
                </c:pt>
                <c:pt idx="158">
                  <c:v>2</c:v>
                </c:pt>
                <c:pt idx="159">
                  <c:v>7</c:v>
                </c:pt>
                <c:pt idx="160">
                  <c:v>9</c:v>
                </c:pt>
                <c:pt idx="161">
                  <c:v>6</c:v>
                </c:pt>
                <c:pt idx="162">
                  <c:v>8</c:v>
                </c:pt>
                <c:pt idx="163">
                  <c:v>18</c:v>
                </c:pt>
                <c:pt idx="164">
                  <c:v>17</c:v>
                </c:pt>
                <c:pt idx="165">
                  <c:v>6</c:v>
                </c:pt>
                <c:pt idx="166">
                  <c:v>16</c:v>
                </c:pt>
                <c:pt idx="167">
                  <c:v>18</c:v>
                </c:pt>
                <c:pt idx="168">
                  <c:v>11</c:v>
                </c:pt>
                <c:pt idx="169">
                  <c:v>3</c:v>
                </c:pt>
                <c:pt idx="170">
                  <c:v>2</c:v>
                </c:pt>
                <c:pt idx="171">
                  <c:v>11</c:v>
                </c:pt>
                <c:pt idx="172">
                  <c:v>13</c:v>
                </c:pt>
                <c:pt idx="173">
                  <c:v>14</c:v>
                </c:pt>
                <c:pt idx="174">
                  <c:v>7</c:v>
                </c:pt>
                <c:pt idx="175">
                  <c:v>6</c:v>
                </c:pt>
                <c:pt idx="176">
                  <c:v>6</c:v>
                </c:pt>
                <c:pt idx="177">
                  <c:v>13</c:v>
                </c:pt>
                <c:pt idx="178">
                  <c:v>9</c:v>
                </c:pt>
                <c:pt idx="179">
                  <c:v>8</c:v>
                </c:pt>
                <c:pt idx="180">
                  <c:v>17</c:v>
                </c:pt>
                <c:pt idx="181">
                  <c:v>7</c:v>
                </c:pt>
                <c:pt idx="182">
                  <c:v>9</c:v>
                </c:pt>
                <c:pt idx="183">
                  <c:v>10</c:v>
                </c:pt>
                <c:pt idx="184">
                  <c:v>15</c:v>
                </c:pt>
                <c:pt idx="185">
                  <c:v>12</c:v>
                </c:pt>
                <c:pt idx="186">
                  <c:v>16</c:v>
                </c:pt>
                <c:pt idx="187">
                  <c:v>16</c:v>
                </c:pt>
                <c:pt idx="188">
                  <c:v>2</c:v>
                </c:pt>
                <c:pt idx="189">
                  <c:v>19</c:v>
                </c:pt>
                <c:pt idx="190">
                  <c:v>11</c:v>
                </c:pt>
                <c:pt idx="191">
                  <c:v>18</c:v>
                </c:pt>
                <c:pt idx="192">
                  <c:v>7</c:v>
                </c:pt>
                <c:pt idx="193">
                  <c:v>18</c:v>
                </c:pt>
                <c:pt idx="194">
                  <c:v>19</c:v>
                </c:pt>
                <c:pt idx="195">
                  <c:v>19</c:v>
                </c:pt>
                <c:pt idx="196">
                  <c:v>10</c:v>
                </c:pt>
                <c:pt idx="197">
                  <c:v>6</c:v>
                </c:pt>
                <c:pt idx="198">
                  <c:v>12</c:v>
                </c:pt>
                <c:pt idx="199">
                  <c:v>6</c:v>
                </c:pt>
                <c:pt idx="200">
                  <c:v>8</c:v>
                </c:pt>
                <c:pt idx="201">
                  <c:v>3</c:v>
                </c:pt>
                <c:pt idx="202">
                  <c:v>14</c:v>
                </c:pt>
                <c:pt idx="203">
                  <c:v>5</c:v>
                </c:pt>
                <c:pt idx="204">
                  <c:v>8</c:v>
                </c:pt>
                <c:pt idx="205">
                  <c:v>8</c:v>
                </c:pt>
                <c:pt idx="206">
                  <c:v>9</c:v>
                </c:pt>
                <c:pt idx="207">
                  <c:v>18</c:v>
                </c:pt>
                <c:pt idx="208">
                  <c:v>16</c:v>
                </c:pt>
                <c:pt idx="209">
                  <c:v>11</c:v>
                </c:pt>
                <c:pt idx="210">
                  <c:v>13</c:v>
                </c:pt>
                <c:pt idx="211">
                  <c:v>18</c:v>
                </c:pt>
                <c:pt idx="212">
                  <c:v>9</c:v>
                </c:pt>
                <c:pt idx="213">
                  <c:v>7</c:v>
                </c:pt>
                <c:pt idx="214">
                  <c:v>1</c:v>
                </c:pt>
                <c:pt idx="215">
                  <c:v>18</c:v>
                </c:pt>
                <c:pt idx="216">
                  <c:v>6</c:v>
                </c:pt>
                <c:pt idx="217">
                  <c:v>12</c:v>
                </c:pt>
                <c:pt idx="218">
                  <c:v>19</c:v>
                </c:pt>
                <c:pt idx="219">
                  <c:v>8</c:v>
                </c:pt>
                <c:pt idx="220">
                  <c:v>17</c:v>
                </c:pt>
                <c:pt idx="221">
                  <c:v>11</c:v>
                </c:pt>
                <c:pt idx="222">
                  <c:v>17</c:v>
                </c:pt>
                <c:pt idx="223">
                  <c:v>19</c:v>
                </c:pt>
                <c:pt idx="224">
                  <c:v>14</c:v>
                </c:pt>
                <c:pt idx="225">
                  <c:v>14</c:v>
                </c:pt>
                <c:pt idx="226">
                  <c:v>2</c:v>
                </c:pt>
                <c:pt idx="227">
                  <c:v>18</c:v>
                </c:pt>
                <c:pt idx="228">
                  <c:v>19</c:v>
                </c:pt>
                <c:pt idx="229">
                  <c:v>18</c:v>
                </c:pt>
                <c:pt idx="230">
                  <c:v>5</c:v>
                </c:pt>
                <c:pt idx="231">
                  <c:v>18</c:v>
                </c:pt>
                <c:pt idx="232">
                  <c:v>16</c:v>
                </c:pt>
                <c:pt idx="233">
                  <c:v>19</c:v>
                </c:pt>
                <c:pt idx="234">
                  <c:v>15</c:v>
                </c:pt>
                <c:pt idx="235">
                  <c:v>18</c:v>
                </c:pt>
                <c:pt idx="236">
                  <c:v>13</c:v>
                </c:pt>
                <c:pt idx="237">
                  <c:v>9</c:v>
                </c:pt>
                <c:pt idx="238">
                  <c:v>10</c:v>
                </c:pt>
                <c:pt idx="239">
                  <c:v>10</c:v>
                </c:pt>
                <c:pt idx="240">
                  <c:v>12</c:v>
                </c:pt>
                <c:pt idx="241">
                  <c:v>8</c:v>
                </c:pt>
                <c:pt idx="242">
                  <c:v>7</c:v>
                </c:pt>
                <c:pt idx="243">
                  <c:v>7</c:v>
                </c:pt>
                <c:pt idx="244">
                  <c:v>15</c:v>
                </c:pt>
                <c:pt idx="245">
                  <c:v>6</c:v>
                </c:pt>
                <c:pt idx="246">
                  <c:v>14</c:v>
                </c:pt>
                <c:pt idx="247">
                  <c:v>19</c:v>
                </c:pt>
                <c:pt idx="248">
                  <c:v>13</c:v>
                </c:pt>
                <c:pt idx="249">
                  <c:v>16</c:v>
                </c:pt>
                <c:pt idx="250">
                  <c:v>8</c:v>
                </c:pt>
                <c:pt idx="251">
                  <c:v>4</c:v>
                </c:pt>
                <c:pt idx="252">
                  <c:v>8</c:v>
                </c:pt>
                <c:pt idx="253">
                  <c:v>2</c:v>
                </c:pt>
                <c:pt idx="254">
                  <c:v>2</c:v>
                </c:pt>
                <c:pt idx="255">
                  <c:v>8</c:v>
                </c:pt>
                <c:pt idx="256">
                  <c:v>10</c:v>
                </c:pt>
                <c:pt idx="257">
                  <c:v>14</c:v>
                </c:pt>
                <c:pt idx="258">
                  <c:v>17</c:v>
                </c:pt>
                <c:pt idx="259">
                  <c:v>8</c:v>
                </c:pt>
                <c:pt idx="260">
                  <c:v>12</c:v>
                </c:pt>
                <c:pt idx="261">
                  <c:v>1</c:v>
                </c:pt>
                <c:pt idx="262">
                  <c:v>8</c:v>
                </c:pt>
                <c:pt idx="263">
                  <c:v>18</c:v>
                </c:pt>
                <c:pt idx="264">
                  <c:v>13</c:v>
                </c:pt>
                <c:pt idx="265">
                  <c:v>7</c:v>
                </c:pt>
                <c:pt idx="266">
                  <c:v>13</c:v>
                </c:pt>
                <c:pt idx="267">
                  <c:v>13</c:v>
                </c:pt>
                <c:pt idx="268">
                  <c:v>8</c:v>
                </c:pt>
                <c:pt idx="269">
                  <c:v>19</c:v>
                </c:pt>
                <c:pt idx="270">
                  <c:v>16</c:v>
                </c:pt>
                <c:pt idx="271">
                  <c:v>19</c:v>
                </c:pt>
                <c:pt idx="272">
                  <c:v>7</c:v>
                </c:pt>
                <c:pt idx="273">
                  <c:v>17</c:v>
                </c:pt>
                <c:pt idx="274">
                  <c:v>19</c:v>
                </c:pt>
                <c:pt idx="275">
                  <c:v>16</c:v>
                </c:pt>
                <c:pt idx="276">
                  <c:v>18</c:v>
                </c:pt>
                <c:pt idx="277">
                  <c:v>3</c:v>
                </c:pt>
                <c:pt idx="278">
                  <c:v>17</c:v>
                </c:pt>
                <c:pt idx="279">
                  <c:v>19</c:v>
                </c:pt>
                <c:pt idx="280">
                  <c:v>19</c:v>
                </c:pt>
                <c:pt idx="281">
                  <c:v>18</c:v>
                </c:pt>
                <c:pt idx="282">
                  <c:v>4</c:v>
                </c:pt>
                <c:pt idx="283">
                  <c:v>4</c:v>
                </c:pt>
                <c:pt idx="284">
                  <c:v>13</c:v>
                </c:pt>
                <c:pt idx="285">
                  <c:v>11</c:v>
                </c:pt>
                <c:pt idx="286">
                  <c:v>13</c:v>
                </c:pt>
                <c:pt idx="287">
                  <c:v>11</c:v>
                </c:pt>
                <c:pt idx="288">
                  <c:v>15</c:v>
                </c:pt>
                <c:pt idx="289">
                  <c:v>16</c:v>
                </c:pt>
                <c:pt idx="290">
                  <c:v>1</c:v>
                </c:pt>
                <c:pt idx="291">
                  <c:v>6</c:v>
                </c:pt>
                <c:pt idx="292">
                  <c:v>6</c:v>
                </c:pt>
                <c:pt idx="293">
                  <c:v>18</c:v>
                </c:pt>
                <c:pt idx="294">
                  <c:v>10</c:v>
                </c:pt>
                <c:pt idx="295">
                  <c:v>17</c:v>
                </c:pt>
                <c:pt idx="296">
                  <c:v>5</c:v>
                </c:pt>
                <c:pt idx="297">
                  <c:v>6</c:v>
                </c:pt>
                <c:pt idx="298">
                  <c:v>3</c:v>
                </c:pt>
                <c:pt idx="299">
                  <c:v>9</c:v>
                </c:pt>
                <c:pt idx="300">
                  <c:v>1</c:v>
                </c:pt>
                <c:pt idx="301">
                  <c:v>15</c:v>
                </c:pt>
                <c:pt idx="302">
                  <c:v>11</c:v>
                </c:pt>
                <c:pt idx="303">
                  <c:v>17</c:v>
                </c:pt>
                <c:pt idx="304">
                  <c:v>17</c:v>
                </c:pt>
                <c:pt idx="305">
                  <c:v>13</c:v>
                </c:pt>
                <c:pt idx="306">
                  <c:v>7</c:v>
                </c:pt>
                <c:pt idx="307">
                  <c:v>8</c:v>
                </c:pt>
                <c:pt idx="308">
                  <c:v>4</c:v>
                </c:pt>
                <c:pt idx="309">
                  <c:v>2</c:v>
                </c:pt>
                <c:pt idx="310">
                  <c:v>12</c:v>
                </c:pt>
                <c:pt idx="311">
                  <c:v>1</c:v>
                </c:pt>
                <c:pt idx="312">
                  <c:v>2</c:v>
                </c:pt>
                <c:pt idx="313">
                  <c:v>14</c:v>
                </c:pt>
                <c:pt idx="314">
                  <c:v>14</c:v>
                </c:pt>
                <c:pt idx="315">
                  <c:v>11</c:v>
                </c:pt>
                <c:pt idx="316">
                  <c:v>16</c:v>
                </c:pt>
                <c:pt idx="317">
                  <c:v>7</c:v>
                </c:pt>
                <c:pt idx="318">
                  <c:v>4</c:v>
                </c:pt>
                <c:pt idx="319">
                  <c:v>17</c:v>
                </c:pt>
                <c:pt idx="320">
                  <c:v>6</c:v>
                </c:pt>
                <c:pt idx="321">
                  <c:v>8</c:v>
                </c:pt>
                <c:pt idx="322">
                  <c:v>14</c:v>
                </c:pt>
                <c:pt idx="323">
                  <c:v>3</c:v>
                </c:pt>
                <c:pt idx="324">
                  <c:v>17</c:v>
                </c:pt>
                <c:pt idx="325">
                  <c:v>15</c:v>
                </c:pt>
                <c:pt idx="326">
                  <c:v>17</c:v>
                </c:pt>
                <c:pt idx="327">
                  <c:v>2</c:v>
                </c:pt>
                <c:pt idx="328">
                  <c:v>6</c:v>
                </c:pt>
                <c:pt idx="329">
                  <c:v>7</c:v>
                </c:pt>
                <c:pt idx="330">
                  <c:v>10</c:v>
                </c:pt>
                <c:pt idx="331">
                  <c:v>14</c:v>
                </c:pt>
                <c:pt idx="332">
                  <c:v>2</c:v>
                </c:pt>
                <c:pt idx="333">
                  <c:v>6</c:v>
                </c:pt>
                <c:pt idx="334">
                  <c:v>6</c:v>
                </c:pt>
              </c:numCache>
            </c:numRef>
          </c:val>
          <c:smooth val="0"/>
          <c:extLst>
            <c:ext xmlns:c16="http://schemas.microsoft.com/office/drawing/2014/chart" uri="{C3380CC4-5D6E-409C-BE32-E72D297353CC}">
              <c16:uniqueId val="{0000000C-2F99-48C7-850B-19690873118F}"/>
            </c:ext>
          </c:extLst>
        </c:ser>
        <c:ser>
          <c:idx val="13"/>
          <c:order val="13"/>
          <c:tx>
            <c:strRef>
              <c:f>Sheet6!$R$1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Sheet6!$R$2:$R$336</c:f>
              <c:numCache>
                <c:formatCode>General</c:formatCode>
                <c:ptCount val="335"/>
                <c:pt idx="0">
                  <c:v>5</c:v>
                </c:pt>
                <c:pt idx="1">
                  <c:v>13</c:v>
                </c:pt>
                <c:pt idx="2">
                  <c:v>8</c:v>
                </c:pt>
                <c:pt idx="3">
                  <c:v>11</c:v>
                </c:pt>
                <c:pt idx="4">
                  <c:v>6</c:v>
                </c:pt>
                <c:pt idx="5">
                  <c:v>2</c:v>
                </c:pt>
                <c:pt idx="6">
                  <c:v>6</c:v>
                </c:pt>
                <c:pt idx="7">
                  <c:v>17</c:v>
                </c:pt>
                <c:pt idx="8">
                  <c:v>3</c:v>
                </c:pt>
                <c:pt idx="9">
                  <c:v>15</c:v>
                </c:pt>
                <c:pt idx="10">
                  <c:v>12</c:v>
                </c:pt>
                <c:pt idx="11">
                  <c:v>14</c:v>
                </c:pt>
                <c:pt idx="12">
                  <c:v>2</c:v>
                </c:pt>
                <c:pt idx="13">
                  <c:v>7</c:v>
                </c:pt>
                <c:pt idx="14">
                  <c:v>1</c:v>
                </c:pt>
                <c:pt idx="15">
                  <c:v>14</c:v>
                </c:pt>
                <c:pt idx="16">
                  <c:v>16</c:v>
                </c:pt>
                <c:pt idx="17">
                  <c:v>8</c:v>
                </c:pt>
                <c:pt idx="18">
                  <c:v>5</c:v>
                </c:pt>
                <c:pt idx="19">
                  <c:v>6</c:v>
                </c:pt>
                <c:pt idx="20">
                  <c:v>3</c:v>
                </c:pt>
                <c:pt idx="21">
                  <c:v>16</c:v>
                </c:pt>
                <c:pt idx="22">
                  <c:v>18</c:v>
                </c:pt>
                <c:pt idx="23">
                  <c:v>2</c:v>
                </c:pt>
                <c:pt idx="24">
                  <c:v>2</c:v>
                </c:pt>
                <c:pt idx="25">
                  <c:v>4</c:v>
                </c:pt>
                <c:pt idx="26">
                  <c:v>9</c:v>
                </c:pt>
                <c:pt idx="27">
                  <c:v>5</c:v>
                </c:pt>
                <c:pt idx="28">
                  <c:v>9</c:v>
                </c:pt>
                <c:pt idx="29">
                  <c:v>6</c:v>
                </c:pt>
                <c:pt idx="30">
                  <c:v>2</c:v>
                </c:pt>
                <c:pt idx="31">
                  <c:v>2</c:v>
                </c:pt>
                <c:pt idx="32">
                  <c:v>15</c:v>
                </c:pt>
                <c:pt idx="33">
                  <c:v>1</c:v>
                </c:pt>
                <c:pt idx="34">
                  <c:v>9</c:v>
                </c:pt>
                <c:pt idx="35">
                  <c:v>14</c:v>
                </c:pt>
                <c:pt idx="36">
                  <c:v>15</c:v>
                </c:pt>
                <c:pt idx="37">
                  <c:v>15</c:v>
                </c:pt>
                <c:pt idx="38">
                  <c:v>2</c:v>
                </c:pt>
                <c:pt idx="39">
                  <c:v>18</c:v>
                </c:pt>
                <c:pt idx="40">
                  <c:v>15</c:v>
                </c:pt>
                <c:pt idx="41">
                  <c:v>4</c:v>
                </c:pt>
                <c:pt idx="42">
                  <c:v>15</c:v>
                </c:pt>
                <c:pt idx="43">
                  <c:v>15</c:v>
                </c:pt>
                <c:pt idx="44">
                  <c:v>2</c:v>
                </c:pt>
                <c:pt idx="45">
                  <c:v>16</c:v>
                </c:pt>
                <c:pt idx="46">
                  <c:v>17</c:v>
                </c:pt>
                <c:pt idx="47">
                  <c:v>16</c:v>
                </c:pt>
                <c:pt idx="48">
                  <c:v>1</c:v>
                </c:pt>
                <c:pt idx="49">
                  <c:v>3</c:v>
                </c:pt>
                <c:pt idx="50">
                  <c:v>5</c:v>
                </c:pt>
                <c:pt idx="51">
                  <c:v>4</c:v>
                </c:pt>
                <c:pt idx="52">
                  <c:v>16</c:v>
                </c:pt>
                <c:pt idx="53">
                  <c:v>6</c:v>
                </c:pt>
                <c:pt idx="54">
                  <c:v>17</c:v>
                </c:pt>
                <c:pt idx="55">
                  <c:v>17</c:v>
                </c:pt>
                <c:pt idx="56">
                  <c:v>2</c:v>
                </c:pt>
                <c:pt idx="57">
                  <c:v>6</c:v>
                </c:pt>
                <c:pt idx="58">
                  <c:v>4</c:v>
                </c:pt>
                <c:pt idx="59">
                  <c:v>6</c:v>
                </c:pt>
                <c:pt idx="60">
                  <c:v>3</c:v>
                </c:pt>
                <c:pt idx="61">
                  <c:v>4</c:v>
                </c:pt>
                <c:pt idx="62">
                  <c:v>15</c:v>
                </c:pt>
                <c:pt idx="63">
                  <c:v>1</c:v>
                </c:pt>
                <c:pt idx="64">
                  <c:v>1</c:v>
                </c:pt>
                <c:pt idx="65">
                  <c:v>9</c:v>
                </c:pt>
                <c:pt idx="66">
                  <c:v>19</c:v>
                </c:pt>
                <c:pt idx="67">
                  <c:v>1</c:v>
                </c:pt>
                <c:pt idx="68">
                  <c:v>19</c:v>
                </c:pt>
                <c:pt idx="69">
                  <c:v>14</c:v>
                </c:pt>
                <c:pt idx="70">
                  <c:v>15</c:v>
                </c:pt>
                <c:pt idx="71">
                  <c:v>10</c:v>
                </c:pt>
                <c:pt idx="72">
                  <c:v>17</c:v>
                </c:pt>
                <c:pt idx="73">
                  <c:v>19</c:v>
                </c:pt>
                <c:pt idx="74">
                  <c:v>5</c:v>
                </c:pt>
                <c:pt idx="75">
                  <c:v>18</c:v>
                </c:pt>
                <c:pt idx="76">
                  <c:v>8</c:v>
                </c:pt>
                <c:pt idx="77">
                  <c:v>1</c:v>
                </c:pt>
                <c:pt idx="78">
                  <c:v>3</c:v>
                </c:pt>
                <c:pt idx="79">
                  <c:v>10</c:v>
                </c:pt>
                <c:pt idx="80">
                  <c:v>13</c:v>
                </c:pt>
                <c:pt idx="81">
                  <c:v>15</c:v>
                </c:pt>
                <c:pt idx="82">
                  <c:v>1</c:v>
                </c:pt>
                <c:pt idx="83">
                  <c:v>18</c:v>
                </c:pt>
                <c:pt idx="84">
                  <c:v>9</c:v>
                </c:pt>
                <c:pt idx="85">
                  <c:v>5</c:v>
                </c:pt>
                <c:pt idx="86">
                  <c:v>9</c:v>
                </c:pt>
                <c:pt idx="87">
                  <c:v>15</c:v>
                </c:pt>
                <c:pt idx="88">
                  <c:v>10</c:v>
                </c:pt>
                <c:pt idx="89">
                  <c:v>6</c:v>
                </c:pt>
                <c:pt idx="90">
                  <c:v>6</c:v>
                </c:pt>
                <c:pt idx="91">
                  <c:v>11</c:v>
                </c:pt>
                <c:pt idx="92">
                  <c:v>10</c:v>
                </c:pt>
                <c:pt idx="93">
                  <c:v>6</c:v>
                </c:pt>
                <c:pt idx="94">
                  <c:v>10</c:v>
                </c:pt>
                <c:pt idx="95">
                  <c:v>4</c:v>
                </c:pt>
                <c:pt idx="96">
                  <c:v>7</c:v>
                </c:pt>
                <c:pt idx="97">
                  <c:v>5</c:v>
                </c:pt>
                <c:pt idx="98">
                  <c:v>4</c:v>
                </c:pt>
                <c:pt idx="99">
                  <c:v>12</c:v>
                </c:pt>
                <c:pt idx="100">
                  <c:v>3</c:v>
                </c:pt>
                <c:pt idx="101">
                  <c:v>5</c:v>
                </c:pt>
                <c:pt idx="102">
                  <c:v>2</c:v>
                </c:pt>
                <c:pt idx="103">
                  <c:v>8</c:v>
                </c:pt>
                <c:pt idx="104">
                  <c:v>9</c:v>
                </c:pt>
                <c:pt idx="105">
                  <c:v>9</c:v>
                </c:pt>
                <c:pt idx="106">
                  <c:v>10</c:v>
                </c:pt>
                <c:pt idx="107">
                  <c:v>15</c:v>
                </c:pt>
                <c:pt idx="108">
                  <c:v>16</c:v>
                </c:pt>
                <c:pt idx="109">
                  <c:v>2</c:v>
                </c:pt>
                <c:pt idx="110">
                  <c:v>2</c:v>
                </c:pt>
                <c:pt idx="111">
                  <c:v>8</c:v>
                </c:pt>
                <c:pt idx="112">
                  <c:v>15</c:v>
                </c:pt>
                <c:pt idx="113">
                  <c:v>10</c:v>
                </c:pt>
                <c:pt idx="114">
                  <c:v>14</c:v>
                </c:pt>
                <c:pt idx="115">
                  <c:v>17</c:v>
                </c:pt>
                <c:pt idx="116">
                  <c:v>9</c:v>
                </c:pt>
                <c:pt idx="117">
                  <c:v>8</c:v>
                </c:pt>
                <c:pt idx="118">
                  <c:v>8</c:v>
                </c:pt>
                <c:pt idx="119">
                  <c:v>11</c:v>
                </c:pt>
                <c:pt idx="120">
                  <c:v>13</c:v>
                </c:pt>
                <c:pt idx="121">
                  <c:v>4</c:v>
                </c:pt>
                <c:pt idx="122">
                  <c:v>7</c:v>
                </c:pt>
                <c:pt idx="123">
                  <c:v>3</c:v>
                </c:pt>
                <c:pt idx="124">
                  <c:v>19</c:v>
                </c:pt>
                <c:pt idx="125">
                  <c:v>17</c:v>
                </c:pt>
                <c:pt idx="126">
                  <c:v>5</c:v>
                </c:pt>
                <c:pt idx="127">
                  <c:v>9</c:v>
                </c:pt>
                <c:pt idx="128">
                  <c:v>7</c:v>
                </c:pt>
                <c:pt idx="129">
                  <c:v>11</c:v>
                </c:pt>
                <c:pt idx="130">
                  <c:v>1</c:v>
                </c:pt>
                <c:pt idx="131">
                  <c:v>8</c:v>
                </c:pt>
                <c:pt idx="132">
                  <c:v>6</c:v>
                </c:pt>
                <c:pt idx="133">
                  <c:v>16</c:v>
                </c:pt>
                <c:pt idx="134">
                  <c:v>16</c:v>
                </c:pt>
                <c:pt idx="135">
                  <c:v>1</c:v>
                </c:pt>
                <c:pt idx="136">
                  <c:v>10</c:v>
                </c:pt>
                <c:pt idx="137">
                  <c:v>6</c:v>
                </c:pt>
                <c:pt idx="138">
                  <c:v>3</c:v>
                </c:pt>
                <c:pt idx="139">
                  <c:v>9</c:v>
                </c:pt>
                <c:pt idx="140">
                  <c:v>8</c:v>
                </c:pt>
                <c:pt idx="141">
                  <c:v>3</c:v>
                </c:pt>
                <c:pt idx="142">
                  <c:v>9</c:v>
                </c:pt>
                <c:pt idx="143">
                  <c:v>4</c:v>
                </c:pt>
                <c:pt idx="144">
                  <c:v>13</c:v>
                </c:pt>
                <c:pt idx="145">
                  <c:v>14</c:v>
                </c:pt>
                <c:pt idx="146">
                  <c:v>10</c:v>
                </c:pt>
                <c:pt idx="147">
                  <c:v>11</c:v>
                </c:pt>
                <c:pt idx="148">
                  <c:v>5</c:v>
                </c:pt>
                <c:pt idx="149">
                  <c:v>10</c:v>
                </c:pt>
                <c:pt idx="150">
                  <c:v>15</c:v>
                </c:pt>
                <c:pt idx="151">
                  <c:v>13</c:v>
                </c:pt>
                <c:pt idx="152">
                  <c:v>14</c:v>
                </c:pt>
                <c:pt idx="153">
                  <c:v>11</c:v>
                </c:pt>
                <c:pt idx="154">
                  <c:v>2</c:v>
                </c:pt>
                <c:pt idx="155">
                  <c:v>13</c:v>
                </c:pt>
                <c:pt idx="156">
                  <c:v>14</c:v>
                </c:pt>
                <c:pt idx="157">
                  <c:v>17</c:v>
                </c:pt>
                <c:pt idx="158">
                  <c:v>19</c:v>
                </c:pt>
                <c:pt idx="159">
                  <c:v>10</c:v>
                </c:pt>
                <c:pt idx="160">
                  <c:v>3</c:v>
                </c:pt>
                <c:pt idx="161">
                  <c:v>11</c:v>
                </c:pt>
                <c:pt idx="162">
                  <c:v>13</c:v>
                </c:pt>
                <c:pt idx="163">
                  <c:v>14</c:v>
                </c:pt>
                <c:pt idx="164">
                  <c:v>9</c:v>
                </c:pt>
                <c:pt idx="165">
                  <c:v>18</c:v>
                </c:pt>
                <c:pt idx="166">
                  <c:v>19</c:v>
                </c:pt>
                <c:pt idx="167">
                  <c:v>7</c:v>
                </c:pt>
                <c:pt idx="168">
                  <c:v>19</c:v>
                </c:pt>
                <c:pt idx="169">
                  <c:v>19</c:v>
                </c:pt>
                <c:pt idx="170">
                  <c:v>18</c:v>
                </c:pt>
                <c:pt idx="171">
                  <c:v>3</c:v>
                </c:pt>
                <c:pt idx="172">
                  <c:v>5</c:v>
                </c:pt>
                <c:pt idx="173">
                  <c:v>2</c:v>
                </c:pt>
                <c:pt idx="174">
                  <c:v>10</c:v>
                </c:pt>
                <c:pt idx="175">
                  <c:v>2</c:v>
                </c:pt>
                <c:pt idx="176">
                  <c:v>1</c:v>
                </c:pt>
                <c:pt idx="177">
                  <c:v>4</c:v>
                </c:pt>
                <c:pt idx="178">
                  <c:v>12</c:v>
                </c:pt>
                <c:pt idx="179">
                  <c:v>18</c:v>
                </c:pt>
                <c:pt idx="180">
                  <c:v>2</c:v>
                </c:pt>
                <c:pt idx="181">
                  <c:v>14</c:v>
                </c:pt>
                <c:pt idx="182">
                  <c:v>2</c:v>
                </c:pt>
                <c:pt idx="183">
                  <c:v>18</c:v>
                </c:pt>
                <c:pt idx="184">
                  <c:v>14</c:v>
                </c:pt>
                <c:pt idx="185">
                  <c:v>17</c:v>
                </c:pt>
                <c:pt idx="186">
                  <c:v>4</c:v>
                </c:pt>
                <c:pt idx="187">
                  <c:v>6</c:v>
                </c:pt>
                <c:pt idx="188">
                  <c:v>17</c:v>
                </c:pt>
                <c:pt idx="189">
                  <c:v>4</c:v>
                </c:pt>
                <c:pt idx="190">
                  <c:v>4</c:v>
                </c:pt>
                <c:pt idx="191">
                  <c:v>6</c:v>
                </c:pt>
                <c:pt idx="192">
                  <c:v>4</c:v>
                </c:pt>
                <c:pt idx="193">
                  <c:v>1</c:v>
                </c:pt>
                <c:pt idx="194">
                  <c:v>6</c:v>
                </c:pt>
                <c:pt idx="195">
                  <c:v>9</c:v>
                </c:pt>
                <c:pt idx="196">
                  <c:v>18</c:v>
                </c:pt>
                <c:pt idx="197">
                  <c:v>7</c:v>
                </c:pt>
                <c:pt idx="198">
                  <c:v>9</c:v>
                </c:pt>
                <c:pt idx="199">
                  <c:v>11</c:v>
                </c:pt>
                <c:pt idx="200">
                  <c:v>12</c:v>
                </c:pt>
                <c:pt idx="201">
                  <c:v>2</c:v>
                </c:pt>
                <c:pt idx="202">
                  <c:v>9</c:v>
                </c:pt>
                <c:pt idx="203">
                  <c:v>10</c:v>
                </c:pt>
                <c:pt idx="204">
                  <c:v>1</c:v>
                </c:pt>
                <c:pt idx="205">
                  <c:v>5</c:v>
                </c:pt>
                <c:pt idx="206">
                  <c:v>2</c:v>
                </c:pt>
                <c:pt idx="207">
                  <c:v>5</c:v>
                </c:pt>
                <c:pt idx="208">
                  <c:v>2</c:v>
                </c:pt>
                <c:pt idx="209">
                  <c:v>3</c:v>
                </c:pt>
                <c:pt idx="210">
                  <c:v>9</c:v>
                </c:pt>
                <c:pt idx="211">
                  <c:v>8</c:v>
                </c:pt>
                <c:pt idx="212">
                  <c:v>13</c:v>
                </c:pt>
                <c:pt idx="213">
                  <c:v>16</c:v>
                </c:pt>
                <c:pt idx="214">
                  <c:v>12</c:v>
                </c:pt>
                <c:pt idx="215">
                  <c:v>6</c:v>
                </c:pt>
                <c:pt idx="216">
                  <c:v>13</c:v>
                </c:pt>
                <c:pt idx="217">
                  <c:v>19</c:v>
                </c:pt>
                <c:pt idx="218">
                  <c:v>11</c:v>
                </c:pt>
                <c:pt idx="219">
                  <c:v>16</c:v>
                </c:pt>
                <c:pt idx="220">
                  <c:v>6</c:v>
                </c:pt>
                <c:pt idx="221">
                  <c:v>12</c:v>
                </c:pt>
                <c:pt idx="222">
                  <c:v>19</c:v>
                </c:pt>
                <c:pt idx="223">
                  <c:v>11</c:v>
                </c:pt>
                <c:pt idx="224">
                  <c:v>16</c:v>
                </c:pt>
                <c:pt idx="225">
                  <c:v>13</c:v>
                </c:pt>
                <c:pt idx="226">
                  <c:v>19</c:v>
                </c:pt>
                <c:pt idx="227">
                  <c:v>19</c:v>
                </c:pt>
                <c:pt idx="228">
                  <c:v>7</c:v>
                </c:pt>
                <c:pt idx="229">
                  <c:v>19</c:v>
                </c:pt>
                <c:pt idx="230">
                  <c:v>18</c:v>
                </c:pt>
                <c:pt idx="231">
                  <c:v>16</c:v>
                </c:pt>
                <c:pt idx="232">
                  <c:v>3</c:v>
                </c:pt>
                <c:pt idx="233">
                  <c:v>8</c:v>
                </c:pt>
                <c:pt idx="234">
                  <c:v>16</c:v>
                </c:pt>
                <c:pt idx="235">
                  <c:v>7</c:v>
                </c:pt>
                <c:pt idx="236">
                  <c:v>9</c:v>
                </c:pt>
                <c:pt idx="237">
                  <c:v>4</c:v>
                </c:pt>
                <c:pt idx="238">
                  <c:v>6</c:v>
                </c:pt>
                <c:pt idx="239">
                  <c:v>5</c:v>
                </c:pt>
                <c:pt idx="240">
                  <c:v>7</c:v>
                </c:pt>
                <c:pt idx="241">
                  <c:v>16</c:v>
                </c:pt>
                <c:pt idx="242">
                  <c:v>8</c:v>
                </c:pt>
                <c:pt idx="243">
                  <c:v>12</c:v>
                </c:pt>
                <c:pt idx="244">
                  <c:v>6</c:v>
                </c:pt>
                <c:pt idx="245">
                  <c:v>13</c:v>
                </c:pt>
                <c:pt idx="246">
                  <c:v>8</c:v>
                </c:pt>
                <c:pt idx="247">
                  <c:v>13</c:v>
                </c:pt>
                <c:pt idx="248">
                  <c:v>11</c:v>
                </c:pt>
                <c:pt idx="249">
                  <c:v>12</c:v>
                </c:pt>
                <c:pt idx="250">
                  <c:v>15</c:v>
                </c:pt>
                <c:pt idx="251">
                  <c:v>7</c:v>
                </c:pt>
                <c:pt idx="252">
                  <c:v>10</c:v>
                </c:pt>
                <c:pt idx="253">
                  <c:v>7</c:v>
                </c:pt>
                <c:pt idx="254">
                  <c:v>16</c:v>
                </c:pt>
                <c:pt idx="255">
                  <c:v>9</c:v>
                </c:pt>
                <c:pt idx="256">
                  <c:v>13</c:v>
                </c:pt>
                <c:pt idx="257">
                  <c:v>7</c:v>
                </c:pt>
                <c:pt idx="258">
                  <c:v>8</c:v>
                </c:pt>
                <c:pt idx="259">
                  <c:v>13</c:v>
                </c:pt>
                <c:pt idx="260">
                  <c:v>8</c:v>
                </c:pt>
                <c:pt idx="261">
                  <c:v>4</c:v>
                </c:pt>
                <c:pt idx="262">
                  <c:v>5</c:v>
                </c:pt>
                <c:pt idx="263">
                  <c:v>11</c:v>
                </c:pt>
                <c:pt idx="264">
                  <c:v>1</c:v>
                </c:pt>
                <c:pt idx="265">
                  <c:v>16</c:v>
                </c:pt>
                <c:pt idx="266">
                  <c:v>9</c:v>
                </c:pt>
                <c:pt idx="267">
                  <c:v>9</c:v>
                </c:pt>
                <c:pt idx="268">
                  <c:v>15</c:v>
                </c:pt>
                <c:pt idx="269">
                  <c:v>11</c:v>
                </c:pt>
                <c:pt idx="270">
                  <c:v>19</c:v>
                </c:pt>
                <c:pt idx="271">
                  <c:v>11</c:v>
                </c:pt>
                <c:pt idx="272">
                  <c:v>18</c:v>
                </c:pt>
                <c:pt idx="273">
                  <c:v>19</c:v>
                </c:pt>
                <c:pt idx="274">
                  <c:v>11</c:v>
                </c:pt>
                <c:pt idx="275">
                  <c:v>6</c:v>
                </c:pt>
                <c:pt idx="276">
                  <c:v>16</c:v>
                </c:pt>
                <c:pt idx="277">
                  <c:v>19</c:v>
                </c:pt>
                <c:pt idx="278">
                  <c:v>13</c:v>
                </c:pt>
                <c:pt idx="279">
                  <c:v>9</c:v>
                </c:pt>
                <c:pt idx="280">
                  <c:v>14</c:v>
                </c:pt>
                <c:pt idx="281">
                  <c:v>2</c:v>
                </c:pt>
                <c:pt idx="282">
                  <c:v>18</c:v>
                </c:pt>
                <c:pt idx="283">
                  <c:v>16</c:v>
                </c:pt>
                <c:pt idx="284">
                  <c:v>11</c:v>
                </c:pt>
                <c:pt idx="285">
                  <c:v>15</c:v>
                </c:pt>
                <c:pt idx="286">
                  <c:v>4</c:v>
                </c:pt>
                <c:pt idx="287">
                  <c:v>5</c:v>
                </c:pt>
                <c:pt idx="288">
                  <c:v>8</c:v>
                </c:pt>
                <c:pt idx="289">
                  <c:v>5</c:v>
                </c:pt>
                <c:pt idx="290">
                  <c:v>13</c:v>
                </c:pt>
                <c:pt idx="291">
                  <c:v>2</c:v>
                </c:pt>
                <c:pt idx="292">
                  <c:v>9</c:v>
                </c:pt>
                <c:pt idx="293">
                  <c:v>7</c:v>
                </c:pt>
                <c:pt idx="294">
                  <c:v>14</c:v>
                </c:pt>
                <c:pt idx="295">
                  <c:v>6</c:v>
                </c:pt>
                <c:pt idx="296">
                  <c:v>1</c:v>
                </c:pt>
                <c:pt idx="297">
                  <c:v>9</c:v>
                </c:pt>
                <c:pt idx="298">
                  <c:v>7</c:v>
                </c:pt>
                <c:pt idx="299">
                  <c:v>11</c:v>
                </c:pt>
                <c:pt idx="300">
                  <c:v>7</c:v>
                </c:pt>
                <c:pt idx="301">
                  <c:v>1</c:v>
                </c:pt>
                <c:pt idx="302">
                  <c:v>13</c:v>
                </c:pt>
                <c:pt idx="303">
                  <c:v>1</c:v>
                </c:pt>
                <c:pt idx="304">
                  <c:v>6</c:v>
                </c:pt>
                <c:pt idx="305">
                  <c:v>19</c:v>
                </c:pt>
                <c:pt idx="306">
                  <c:v>10</c:v>
                </c:pt>
                <c:pt idx="307">
                  <c:v>15</c:v>
                </c:pt>
                <c:pt idx="308">
                  <c:v>18</c:v>
                </c:pt>
                <c:pt idx="309">
                  <c:v>1</c:v>
                </c:pt>
                <c:pt idx="310">
                  <c:v>15</c:v>
                </c:pt>
                <c:pt idx="311">
                  <c:v>13</c:v>
                </c:pt>
                <c:pt idx="312">
                  <c:v>4</c:v>
                </c:pt>
                <c:pt idx="313">
                  <c:v>11</c:v>
                </c:pt>
                <c:pt idx="314">
                  <c:v>11</c:v>
                </c:pt>
                <c:pt idx="315">
                  <c:v>9</c:v>
                </c:pt>
                <c:pt idx="316">
                  <c:v>15</c:v>
                </c:pt>
                <c:pt idx="317">
                  <c:v>5</c:v>
                </c:pt>
                <c:pt idx="318">
                  <c:v>2</c:v>
                </c:pt>
                <c:pt idx="319">
                  <c:v>5</c:v>
                </c:pt>
                <c:pt idx="320">
                  <c:v>14</c:v>
                </c:pt>
                <c:pt idx="321">
                  <c:v>16</c:v>
                </c:pt>
                <c:pt idx="322">
                  <c:v>9</c:v>
                </c:pt>
                <c:pt idx="323">
                  <c:v>13</c:v>
                </c:pt>
                <c:pt idx="324">
                  <c:v>3</c:v>
                </c:pt>
                <c:pt idx="325">
                  <c:v>6</c:v>
                </c:pt>
                <c:pt idx="326">
                  <c:v>6</c:v>
                </c:pt>
                <c:pt idx="327">
                  <c:v>14</c:v>
                </c:pt>
                <c:pt idx="328">
                  <c:v>5</c:v>
                </c:pt>
                <c:pt idx="329">
                  <c:v>5</c:v>
                </c:pt>
                <c:pt idx="330">
                  <c:v>7</c:v>
                </c:pt>
                <c:pt idx="331">
                  <c:v>6</c:v>
                </c:pt>
                <c:pt idx="332">
                  <c:v>8</c:v>
                </c:pt>
                <c:pt idx="333">
                  <c:v>7</c:v>
                </c:pt>
                <c:pt idx="334">
                  <c:v>5</c:v>
                </c:pt>
              </c:numCache>
            </c:numRef>
          </c:val>
          <c:smooth val="0"/>
          <c:extLst>
            <c:ext xmlns:c16="http://schemas.microsoft.com/office/drawing/2014/chart" uri="{C3380CC4-5D6E-409C-BE32-E72D297353CC}">
              <c16:uniqueId val="{0000000D-2F99-48C7-850B-19690873118F}"/>
            </c:ext>
          </c:extLst>
        </c:ser>
        <c:ser>
          <c:idx val="14"/>
          <c:order val="14"/>
          <c:tx>
            <c:strRef>
              <c:f>Sheet6!$S$1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Sheet6!$S$2:$S$336</c:f>
              <c:numCache>
                <c:formatCode>General</c:formatCode>
                <c:ptCount val="335"/>
                <c:pt idx="0">
                  <c:v>8</c:v>
                </c:pt>
                <c:pt idx="1">
                  <c:v>3</c:v>
                </c:pt>
                <c:pt idx="2">
                  <c:v>1</c:v>
                </c:pt>
                <c:pt idx="3">
                  <c:v>14</c:v>
                </c:pt>
                <c:pt idx="4">
                  <c:v>8</c:v>
                </c:pt>
                <c:pt idx="5">
                  <c:v>7</c:v>
                </c:pt>
                <c:pt idx="6">
                  <c:v>12</c:v>
                </c:pt>
                <c:pt idx="7">
                  <c:v>5</c:v>
                </c:pt>
                <c:pt idx="8">
                  <c:v>4</c:v>
                </c:pt>
                <c:pt idx="9">
                  <c:v>10</c:v>
                </c:pt>
                <c:pt idx="10">
                  <c:v>4</c:v>
                </c:pt>
                <c:pt idx="11">
                  <c:v>3</c:v>
                </c:pt>
                <c:pt idx="12">
                  <c:v>8</c:v>
                </c:pt>
                <c:pt idx="13">
                  <c:v>15</c:v>
                </c:pt>
                <c:pt idx="14">
                  <c:v>11</c:v>
                </c:pt>
                <c:pt idx="15">
                  <c:v>7</c:v>
                </c:pt>
                <c:pt idx="16">
                  <c:v>5</c:v>
                </c:pt>
                <c:pt idx="17">
                  <c:v>15</c:v>
                </c:pt>
                <c:pt idx="18">
                  <c:v>6</c:v>
                </c:pt>
                <c:pt idx="19">
                  <c:v>1</c:v>
                </c:pt>
                <c:pt idx="20">
                  <c:v>6</c:v>
                </c:pt>
                <c:pt idx="21">
                  <c:v>1</c:v>
                </c:pt>
                <c:pt idx="22">
                  <c:v>13</c:v>
                </c:pt>
                <c:pt idx="23">
                  <c:v>9</c:v>
                </c:pt>
                <c:pt idx="24">
                  <c:v>9</c:v>
                </c:pt>
                <c:pt idx="25">
                  <c:v>1</c:v>
                </c:pt>
                <c:pt idx="26">
                  <c:v>7</c:v>
                </c:pt>
                <c:pt idx="27">
                  <c:v>9</c:v>
                </c:pt>
                <c:pt idx="28">
                  <c:v>2</c:v>
                </c:pt>
                <c:pt idx="29">
                  <c:v>5</c:v>
                </c:pt>
                <c:pt idx="30">
                  <c:v>9</c:v>
                </c:pt>
                <c:pt idx="31">
                  <c:v>9</c:v>
                </c:pt>
                <c:pt idx="32">
                  <c:v>18</c:v>
                </c:pt>
                <c:pt idx="33">
                  <c:v>14</c:v>
                </c:pt>
                <c:pt idx="34">
                  <c:v>19</c:v>
                </c:pt>
                <c:pt idx="35">
                  <c:v>16</c:v>
                </c:pt>
                <c:pt idx="36">
                  <c:v>13</c:v>
                </c:pt>
                <c:pt idx="37">
                  <c:v>18</c:v>
                </c:pt>
                <c:pt idx="38">
                  <c:v>18</c:v>
                </c:pt>
                <c:pt idx="39">
                  <c:v>3</c:v>
                </c:pt>
                <c:pt idx="40">
                  <c:v>6</c:v>
                </c:pt>
                <c:pt idx="41">
                  <c:v>7</c:v>
                </c:pt>
                <c:pt idx="42">
                  <c:v>7</c:v>
                </c:pt>
                <c:pt idx="43">
                  <c:v>7</c:v>
                </c:pt>
                <c:pt idx="44">
                  <c:v>18</c:v>
                </c:pt>
                <c:pt idx="45">
                  <c:v>5</c:v>
                </c:pt>
                <c:pt idx="46">
                  <c:v>9</c:v>
                </c:pt>
                <c:pt idx="47">
                  <c:v>4</c:v>
                </c:pt>
                <c:pt idx="48">
                  <c:v>7</c:v>
                </c:pt>
                <c:pt idx="49">
                  <c:v>4</c:v>
                </c:pt>
                <c:pt idx="50">
                  <c:v>14</c:v>
                </c:pt>
                <c:pt idx="51">
                  <c:v>8</c:v>
                </c:pt>
                <c:pt idx="52">
                  <c:v>8</c:v>
                </c:pt>
                <c:pt idx="53">
                  <c:v>5</c:v>
                </c:pt>
                <c:pt idx="54">
                  <c:v>11</c:v>
                </c:pt>
                <c:pt idx="55">
                  <c:v>8</c:v>
                </c:pt>
                <c:pt idx="56">
                  <c:v>6</c:v>
                </c:pt>
                <c:pt idx="57">
                  <c:v>15</c:v>
                </c:pt>
                <c:pt idx="58">
                  <c:v>13</c:v>
                </c:pt>
                <c:pt idx="59">
                  <c:v>14</c:v>
                </c:pt>
                <c:pt idx="60">
                  <c:v>4</c:v>
                </c:pt>
                <c:pt idx="61">
                  <c:v>7</c:v>
                </c:pt>
                <c:pt idx="62">
                  <c:v>18</c:v>
                </c:pt>
                <c:pt idx="63">
                  <c:v>14</c:v>
                </c:pt>
                <c:pt idx="64">
                  <c:v>16</c:v>
                </c:pt>
                <c:pt idx="65">
                  <c:v>19</c:v>
                </c:pt>
                <c:pt idx="66">
                  <c:v>3</c:v>
                </c:pt>
                <c:pt idx="67">
                  <c:v>17</c:v>
                </c:pt>
                <c:pt idx="68">
                  <c:v>8</c:v>
                </c:pt>
                <c:pt idx="69">
                  <c:v>17</c:v>
                </c:pt>
                <c:pt idx="70">
                  <c:v>6</c:v>
                </c:pt>
                <c:pt idx="71">
                  <c:v>4</c:v>
                </c:pt>
                <c:pt idx="72">
                  <c:v>19</c:v>
                </c:pt>
                <c:pt idx="73">
                  <c:v>15</c:v>
                </c:pt>
                <c:pt idx="74">
                  <c:v>14</c:v>
                </c:pt>
                <c:pt idx="75">
                  <c:v>1</c:v>
                </c:pt>
                <c:pt idx="76">
                  <c:v>3</c:v>
                </c:pt>
                <c:pt idx="77">
                  <c:v>14</c:v>
                </c:pt>
                <c:pt idx="78">
                  <c:v>2</c:v>
                </c:pt>
                <c:pt idx="79">
                  <c:v>9</c:v>
                </c:pt>
                <c:pt idx="80">
                  <c:v>4</c:v>
                </c:pt>
                <c:pt idx="81">
                  <c:v>18</c:v>
                </c:pt>
                <c:pt idx="82">
                  <c:v>6</c:v>
                </c:pt>
                <c:pt idx="83">
                  <c:v>9</c:v>
                </c:pt>
                <c:pt idx="84">
                  <c:v>17</c:v>
                </c:pt>
                <c:pt idx="85">
                  <c:v>13</c:v>
                </c:pt>
                <c:pt idx="86">
                  <c:v>17</c:v>
                </c:pt>
                <c:pt idx="87">
                  <c:v>5</c:v>
                </c:pt>
                <c:pt idx="88">
                  <c:v>19</c:v>
                </c:pt>
                <c:pt idx="89">
                  <c:v>8</c:v>
                </c:pt>
                <c:pt idx="90">
                  <c:v>18</c:v>
                </c:pt>
                <c:pt idx="91">
                  <c:v>14</c:v>
                </c:pt>
                <c:pt idx="92">
                  <c:v>2</c:v>
                </c:pt>
                <c:pt idx="93">
                  <c:v>7</c:v>
                </c:pt>
                <c:pt idx="94">
                  <c:v>5</c:v>
                </c:pt>
                <c:pt idx="95">
                  <c:v>11</c:v>
                </c:pt>
                <c:pt idx="96">
                  <c:v>9</c:v>
                </c:pt>
                <c:pt idx="97">
                  <c:v>7</c:v>
                </c:pt>
                <c:pt idx="98">
                  <c:v>15</c:v>
                </c:pt>
                <c:pt idx="99">
                  <c:v>11</c:v>
                </c:pt>
                <c:pt idx="100">
                  <c:v>11</c:v>
                </c:pt>
                <c:pt idx="101">
                  <c:v>18</c:v>
                </c:pt>
                <c:pt idx="102">
                  <c:v>8</c:v>
                </c:pt>
                <c:pt idx="103">
                  <c:v>2</c:v>
                </c:pt>
                <c:pt idx="104">
                  <c:v>3</c:v>
                </c:pt>
                <c:pt idx="105">
                  <c:v>12</c:v>
                </c:pt>
                <c:pt idx="106">
                  <c:v>12</c:v>
                </c:pt>
                <c:pt idx="107">
                  <c:v>16</c:v>
                </c:pt>
                <c:pt idx="108">
                  <c:v>6</c:v>
                </c:pt>
                <c:pt idx="109">
                  <c:v>8</c:v>
                </c:pt>
                <c:pt idx="110">
                  <c:v>5</c:v>
                </c:pt>
                <c:pt idx="111">
                  <c:v>13</c:v>
                </c:pt>
                <c:pt idx="112">
                  <c:v>7</c:v>
                </c:pt>
                <c:pt idx="113">
                  <c:v>18</c:v>
                </c:pt>
                <c:pt idx="114">
                  <c:v>2</c:v>
                </c:pt>
                <c:pt idx="115">
                  <c:v>7</c:v>
                </c:pt>
                <c:pt idx="116">
                  <c:v>17</c:v>
                </c:pt>
                <c:pt idx="117">
                  <c:v>18</c:v>
                </c:pt>
                <c:pt idx="118">
                  <c:v>16</c:v>
                </c:pt>
                <c:pt idx="119">
                  <c:v>18</c:v>
                </c:pt>
                <c:pt idx="120">
                  <c:v>3</c:v>
                </c:pt>
                <c:pt idx="121">
                  <c:v>16</c:v>
                </c:pt>
                <c:pt idx="122">
                  <c:v>14</c:v>
                </c:pt>
                <c:pt idx="123">
                  <c:v>13</c:v>
                </c:pt>
                <c:pt idx="124">
                  <c:v>1</c:v>
                </c:pt>
                <c:pt idx="125">
                  <c:v>18</c:v>
                </c:pt>
                <c:pt idx="126">
                  <c:v>17</c:v>
                </c:pt>
                <c:pt idx="127">
                  <c:v>5</c:v>
                </c:pt>
                <c:pt idx="128">
                  <c:v>14</c:v>
                </c:pt>
                <c:pt idx="129">
                  <c:v>10</c:v>
                </c:pt>
                <c:pt idx="130">
                  <c:v>10</c:v>
                </c:pt>
                <c:pt idx="131">
                  <c:v>1</c:v>
                </c:pt>
                <c:pt idx="132">
                  <c:v>8</c:v>
                </c:pt>
                <c:pt idx="133">
                  <c:v>3</c:v>
                </c:pt>
                <c:pt idx="134">
                  <c:v>14</c:v>
                </c:pt>
                <c:pt idx="135">
                  <c:v>2</c:v>
                </c:pt>
                <c:pt idx="136">
                  <c:v>13</c:v>
                </c:pt>
                <c:pt idx="137">
                  <c:v>7</c:v>
                </c:pt>
                <c:pt idx="138">
                  <c:v>5</c:v>
                </c:pt>
                <c:pt idx="139">
                  <c:v>5</c:v>
                </c:pt>
                <c:pt idx="140">
                  <c:v>12</c:v>
                </c:pt>
                <c:pt idx="141">
                  <c:v>14</c:v>
                </c:pt>
                <c:pt idx="142">
                  <c:v>11</c:v>
                </c:pt>
                <c:pt idx="143">
                  <c:v>10</c:v>
                </c:pt>
                <c:pt idx="144">
                  <c:v>15</c:v>
                </c:pt>
                <c:pt idx="145">
                  <c:v>15</c:v>
                </c:pt>
                <c:pt idx="146">
                  <c:v>11</c:v>
                </c:pt>
                <c:pt idx="147">
                  <c:v>10</c:v>
                </c:pt>
                <c:pt idx="148">
                  <c:v>2</c:v>
                </c:pt>
                <c:pt idx="149">
                  <c:v>14</c:v>
                </c:pt>
                <c:pt idx="150">
                  <c:v>9</c:v>
                </c:pt>
                <c:pt idx="151">
                  <c:v>1</c:v>
                </c:pt>
                <c:pt idx="152">
                  <c:v>18</c:v>
                </c:pt>
                <c:pt idx="153">
                  <c:v>12</c:v>
                </c:pt>
                <c:pt idx="154">
                  <c:v>8</c:v>
                </c:pt>
                <c:pt idx="155">
                  <c:v>8</c:v>
                </c:pt>
                <c:pt idx="156">
                  <c:v>7</c:v>
                </c:pt>
                <c:pt idx="157">
                  <c:v>11</c:v>
                </c:pt>
                <c:pt idx="158">
                  <c:v>14</c:v>
                </c:pt>
                <c:pt idx="159">
                  <c:v>5</c:v>
                </c:pt>
                <c:pt idx="160">
                  <c:v>19</c:v>
                </c:pt>
                <c:pt idx="161">
                  <c:v>7</c:v>
                </c:pt>
                <c:pt idx="162">
                  <c:v>7</c:v>
                </c:pt>
                <c:pt idx="163">
                  <c:v>8</c:v>
                </c:pt>
                <c:pt idx="164">
                  <c:v>1</c:v>
                </c:pt>
                <c:pt idx="165">
                  <c:v>17</c:v>
                </c:pt>
                <c:pt idx="166">
                  <c:v>8</c:v>
                </c:pt>
                <c:pt idx="167">
                  <c:v>10</c:v>
                </c:pt>
                <c:pt idx="168">
                  <c:v>4</c:v>
                </c:pt>
                <c:pt idx="169">
                  <c:v>7</c:v>
                </c:pt>
                <c:pt idx="170">
                  <c:v>19</c:v>
                </c:pt>
                <c:pt idx="171">
                  <c:v>14</c:v>
                </c:pt>
                <c:pt idx="172">
                  <c:v>8</c:v>
                </c:pt>
                <c:pt idx="173">
                  <c:v>7</c:v>
                </c:pt>
                <c:pt idx="174">
                  <c:v>2</c:v>
                </c:pt>
                <c:pt idx="175">
                  <c:v>5</c:v>
                </c:pt>
                <c:pt idx="176">
                  <c:v>8</c:v>
                </c:pt>
                <c:pt idx="177">
                  <c:v>12</c:v>
                </c:pt>
                <c:pt idx="178">
                  <c:v>16</c:v>
                </c:pt>
                <c:pt idx="179">
                  <c:v>4</c:v>
                </c:pt>
                <c:pt idx="180">
                  <c:v>3</c:v>
                </c:pt>
                <c:pt idx="181">
                  <c:v>12</c:v>
                </c:pt>
                <c:pt idx="182">
                  <c:v>13</c:v>
                </c:pt>
                <c:pt idx="183">
                  <c:v>16</c:v>
                </c:pt>
                <c:pt idx="184">
                  <c:v>1</c:v>
                </c:pt>
                <c:pt idx="185">
                  <c:v>18</c:v>
                </c:pt>
                <c:pt idx="186">
                  <c:v>15</c:v>
                </c:pt>
                <c:pt idx="187">
                  <c:v>7</c:v>
                </c:pt>
                <c:pt idx="188">
                  <c:v>3</c:v>
                </c:pt>
                <c:pt idx="189">
                  <c:v>17</c:v>
                </c:pt>
                <c:pt idx="190">
                  <c:v>13</c:v>
                </c:pt>
                <c:pt idx="191">
                  <c:v>7</c:v>
                </c:pt>
                <c:pt idx="192">
                  <c:v>12</c:v>
                </c:pt>
                <c:pt idx="193">
                  <c:v>15</c:v>
                </c:pt>
                <c:pt idx="194">
                  <c:v>18</c:v>
                </c:pt>
                <c:pt idx="195">
                  <c:v>11</c:v>
                </c:pt>
                <c:pt idx="196">
                  <c:v>9</c:v>
                </c:pt>
                <c:pt idx="197">
                  <c:v>11</c:v>
                </c:pt>
                <c:pt idx="198">
                  <c:v>15</c:v>
                </c:pt>
                <c:pt idx="199">
                  <c:v>12</c:v>
                </c:pt>
                <c:pt idx="200">
                  <c:v>7</c:v>
                </c:pt>
                <c:pt idx="201">
                  <c:v>8</c:v>
                </c:pt>
                <c:pt idx="202">
                  <c:v>19</c:v>
                </c:pt>
                <c:pt idx="203">
                  <c:v>6</c:v>
                </c:pt>
                <c:pt idx="204">
                  <c:v>4</c:v>
                </c:pt>
                <c:pt idx="205">
                  <c:v>14</c:v>
                </c:pt>
                <c:pt idx="206">
                  <c:v>10</c:v>
                </c:pt>
                <c:pt idx="207">
                  <c:v>4</c:v>
                </c:pt>
                <c:pt idx="208">
                  <c:v>15</c:v>
                </c:pt>
                <c:pt idx="209">
                  <c:v>17</c:v>
                </c:pt>
                <c:pt idx="210">
                  <c:v>16</c:v>
                </c:pt>
                <c:pt idx="211">
                  <c:v>17</c:v>
                </c:pt>
                <c:pt idx="212">
                  <c:v>15</c:v>
                </c:pt>
                <c:pt idx="213">
                  <c:v>5</c:v>
                </c:pt>
                <c:pt idx="214">
                  <c:v>17</c:v>
                </c:pt>
                <c:pt idx="215">
                  <c:v>7</c:v>
                </c:pt>
                <c:pt idx="216">
                  <c:v>19</c:v>
                </c:pt>
                <c:pt idx="217">
                  <c:v>4</c:v>
                </c:pt>
                <c:pt idx="218">
                  <c:v>18</c:v>
                </c:pt>
                <c:pt idx="219">
                  <c:v>18</c:v>
                </c:pt>
                <c:pt idx="220">
                  <c:v>10</c:v>
                </c:pt>
                <c:pt idx="221">
                  <c:v>17</c:v>
                </c:pt>
                <c:pt idx="222">
                  <c:v>11</c:v>
                </c:pt>
                <c:pt idx="223">
                  <c:v>8</c:v>
                </c:pt>
                <c:pt idx="224">
                  <c:v>9</c:v>
                </c:pt>
                <c:pt idx="225">
                  <c:v>11</c:v>
                </c:pt>
                <c:pt idx="226">
                  <c:v>18</c:v>
                </c:pt>
                <c:pt idx="227">
                  <c:v>9</c:v>
                </c:pt>
                <c:pt idx="228">
                  <c:v>18</c:v>
                </c:pt>
                <c:pt idx="229">
                  <c:v>10</c:v>
                </c:pt>
                <c:pt idx="230">
                  <c:v>19</c:v>
                </c:pt>
                <c:pt idx="231">
                  <c:v>3</c:v>
                </c:pt>
                <c:pt idx="232">
                  <c:v>7</c:v>
                </c:pt>
                <c:pt idx="233">
                  <c:v>5</c:v>
                </c:pt>
                <c:pt idx="234">
                  <c:v>4</c:v>
                </c:pt>
                <c:pt idx="235">
                  <c:v>10</c:v>
                </c:pt>
                <c:pt idx="236">
                  <c:v>4</c:v>
                </c:pt>
                <c:pt idx="237">
                  <c:v>1</c:v>
                </c:pt>
                <c:pt idx="238">
                  <c:v>4</c:v>
                </c:pt>
                <c:pt idx="239">
                  <c:v>3</c:v>
                </c:pt>
                <c:pt idx="240">
                  <c:v>2</c:v>
                </c:pt>
                <c:pt idx="241">
                  <c:v>2</c:v>
                </c:pt>
                <c:pt idx="242">
                  <c:v>16</c:v>
                </c:pt>
                <c:pt idx="243">
                  <c:v>15</c:v>
                </c:pt>
                <c:pt idx="244">
                  <c:v>8</c:v>
                </c:pt>
                <c:pt idx="245">
                  <c:v>7</c:v>
                </c:pt>
                <c:pt idx="246">
                  <c:v>4</c:v>
                </c:pt>
                <c:pt idx="247">
                  <c:v>2</c:v>
                </c:pt>
                <c:pt idx="248">
                  <c:v>8</c:v>
                </c:pt>
                <c:pt idx="249">
                  <c:v>9</c:v>
                </c:pt>
                <c:pt idx="250">
                  <c:v>7</c:v>
                </c:pt>
                <c:pt idx="251">
                  <c:v>17</c:v>
                </c:pt>
                <c:pt idx="252">
                  <c:v>2</c:v>
                </c:pt>
                <c:pt idx="253">
                  <c:v>19</c:v>
                </c:pt>
                <c:pt idx="254">
                  <c:v>8</c:v>
                </c:pt>
                <c:pt idx="255">
                  <c:v>16</c:v>
                </c:pt>
                <c:pt idx="256">
                  <c:v>19</c:v>
                </c:pt>
                <c:pt idx="257">
                  <c:v>8</c:v>
                </c:pt>
                <c:pt idx="258">
                  <c:v>11</c:v>
                </c:pt>
                <c:pt idx="259">
                  <c:v>6</c:v>
                </c:pt>
                <c:pt idx="260">
                  <c:v>17</c:v>
                </c:pt>
                <c:pt idx="261">
                  <c:v>2</c:v>
                </c:pt>
                <c:pt idx="262">
                  <c:v>10</c:v>
                </c:pt>
                <c:pt idx="263">
                  <c:v>14</c:v>
                </c:pt>
                <c:pt idx="264">
                  <c:v>9</c:v>
                </c:pt>
                <c:pt idx="265">
                  <c:v>5</c:v>
                </c:pt>
                <c:pt idx="266">
                  <c:v>17</c:v>
                </c:pt>
                <c:pt idx="267">
                  <c:v>17</c:v>
                </c:pt>
                <c:pt idx="268">
                  <c:v>6</c:v>
                </c:pt>
                <c:pt idx="269">
                  <c:v>2</c:v>
                </c:pt>
                <c:pt idx="270">
                  <c:v>15</c:v>
                </c:pt>
                <c:pt idx="271">
                  <c:v>2</c:v>
                </c:pt>
                <c:pt idx="272">
                  <c:v>19</c:v>
                </c:pt>
                <c:pt idx="273">
                  <c:v>9</c:v>
                </c:pt>
                <c:pt idx="274">
                  <c:v>6</c:v>
                </c:pt>
                <c:pt idx="275">
                  <c:v>11</c:v>
                </c:pt>
                <c:pt idx="276">
                  <c:v>14</c:v>
                </c:pt>
                <c:pt idx="277">
                  <c:v>11</c:v>
                </c:pt>
                <c:pt idx="278">
                  <c:v>7</c:v>
                </c:pt>
                <c:pt idx="279">
                  <c:v>15</c:v>
                </c:pt>
                <c:pt idx="280">
                  <c:v>4</c:v>
                </c:pt>
                <c:pt idx="281">
                  <c:v>12</c:v>
                </c:pt>
                <c:pt idx="282">
                  <c:v>19</c:v>
                </c:pt>
                <c:pt idx="283">
                  <c:v>5</c:v>
                </c:pt>
                <c:pt idx="284">
                  <c:v>16</c:v>
                </c:pt>
                <c:pt idx="285">
                  <c:v>13</c:v>
                </c:pt>
                <c:pt idx="286">
                  <c:v>12</c:v>
                </c:pt>
                <c:pt idx="287">
                  <c:v>13</c:v>
                </c:pt>
                <c:pt idx="288">
                  <c:v>16</c:v>
                </c:pt>
                <c:pt idx="289">
                  <c:v>6</c:v>
                </c:pt>
                <c:pt idx="290">
                  <c:v>12</c:v>
                </c:pt>
                <c:pt idx="291">
                  <c:v>10</c:v>
                </c:pt>
                <c:pt idx="292">
                  <c:v>5</c:v>
                </c:pt>
                <c:pt idx="293">
                  <c:v>1</c:v>
                </c:pt>
                <c:pt idx="294">
                  <c:v>6</c:v>
                </c:pt>
                <c:pt idx="295">
                  <c:v>9</c:v>
                </c:pt>
                <c:pt idx="296">
                  <c:v>9</c:v>
                </c:pt>
                <c:pt idx="297">
                  <c:v>5</c:v>
                </c:pt>
                <c:pt idx="298">
                  <c:v>1</c:v>
                </c:pt>
                <c:pt idx="299">
                  <c:v>5</c:v>
                </c:pt>
                <c:pt idx="300">
                  <c:v>14</c:v>
                </c:pt>
                <c:pt idx="301">
                  <c:v>13</c:v>
                </c:pt>
                <c:pt idx="302">
                  <c:v>6</c:v>
                </c:pt>
                <c:pt idx="303">
                  <c:v>12</c:v>
                </c:pt>
                <c:pt idx="304">
                  <c:v>7</c:v>
                </c:pt>
                <c:pt idx="305">
                  <c:v>9</c:v>
                </c:pt>
                <c:pt idx="306">
                  <c:v>19</c:v>
                </c:pt>
                <c:pt idx="307">
                  <c:v>6</c:v>
                </c:pt>
                <c:pt idx="308">
                  <c:v>5</c:v>
                </c:pt>
                <c:pt idx="309">
                  <c:v>19</c:v>
                </c:pt>
                <c:pt idx="310">
                  <c:v>2</c:v>
                </c:pt>
                <c:pt idx="311">
                  <c:v>7</c:v>
                </c:pt>
                <c:pt idx="312">
                  <c:v>14</c:v>
                </c:pt>
                <c:pt idx="313">
                  <c:v>15</c:v>
                </c:pt>
                <c:pt idx="314">
                  <c:v>7</c:v>
                </c:pt>
                <c:pt idx="315">
                  <c:v>13</c:v>
                </c:pt>
                <c:pt idx="316">
                  <c:v>3</c:v>
                </c:pt>
                <c:pt idx="317">
                  <c:v>15</c:v>
                </c:pt>
                <c:pt idx="318">
                  <c:v>10</c:v>
                </c:pt>
                <c:pt idx="319">
                  <c:v>6</c:v>
                </c:pt>
                <c:pt idx="320">
                  <c:v>13</c:v>
                </c:pt>
                <c:pt idx="321">
                  <c:v>9</c:v>
                </c:pt>
                <c:pt idx="322">
                  <c:v>2</c:v>
                </c:pt>
                <c:pt idx="323">
                  <c:v>4</c:v>
                </c:pt>
                <c:pt idx="324">
                  <c:v>15</c:v>
                </c:pt>
                <c:pt idx="325">
                  <c:v>1</c:v>
                </c:pt>
                <c:pt idx="326">
                  <c:v>5</c:v>
                </c:pt>
                <c:pt idx="327">
                  <c:v>7</c:v>
                </c:pt>
                <c:pt idx="328">
                  <c:v>4</c:v>
                </c:pt>
                <c:pt idx="329">
                  <c:v>11</c:v>
                </c:pt>
                <c:pt idx="330">
                  <c:v>1</c:v>
                </c:pt>
                <c:pt idx="331">
                  <c:v>16</c:v>
                </c:pt>
                <c:pt idx="332">
                  <c:v>4</c:v>
                </c:pt>
                <c:pt idx="333">
                  <c:v>10</c:v>
                </c:pt>
                <c:pt idx="334">
                  <c:v>11</c:v>
                </c:pt>
              </c:numCache>
            </c:numRef>
          </c:val>
          <c:smooth val="0"/>
          <c:extLst>
            <c:ext xmlns:c16="http://schemas.microsoft.com/office/drawing/2014/chart" uri="{C3380CC4-5D6E-409C-BE32-E72D297353CC}">
              <c16:uniqueId val="{0000000E-2F99-48C7-850B-19690873118F}"/>
            </c:ext>
          </c:extLst>
        </c:ser>
        <c:ser>
          <c:idx val="15"/>
          <c:order val="15"/>
          <c:tx>
            <c:strRef>
              <c:f>Sheet6!$T$1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Sheet6!$T$2:$T$336</c:f>
              <c:numCache>
                <c:formatCode>General</c:formatCode>
                <c:ptCount val="335"/>
                <c:pt idx="0">
                  <c:v>1</c:v>
                </c:pt>
                <c:pt idx="1">
                  <c:v>2</c:v>
                </c:pt>
                <c:pt idx="2">
                  <c:v>6</c:v>
                </c:pt>
                <c:pt idx="3">
                  <c:v>4</c:v>
                </c:pt>
                <c:pt idx="4">
                  <c:v>1</c:v>
                </c:pt>
                <c:pt idx="5">
                  <c:v>14</c:v>
                </c:pt>
                <c:pt idx="6">
                  <c:v>3</c:v>
                </c:pt>
                <c:pt idx="7">
                  <c:v>9</c:v>
                </c:pt>
                <c:pt idx="8">
                  <c:v>9</c:v>
                </c:pt>
                <c:pt idx="9">
                  <c:v>4</c:v>
                </c:pt>
                <c:pt idx="10">
                  <c:v>17</c:v>
                </c:pt>
                <c:pt idx="11">
                  <c:v>5</c:v>
                </c:pt>
                <c:pt idx="12">
                  <c:v>6</c:v>
                </c:pt>
                <c:pt idx="13">
                  <c:v>6</c:v>
                </c:pt>
                <c:pt idx="14">
                  <c:v>3</c:v>
                </c:pt>
                <c:pt idx="15">
                  <c:v>9</c:v>
                </c:pt>
                <c:pt idx="16">
                  <c:v>2</c:v>
                </c:pt>
                <c:pt idx="17">
                  <c:v>7</c:v>
                </c:pt>
                <c:pt idx="18">
                  <c:v>13</c:v>
                </c:pt>
                <c:pt idx="19">
                  <c:v>7</c:v>
                </c:pt>
                <c:pt idx="20">
                  <c:v>12</c:v>
                </c:pt>
                <c:pt idx="21">
                  <c:v>4</c:v>
                </c:pt>
                <c:pt idx="22">
                  <c:v>5</c:v>
                </c:pt>
                <c:pt idx="23">
                  <c:v>3</c:v>
                </c:pt>
                <c:pt idx="24">
                  <c:v>5</c:v>
                </c:pt>
                <c:pt idx="25">
                  <c:v>5</c:v>
                </c:pt>
                <c:pt idx="26">
                  <c:v>5</c:v>
                </c:pt>
                <c:pt idx="27">
                  <c:v>8</c:v>
                </c:pt>
                <c:pt idx="28">
                  <c:v>14</c:v>
                </c:pt>
                <c:pt idx="29">
                  <c:v>8</c:v>
                </c:pt>
                <c:pt idx="30">
                  <c:v>11</c:v>
                </c:pt>
                <c:pt idx="31">
                  <c:v>8</c:v>
                </c:pt>
                <c:pt idx="32">
                  <c:v>6</c:v>
                </c:pt>
                <c:pt idx="33">
                  <c:v>13</c:v>
                </c:pt>
                <c:pt idx="34">
                  <c:v>15</c:v>
                </c:pt>
                <c:pt idx="35">
                  <c:v>8</c:v>
                </c:pt>
                <c:pt idx="36">
                  <c:v>10</c:v>
                </c:pt>
                <c:pt idx="37">
                  <c:v>9</c:v>
                </c:pt>
                <c:pt idx="38">
                  <c:v>10</c:v>
                </c:pt>
                <c:pt idx="39">
                  <c:v>6</c:v>
                </c:pt>
                <c:pt idx="40">
                  <c:v>11</c:v>
                </c:pt>
                <c:pt idx="41">
                  <c:v>8</c:v>
                </c:pt>
                <c:pt idx="42">
                  <c:v>4</c:v>
                </c:pt>
                <c:pt idx="43">
                  <c:v>1</c:v>
                </c:pt>
                <c:pt idx="44">
                  <c:v>10</c:v>
                </c:pt>
                <c:pt idx="45">
                  <c:v>7</c:v>
                </c:pt>
                <c:pt idx="46">
                  <c:v>18</c:v>
                </c:pt>
                <c:pt idx="47">
                  <c:v>7</c:v>
                </c:pt>
                <c:pt idx="48">
                  <c:v>11</c:v>
                </c:pt>
                <c:pt idx="49">
                  <c:v>14</c:v>
                </c:pt>
                <c:pt idx="50">
                  <c:v>2</c:v>
                </c:pt>
                <c:pt idx="51">
                  <c:v>5</c:v>
                </c:pt>
                <c:pt idx="52">
                  <c:v>4</c:v>
                </c:pt>
                <c:pt idx="53">
                  <c:v>4</c:v>
                </c:pt>
                <c:pt idx="54">
                  <c:v>16</c:v>
                </c:pt>
                <c:pt idx="55">
                  <c:v>16</c:v>
                </c:pt>
                <c:pt idx="56">
                  <c:v>11</c:v>
                </c:pt>
                <c:pt idx="57">
                  <c:v>5</c:v>
                </c:pt>
                <c:pt idx="58">
                  <c:v>12</c:v>
                </c:pt>
                <c:pt idx="59">
                  <c:v>15</c:v>
                </c:pt>
                <c:pt idx="60">
                  <c:v>12</c:v>
                </c:pt>
                <c:pt idx="61">
                  <c:v>3</c:v>
                </c:pt>
                <c:pt idx="62">
                  <c:v>6</c:v>
                </c:pt>
                <c:pt idx="63">
                  <c:v>13</c:v>
                </c:pt>
                <c:pt idx="64">
                  <c:v>3</c:v>
                </c:pt>
                <c:pt idx="65">
                  <c:v>12</c:v>
                </c:pt>
                <c:pt idx="66">
                  <c:v>5</c:v>
                </c:pt>
                <c:pt idx="67">
                  <c:v>7</c:v>
                </c:pt>
                <c:pt idx="68">
                  <c:v>5</c:v>
                </c:pt>
                <c:pt idx="69">
                  <c:v>7</c:v>
                </c:pt>
                <c:pt idx="70">
                  <c:v>5</c:v>
                </c:pt>
                <c:pt idx="71">
                  <c:v>16</c:v>
                </c:pt>
                <c:pt idx="72">
                  <c:v>9</c:v>
                </c:pt>
                <c:pt idx="73">
                  <c:v>8</c:v>
                </c:pt>
                <c:pt idx="74">
                  <c:v>2</c:v>
                </c:pt>
                <c:pt idx="75">
                  <c:v>14</c:v>
                </c:pt>
                <c:pt idx="76">
                  <c:v>1</c:v>
                </c:pt>
                <c:pt idx="77">
                  <c:v>5</c:v>
                </c:pt>
                <c:pt idx="78">
                  <c:v>7</c:v>
                </c:pt>
                <c:pt idx="79">
                  <c:v>8</c:v>
                </c:pt>
                <c:pt idx="80">
                  <c:v>7</c:v>
                </c:pt>
                <c:pt idx="81">
                  <c:v>5</c:v>
                </c:pt>
                <c:pt idx="82">
                  <c:v>16</c:v>
                </c:pt>
                <c:pt idx="83">
                  <c:v>15</c:v>
                </c:pt>
                <c:pt idx="84">
                  <c:v>12</c:v>
                </c:pt>
                <c:pt idx="85">
                  <c:v>4</c:v>
                </c:pt>
                <c:pt idx="86">
                  <c:v>13</c:v>
                </c:pt>
                <c:pt idx="87">
                  <c:v>6</c:v>
                </c:pt>
                <c:pt idx="88">
                  <c:v>14</c:v>
                </c:pt>
                <c:pt idx="89">
                  <c:v>4</c:v>
                </c:pt>
                <c:pt idx="90">
                  <c:v>1</c:v>
                </c:pt>
                <c:pt idx="91">
                  <c:v>7</c:v>
                </c:pt>
                <c:pt idx="92">
                  <c:v>4</c:v>
                </c:pt>
                <c:pt idx="93">
                  <c:v>2</c:v>
                </c:pt>
                <c:pt idx="94">
                  <c:v>4</c:v>
                </c:pt>
                <c:pt idx="95">
                  <c:v>8</c:v>
                </c:pt>
                <c:pt idx="96">
                  <c:v>1</c:v>
                </c:pt>
                <c:pt idx="97">
                  <c:v>8</c:v>
                </c:pt>
                <c:pt idx="98">
                  <c:v>13</c:v>
                </c:pt>
                <c:pt idx="99">
                  <c:v>4</c:v>
                </c:pt>
                <c:pt idx="100">
                  <c:v>17</c:v>
                </c:pt>
                <c:pt idx="101">
                  <c:v>8</c:v>
                </c:pt>
                <c:pt idx="102">
                  <c:v>5</c:v>
                </c:pt>
                <c:pt idx="103">
                  <c:v>1</c:v>
                </c:pt>
                <c:pt idx="104">
                  <c:v>7</c:v>
                </c:pt>
                <c:pt idx="105">
                  <c:v>15</c:v>
                </c:pt>
                <c:pt idx="106">
                  <c:v>11</c:v>
                </c:pt>
                <c:pt idx="107">
                  <c:v>12</c:v>
                </c:pt>
                <c:pt idx="108">
                  <c:v>18</c:v>
                </c:pt>
                <c:pt idx="109">
                  <c:v>4</c:v>
                </c:pt>
                <c:pt idx="110">
                  <c:v>9</c:v>
                </c:pt>
                <c:pt idx="111">
                  <c:v>9</c:v>
                </c:pt>
                <c:pt idx="112">
                  <c:v>8</c:v>
                </c:pt>
                <c:pt idx="113">
                  <c:v>2</c:v>
                </c:pt>
                <c:pt idx="114">
                  <c:v>9</c:v>
                </c:pt>
                <c:pt idx="115">
                  <c:v>14</c:v>
                </c:pt>
                <c:pt idx="116">
                  <c:v>14</c:v>
                </c:pt>
                <c:pt idx="117">
                  <c:v>4</c:v>
                </c:pt>
                <c:pt idx="118">
                  <c:v>19</c:v>
                </c:pt>
                <c:pt idx="119">
                  <c:v>13</c:v>
                </c:pt>
                <c:pt idx="120">
                  <c:v>19</c:v>
                </c:pt>
                <c:pt idx="121">
                  <c:v>3</c:v>
                </c:pt>
                <c:pt idx="122">
                  <c:v>17</c:v>
                </c:pt>
                <c:pt idx="123">
                  <c:v>14</c:v>
                </c:pt>
                <c:pt idx="124">
                  <c:v>15</c:v>
                </c:pt>
                <c:pt idx="125">
                  <c:v>2</c:v>
                </c:pt>
                <c:pt idx="126">
                  <c:v>13</c:v>
                </c:pt>
                <c:pt idx="127">
                  <c:v>19</c:v>
                </c:pt>
                <c:pt idx="128">
                  <c:v>4</c:v>
                </c:pt>
                <c:pt idx="129">
                  <c:v>9</c:v>
                </c:pt>
                <c:pt idx="130">
                  <c:v>3</c:v>
                </c:pt>
                <c:pt idx="131">
                  <c:v>3</c:v>
                </c:pt>
                <c:pt idx="132">
                  <c:v>13</c:v>
                </c:pt>
                <c:pt idx="133">
                  <c:v>4</c:v>
                </c:pt>
                <c:pt idx="134">
                  <c:v>12</c:v>
                </c:pt>
                <c:pt idx="135">
                  <c:v>6</c:v>
                </c:pt>
                <c:pt idx="136">
                  <c:v>11</c:v>
                </c:pt>
                <c:pt idx="137">
                  <c:v>2</c:v>
                </c:pt>
                <c:pt idx="138">
                  <c:v>8</c:v>
                </c:pt>
                <c:pt idx="139">
                  <c:v>1</c:v>
                </c:pt>
                <c:pt idx="140">
                  <c:v>4</c:v>
                </c:pt>
                <c:pt idx="141">
                  <c:v>1</c:v>
                </c:pt>
                <c:pt idx="142">
                  <c:v>6</c:v>
                </c:pt>
                <c:pt idx="143">
                  <c:v>15</c:v>
                </c:pt>
                <c:pt idx="144">
                  <c:v>5</c:v>
                </c:pt>
                <c:pt idx="145">
                  <c:v>5</c:v>
                </c:pt>
                <c:pt idx="146">
                  <c:v>15</c:v>
                </c:pt>
                <c:pt idx="147">
                  <c:v>9</c:v>
                </c:pt>
                <c:pt idx="148">
                  <c:v>14</c:v>
                </c:pt>
                <c:pt idx="149">
                  <c:v>9</c:v>
                </c:pt>
                <c:pt idx="150">
                  <c:v>12</c:v>
                </c:pt>
                <c:pt idx="151">
                  <c:v>15</c:v>
                </c:pt>
                <c:pt idx="152">
                  <c:v>6</c:v>
                </c:pt>
                <c:pt idx="153">
                  <c:v>14</c:v>
                </c:pt>
                <c:pt idx="154">
                  <c:v>10</c:v>
                </c:pt>
                <c:pt idx="155">
                  <c:v>17</c:v>
                </c:pt>
                <c:pt idx="156">
                  <c:v>3</c:v>
                </c:pt>
                <c:pt idx="157">
                  <c:v>1</c:v>
                </c:pt>
                <c:pt idx="158">
                  <c:v>18</c:v>
                </c:pt>
                <c:pt idx="159">
                  <c:v>6</c:v>
                </c:pt>
                <c:pt idx="160">
                  <c:v>2</c:v>
                </c:pt>
                <c:pt idx="161">
                  <c:v>2</c:v>
                </c:pt>
                <c:pt idx="162">
                  <c:v>3</c:v>
                </c:pt>
                <c:pt idx="163">
                  <c:v>17</c:v>
                </c:pt>
                <c:pt idx="164">
                  <c:v>7</c:v>
                </c:pt>
                <c:pt idx="165">
                  <c:v>7</c:v>
                </c:pt>
                <c:pt idx="166">
                  <c:v>4</c:v>
                </c:pt>
                <c:pt idx="167">
                  <c:v>3</c:v>
                </c:pt>
                <c:pt idx="168">
                  <c:v>18</c:v>
                </c:pt>
                <c:pt idx="169">
                  <c:v>6</c:v>
                </c:pt>
                <c:pt idx="170">
                  <c:v>12</c:v>
                </c:pt>
                <c:pt idx="171">
                  <c:v>17</c:v>
                </c:pt>
                <c:pt idx="172">
                  <c:v>11</c:v>
                </c:pt>
                <c:pt idx="173">
                  <c:v>8</c:v>
                </c:pt>
                <c:pt idx="174">
                  <c:v>3</c:v>
                </c:pt>
                <c:pt idx="175">
                  <c:v>3</c:v>
                </c:pt>
                <c:pt idx="176">
                  <c:v>5</c:v>
                </c:pt>
                <c:pt idx="177">
                  <c:v>16</c:v>
                </c:pt>
                <c:pt idx="178">
                  <c:v>11</c:v>
                </c:pt>
                <c:pt idx="179">
                  <c:v>3</c:v>
                </c:pt>
                <c:pt idx="180">
                  <c:v>15</c:v>
                </c:pt>
                <c:pt idx="181">
                  <c:v>9</c:v>
                </c:pt>
                <c:pt idx="182">
                  <c:v>19</c:v>
                </c:pt>
                <c:pt idx="183">
                  <c:v>1</c:v>
                </c:pt>
                <c:pt idx="184">
                  <c:v>16</c:v>
                </c:pt>
                <c:pt idx="185">
                  <c:v>16</c:v>
                </c:pt>
                <c:pt idx="186">
                  <c:v>3</c:v>
                </c:pt>
                <c:pt idx="187">
                  <c:v>5</c:v>
                </c:pt>
                <c:pt idx="188">
                  <c:v>18</c:v>
                </c:pt>
                <c:pt idx="189">
                  <c:v>7</c:v>
                </c:pt>
                <c:pt idx="190">
                  <c:v>6</c:v>
                </c:pt>
                <c:pt idx="191">
                  <c:v>4</c:v>
                </c:pt>
                <c:pt idx="192">
                  <c:v>2</c:v>
                </c:pt>
                <c:pt idx="193">
                  <c:v>14</c:v>
                </c:pt>
                <c:pt idx="194">
                  <c:v>7</c:v>
                </c:pt>
                <c:pt idx="195">
                  <c:v>6</c:v>
                </c:pt>
                <c:pt idx="196">
                  <c:v>3</c:v>
                </c:pt>
                <c:pt idx="197">
                  <c:v>3</c:v>
                </c:pt>
                <c:pt idx="198">
                  <c:v>1</c:v>
                </c:pt>
                <c:pt idx="199">
                  <c:v>16</c:v>
                </c:pt>
                <c:pt idx="200">
                  <c:v>2</c:v>
                </c:pt>
                <c:pt idx="201">
                  <c:v>6</c:v>
                </c:pt>
                <c:pt idx="202">
                  <c:v>2</c:v>
                </c:pt>
                <c:pt idx="203">
                  <c:v>3</c:v>
                </c:pt>
                <c:pt idx="204">
                  <c:v>9</c:v>
                </c:pt>
                <c:pt idx="205">
                  <c:v>12</c:v>
                </c:pt>
                <c:pt idx="206">
                  <c:v>13</c:v>
                </c:pt>
                <c:pt idx="207">
                  <c:v>16</c:v>
                </c:pt>
                <c:pt idx="208">
                  <c:v>6</c:v>
                </c:pt>
                <c:pt idx="209">
                  <c:v>8</c:v>
                </c:pt>
                <c:pt idx="210">
                  <c:v>12</c:v>
                </c:pt>
                <c:pt idx="211">
                  <c:v>6</c:v>
                </c:pt>
                <c:pt idx="212">
                  <c:v>5</c:v>
                </c:pt>
                <c:pt idx="213">
                  <c:v>9</c:v>
                </c:pt>
                <c:pt idx="214">
                  <c:v>11</c:v>
                </c:pt>
                <c:pt idx="215">
                  <c:v>5</c:v>
                </c:pt>
                <c:pt idx="216">
                  <c:v>18</c:v>
                </c:pt>
                <c:pt idx="217">
                  <c:v>14</c:v>
                </c:pt>
                <c:pt idx="218">
                  <c:v>4</c:v>
                </c:pt>
                <c:pt idx="219">
                  <c:v>13</c:v>
                </c:pt>
                <c:pt idx="220">
                  <c:v>3</c:v>
                </c:pt>
                <c:pt idx="221">
                  <c:v>10</c:v>
                </c:pt>
                <c:pt idx="222">
                  <c:v>15</c:v>
                </c:pt>
                <c:pt idx="223">
                  <c:v>1</c:v>
                </c:pt>
                <c:pt idx="224">
                  <c:v>1</c:v>
                </c:pt>
                <c:pt idx="225">
                  <c:v>4</c:v>
                </c:pt>
                <c:pt idx="226">
                  <c:v>17</c:v>
                </c:pt>
                <c:pt idx="227">
                  <c:v>15</c:v>
                </c:pt>
                <c:pt idx="228">
                  <c:v>2</c:v>
                </c:pt>
                <c:pt idx="229">
                  <c:v>12</c:v>
                </c:pt>
                <c:pt idx="230">
                  <c:v>13</c:v>
                </c:pt>
                <c:pt idx="231">
                  <c:v>12</c:v>
                </c:pt>
                <c:pt idx="232">
                  <c:v>8</c:v>
                </c:pt>
                <c:pt idx="233">
                  <c:v>3</c:v>
                </c:pt>
                <c:pt idx="234">
                  <c:v>6</c:v>
                </c:pt>
                <c:pt idx="235">
                  <c:v>11</c:v>
                </c:pt>
                <c:pt idx="236">
                  <c:v>8</c:v>
                </c:pt>
                <c:pt idx="237">
                  <c:v>6</c:v>
                </c:pt>
                <c:pt idx="238">
                  <c:v>3</c:v>
                </c:pt>
                <c:pt idx="239">
                  <c:v>12</c:v>
                </c:pt>
                <c:pt idx="240">
                  <c:v>5</c:v>
                </c:pt>
                <c:pt idx="241">
                  <c:v>5</c:v>
                </c:pt>
                <c:pt idx="242">
                  <c:v>4</c:v>
                </c:pt>
                <c:pt idx="243">
                  <c:v>1</c:v>
                </c:pt>
                <c:pt idx="244">
                  <c:v>3</c:v>
                </c:pt>
                <c:pt idx="245">
                  <c:v>16</c:v>
                </c:pt>
                <c:pt idx="246">
                  <c:v>10</c:v>
                </c:pt>
                <c:pt idx="247">
                  <c:v>7</c:v>
                </c:pt>
                <c:pt idx="248">
                  <c:v>5</c:v>
                </c:pt>
                <c:pt idx="249">
                  <c:v>3</c:v>
                </c:pt>
                <c:pt idx="250">
                  <c:v>1</c:v>
                </c:pt>
                <c:pt idx="251">
                  <c:v>10</c:v>
                </c:pt>
                <c:pt idx="252">
                  <c:v>6</c:v>
                </c:pt>
                <c:pt idx="253">
                  <c:v>1</c:v>
                </c:pt>
                <c:pt idx="254">
                  <c:v>4</c:v>
                </c:pt>
                <c:pt idx="255">
                  <c:v>14</c:v>
                </c:pt>
                <c:pt idx="256">
                  <c:v>12</c:v>
                </c:pt>
                <c:pt idx="257">
                  <c:v>19</c:v>
                </c:pt>
                <c:pt idx="258">
                  <c:v>4</c:v>
                </c:pt>
                <c:pt idx="259">
                  <c:v>16</c:v>
                </c:pt>
                <c:pt idx="260">
                  <c:v>5</c:v>
                </c:pt>
                <c:pt idx="261">
                  <c:v>13</c:v>
                </c:pt>
                <c:pt idx="262">
                  <c:v>6</c:v>
                </c:pt>
                <c:pt idx="263">
                  <c:v>6</c:v>
                </c:pt>
                <c:pt idx="264">
                  <c:v>6</c:v>
                </c:pt>
                <c:pt idx="265">
                  <c:v>6</c:v>
                </c:pt>
                <c:pt idx="266">
                  <c:v>12</c:v>
                </c:pt>
                <c:pt idx="267">
                  <c:v>12</c:v>
                </c:pt>
                <c:pt idx="268">
                  <c:v>5</c:v>
                </c:pt>
                <c:pt idx="269">
                  <c:v>15</c:v>
                </c:pt>
                <c:pt idx="270">
                  <c:v>14</c:v>
                </c:pt>
                <c:pt idx="271">
                  <c:v>15</c:v>
                </c:pt>
                <c:pt idx="272">
                  <c:v>3</c:v>
                </c:pt>
                <c:pt idx="273">
                  <c:v>11</c:v>
                </c:pt>
                <c:pt idx="274">
                  <c:v>1</c:v>
                </c:pt>
                <c:pt idx="275">
                  <c:v>4</c:v>
                </c:pt>
                <c:pt idx="276">
                  <c:v>17</c:v>
                </c:pt>
                <c:pt idx="277">
                  <c:v>10</c:v>
                </c:pt>
                <c:pt idx="278">
                  <c:v>6</c:v>
                </c:pt>
                <c:pt idx="279">
                  <c:v>1</c:v>
                </c:pt>
                <c:pt idx="280">
                  <c:v>18</c:v>
                </c:pt>
                <c:pt idx="281">
                  <c:v>16</c:v>
                </c:pt>
                <c:pt idx="282">
                  <c:v>10</c:v>
                </c:pt>
                <c:pt idx="283">
                  <c:v>12</c:v>
                </c:pt>
                <c:pt idx="284">
                  <c:v>12</c:v>
                </c:pt>
                <c:pt idx="285">
                  <c:v>14</c:v>
                </c:pt>
                <c:pt idx="286">
                  <c:v>8</c:v>
                </c:pt>
                <c:pt idx="287">
                  <c:v>7</c:v>
                </c:pt>
                <c:pt idx="288">
                  <c:v>10</c:v>
                </c:pt>
                <c:pt idx="289">
                  <c:v>4</c:v>
                </c:pt>
                <c:pt idx="290">
                  <c:v>16</c:v>
                </c:pt>
                <c:pt idx="291">
                  <c:v>4</c:v>
                </c:pt>
                <c:pt idx="292">
                  <c:v>8</c:v>
                </c:pt>
                <c:pt idx="293">
                  <c:v>13</c:v>
                </c:pt>
                <c:pt idx="294">
                  <c:v>19</c:v>
                </c:pt>
                <c:pt idx="295">
                  <c:v>5</c:v>
                </c:pt>
                <c:pt idx="296">
                  <c:v>3</c:v>
                </c:pt>
                <c:pt idx="297">
                  <c:v>8</c:v>
                </c:pt>
                <c:pt idx="298">
                  <c:v>5</c:v>
                </c:pt>
                <c:pt idx="299">
                  <c:v>7</c:v>
                </c:pt>
                <c:pt idx="300">
                  <c:v>11</c:v>
                </c:pt>
                <c:pt idx="301">
                  <c:v>6</c:v>
                </c:pt>
                <c:pt idx="302">
                  <c:v>14</c:v>
                </c:pt>
                <c:pt idx="303">
                  <c:v>3</c:v>
                </c:pt>
                <c:pt idx="304">
                  <c:v>4</c:v>
                </c:pt>
                <c:pt idx="305">
                  <c:v>2</c:v>
                </c:pt>
                <c:pt idx="306">
                  <c:v>13</c:v>
                </c:pt>
                <c:pt idx="307">
                  <c:v>10</c:v>
                </c:pt>
                <c:pt idx="308">
                  <c:v>3</c:v>
                </c:pt>
                <c:pt idx="309">
                  <c:v>3</c:v>
                </c:pt>
                <c:pt idx="310">
                  <c:v>4</c:v>
                </c:pt>
                <c:pt idx="311">
                  <c:v>3</c:v>
                </c:pt>
                <c:pt idx="312">
                  <c:v>6</c:v>
                </c:pt>
                <c:pt idx="313">
                  <c:v>18</c:v>
                </c:pt>
                <c:pt idx="314">
                  <c:v>13</c:v>
                </c:pt>
                <c:pt idx="315">
                  <c:v>7</c:v>
                </c:pt>
                <c:pt idx="316">
                  <c:v>17</c:v>
                </c:pt>
                <c:pt idx="317">
                  <c:v>3</c:v>
                </c:pt>
                <c:pt idx="318">
                  <c:v>11</c:v>
                </c:pt>
                <c:pt idx="319">
                  <c:v>11</c:v>
                </c:pt>
                <c:pt idx="320">
                  <c:v>1</c:v>
                </c:pt>
                <c:pt idx="321">
                  <c:v>7</c:v>
                </c:pt>
                <c:pt idx="322">
                  <c:v>7</c:v>
                </c:pt>
                <c:pt idx="323">
                  <c:v>6</c:v>
                </c:pt>
                <c:pt idx="324">
                  <c:v>9</c:v>
                </c:pt>
                <c:pt idx="325">
                  <c:v>17</c:v>
                </c:pt>
                <c:pt idx="326">
                  <c:v>8</c:v>
                </c:pt>
                <c:pt idx="327">
                  <c:v>5</c:v>
                </c:pt>
                <c:pt idx="328">
                  <c:v>11</c:v>
                </c:pt>
                <c:pt idx="329">
                  <c:v>4</c:v>
                </c:pt>
                <c:pt idx="330">
                  <c:v>13</c:v>
                </c:pt>
                <c:pt idx="331">
                  <c:v>7</c:v>
                </c:pt>
                <c:pt idx="332">
                  <c:v>12</c:v>
                </c:pt>
                <c:pt idx="333">
                  <c:v>14</c:v>
                </c:pt>
                <c:pt idx="334">
                  <c:v>8</c:v>
                </c:pt>
              </c:numCache>
            </c:numRef>
          </c:val>
          <c:smooth val="0"/>
          <c:extLst>
            <c:ext xmlns:c16="http://schemas.microsoft.com/office/drawing/2014/chart" uri="{C3380CC4-5D6E-409C-BE32-E72D297353CC}">
              <c16:uniqueId val="{0000000F-2F99-48C7-850B-19690873118F}"/>
            </c:ext>
          </c:extLst>
        </c:ser>
        <c:ser>
          <c:idx val="16"/>
          <c:order val="16"/>
          <c:tx>
            <c:strRef>
              <c:f>Sheet6!$U$1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Sheet6!$U$2:$U$336</c:f>
              <c:numCache>
                <c:formatCode>General</c:formatCode>
                <c:ptCount val="335"/>
                <c:pt idx="0">
                  <c:v>6</c:v>
                </c:pt>
                <c:pt idx="1">
                  <c:v>14</c:v>
                </c:pt>
                <c:pt idx="2">
                  <c:v>7</c:v>
                </c:pt>
                <c:pt idx="3">
                  <c:v>13</c:v>
                </c:pt>
                <c:pt idx="4">
                  <c:v>2</c:v>
                </c:pt>
                <c:pt idx="5">
                  <c:v>3</c:v>
                </c:pt>
                <c:pt idx="6">
                  <c:v>4</c:v>
                </c:pt>
                <c:pt idx="7">
                  <c:v>13</c:v>
                </c:pt>
                <c:pt idx="8">
                  <c:v>13</c:v>
                </c:pt>
                <c:pt idx="9">
                  <c:v>19</c:v>
                </c:pt>
                <c:pt idx="10">
                  <c:v>15</c:v>
                </c:pt>
                <c:pt idx="11">
                  <c:v>2</c:v>
                </c:pt>
                <c:pt idx="12">
                  <c:v>13</c:v>
                </c:pt>
                <c:pt idx="13">
                  <c:v>3</c:v>
                </c:pt>
                <c:pt idx="14">
                  <c:v>5</c:v>
                </c:pt>
                <c:pt idx="15">
                  <c:v>1</c:v>
                </c:pt>
                <c:pt idx="16">
                  <c:v>7</c:v>
                </c:pt>
                <c:pt idx="17">
                  <c:v>2</c:v>
                </c:pt>
                <c:pt idx="18">
                  <c:v>7</c:v>
                </c:pt>
                <c:pt idx="19">
                  <c:v>8</c:v>
                </c:pt>
                <c:pt idx="20">
                  <c:v>13</c:v>
                </c:pt>
                <c:pt idx="21">
                  <c:v>15</c:v>
                </c:pt>
                <c:pt idx="22">
                  <c:v>2</c:v>
                </c:pt>
                <c:pt idx="23">
                  <c:v>10</c:v>
                </c:pt>
                <c:pt idx="24">
                  <c:v>14</c:v>
                </c:pt>
                <c:pt idx="25">
                  <c:v>2</c:v>
                </c:pt>
                <c:pt idx="26">
                  <c:v>13</c:v>
                </c:pt>
                <c:pt idx="27">
                  <c:v>6</c:v>
                </c:pt>
                <c:pt idx="28">
                  <c:v>5</c:v>
                </c:pt>
                <c:pt idx="29">
                  <c:v>14</c:v>
                </c:pt>
                <c:pt idx="30">
                  <c:v>4</c:v>
                </c:pt>
                <c:pt idx="31">
                  <c:v>13</c:v>
                </c:pt>
                <c:pt idx="32">
                  <c:v>13</c:v>
                </c:pt>
                <c:pt idx="33">
                  <c:v>9</c:v>
                </c:pt>
                <c:pt idx="34">
                  <c:v>13</c:v>
                </c:pt>
                <c:pt idx="35">
                  <c:v>19</c:v>
                </c:pt>
                <c:pt idx="36">
                  <c:v>7</c:v>
                </c:pt>
                <c:pt idx="37">
                  <c:v>4</c:v>
                </c:pt>
                <c:pt idx="38">
                  <c:v>12</c:v>
                </c:pt>
                <c:pt idx="39">
                  <c:v>11</c:v>
                </c:pt>
                <c:pt idx="40">
                  <c:v>13</c:v>
                </c:pt>
                <c:pt idx="41">
                  <c:v>5</c:v>
                </c:pt>
                <c:pt idx="42">
                  <c:v>16</c:v>
                </c:pt>
                <c:pt idx="43">
                  <c:v>12</c:v>
                </c:pt>
                <c:pt idx="44">
                  <c:v>3</c:v>
                </c:pt>
                <c:pt idx="45">
                  <c:v>15</c:v>
                </c:pt>
                <c:pt idx="46">
                  <c:v>2</c:v>
                </c:pt>
                <c:pt idx="47">
                  <c:v>17</c:v>
                </c:pt>
                <c:pt idx="48">
                  <c:v>18</c:v>
                </c:pt>
                <c:pt idx="49">
                  <c:v>10</c:v>
                </c:pt>
                <c:pt idx="50">
                  <c:v>3</c:v>
                </c:pt>
                <c:pt idx="51">
                  <c:v>11</c:v>
                </c:pt>
                <c:pt idx="52">
                  <c:v>1</c:v>
                </c:pt>
                <c:pt idx="53">
                  <c:v>2</c:v>
                </c:pt>
                <c:pt idx="54">
                  <c:v>8</c:v>
                </c:pt>
                <c:pt idx="55">
                  <c:v>11</c:v>
                </c:pt>
                <c:pt idx="56">
                  <c:v>4</c:v>
                </c:pt>
                <c:pt idx="57">
                  <c:v>3</c:v>
                </c:pt>
                <c:pt idx="58">
                  <c:v>6</c:v>
                </c:pt>
                <c:pt idx="59">
                  <c:v>3</c:v>
                </c:pt>
                <c:pt idx="60">
                  <c:v>2</c:v>
                </c:pt>
                <c:pt idx="61">
                  <c:v>12</c:v>
                </c:pt>
                <c:pt idx="62">
                  <c:v>14</c:v>
                </c:pt>
                <c:pt idx="63">
                  <c:v>9</c:v>
                </c:pt>
                <c:pt idx="64">
                  <c:v>14</c:v>
                </c:pt>
                <c:pt idx="65">
                  <c:v>18</c:v>
                </c:pt>
                <c:pt idx="66">
                  <c:v>8</c:v>
                </c:pt>
                <c:pt idx="67">
                  <c:v>6</c:v>
                </c:pt>
                <c:pt idx="68">
                  <c:v>6</c:v>
                </c:pt>
                <c:pt idx="69">
                  <c:v>8</c:v>
                </c:pt>
                <c:pt idx="70">
                  <c:v>7</c:v>
                </c:pt>
                <c:pt idx="71">
                  <c:v>13</c:v>
                </c:pt>
                <c:pt idx="72">
                  <c:v>3</c:v>
                </c:pt>
                <c:pt idx="73">
                  <c:v>16</c:v>
                </c:pt>
                <c:pt idx="74">
                  <c:v>13</c:v>
                </c:pt>
                <c:pt idx="75">
                  <c:v>9</c:v>
                </c:pt>
                <c:pt idx="76">
                  <c:v>7</c:v>
                </c:pt>
                <c:pt idx="77">
                  <c:v>6</c:v>
                </c:pt>
                <c:pt idx="78">
                  <c:v>4</c:v>
                </c:pt>
                <c:pt idx="79">
                  <c:v>11</c:v>
                </c:pt>
                <c:pt idx="80">
                  <c:v>16</c:v>
                </c:pt>
                <c:pt idx="81">
                  <c:v>13</c:v>
                </c:pt>
                <c:pt idx="82">
                  <c:v>14</c:v>
                </c:pt>
                <c:pt idx="83">
                  <c:v>13</c:v>
                </c:pt>
                <c:pt idx="84">
                  <c:v>18</c:v>
                </c:pt>
                <c:pt idx="85">
                  <c:v>11</c:v>
                </c:pt>
                <c:pt idx="86">
                  <c:v>18</c:v>
                </c:pt>
                <c:pt idx="87">
                  <c:v>8</c:v>
                </c:pt>
                <c:pt idx="88">
                  <c:v>12</c:v>
                </c:pt>
                <c:pt idx="89">
                  <c:v>2</c:v>
                </c:pt>
                <c:pt idx="90">
                  <c:v>16</c:v>
                </c:pt>
                <c:pt idx="91">
                  <c:v>9</c:v>
                </c:pt>
                <c:pt idx="92">
                  <c:v>5</c:v>
                </c:pt>
                <c:pt idx="93">
                  <c:v>1</c:v>
                </c:pt>
                <c:pt idx="94">
                  <c:v>17</c:v>
                </c:pt>
                <c:pt idx="95">
                  <c:v>9</c:v>
                </c:pt>
                <c:pt idx="96">
                  <c:v>8</c:v>
                </c:pt>
                <c:pt idx="97">
                  <c:v>3</c:v>
                </c:pt>
                <c:pt idx="98">
                  <c:v>11</c:v>
                </c:pt>
                <c:pt idx="99">
                  <c:v>3</c:v>
                </c:pt>
                <c:pt idx="100">
                  <c:v>18</c:v>
                </c:pt>
                <c:pt idx="101">
                  <c:v>10</c:v>
                </c:pt>
                <c:pt idx="102">
                  <c:v>3</c:v>
                </c:pt>
                <c:pt idx="103">
                  <c:v>15</c:v>
                </c:pt>
                <c:pt idx="104">
                  <c:v>19</c:v>
                </c:pt>
                <c:pt idx="105">
                  <c:v>4</c:v>
                </c:pt>
                <c:pt idx="106">
                  <c:v>18</c:v>
                </c:pt>
                <c:pt idx="107">
                  <c:v>17</c:v>
                </c:pt>
                <c:pt idx="108">
                  <c:v>12</c:v>
                </c:pt>
                <c:pt idx="109">
                  <c:v>12</c:v>
                </c:pt>
                <c:pt idx="110">
                  <c:v>7</c:v>
                </c:pt>
                <c:pt idx="111">
                  <c:v>4</c:v>
                </c:pt>
                <c:pt idx="112">
                  <c:v>6</c:v>
                </c:pt>
                <c:pt idx="113">
                  <c:v>8</c:v>
                </c:pt>
                <c:pt idx="114">
                  <c:v>8</c:v>
                </c:pt>
                <c:pt idx="115">
                  <c:v>12</c:v>
                </c:pt>
                <c:pt idx="116">
                  <c:v>18</c:v>
                </c:pt>
                <c:pt idx="117">
                  <c:v>1</c:v>
                </c:pt>
                <c:pt idx="118">
                  <c:v>7</c:v>
                </c:pt>
                <c:pt idx="119">
                  <c:v>9</c:v>
                </c:pt>
                <c:pt idx="120">
                  <c:v>6</c:v>
                </c:pt>
                <c:pt idx="121">
                  <c:v>17</c:v>
                </c:pt>
                <c:pt idx="122">
                  <c:v>18</c:v>
                </c:pt>
                <c:pt idx="123">
                  <c:v>5</c:v>
                </c:pt>
                <c:pt idx="124">
                  <c:v>13</c:v>
                </c:pt>
                <c:pt idx="125">
                  <c:v>7</c:v>
                </c:pt>
                <c:pt idx="126">
                  <c:v>3</c:v>
                </c:pt>
                <c:pt idx="127">
                  <c:v>17</c:v>
                </c:pt>
                <c:pt idx="128">
                  <c:v>1</c:v>
                </c:pt>
                <c:pt idx="129">
                  <c:v>13</c:v>
                </c:pt>
                <c:pt idx="130">
                  <c:v>8</c:v>
                </c:pt>
                <c:pt idx="131">
                  <c:v>4</c:v>
                </c:pt>
                <c:pt idx="132">
                  <c:v>15</c:v>
                </c:pt>
                <c:pt idx="133">
                  <c:v>12</c:v>
                </c:pt>
                <c:pt idx="134">
                  <c:v>11</c:v>
                </c:pt>
                <c:pt idx="135">
                  <c:v>10</c:v>
                </c:pt>
                <c:pt idx="136">
                  <c:v>5</c:v>
                </c:pt>
                <c:pt idx="137">
                  <c:v>3</c:v>
                </c:pt>
                <c:pt idx="138">
                  <c:v>9</c:v>
                </c:pt>
                <c:pt idx="139">
                  <c:v>2</c:v>
                </c:pt>
                <c:pt idx="140">
                  <c:v>5</c:v>
                </c:pt>
                <c:pt idx="141">
                  <c:v>13</c:v>
                </c:pt>
                <c:pt idx="142">
                  <c:v>12</c:v>
                </c:pt>
                <c:pt idx="143">
                  <c:v>5</c:v>
                </c:pt>
                <c:pt idx="144">
                  <c:v>9</c:v>
                </c:pt>
                <c:pt idx="145">
                  <c:v>8</c:v>
                </c:pt>
                <c:pt idx="146">
                  <c:v>8</c:v>
                </c:pt>
                <c:pt idx="147">
                  <c:v>14</c:v>
                </c:pt>
                <c:pt idx="148">
                  <c:v>6</c:v>
                </c:pt>
                <c:pt idx="149">
                  <c:v>17</c:v>
                </c:pt>
                <c:pt idx="150">
                  <c:v>13</c:v>
                </c:pt>
                <c:pt idx="151">
                  <c:v>6</c:v>
                </c:pt>
                <c:pt idx="152">
                  <c:v>13</c:v>
                </c:pt>
                <c:pt idx="153">
                  <c:v>13</c:v>
                </c:pt>
                <c:pt idx="154">
                  <c:v>11</c:v>
                </c:pt>
                <c:pt idx="155">
                  <c:v>7</c:v>
                </c:pt>
                <c:pt idx="156">
                  <c:v>16</c:v>
                </c:pt>
                <c:pt idx="157">
                  <c:v>19</c:v>
                </c:pt>
                <c:pt idx="158">
                  <c:v>17</c:v>
                </c:pt>
                <c:pt idx="159">
                  <c:v>11</c:v>
                </c:pt>
                <c:pt idx="160">
                  <c:v>18</c:v>
                </c:pt>
                <c:pt idx="161">
                  <c:v>4</c:v>
                </c:pt>
                <c:pt idx="162">
                  <c:v>18</c:v>
                </c:pt>
                <c:pt idx="163">
                  <c:v>4</c:v>
                </c:pt>
                <c:pt idx="164">
                  <c:v>15</c:v>
                </c:pt>
                <c:pt idx="165">
                  <c:v>8</c:v>
                </c:pt>
                <c:pt idx="166">
                  <c:v>6</c:v>
                </c:pt>
                <c:pt idx="167">
                  <c:v>8</c:v>
                </c:pt>
                <c:pt idx="168">
                  <c:v>6</c:v>
                </c:pt>
                <c:pt idx="169">
                  <c:v>15</c:v>
                </c:pt>
                <c:pt idx="170">
                  <c:v>8</c:v>
                </c:pt>
                <c:pt idx="171">
                  <c:v>2</c:v>
                </c:pt>
                <c:pt idx="172">
                  <c:v>15</c:v>
                </c:pt>
                <c:pt idx="173">
                  <c:v>6</c:v>
                </c:pt>
                <c:pt idx="174">
                  <c:v>8</c:v>
                </c:pt>
                <c:pt idx="175">
                  <c:v>8</c:v>
                </c:pt>
                <c:pt idx="176">
                  <c:v>13</c:v>
                </c:pt>
                <c:pt idx="177">
                  <c:v>2</c:v>
                </c:pt>
                <c:pt idx="178">
                  <c:v>5</c:v>
                </c:pt>
                <c:pt idx="179">
                  <c:v>14</c:v>
                </c:pt>
                <c:pt idx="180">
                  <c:v>12</c:v>
                </c:pt>
                <c:pt idx="181">
                  <c:v>10</c:v>
                </c:pt>
                <c:pt idx="182">
                  <c:v>1</c:v>
                </c:pt>
                <c:pt idx="183">
                  <c:v>12</c:v>
                </c:pt>
                <c:pt idx="184">
                  <c:v>2</c:v>
                </c:pt>
                <c:pt idx="185">
                  <c:v>11</c:v>
                </c:pt>
                <c:pt idx="186">
                  <c:v>12</c:v>
                </c:pt>
                <c:pt idx="187">
                  <c:v>3</c:v>
                </c:pt>
                <c:pt idx="188">
                  <c:v>8</c:v>
                </c:pt>
                <c:pt idx="189">
                  <c:v>12</c:v>
                </c:pt>
                <c:pt idx="190">
                  <c:v>14</c:v>
                </c:pt>
                <c:pt idx="191">
                  <c:v>3</c:v>
                </c:pt>
                <c:pt idx="192">
                  <c:v>3</c:v>
                </c:pt>
                <c:pt idx="193">
                  <c:v>9</c:v>
                </c:pt>
                <c:pt idx="194">
                  <c:v>1</c:v>
                </c:pt>
                <c:pt idx="195">
                  <c:v>8</c:v>
                </c:pt>
                <c:pt idx="196">
                  <c:v>5</c:v>
                </c:pt>
                <c:pt idx="197">
                  <c:v>15</c:v>
                </c:pt>
                <c:pt idx="198">
                  <c:v>13</c:v>
                </c:pt>
                <c:pt idx="199">
                  <c:v>14</c:v>
                </c:pt>
                <c:pt idx="200">
                  <c:v>10</c:v>
                </c:pt>
                <c:pt idx="201">
                  <c:v>5</c:v>
                </c:pt>
                <c:pt idx="202">
                  <c:v>18</c:v>
                </c:pt>
                <c:pt idx="203">
                  <c:v>8</c:v>
                </c:pt>
                <c:pt idx="204">
                  <c:v>10</c:v>
                </c:pt>
                <c:pt idx="205">
                  <c:v>6</c:v>
                </c:pt>
                <c:pt idx="206">
                  <c:v>16</c:v>
                </c:pt>
                <c:pt idx="207">
                  <c:v>6</c:v>
                </c:pt>
                <c:pt idx="208">
                  <c:v>12</c:v>
                </c:pt>
                <c:pt idx="209">
                  <c:v>14</c:v>
                </c:pt>
                <c:pt idx="210">
                  <c:v>17</c:v>
                </c:pt>
                <c:pt idx="211">
                  <c:v>12</c:v>
                </c:pt>
                <c:pt idx="212">
                  <c:v>7</c:v>
                </c:pt>
                <c:pt idx="213">
                  <c:v>10</c:v>
                </c:pt>
                <c:pt idx="214">
                  <c:v>3</c:v>
                </c:pt>
                <c:pt idx="215">
                  <c:v>4</c:v>
                </c:pt>
                <c:pt idx="216">
                  <c:v>1</c:v>
                </c:pt>
                <c:pt idx="217">
                  <c:v>9</c:v>
                </c:pt>
                <c:pt idx="218">
                  <c:v>7</c:v>
                </c:pt>
                <c:pt idx="219">
                  <c:v>11</c:v>
                </c:pt>
                <c:pt idx="220">
                  <c:v>13</c:v>
                </c:pt>
                <c:pt idx="221">
                  <c:v>18</c:v>
                </c:pt>
                <c:pt idx="222">
                  <c:v>6</c:v>
                </c:pt>
                <c:pt idx="223">
                  <c:v>9</c:v>
                </c:pt>
                <c:pt idx="224">
                  <c:v>7</c:v>
                </c:pt>
                <c:pt idx="225">
                  <c:v>6</c:v>
                </c:pt>
                <c:pt idx="226">
                  <c:v>8</c:v>
                </c:pt>
                <c:pt idx="227">
                  <c:v>13</c:v>
                </c:pt>
                <c:pt idx="228">
                  <c:v>6</c:v>
                </c:pt>
                <c:pt idx="229">
                  <c:v>1</c:v>
                </c:pt>
                <c:pt idx="230">
                  <c:v>12</c:v>
                </c:pt>
                <c:pt idx="231">
                  <c:v>8</c:v>
                </c:pt>
                <c:pt idx="232">
                  <c:v>2</c:v>
                </c:pt>
                <c:pt idx="233">
                  <c:v>15</c:v>
                </c:pt>
                <c:pt idx="234">
                  <c:v>11</c:v>
                </c:pt>
                <c:pt idx="235">
                  <c:v>12</c:v>
                </c:pt>
                <c:pt idx="236">
                  <c:v>6</c:v>
                </c:pt>
                <c:pt idx="237">
                  <c:v>3</c:v>
                </c:pt>
                <c:pt idx="238">
                  <c:v>17</c:v>
                </c:pt>
                <c:pt idx="239">
                  <c:v>11</c:v>
                </c:pt>
                <c:pt idx="240">
                  <c:v>3</c:v>
                </c:pt>
                <c:pt idx="241">
                  <c:v>4</c:v>
                </c:pt>
                <c:pt idx="242">
                  <c:v>19</c:v>
                </c:pt>
                <c:pt idx="243">
                  <c:v>10</c:v>
                </c:pt>
                <c:pt idx="244">
                  <c:v>2</c:v>
                </c:pt>
                <c:pt idx="245">
                  <c:v>10</c:v>
                </c:pt>
                <c:pt idx="246">
                  <c:v>9</c:v>
                </c:pt>
                <c:pt idx="247">
                  <c:v>6</c:v>
                </c:pt>
                <c:pt idx="248">
                  <c:v>1</c:v>
                </c:pt>
                <c:pt idx="249">
                  <c:v>2</c:v>
                </c:pt>
                <c:pt idx="250">
                  <c:v>13</c:v>
                </c:pt>
                <c:pt idx="251">
                  <c:v>11</c:v>
                </c:pt>
                <c:pt idx="252">
                  <c:v>11</c:v>
                </c:pt>
                <c:pt idx="253">
                  <c:v>8</c:v>
                </c:pt>
                <c:pt idx="254">
                  <c:v>1</c:v>
                </c:pt>
                <c:pt idx="255">
                  <c:v>18</c:v>
                </c:pt>
                <c:pt idx="256">
                  <c:v>9</c:v>
                </c:pt>
                <c:pt idx="257">
                  <c:v>17</c:v>
                </c:pt>
                <c:pt idx="258">
                  <c:v>10</c:v>
                </c:pt>
                <c:pt idx="259">
                  <c:v>3</c:v>
                </c:pt>
                <c:pt idx="260">
                  <c:v>4</c:v>
                </c:pt>
                <c:pt idx="261">
                  <c:v>6</c:v>
                </c:pt>
                <c:pt idx="262">
                  <c:v>13</c:v>
                </c:pt>
                <c:pt idx="263">
                  <c:v>9</c:v>
                </c:pt>
                <c:pt idx="264">
                  <c:v>15</c:v>
                </c:pt>
                <c:pt idx="265">
                  <c:v>8</c:v>
                </c:pt>
                <c:pt idx="266">
                  <c:v>18</c:v>
                </c:pt>
                <c:pt idx="267">
                  <c:v>18</c:v>
                </c:pt>
                <c:pt idx="268">
                  <c:v>7</c:v>
                </c:pt>
                <c:pt idx="269">
                  <c:v>12</c:v>
                </c:pt>
                <c:pt idx="270">
                  <c:v>4</c:v>
                </c:pt>
                <c:pt idx="271">
                  <c:v>13</c:v>
                </c:pt>
                <c:pt idx="272">
                  <c:v>8</c:v>
                </c:pt>
                <c:pt idx="273">
                  <c:v>6</c:v>
                </c:pt>
                <c:pt idx="274">
                  <c:v>14</c:v>
                </c:pt>
                <c:pt idx="275">
                  <c:v>10</c:v>
                </c:pt>
                <c:pt idx="276">
                  <c:v>7</c:v>
                </c:pt>
                <c:pt idx="277">
                  <c:v>18</c:v>
                </c:pt>
                <c:pt idx="278">
                  <c:v>2</c:v>
                </c:pt>
                <c:pt idx="279">
                  <c:v>18</c:v>
                </c:pt>
                <c:pt idx="280">
                  <c:v>10</c:v>
                </c:pt>
                <c:pt idx="281">
                  <c:v>8</c:v>
                </c:pt>
                <c:pt idx="282">
                  <c:v>3</c:v>
                </c:pt>
                <c:pt idx="283">
                  <c:v>19</c:v>
                </c:pt>
                <c:pt idx="284">
                  <c:v>4</c:v>
                </c:pt>
                <c:pt idx="285">
                  <c:v>5</c:v>
                </c:pt>
                <c:pt idx="286">
                  <c:v>10</c:v>
                </c:pt>
                <c:pt idx="287">
                  <c:v>16</c:v>
                </c:pt>
                <c:pt idx="288">
                  <c:v>17</c:v>
                </c:pt>
                <c:pt idx="289">
                  <c:v>1</c:v>
                </c:pt>
                <c:pt idx="290">
                  <c:v>2</c:v>
                </c:pt>
                <c:pt idx="291">
                  <c:v>1</c:v>
                </c:pt>
                <c:pt idx="292">
                  <c:v>12</c:v>
                </c:pt>
                <c:pt idx="293">
                  <c:v>19</c:v>
                </c:pt>
                <c:pt idx="294">
                  <c:v>5</c:v>
                </c:pt>
                <c:pt idx="295">
                  <c:v>3</c:v>
                </c:pt>
                <c:pt idx="296">
                  <c:v>2</c:v>
                </c:pt>
                <c:pt idx="297">
                  <c:v>13</c:v>
                </c:pt>
                <c:pt idx="298">
                  <c:v>4</c:v>
                </c:pt>
                <c:pt idx="299">
                  <c:v>8</c:v>
                </c:pt>
                <c:pt idx="300">
                  <c:v>2</c:v>
                </c:pt>
                <c:pt idx="301">
                  <c:v>17</c:v>
                </c:pt>
                <c:pt idx="302">
                  <c:v>17</c:v>
                </c:pt>
                <c:pt idx="303">
                  <c:v>15</c:v>
                </c:pt>
                <c:pt idx="304">
                  <c:v>3</c:v>
                </c:pt>
                <c:pt idx="305">
                  <c:v>11</c:v>
                </c:pt>
                <c:pt idx="306">
                  <c:v>14</c:v>
                </c:pt>
                <c:pt idx="307">
                  <c:v>13</c:v>
                </c:pt>
                <c:pt idx="308">
                  <c:v>1</c:v>
                </c:pt>
                <c:pt idx="309">
                  <c:v>12</c:v>
                </c:pt>
                <c:pt idx="310">
                  <c:v>7</c:v>
                </c:pt>
                <c:pt idx="311">
                  <c:v>15</c:v>
                </c:pt>
                <c:pt idx="312">
                  <c:v>3</c:v>
                </c:pt>
                <c:pt idx="313">
                  <c:v>8</c:v>
                </c:pt>
                <c:pt idx="314">
                  <c:v>19</c:v>
                </c:pt>
                <c:pt idx="315">
                  <c:v>16</c:v>
                </c:pt>
                <c:pt idx="316">
                  <c:v>8</c:v>
                </c:pt>
                <c:pt idx="317">
                  <c:v>11</c:v>
                </c:pt>
                <c:pt idx="318">
                  <c:v>13</c:v>
                </c:pt>
                <c:pt idx="319">
                  <c:v>3</c:v>
                </c:pt>
                <c:pt idx="320">
                  <c:v>10</c:v>
                </c:pt>
                <c:pt idx="321">
                  <c:v>6</c:v>
                </c:pt>
                <c:pt idx="322">
                  <c:v>3</c:v>
                </c:pt>
                <c:pt idx="323">
                  <c:v>1</c:v>
                </c:pt>
                <c:pt idx="324">
                  <c:v>8</c:v>
                </c:pt>
                <c:pt idx="325">
                  <c:v>7</c:v>
                </c:pt>
                <c:pt idx="326">
                  <c:v>16</c:v>
                </c:pt>
                <c:pt idx="327">
                  <c:v>4</c:v>
                </c:pt>
                <c:pt idx="328">
                  <c:v>1</c:v>
                </c:pt>
                <c:pt idx="329">
                  <c:v>2</c:v>
                </c:pt>
                <c:pt idx="330">
                  <c:v>2</c:v>
                </c:pt>
                <c:pt idx="331">
                  <c:v>1</c:v>
                </c:pt>
                <c:pt idx="332">
                  <c:v>13</c:v>
                </c:pt>
                <c:pt idx="333">
                  <c:v>12</c:v>
                </c:pt>
                <c:pt idx="334">
                  <c:v>13</c:v>
                </c:pt>
              </c:numCache>
            </c:numRef>
          </c:val>
          <c:smooth val="0"/>
          <c:extLst>
            <c:ext xmlns:c16="http://schemas.microsoft.com/office/drawing/2014/chart" uri="{C3380CC4-5D6E-409C-BE32-E72D297353CC}">
              <c16:uniqueId val="{00000010-2F99-48C7-850B-19690873118F}"/>
            </c:ext>
          </c:extLst>
        </c:ser>
        <c:ser>
          <c:idx val="17"/>
          <c:order val="17"/>
          <c:tx>
            <c:strRef>
              <c:f>Sheet6!$V$1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Sheet6!$V$2:$V$336</c:f>
              <c:numCache>
                <c:formatCode>General</c:formatCode>
                <c:ptCount val="335"/>
                <c:pt idx="0">
                  <c:v>16</c:v>
                </c:pt>
                <c:pt idx="1">
                  <c:v>5</c:v>
                </c:pt>
                <c:pt idx="2">
                  <c:v>10</c:v>
                </c:pt>
                <c:pt idx="3">
                  <c:v>12</c:v>
                </c:pt>
                <c:pt idx="4">
                  <c:v>5</c:v>
                </c:pt>
                <c:pt idx="5">
                  <c:v>4</c:v>
                </c:pt>
                <c:pt idx="6">
                  <c:v>10</c:v>
                </c:pt>
                <c:pt idx="7">
                  <c:v>4</c:v>
                </c:pt>
                <c:pt idx="8">
                  <c:v>2</c:v>
                </c:pt>
                <c:pt idx="9">
                  <c:v>17</c:v>
                </c:pt>
                <c:pt idx="10">
                  <c:v>13</c:v>
                </c:pt>
                <c:pt idx="11">
                  <c:v>9</c:v>
                </c:pt>
                <c:pt idx="12">
                  <c:v>15</c:v>
                </c:pt>
                <c:pt idx="13">
                  <c:v>2</c:v>
                </c:pt>
                <c:pt idx="14">
                  <c:v>4</c:v>
                </c:pt>
                <c:pt idx="15">
                  <c:v>10</c:v>
                </c:pt>
                <c:pt idx="16">
                  <c:v>1</c:v>
                </c:pt>
                <c:pt idx="17">
                  <c:v>1</c:v>
                </c:pt>
                <c:pt idx="18">
                  <c:v>15</c:v>
                </c:pt>
                <c:pt idx="19">
                  <c:v>4</c:v>
                </c:pt>
                <c:pt idx="20">
                  <c:v>4</c:v>
                </c:pt>
                <c:pt idx="21">
                  <c:v>9</c:v>
                </c:pt>
                <c:pt idx="22">
                  <c:v>12</c:v>
                </c:pt>
                <c:pt idx="23">
                  <c:v>19</c:v>
                </c:pt>
                <c:pt idx="24">
                  <c:v>15</c:v>
                </c:pt>
                <c:pt idx="25">
                  <c:v>11</c:v>
                </c:pt>
                <c:pt idx="26">
                  <c:v>17</c:v>
                </c:pt>
                <c:pt idx="27">
                  <c:v>12</c:v>
                </c:pt>
                <c:pt idx="28">
                  <c:v>13</c:v>
                </c:pt>
                <c:pt idx="29">
                  <c:v>12</c:v>
                </c:pt>
                <c:pt idx="30">
                  <c:v>18</c:v>
                </c:pt>
                <c:pt idx="31">
                  <c:v>15</c:v>
                </c:pt>
                <c:pt idx="32">
                  <c:v>8</c:v>
                </c:pt>
                <c:pt idx="33">
                  <c:v>19</c:v>
                </c:pt>
                <c:pt idx="34">
                  <c:v>3</c:v>
                </c:pt>
                <c:pt idx="35">
                  <c:v>4</c:v>
                </c:pt>
                <c:pt idx="36">
                  <c:v>9</c:v>
                </c:pt>
                <c:pt idx="37">
                  <c:v>2</c:v>
                </c:pt>
                <c:pt idx="38">
                  <c:v>3</c:v>
                </c:pt>
                <c:pt idx="39">
                  <c:v>5</c:v>
                </c:pt>
                <c:pt idx="40">
                  <c:v>10</c:v>
                </c:pt>
                <c:pt idx="41">
                  <c:v>12</c:v>
                </c:pt>
                <c:pt idx="42">
                  <c:v>14</c:v>
                </c:pt>
                <c:pt idx="43">
                  <c:v>3</c:v>
                </c:pt>
                <c:pt idx="44">
                  <c:v>6</c:v>
                </c:pt>
                <c:pt idx="45">
                  <c:v>6</c:v>
                </c:pt>
                <c:pt idx="46">
                  <c:v>10</c:v>
                </c:pt>
                <c:pt idx="47">
                  <c:v>15</c:v>
                </c:pt>
                <c:pt idx="48">
                  <c:v>13</c:v>
                </c:pt>
                <c:pt idx="49">
                  <c:v>6</c:v>
                </c:pt>
                <c:pt idx="50">
                  <c:v>13</c:v>
                </c:pt>
                <c:pt idx="51">
                  <c:v>1</c:v>
                </c:pt>
                <c:pt idx="52">
                  <c:v>12</c:v>
                </c:pt>
                <c:pt idx="53">
                  <c:v>3</c:v>
                </c:pt>
                <c:pt idx="54">
                  <c:v>15</c:v>
                </c:pt>
                <c:pt idx="55">
                  <c:v>15</c:v>
                </c:pt>
                <c:pt idx="56">
                  <c:v>1</c:v>
                </c:pt>
                <c:pt idx="57">
                  <c:v>11</c:v>
                </c:pt>
                <c:pt idx="58">
                  <c:v>2</c:v>
                </c:pt>
                <c:pt idx="59">
                  <c:v>1</c:v>
                </c:pt>
                <c:pt idx="60">
                  <c:v>5</c:v>
                </c:pt>
                <c:pt idx="61">
                  <c:v>8</c:v>
                </c:pt>
                <c:pt idx="62">
                  <c:v>8</c:v>
                </c:pt>
                <c:pt idx="63">
                  <c:v>19</c:v>
                </c:pt>
                <c:pt idx="64">
                  <c:v>4</c:v>
                </c:pt>
                <c:pt idx="65">
                  <c:v>4</c:v>
                </c:pt>
                <c:pt idx="66">
                  <c:v>15</c:v>
                </c:pt>
                <c:pt idx="67">
                  <c:v>11</c:v>
                </c:pt>
                <c:pt idx="68">
                  <c:v>2</c:v>
                </c:pt>
                <c:pt idx="69">
                  <c:v>1</c:v>
                </c:pt>
                <c:pt idx="70">
                  <c:v>9</c:v>
                </c:pt>
                <c:pt idx="71">
                  <c:v>12</c:v>
                </c:pt>
                <c:pt idx="72">
                  <c:v>11</c:v>
                </c:pt>
                <c:pt idx="73">
                  <c:v>2</c:v>
                </c:pt>
                <c:pt idx="74">
                  <c:v>10</c:v>
                </c:pt>
                <c:pt idx="75">
                  <c:v>3</c:v>
                </c:pt>
                <c:pt idx="76">
                  <c:v>13</c:v>
                </c:pt>
                <c:pt idx="77">
                  <c:v>13</c:v>
                </c:pt>
                <c:pt idx="78">
                  <c:v>12</c:v>
                </c:pt>
                <c:pt idx="79">
                  <c:v>5</c:v>
                </c:pt>
                <c:pt idx="80">
                  <c:v>1</c:v>
                </c:pt>
                <c:pt idx="81">
                  <c:v>7</c:v>
                </c:pt>
                <c:pt idx="82">
                  <c:v>10</c:v>
                </c:pt>
                <c:pt idx="83">
                  <c:v>12</c:v>
                </c:pt>
                <c:pt idx="84">
                  <c:v>15</c:v>
                </c:pt>
                <c:pt idx="85">
                  <c:v>1</c:v>
                </c:pt>
                <c:pt idx="86">
                  <c:v>15</c:v>
                </c:pt>
                <c:pt idx="87">
                  <c:v>9</c:v>
                </c:pt>
                <c:pt idx="88">
                  <c:v>5</c:v>
                </c:pt>
                <c:pt idx="89">
                  <c:v>13</c:v>
                </c:pt>
                <c:pt idx="90">
                  <c:v>2</c:v>
                </c:pt>
                <c:pt idx="91">
                  <c:v>2</c:v>
                </c:pt>
                <c:pt idx="92">
                  <c:v>8</c:v>
                </c:pt>
                <c:pt idx="93">
                  <c:v>12</c:v>
                </c:pt>
                <c:pt idx="94">
                  <c:v>6</c:v>
                </c:pt>
                <c:pt idx="95">
                  <c:v>10</c:v>
                </c:pt>
                <c:pt idx="96">
                  <c:v>11</c:v>
                </c:pt>
                <c:pt idx="97">
                  <c:v>6</c:v>
                </c:pt>
                <c:pt idx="98">
                  <c:v>10</c:v>
                </c:pt>
                <c:pt idx="99">
                  <c:v>10</c:v>
                </c:pt>
                <c:pt idx="100">
                  <c:v>1</c:v>
                </c:pt>
                <c:pt idx="101">
                  <c:v>6</c:v>
                </c:pt>
                <c:pt idx="102">
                  <c:v>13</c:v>
                </c:pt>
                <c:pt idx="103">
                  <c:v>7</c:v>
                </c:pt>
                <c:pt idx="104">
                  <c:v>5</c:v>
                </c:pt>
                <c:pt idx="105">
                  <c:v>11</c:v>
                </c:pt>
                <c:pt idx="106">
                  <c:v>6</c:v>
                </c:pt>
                <c:pt idx="107">
                  <c:v>3</c:v>
                </c:pt>
                <c:pt idx="108">
                  <c:v>10</c:v>
                </c:pt>
                <c:pt idx="109">
                  <c:v>16</c:v>
                </c:pt>
                <c:pt idx="110">
                  <c:v>10</c:v>
                </c:pt>
                <c:pt idx="111">
                  <c:v>11</c:v>
                </c:pt>
                <c:pt idx="112">
                  <c:v>9</c:v>
                </c:pt>
                <c:pt idx="113">
                  <c:v>9</c:v>
                </c:pt>
                <c:pt idx="114">
                  <c:v>18</c:v>
                </c:pt>
                <c:pt idx="115">
                  <c:v>11</c:v>
                </c:pt>
                <c:pt idx="116">
                  <c:v>16</c:v>
                </c:pt>
                <c:pt idx="117">
                  <c:v>9</c:v>
                </c:pt>
                <c:pt idx="118">
                  <c:v>15</c:v>
                </c:pt>
                <c:pt idx="119">
                  <c:v>4</c:v>
                </c:pt>
                <c:pt idx="120">
                  <c:v>2</c:v>
                </c:pt>
                <c:pt idx="121">
                  <c:v>6</c:v>
                </c:pt>
                <c:pt idx="122">
                  <c:v>2</c:v>
                </c:pt>
                <c:pt idx="123">
                  <c:v>16</c:v>
                </c:pt>
                <c:pt idx="124">
                  <c:v>2</c:v>
                </c:pt>
                <c:pt idx="125">
                  <c:v>11</c:v>
                </c:pt>
                <c:pt idx="126">
                  <c:v>7</c:v>
                </c:pt>
                <c:pt idx="127">
                  <c:v>18</c:v>
                </c:pt>
                <c:pt idx="128">
                  <c:v>2</c:v>
                </c:pt>
                <c:pt idx="129">
                  <c:v>7</c:v>
                </c:pt>
                <c:pt idx="130">
                  <c:v>19</c:v>
                </c:pt>
                <c:pt idx="131">
                  <c:v>19</c:v>
                </c:pt>
                <c:pt idx="132">
                  <c:v>17</c:v>
                </c:pt>
                <c:pt idx="133">
                  <c:v>5</c:v>
                </c:pt>
                <c:pt idx="134">
                  <c:v>8</c:v>
                </c:pt>
                <c:pt idx="135">
                  <c:v>3</c:v>
                </c:pt>
                <c:pt idx="136">
                  <c:v>7</c:v>
                </c:pt>
                <c:pt idx="137">
                  <c:v>5</c:v>
                </c:pt>
                <c:pt idx="138">
                  <c:v>2</c:v>
                </c:pt>
                <c:pt idx="139">
                  <c:v>7</c:v>
                </c:pt>
                <c:pt idx="140">
                  <c:v>11</c:v>
                </c:pt>
                <c:pt idx="141">
                  <c:v>8</c:v>
                </c:pt>
                <c:pt idx="142">
                  <c:v>8</c:v>
                </c:pt>
                <c:pt idx="143">
                  <c:v>9</c:v>
                </c:pt>
                <c:pt idx="144">
                  <c:v>8</c:v>
                </c:pt>
                <c:pt idx="145">
                  <c:v>17</c:v>
                </c:pt>
                <c:pt idx="146">
                  <c:v>12</c:v>
                </c:pt>
                <c:pt idx="147">
                  <c:v>13</c:v>
                </c:pt>
                <c:pt idx="148">
                  <c:v>11</c:v>
                </c:pt>
                <c:pt idx="149">
                  <c:v>4</c:v>
                </c:pt>
                <c:pt idx="150">
                  <c:v>2</c:v>
                </c:pt>
                <c:pt idx="151">
                  <c:v>11</c:v>
                </c:pt>
                <c:pt idx="152">
                  <c:v>10</c:v>
                </c:pt>
                <c:pt idx="153">
                  <c:v>1</c:v>
                </c:pt>
                <c:pt idx="154">
                  <c:v>3</c:v>
                </c:pt>
                <c:pt idx="155">
                  <c:v>5</c:v>
                </c:pt>
                <c:pt idx="156">
                  <c:v>15</c:v>
                </c:pt>
                <c:pt idx="157">
                  <c:v>9</c:v>
                </c:pt>
                <c:pt idx="158">
                  <c:v>1</c:v>
                </c:pt>
                <c:pt idx="159">
                  <c:v>8</c:v>
                </c:pt>
                <c:pt idx="160">
                  <c:v>15</c:v>
                </c:pt>
                <c:pt idx="161">
                  <c:v>8</c:v>
                </c:pt>
                <c:pt idx="162">
                  <c:v>9</c:v>
                </c:pt>
                <c:pt idx="163">
                  <c:v>3</c:v>
                </c:pt>
                <c:pt idx="164">
                  <c:v>4</c:v>
                </c:pt>
                <c:pt idx="165">
                  <c:v>9</c:v>
                </c:pt>
                <c:pt idx="166">
                  <c:v>11</c:v>
                </c:pt>
                <c:pt idx="167">
                  <c:v>11</c:v>
                </c:pt>
                <c:pt idx="168">
                  <c:v>3</c:v>
                </c:pt>
                <c:pt idx="169">
                  <c:v>5</c:v>
                </c:pt>
                <c:pt idx="170">
                  <c:v>10</c:v>
                </c:pt>
                <c:pt idx="171">
                  <c:v>1</c:v>
                </c:pt>
                <c:pt idx="172">
                  <c:v>7</c:v>
                </c:pt>
                <c:pt idx="173">
                  <c:v>1</c:v>
                </c:pt>
                <c:pt idx="174">
                  <c:v>14</c:v>
                </c:pt>
                <c:pt idx="175">
                  <c:v>18</c:v>
                </c:pt>
                <c:pt idx="176">
                  <c:v>7</c:v>
                </c:pt>
                <c:pt idx="177">
                  <c:v>6</c:v>
                </c:pt>
                <c:pt idx="178">
                  <c:v>10</c:v>
                </c:pt>
                <c:pt idx="179">
                  <c:v>7</c:v>
                </c:pt>
                <c:pt idx="180">
                  <c:v>4</c:v>
                </c:pt>
                <c:pt idx="181">
                  <c:v>1</c:v>
                </c:pt>
                <c:pt idx="182">
                  <c:v>8</c:v>
                </c:pt>
                <c:pt idx="183">
                  <c:v>2</c:v>
                </c:pt>
                <c:pt idx="184">
                  <c:v>6</c:v>
                </c:pt>
                <c:pt idx="185">
                  <c:v>15</c:v>
                </c:pt>
                <c:pt idx="186">
                  <c:v>1</c:v>
                </c:pt>
                <c:pt idx="187">
                  <c:v>15</c:v>
                </c:pt>
                <c:pt idx="188">
                  <c:v>19</c:v>
                </c:pt>
                <c:pt idx="189">
                  <c:v>5</c:v>
                </c:pt>
                <c:pt idx="190">
                  <c:v>1</c:v>
                </c:pt>
                <c:pt idx="191">
                  <c:v>13</c:v>
                </c:pt>
                <c:pt idx="192">
                  <c:v>13</c:v>
                </c:pt>
                <c:pt idx="193">
                  <c:v>19</c:v>
                </c:pt>
                <c:pt idx="194">
                  <c:v>10</c:v>
                </c:pt>
                <c:pt idx="195">
                  <c:v>14</c:v>
                </c:pt>
                <c:pt idx="196">
                  <c:v>15</c:v>
                </c:pt>
                <c:pt idx="197">
                  <c:v>4</c:v>
                </c:pt>
                <c:pt idx="198">
                  <c:v>7</c:v>
                </c:pt>
                <c:pt idx="199">
                  <c:v>5</c:v>
                </c:pt>
                <c:pt idx="200">
                  <c:v>3</c:v>
                </c:pt>
                <c:pt idx="201">
                  <c:v>10</c:v>
                </c:pt>
                <c:pt idx="202">
                  <c:v>8</c:v>
                </c:pt>
                <c:pt idx="203">
                  <c:v>14</c:v>
                </c:pt>
                <c:pt idx="204">
                  <c:v>18</c:v>
                </c:pt>
                <c:pt idx="205">
                  <c:v>18</c:v>
                </c:pt>
                <c:pt idx="206">
                  <c:v>17</c:v>
                </c:pt>
                <c:pt idx="207">
                  <c:v>1</c:v>
                </c:pt>
                <c:pt idx="208">
                  <c:v>4</c:v>
                </c:pt>
                <c:pt idx="209">
                  <c:v>5</c:v>
                </c:pt>
                <c:pt idx="210">
                  <c:v>15</c:v>
                </c:pt>
                <c:pt idx="211">
                  <c:v>3</c:v>
                </c:pt>
                <c:pt idx="212">
                  <c:v>19</c:v>
                </c:pt>
                <c:pt idx="213">
                  <c:v>14</c:v>
                </c:pt>
                <c:pt idx="214">
                  <c:v>9</c:v>
                </c:pt>
                <c:pt idx="215">
                  <c:v>13</c:v>
                </c:pt>
                <c:pt idx="216">
                  <c:v>10</c:v>
                </c:pt>
                <c:pt idx="217">
                  <c:v>10</c:v>
                </c:pt>
                <c:pt idx="218">
                  <c:v>10</c:v>
                </c:pt>
                <c:pt idx="219">
                  <c:v>6</c:v>
                </c:pt>
                <c:pt idx="220">
                  <c:v>4</c:v>
                </c:pt>
                <c:pt idx="221">
                  <c:v>14</c:v>
                </c:pt>
                <c:pt idx="222">
                  <c:v>4</c:v>
                </c:pt>
                <c:pt idx="223">
                  <c:v>10</c:v>
                </c:pt>
                <c:pt idx="224">
                  <c:v>4</c:v>
                </c:pt>
                <c:pt idx="225">
                  <c:v>8</c:v>
                </c:pt>
                <c:pt idx="226">
                  <c:v>3</c:v>
                </c:pt>
                <c:pt idx="227">
                  <c:v>10</c:v>
                </c:pt>
                <c:pt idx="228">
                  <c:v>11</c:v>
                </c:pt>
                <c:pt idx="229">
                  <c:v>16</c:v>
                </c:pt>
                <c:pt idx="230">
                  <c:v>4</c:v>
                </c:pt>
                <c:pt idx="231">
                  <c:v>6</c:v>
                </c:pt>
                <c:pt idx="232">
                  <c:v>1</c:v>
                </c:pt>
                <c:pt idx="233">
                  <c:v>10</c:v>
                </c:pt>
                <c:pt idx="234">
                  <c:v>12</c:v>
                </c:pt>
                <c:pt idx="235">
                  <c:v>8</c:v>
                </c:pt>
                <c:pt idx="236">
                  <c:v>2</c:v>
                </c:pt>
                <c:pt idx="237">
                  <c:v>19</c:v>
                </c:pt>
                <c:pt idx="238">
                  <c:v>11</c:v>
                </c:pt>
                <c:pt idx="239">
                  <c:v>1</c:v>
                </c:pt>
                <c:pt idx="240">
                  <c:v>15</c:v>
                </c:pt>
                <c:pt idx="241">
                  <c:v>17</c:v>
                </c:pt>
                <c:pt idx="242">
                  <c:v>9</c:v>
                </c:pt>
                <c:pt idx="243">
                  <c:v>3</c:v>
                </c:pt>
                <c:pt idx="244">
                  <c:v>1</c:v>
                </c:pt>
                <c:pt idx="245">
                  <c:v>11</c:v>
                </c:pt>
                <c:pt idx="246">
                  <c:v>13</c:v>
                </c:pt>
                <c:pt idx="247">
                  <c:v>5</c:v>
                </c:pt>
                <c:pt idx="248">
                  <c:v>9</c:v>
                </c:pt>
                <c:pt idx="249">
                  <c:v>5</c:v>
                </c:pt>
                <c:pt idx="250">
                  <c:v>2</c:v>
                </c:pt>
                <c:pt idx="251">
                  <c:v>3</c:v>
                </c:pt>
                <c:pt idx="252">
                  <c:v>7</c:v>
                </c:pt>
                <c:pt idx="253">
                  <c:v>13</c:v>
                </c:pt>
                <c:pt idx="254">
                  <c:v>14</c:v>
                </c:pt>
                <c:pt idx="255">
                  <c:v>11</c:v>
                </c:pt>
                <c:pt idx="256">
                  <c:v>2</c:v>
                </c:pt>
                <c:pt idx="257">
                  <c:v>6</c:v>
                </c:pt>
                <c:pt idx="258">
                  <c:v>9</c:v>
                </c:pt>
                <c:pt idx="259">
                  <c:v>7</c:v>
                </c:pt>
                <c:pt idx="260">
                  <c:v>7</c:v>
                </c:pt>
                <c:pt idx="261">
                  <c:v>14</c:v>
                </c:pt>
                <c:pt idx="262">
                  <c:v>3</c:v>
                </c:pt>
                <c:pt idx="263">
                  <c:v>2</c:v>
                </c:pt>
                <c:pt idx="264">
                  <c:v>14</c:v>
                </c:pt>
                <c:pt idx="265">
                  <c:v>9</c:v>
                </c:pt>
                <c:pt idx="266">
                  <c:v>15</c:v>
                </c:pt>
                <c:pt idx="267">
                  <c:v>16</c:v>
                </c:pt>
                <c:pt idx="268">
                  <c:v>9</c:v>
                </c:pt>
                <c:pt idx="269">
                  <c:v>13</c:v>
                </c:pt>
                <c:pt idx="270">
                  <c:v>3</c:v>
                </c:pt>
                <c:pt idx="271">
                  <c:v>12</c:v>
                </c:pt>
                <c:pt idx="272">
                  <c:v>2</c:v>
                </c:pt>
                <c:pt idx="273">
                  <c:v>10</c:v>
                </c:pt>
                <c:pt idx="274">
                  <c:v>10</c:v>
                </c:pt>
                <c:pt idx="275">
                  <c:v>15</c:v>
                </c:pt>
                <c:pt idx="276">
                  <c:v>15</c:v>
                </c:pt>
                <c:pt idx="277">
                  <c:v>1</c:v>
                </c:pt>
                <c:pt idx="278">
                  <c:v>9</c:v>
                </c:pt>
                <c:pt idx="279">
                  <c:v>10</c:v>
                </c:pt>
                <c:pt idx="280">
                  <c:v>15</c:v>
                </c:pt>
                <c:pt idx="281">
                  <c:v>9</c:v>
                </c:pt>
                <c:pt idx="282">
                  <c:v>12</c:v>
                </c:pt>
                <c:pt idx="283">
                  <c:v>7</c:v>
                </c:pt>
                <c:pt idx="284">
                  <c:v>10</c:v>
                </c:pt>
                <c:pt idx="285">
                  <c:v>3</c:v>
                </c:pt>
                <c:pt idx="286">
                  <c:v>2</c:v>
                </c:pt>
                <c:pt idx="287">
                  <c:v>1</c:v>
                </c:pt>
                <c:pt idx="288">
                  <c:v>13</c:v>
                </c:pt>
                <c:pt idx="289">
                  <c:v>14</c:v>
                </c:pt>
                <c:pt idx="290">
                  <c:v>15</c:v>
                </c:pt>
                <c:pt idx="291">
                  <c:v>14</c:v>
                </c:pt>
                <c:pt idx="292">
                  <c:v>7</c:v>
                </c:pt>
                <c:pt idx="293">
                  <c:v>4</c:v>
                </c:pt>
                <c:pt idx="294">
                  <c:v>16</c:v>
                </c:pt>
                <c:pt idx="295">
                  <c:v>14</c:v>
                </c:pt>
                <c:pt idx="296">
                  <c:v>14</c:v>
                </c:pt>
                <c:pt idx="297">
                  <c:v>7</c:v>
                </c:pt>
                <c:pt idx="298">
                  <c:v>11</c:v>
                </c:pt>
                <c:pt idx="299">
                  <c:v>2</c:v>
                </c:pt>
                <c:pt idx="300">
                  <c:v>5</c:v>
                </c:pt>
                <c:pt idx="301">
                  <c:v>10</c:v>
                </c:pt>
                <c:pt idx="302">
                  <c:v>3</c:v>
                </c:pt>
                <c:pt idx="303">
                  <c:v>9</c:v>
                </c:pt>
                <c:pt idx="304">
                  <c:v>14</c:v>
                </c:pt>
                <c:pt idx="305">
                  <c:v>7</c:v>
                </c:pt>
                <c:pt idx="306">
                  <c:v>3</c:v>
                </c:pt>
                <c:pt idx="307">
                  <c:v>1</c:v>
                </c:pt>
                <c:pt idx="308">
                  <c:v>7</c:v>
                </c:pt>
                <c:pt idx="309">
                  <c:v>6</c:v>
                </c:pt>
                <c:pt idx="310">
                  <c:v>6</c:v>
                </c:pt>
                <c:pt idx="311">
                  <c:v>4</c:v>
                </c:pt>
                <c:pt idx="312">
                  <c:v>13</c:v>
                </c:pt>
                <c:pt idx="313">
                  <c:v>16</c:v>
                </c:pt>
                <c:pt idx="314">
                  <c:v>9</c:v>
                </c:pt>
                <c:pt idx="315">
                  <c:v>5</c:v>
                </c:pt>
                <c:pt idx="316">
                  <c:v>1</c:v>
                </c:pt>
                <c:pt idx="317">
                  <c:v>8</c:v>
                </c:pt>
                <c:pt idx="318">
                  <c:v>12</c:v>
                </c:pt>
                <c:pt idx="319">
                  <c:v>8</c:v>
                </c:pt>
                <c:pt idx="320">
                  <c:v>3</c:v>
                </c:pt>
                <c:pt idx="321">
                  <c:v>15</c:v>
                </c:pt>
                <c:pt idx="322">
                  <c:v>10</c:v>
                </c:pt>
                <c:pt idx="323">
                  <c:v>9</c:v>
                </c:pt>
                <c:pt idx="324">
                  <c:v>10</c:v>
                </c:pt>
                <c:pt idx="325">
                  <c:v>3</c:v>
                </c:pt>
                <c:pt idx="326">
                  <c:v>9</c:v>
                </c:pt>
                <c:pt idx="327">
                  <c:v>13</c:v>
                </c:pt>
                <c:pt idx="328">
                  <c:v>2</c:v>
                </c:pt>
                <c:pt idx="329">
                  <c:v>17</c:v>
                </c:pt>
                <c:pt idx="330">
                  <c:v>17</c:v>
                </c:pt>
                <c:pt idx="331">
                  <c:v>8</c:v>
                </c:pt>
                <c:pt idx="332">
                  <c:v>6</c:v>
                </c:pt>
                <c:pt idx="333">
                  <c:v>16</c:v>
                </c:pt>
                <c:pt idx="334">
                  <c:v>7</c:v>
                </c:pt>
              </c:numCache>
            </c:numRef>
          </c:val>
          <c:smooth val="0"/>
          <c:extLst>
            <c:ext xmlns:c16="http://schemas.microsoft.com/office/drawing/2014/chart" uri="{C3380CC4-5D6E-409C-BE32-E72D297353CC}">
              <c16:uniqueId val="{00000011-2F99-48C7-850B-19690873118F}"/>
            </c:ext>
          </c:extLst>
        </c:ser>
        <c:ser>
          <c:idx val="18"/>
          <c:order val="18"/>
          <c:tx>
            <c:strRef>
              <c:f>Sheet6!$W$1</c:f>
              <c:strCache>
                <c:ptCount val="1"/>
                <c:pt idx="0">
                  <c:v>Rank of F_lambda19</c:v>
                </c:pt>
              </c:strCache>
            </c:strRef>
          </c:tx>
          <c:spPr>
            <a:ln w="19050" cap="rnd">
              <a:solidFill>
                <a:schemeClr val="accent1">
                  <a:lumMod val="8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Sheet6!$W$2:$W$336</c:f>
              <c:numCache>
                <c:formatCode>General</c:formatCode>
                <c:ptCount val="335"/>
                <c:pt idx="0">
                  <c:v>4</c:v>
                </c:pt>
                <c:pt idx="1">
                  <c:v>10</c:v>
                </c:pt>
                <c:pt idx="2">
                  <c:v>4</c:v>
                </c:pt>
                <c:pt idx="3">
                  <c:v>7</c:v>
                </c:pt>
                <c:pt idx="4">
                  <c:v>4</c:v>
                </c:pt>
                <c:pt idx="5">
                  <c:v>11</c:v>
                </c:pt>
                <c:pt idx="6">
                  <c:v>8</c:v>
                </c:pt>
                <c:pt idx="7">
                  <c:v>11</c:v>
                </c:pt>
                <c:pt idx="8">
                  <c:v>15</c:v>
                </c:pt>
                <c:pt idx="9">
                  <c:v>5</c:v>
                </c:pt>
                <c:pt idx="10">
                  <c:v>7</c:v>
                </c:pt>
                <c:pt idx="11">
                  <c:v>18</c:v>
                </c:pt>
                <c:pt idx="12">
                  <c:v>4</c:v>
                </c:pt>
                <c:pt idx="13">
                  <c:v>10</c:v>
                </c:pt>
                <c:pt idx="14">
                  <c:v>16</c:v>
                </c:pt>
                <c:pt idx="15">
                  <c:v>11</c:v>
                </c:pt>
                <c:pt idx="16">
                  <c:v>14</c:v>
                </c:pt>
                <c:pt idx="17">
                  <c:v>12</c:v>
                </c:pt>
                <c:pt idx="18">
                  <c:v>10</c:v>
                </c:pt>
                <c:pt idx="19">
                  <c:v>10</c:v>
                </c:pt>
                <c:pt idx="20">
                  <c:v>16</c:v>
                </c:pt>
                <c:pt idx="21">
                  <c:v>10</c:v>
                </c:pt>
                <c:pt idx="22">
                  <c:v>8</c:v>
                </c:pt>
                <c:pt idx="23">
                  <c:v>17</c:v>
                </c:pt>
                <c:pt idx="24">
                  <c:v>3</c:v>
                </c:pt>
                <c:pt idx="25">
                  <c:v>7</c:v>
                </c:pt>
                <c:pt idx="26">
                  <c:v>14</c:v>
                </c:pt>
                <c:pt idx="27">
                  <c:v>7</c:v>
                </c:pt>
                <c:pt idx="28">
                  <c:v>11</c:v>
                </c:pt>
                <c:pt idx="29">
                  <c:v>18</c:v>
                </c:pt>
                <c:pt idx="30">
                  <c:v>16</c:v>
                </c:pt>
                <c:pt idx="31">
                  <c:v>1</c:v>
                </c:pt>
                <c:pt idx="32">
                  <c:v>3</c:v>
                </c:pt>
                <c:pt idx="33">
                  <c:v>5</c:v>
                </c:pt>
                <c:pt idx="34">
                  <c:v>6</c:v>
                </c:pt>
                <c:pt idx="35">
                  <c:v>18</c:v>
                </c:pt>
                <c:pt idx="36">
                  <c:v>19</c:v>
                </c:pt>
                <c:pt idx="37">
                  <c:v>17</c:v>
                </c:pt>
                <c:pt idx="38">
                  <c:v>13</c:v>
                </c:pt>
                <c:pt idx="39">
                  <c:v>1</c:v>
                </c:pt>
                <c:pt idx="40">
                  <c:v>14</c:v>
                </c:pt>
                <c:pt idx="41">
                  <c:v>10</c:v>
                </c:pt>
                <c:pt idx="42">
                  <c:v>13</c:v>
                </c:pt>
                <c:pt idx="43">
                  <c:v>4</c:v>
                </c:pt>
                <c:pt idx="44">
                  <c:v>8</c:v>
                </c:pt>
                <c:pt idx="45">
                  <c:v>1</c:v>
                </c:pt>
                <c:pt idx="46">
                  <c:v>8</c:v>
                </c:pt>
                <c:pt idx="47">
                  <c:v>3</c:v>
                </c:pt>
                <c:pt idx="48">
                  <c:v>10</c:v>
                </c:pt>
                <c:pt idx="49">
                  <c:v>5</c:v>
                </c:pt>
                <c:pt idx="50">
                  <c:v>9</c:v>
                </c:pt>
                <c:pt idx="51">
                  <c:v>14</c:v>
                </c:pt>
                <c:pt idx="52">
                  <c:v>14</c:v>
                </c:pt>
                <c:pt idx="53">
                  <c:v>1</c:v>
                </c:pt>
                <c:pt idx="54">
                  <c:v>10</c:v>
                </c:pt>
                <c:pt idx="55">
                  <c:v>6</c:v>
                </c:pt>
                <c:pt idx="56">
                  <c:v>16</c:v>
                </c:pt>
                <c:pt idx="57">
                  <c:v>13</c:v>
                </c:pt>
                <c:pt idx="58">
                  <c:v>9</c:v>
                </c:pt>
                <c:pt idx="59">
                  <c:v>10</c:v>
                </c:pt>
                <c:pt idx="60">
                  <c:v>1</c:v>
                </c:pt>
                <c:pt idx="61">
                  <c:v>9</c:v>
                </c:pt>
                <c:pt idx="62">
                  <c:v>3</c:v>
                </c:pt>
                <c:pt idx="63">
                  <c:v>5</c:v>
                </c:pt>
                <c:pt idx="64">
                  <c:v>15</c:v>
                </c:pt>
                <c:pt idx="65">
                  <c:v>17</c:v>
                </c:pt>
                <c:pt idx="66">
                  <c:v>13</c:v>
                </c:pt>
                <c:pt idx="67">
                  <c:v>16</c:v>
                </c:pt>
                <c:pt idx="68">
                  <c:v>17</c:v>
                </c:pt>
                <c:pt idx="69">
                  <c:v>18</c:v>
                </c:pt>
                <c:pt idx="70">
                  <c:v>19</c:v>
                </c:pt>
                <c:pt idx="71">
                  <c:v>2</c:v>
                </c:pt>
                <c:pt idx="72">
                  <c:v>2</c:v>
                </c:pt>
                <c:pt idx="73">
                  <c:v>6</c:v>
                </c:pt>
                <c:pt idx="74">
                  <c:v>6</c:v>
                </c:pt>
                <c:pt idx="75">
                  <c:v>6</c:v>
                </c:pt>
                <c:pt idx="76">
                  <c:v>14</c:v>
                </c:pt>
                <c:pt idx="77">
                  <c:v>3</c:v>
                </c:pt>
                <c:pt idx="78">
                  <c:v>5</c:v>
                </c:pt>
                <c:pt idx="79">
                  <c:v>4</c:v>
                </c:pt>
                <c:pt idx="80">
                  <c:v>2</c:v>
                </c:pt>
                <c:pt idx="81">
                  <c:v>2</c:v>
                </c:pt>
                <c:pt idx="82">
                  <c:v>3</c:v>
                </c:pt>
                <c:pt idx="83">
                  <c:v>6</c:v>
                </c:pt>
                <c:pt idx="84">
                  <c:v>19</c:v>
                </c:pt>
                <c:pt idx="85">
                  <c:v>12</c:v>
                </c:pt>
                <c:pt idx="86">
                  <c:v>19</c:v>
                </c:pt>
                <c:pt idx="87">
                  <c:v>18</c:v>
                </c:pt>
                <c:pt idx="88">
                  <c:v>6</c:v>
                </c:pt>
                <c:pt idx="89">
                  <c:v>7</c:v>
                </c:pt>
                <c:pt idx="90">
                  <c:v>15</c:v>
                </c:pt>
                <c:pt idx="91">
                  <c:v>5</c:v>
                </c:pt>
                <c:pt idx="92">
                  <c:v>3</c:v>
                </c:pt>
                <c:pt idx="93">
                  <c:v>9</c:v>
                </c:pt>
                <c:pt idx="94">
                  <c:v>7</c:v>
                </c:pt>
                <c:pt idx="95">
                  <c:v>14</c:v>
                </c:pt>
                <c:pt idx="96">
                  <c:v>17</c:v>
                </c:pt>
                <c:pt idx="97">
                  <c:v>12</c:v>
                </c:pt>
                <c:pt idx="98">
                  <c:v>17</c:v>
                </c:pt>
                <c:pt idx="99">
                  <c:v>15</c:v>
                </c:pt>
                <c:pt idx="100">
                  <c:v>16</c:v>
                </c:pt>
                <c:pt idx="101">
                  <c:v>15</c:v>
                </c:pt>
                <c:pt idx="102">
                  <c:v>12</c:v>
                </c:pt>
                <c:pt idx="103">
                  <c:v>9</c:v>
                </c:pt>
                <c:pt idx="104">
                  <c:v>8</c:v>
                </c:pt>
                <c:pt idx="105">
                  <c:v>6</c:v>
                </c:pt>
                <c:pt idx="106">
                  <c:v>7</c:v>
                </c:pt>
                <c:pt idx="107">
                  <c:v>10</c:v>
                </c:pt>
                <c:pt idx="108">
                  <c:v>15</c:v>
                </c:pt>
                <c:pt idx="109">
                  <c:v>1</c:v>
                </c:pt>
                <c:pt idx="110">
                  <c:v>6</c:v>
                </c:pt>
                <c:pt idx="111">
                  <c:v>14</c:v>
                </c:pt>
                <c:pt idx="112">
                  <c:v>18</c:v>
                </c:pt>
                <c:pt idx="113">
                  <c:v>14</c:v>
                </c:pt>
                <c:pt idx="114">
                  <c:v>5</c:v>
                </c:pt>
                <c:pt idx="115">
                  <c:v>9</c:v>
                </c:pt>
                <c:pt idx="116">
                  <c:v>19</c:v>
                </c:pt>
                <c:pt idx="117">
                  <c:v>16</c:v>
                </c:pt>
                <c:pt idx="118">
                  <c:v>4</c:v>
                </c:pt>
                <c:pt idx="119">
                  <c:v>10</c:v>
                </c:pt>
                <c:pt idx="120">
                  <c:v>10</c:v>
                </c:pt>
                <c:pt idx="121">
                  <c:v>2</c:v>
                </c:pt>
                <c:pt idx="122">
                  <c:v>12</c:v>
                </c:pt>
                <c:pt idx="123">
                  <c:v>1</c:v>
                </c:pt>
                <c:pt idx="124">
                  <c:v>12</c:v>
                </c:pt>
                <c:pt idx="125">
                  <c:v>8</c:v>
                </c:pt>
                <c:pt idx="126">
                  <c:v>16</c:v>
                </c:pt>
                <c:pt idx="127">
                  <c:v>4</c:v>
                </c:pt>
                <c:pt idx="128">
                  <c:v>15</c:v>
                </c:pt>
                <c:pt idx="129">
                  <c:v>16</c:v>
                </c:pt>
                <c:pt idx="130">
                  <c:v>15</c:v>
                </c:pt>
                <c:pt idx="131">
                  <c:v>11</c:v>
                </c:pt>
                <c:pt idx="132">
                  <c:v>5</c:v>
                </c:pt>
                <c:pt idx="133">
                  <c:v>2</c:v>
                </c:pt>
                <c:pt idx="134">
                  <c:v>6</c:v>
                </c:pt>
                <c:pt idx="135">
                  <c:v>8</c:v>
                </c:pt>
                <c:pt idx="136">
                  <c:v>1</c:v>
                </c:pt>
                <c:pt idx="137">
                  <c:v>8</c:v>
                </c:pt>
                <c:pt idx="138">
                  <c:v>1</c:v>
                </c:pt>
                <c:pt idx="139">
                  <c:v>16</c:v>
                </c:pt>
                <c:pt idx="140">
                  <c:v>6</c:v>
                </c:pt>
                <c:pt idx="141">
                  <c:v>10</c:v>
                </c:pt>
                <c:pt idx="142">
                  <c:v>15</c:v>
                </c:pt>
                <c:pt idx="143">
                  <c:v>18</c:v>
                </c:pt>
                <c:pt idx="144">
                  <c:v>19</c:v>
                </c:pt>
                <c:pt idx="145">
                  <c:v>16</c:v>
                </c:pt>
                <c:pt idx="146">
                  <c:v>4</c:v>
                </c:pt>
                <c:pt idx="147">
                  <c:v>16</c:v>
                </c:pt>
                <c:pt idx="148">
                  <c:v>13</c:v>
                </c:pt>
                <c:pt idx="149">
                  <c:v>7</c:v>
                </c:pt>
                <c:pt idx="150">
                  <c:v>5</c:v>
                </c:pt>
                <c:pt idx="151">
                  <c:v>3</c:v>
                </c:pt>
                <c:pt idx="152">
                  <c:v>1</c:v>
                </c:pt>
                <c:pt idx="153">
                  <c:v>4</c:v>
                </c:pt>
                <c:pt idx="154">
                  <c:v>4</c:v>
                </c:pt>
                <c:pt idx="155">
                  <c:v>14</c:v>
                </c:pt>
                <c:pt idx="156">
                  <c:v>11</c:v>
                </c:pt>
                <c:pt idx="157">
                  <c:v>10</c:v>
                </c:pt>
                <c:pt idx="158">
                  <c:v>16</c:v>
                </c:pt>
                <c:pt idx="159">
                  <c:v>13</c:v>
                </c:pt>
                <c:pt idx="160">
                  <c:v>8</c:v>
                </c:pt>
                <c:pt idx="161">
                  <c:v>1</c:v>
                </c:pt>
                <c:pt idx="162">
                  <c:v>16</c:v>
                </c:pt>
                <c:pt idx="163">
                  <c:v>13</c:v>
                </c:pt>
                <c:pt idx="164">
                  <c:v>6</c:v>
                </c:pt>
                <c:pt idx="165">
                  <c:v>10</c:v>
                </c:pt>
                <c:pt idx="166">
                  <c:v>3</c:v>
                </c:pt>
                <c:pt idx="167">
                  <c:v>2</c:v>
                </c:pt>
                <c:pt idx="168">
                  <c:v>5</c:v>
                </c:pt>
                <c:pt idx="169">
                  <c:v>18</c:v>
                </c:pt>
                <c:pt idx="170">
                  <c:v>9</c:v>
                </c:pt>
                <c:pt idx="171">
                  <c:v>19</c:v>
                </c:pt>
                <c:pt idx="172">
                  <c:v>18</c:v>
                </c:pt>
                <c:pt idx="173">
                  <c:v>18</c:v>
                </c:pt>
                <c:pt idx="174">
                  <c:v>12</c:v>
                </c:pt>
                <c:pt idx="175">
                  <c:v>1</c:v>
                </c:pt>
                <c:pt idx="176">
                  <c:v>11</c:v>
                </c:pt>
                <c:pt idx="177">
                  <c:v>7</c:v>
                </c:pt>
                <c:pt idx="178">
                  <c:v>3</c:v>
                </c:pt>
                <c:pt idx="179">
                  <c:v>16</c:v>
                </c:pt>
                <c:pt idx="180">
                  <c:v>1</c:v>
                </c:pt>
                <c:pt idx="181">
                  <c:v>11</c:v>
                </c:pt>
                <c:pt idx="182">
                  <c:v>12</c:v>
                </c:pt>
                <c:pt idx="183">
                  <c:v>8</c:v>
                </c:pt>
                <c:pt idx="184">
                  <c:v>8</c:v>
                </c:pt>
                <c:pt idx="185">
                  <c:v>5</c:v>
                </c:pt>
                <c:pt idx="186">
                  <c:v>13</c:v>
                </c:pt>
                <c:pt idx="187">
                  <c:v>9</c:v>
                </c:pt>
                <c:pt idx="188">
                  <c:v>10</c:v>
                </c:pt>
                <c:pt idx="189">
                  <c:v>13</c:v>
                </c:pt>
                <c:pt idx="190">
                  <c:v>12</c:v>
                </c:pt>
                <c:pt idx="191">
                  <c:v>8</c:v>
                </c:pt>
                <c:pt idx="192">
                  <c:v>14</c:v>
                </c:pt>
                <c:pt idx="193">
                  <c:v>6</c:v>
                </c:pt>
                <c:pt idx="194">
                  <c:v>16</c:v>
                </c:pt>
                <c:pt idx="195">
                  <c:v>18</c:v>
                </c:pt>
                <c:pt idx="196">
                  <c:v>16</c:v>
                </c:pt>
                <c:pt idx="197">
                  <c:v>8</c:v>
                </c:pt>
                <c:pt idx="198">
                  <c:v>5</c:v>
                </c:pt>
                <c:pt idx="199">
                  <c:v>9</c:v>
                </c:pt>
                <c:pt idx="200">
                  <c:v>13</c:v>
                </c:pt>
                <c:pt idx="201">
                  <c:v>12</c:v>
                </c:pt>
                <c:pt idx="202">
                  <c:v>3</c:v>
                </c:pt>
                <c:pt idx="203">
                  <c:v>13</c:v>
                </c:pt>
                <c:pt idx="204">
                  <c:v>15</c:v>
                </c:pt>
                <c:pt idx="205">
                  <c:v>11</c:v>
                </c:pt>
                <c:pt idx="206">
                  <c:v>1</c:v>
                </c:pt>
                <c:pt idx="207">
                  <c:v>17</c:v>
                </c:pt>
                <c:pt idx="208">
                  <c:v>14</c:v>
                </c:pt>
                <c:pt idx="209">
                  <c:v>18</c:v>
                </c:pt>
                <c:pt idx="210">
                  <c:v>19</c:v>
                </c:pt>
                <c:pt idx="211">
                  <c:v>11</c:v>
                </c:pt>
                <c:pt idx="212">
                  <c:v>8</c:v>
                </c:pt>
                <c:pt idx="213">
                  <c:v>13</c:v>
                </c:pt>
                <c:pt idx="214">
                  <c:v>18</c:v>
                </c:pt>
                <c:pt idx="215">
                  <c:v>8</c:v>
                </c:pt>
                <c:pt idx="216">
                  <c:v>14</c:v>
                </c:pt>
                <c:pt idx="217">
                  <c:v>3</c:v>
                </c:pt>
                <c:pt idx="218">
                  <c:v>2</c:v>
                </c:pt>
                <c:pt idx="219">
                  <c:v>14</c:v>
                </c:pt>
                <c:pt idx="220">
                  <c:v>16</c:v>
                </c:pt>
                <c:pt idx="221">
                  <c:v>19</c:v>
                </c:pt>
                <c:pt idx="222">
                  <c:v>10</c:v>
                </c:pt>
                <c:pt idx="223">
                  <c:v>5</c:v>
                </c:pt>
                <c:pt idx="224">
                  <c:v>3</c:v>
                </c:pt>
                <c:pt idx="225">
                  <c:v>9</c:v>
                </c:pt>
                <c:pt idx="226">
                  <c:v>16</c:v>
                </c:pt>
                <c:pt idx="227">
                  <c:v>11</c:v>
                </c:pt>
                <c:pt idx="228">
                  <c:v>5</c:v>
                </c:pt>
                <c:pt idx="229">
                  <c:v>3</c:v>
                </c:pt>
                <c:pt idx="230">
                  <c:v>6</c:v>
                </c:pt>
                <c:pt idx="231">
                  <c:v>10</c:v>
                </c:pt>
                <c:pt idx="232">
                  <c:v>14</c:v>
                </c:pt>
                <c:pt idx="233">
                  <c:v>14</c:v>
                </c:pt>
                <c:pt idx="234">
                  <c:v>17</c:v>
                </c:pt>
                <c:pt idx="235">
                  <c:v>4</c:v>
                </c:pt>
                <c:pt idx="236">
                  <c:v>5</c:v>
                </c:pt>
                <c:pt idx="237">
                  <c:v>14</c:v>
                </c:pt>
                <c:pt idx="238">
                  <c:v>7</c:v>
                </c:pt>
                <c:pt idx="239">
                  <c:v>8</c:v>
                </c:pt>
                <c:pt idx="240">
                  <c:v>13</c:v>
                </c:pt>
                <c:pt idx="241">
                  <c:v>12</c:v>
                </c:pt>
                <c:pt idx="242">
                  <c:v>13</c:v>
                </c:pt>
                <c:pt idx="243">
                  <c:v>17</c:v>
                </c:pt>
                <c:pt idx="244">
                  <c:v>5</c:v>
                </c:pt>
                <c:pt idx="245">
                  <c:v>9</c:v>
                </c:pt>
                <c:pt idx="246">
                  <c:v>2</c:v>
                </c:pt>
                <c:pt idx="247">
                  <c:v>1</c:v>
                </c:pt>
                <c:pt idx="248">
                  <c:v>6</c:v>
                </c:pt>
                <c:pt idx="249">
                  <c:v>6</c:v>
                </c:pt>
                <c:pt idx="250">
                  <c:v>3</c:v>
                </c:pt>
                <c:pt idx="251">
                  <c:v>1</c:v>
                </c:pt>
                <c:pt idx="252">
                  <c:v>14</c:v>
                </c:pt>
                <c:pt idx="253">
                  <c:v>12</c:v>
                </c:pt>
                <c:pt idx="254">
                  <c:v>9</c:v>
                </c:pt>
                <c:pt idx="255">
                  <c:v>13</c:v>
                </c:pt>
                <c:pt idx="256">
                  <c:v>11</c:v>
                </c:pt>
                <c:pt idx="257">
                  <c:v>15</c:v>
                </c:pt>
                <c:pt idx="258">
                  <c:v>19</c:v>
                </c:pt>
                <c:pt idx="259">
                  <c:v>9</c:v>
                </c:pt>
                <c:pt idx="260">
                  <c:v>3</c:v>
                </c:pt>
                <c:pt idx="261">
                  <c:v>7</c:v>
                </c:pt>
                <c:pt idx="262">
                  <c:v>7</c:v>
                </c:pt>
                <c:pt idx="263">
                  <c:v>5</c:v>
                </c:pt>
                <c:pt idx="264">
                  <c:v>8</c:v>
                </c:pt>
                <c:pt idx="265">
                  <c:v>18</c:v>
                </c:pt>
                <c:pt idx="266">
                  <c:v>19</c:v>
                </c:pt>
                <c:pt idx="267">
                  <c:v>19</c:v>
                </c:pt>
                <c:pt idx="268">
                  <c:v>18</c:v>
                </c:pt>
                <c:pt idx="269">
                  <c:v>5</c:v>
                </c:pt>
                <c:pt idx="270">
                  <c:v>10</c:v>
                </c:pt>
                <c:pt idx="271">
                  <c:v>4</c:v>
                </c:pt>
                <c:pt idx="272">
                  <c:v>4</c:v>
                </c:pt>
                <c:pt idx="273">
                  <c:v>5</c:v>
                </c:pt>
                <c:pt idx="274">
                  <c:v>3</c:v>
                </c:pt>
                <c:pt idx="275">
                  <c:v>2</c:v>
                </c:pt>
                <c:pt idx="276">
                  <c:v>9</c:v>
                </c:pt>
                <c:pt idx="277">
                  <c:v>12</c:v>
                </c:pt>
                <c:pt idx="278">
                  <c:v>16</c:v>
                </c:pt>
                <c:pt idx="279">
                  <c:v>17</c:v>
                </c:pt>
                <c:pt idx="280">
                  <c:v>16</c:v>
                </c:pt>
                <c:pt idx="281">
                  <c:v>10</c:v>
                </c:pt>
                <c:pt idx="282">
                  <c:v>2</c:v>
                </c:pt>
                <c:pt idx="283">
                  <c:v>2</c:v>
                </c:pt>
                <c:pt idx="284">
                  <c:v>17</c:v>
                </c:pt>
                <c:pt idx="285">
                  <c:v>6</c:v>
                </c:pt>
                <c:pt idx="286">
                  <c:v>14</c:v>
                </c:pt>
                <c:pt idx="287">
                  <c:v>15</c:v>
                </c:pt>
                <c:pt idx="288">
                  <c:v>18</c:v>
                </c:pt>
                <c:pt idx="289">
                  <c:v>7</c:v>
                </c:pt>
                <c:pt idx="290">
                  <c:v>6</c:v>
                </c:pt>
                <c:pt idx="291">
                  <c:v>15</c:v>
                </c:pt>
                <c:pt idx="292">
                  <c:v>14</c:v>
                </c:pt>
                <c:pt idx="293">
                  <c:v>12</c:v>
                </c:pt>
                <c:pt idx="294">
                  <c:v>3</c:v>
                </c:pt>
                <c:pt idx="295">
                  <c:v>8</c:v>
                </c:pt>
                <c:pt idx="296">
                  <c:v>15</c:v>
                </c:pt>
                <c:pt idx="297">
                  <c:v>15</c:v>
                </c:pt>
                <c:pt idx="298">
                  <c:v>17</c:v>
                </c:pt>
                <c:pt idx="299">
                  <c:v>4</c:v>
                </c:pt>
                <c:pt idx="300">
                  <c:v>9</c:v>
                </c:pt>
                <c:pt idx="301">
                  <c:v>14</c:v>
                </c:pt>
                <c:pt idx="302">
                  <c:v>16</c:v>
                </c:pt>
                <c:pt idx="303">
                  <c:v>16</c:v>
                </c:pt>
                <c:pt idx="304">
                  <c:v>8</c:v>
                </c:pt>
                <c:pt idx="305">
                  <c:v>12</c:v>
                </c:pt>
                <c:pt idx="306">
                  <c:v>6</c:v>
                </c:pt>
                <c:pt idx="307">
                  <c:v>16</c:v>
                </c:pt>
                <c:pt idx="308">
                  <c:v>17</c:v>
                </c:pt>
                <c:pt idx="309">
                  <c:v>9</c:v>
                </c:pt>
                <c:pt idx="310">
                  <c:v>9</c:v>
                </c:pt>
                <c:pt idx="311">
                  <c:v>12</c:v>
                </c:pt>
                <c:pt idx="312">
                  <c:v>7</c:v>
                </c:pt>
                <c:pt idx="313">
                  <c:v>6</c:v>
                </c:pt>
                <c:pt idx="314">
                  <c:v>15</c:v>
                </c:pt>
                <c:pt idx="315">
                  <c:v>10</c:v>
                </c:pt>
                <c:pt idx="316">
                  <c:v>14</c:v>
                </c:pt>
                <c:pt idx="317">
                  <c:v>1</c:v>
                </c:pt>
                <c:pt idx="318">
                  <c:v>1</c:v>
                </c:pt>
                <c:pt idx="319">
                  <c:v>16</c:v>
                </c:pt>
                <c:pt idx="320">
                  <c:v>16</c:v>
                </c:pt>
                <c:pt idx="321">
                  <c:v>10</c:v>
                </c:pt>
                <c:pt idx="322">
                  <c:v>5</c:v>
                </c:pt>
                <c:pt idx="323">
                  <c:v>14</c:v>
                </c:pt>
                <c:pt idx="324">
                  <c:v>14</c:v>
                </c:pt>
                <c:pt idx="325">
                  <c:v>11</c:v>
                </c:pt>
                <c:pt idx="326">
                  <c:v>13</c:v>
                </c:pt>
                <c:pt idx="327">
                  <c:v>11</c:v>
                </c:pt>
                <c:pt idx="328">
                  <c:v>19</c:v>
                </c:pt>
                <c:pt idx="329">
                  <c:v>8</c:v>
                </c:pt>
                <c:pt idx="330">
                  <c:v>3</c:v>
                </c:pt>
                <c:pt idx="331">
                  <c:v>15</c:v>
                </c:pt>
                <c:pt idx="332">
                  <c:v>1</c:v>
                </c:pt>
                <c:pt idx="333">
                  <c:v>11</c:v>
                </c:pt>
                <c:pt idx="334">
                  <c:v>18</c:v>
                </c:pt>
              </c:numCache>
            </c:numRef>
          </c:val>
          <c:smooth val="0"/>
          <c:extLst>
            <c:ext xmlns:c16="http://schemas.microsoft.com/office/drawing/2014/chart" uri="{C3380CC4-5D6E-409C-BE32-E72D297353CC}">
              <c16:uniqueId val="{00000012-2F99-48C7-850B-19690873118F}"/>
            </c:ext>
          </c:extLst>
        </c:ser>
        <c:ser>
          <c:idx val="19"/>
          <c:order val="19"/>
          <c:tx>
            <c:strRef>
              <c:f>Sheet6!$X$1</c:f>
              <c:strCache>
                <c:ptCount val="1"/>
                <c:pt idx="0">
                  <c:v>Rank of F_lambda20</c:v>
                </c:pt>
              </c:strCache>
            </c:strRef>
          </c:tx>
          <c:spPr>
            <a:ln w="19050" cap="rnd">
              <a:solidFill>
                <a:schemeClr val="accent2">
                  <a:lumMod val="80000"/>
                </a:schemeClr>
              </a:solidFill>
              <a:round/>
            </a:ln>
            <a:effectLst/>
          </c:spPr>
          <c:marker>
            <c:symbol val="none"/>
          </c:marker>
          <c:cat>
            <c:numRef>
              <c:f>Sheet6!$A$2:$A$336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Sheet6!$X$2:$X$336</c:f>
              <c:numCache>
                <c:formatCode>General</c:formatCode>
                <c:ptCount val="335"/>
                <c:pt idx="0">
                  <c:v>14</c:v>
                </c:pt>
                <c:pt idx="1">
                  <c:v>1</c:v>
                </c:pt>
                <c:pt idx="2">
                  <c:v>2</c:v>
                </c:pt>
                <c:pt idx="3">
                  <c:v>1</c:v>
                </c:pt>
                <c:pt idx="4">
                  <c:v>9</c:v>
                </c:pt>
                <c:pt idx="5">
                  <c:v>5</c:v>
                </c:pt>
                <c:pt idx="6">
                  <c:v>11</c:v>
                </c:pt>
                <c:pt idx="7">
                  <c:v>1</c:v>
                </c:pt>
                <c:pt idx="8">
                  <c:v>17</c:v>
                </c:pt>
                <c:pt idx="9">
                  <c:v>2</c:v>
                </c:pt>
                <c:pt idx="10">
                  <c:v>6</c:v>
                </c:pt>
                <c:pt idx="11">
                  <c:v>12</c:v>
                </c:pt>
                <c:pt idx="12">
                  <c:v>1</c:v>
                </c:pt>
                <c:pt idx="13">
                  <c:v>5</c:v>
                </c:pt>
                <c:pt idx="14">
                  <c:v>15</c:v>
                </c:pt>
                <c:pt idx="15">
                  <c:v>2</c:v>
                </c:pt>
                <c:pt idx="16">
                  <c:v>4</c:v>
                </c:pt>
                <c:pt idx="17">
                  <c:v>5</c:v>
                </c:pt>
                <c:pt idx="18">
                  <c:v>8</c:v>
                </c:pt>
                <c:pt idx="19">
                  <c:v>12</c:v>
                </c:pt>
                <c:pt idx="20">
                  <c:v>9</c:v>
                </c:pt>
                <c:pt idx="21">
                  <c:v>13</c:v>
                </c:pt>
                <c:pt idx="22">
                  <c:v>17</c:v>
                </c:pt>
                <c:pt idx="23">
                  <c:v>5</c:v>
                </c:pt>
                <c:pt idx="24">
                  <c:v>16</c:v>
                </c:pt>
                <c:pt idx="25">
                  <c:v>16</c:v>
                </c:pt>
                <c:pt idx="26">
                  <c:v>1</c:v>
                </c:pt>
                <c:pt idx="27">
                  <c:v>13</c:v>
                </c:pt>
                <c:pt idx="28">
                  <c:v>7</c:v>
                </c:pt>
                <c:pt idx="29">
                  <c:v>3</c:v>
                </c:pt>
                <c:pt idx="30">
                  <c:v>1</c:v>
                </c:pt>
                <c:pt idx="31">
                  <c:v>16</c:v>
                </c:pt>
                <c:pt idx="32">
                  <c:v>10</c:v>
                </c:pt>
                <c:pt idx="33">
                  <c:v>16</c:v>
                </c:pt>
                <c:pt idx="34">
                  <c:v>10</c:v>
                </c:pt>
                <c:pt idx="35">
                  <c:v>9</c:v>
                </c:pt>
                <c:pt idx="36">
                  <c:v>3</c:v>
                </c:pt>
                <c:pt idx="37">
                  <c:v>6</c:v>
                </c:pt>
                <c:pt idx="38">
                  <c:v>14</c:v>
                </c:pt>
                <c:pt idx="39">
                  <c:v>13</c:v>
                </c:pt>
                <c:pt idx="40">
                  <c:v>2</c:v>
                </c:pt>
                <c:pt idx="41">
                  <c:v>2</c:v>
                </c:pt>
                <c:pt idx="42">
                  <c:v>1</c:v>
                </c:pt>
                <c:pt idx="43">
                  <c:v>11</c:v>
                </c:pt>
                <c:pt idx="44">
                  <c:v>13</c:v>
                </c:pt>
                <c:pt idx="45">
                  <c:v>17</c:v>
                </c:pt>
                <c:pt idx="46">
                  <c:v>12</c:v>
                </c:pt>
                <c:pt idx="47">
                  <c:v>1</c:v>
                </c:pt>
                <c:pt idx="48">
                  <c:v>17</c:v>
                </c:pt>
                <c:pt idx="49">
                  <c:v>18</c:v>
                </c:pt>
                <c:pt idx="50">
                  <c:v>12</c:v>
                </c:pt>
                <c:pt idx="51">
                  <c:v>7</c:v>
                </c:pt>
                <c:pt idx="52">
                  <c:v>15</c:v>
                </c:pt>
                <c:pt idx="53">
                  <c:v>19</c:v>
                </c:pt>
                <c:pt idx="54">
                  <c:v>4</c:v>
                </c:pt>
                <c:pt idx="55">
                  <c:v>4</c:v>
                </c:pt>
                <c:pt idx="56">
                  <c:v>13</c:v>
                </c:pt>
                <c:pt idx="57">
                  <c:v>17</c:v>
                </c:pt>
                <c:pt idx="58">
                  <c:v>19</c:v>
                </c:pt>
                <c:pt idx="59">
                  <c:v>5</c:v>
                </c:pt>
                <c:pt idx="60">
                  <c:v>7</c:v>
                </c:pt>
                <c:pt idx="61">
                  <c:v>1</c:v>
                </c:pt>
                <c:pt idx="62">
                  <c:v>11</c:v>
                </c:pt>
                <c:pt idx="63">
                  <c:v>16</c:v>
                </c:pt>
                <c:pt idx="64">
                  <c:v>5</c:v>
                </c:pt>
                <c:pt idx="65">
                  <c:v>10</c:v>
                </c:pt>
                <c:pt idx="66">
                  <c:v>10</c:v>
                </c:pt>
                <c:pt idx="67">
                  <c:v>9</c:v>
                </c:pt>
                <c:pt idx="68">
                  <c:v>7</c:v>
                </c:pt>
                <c:pt idx="69">
                  <c:v>11</c:v>
                </c:pt>
                <c:pt idx="70">
                  <c:v>11</c:v>
                </c:pt>
                <c:pt idx="71">
                  <c:v>1</c:v>
                </c:pt>
                <c:pt idx="72">
                  <c:v>1</c:v>
                </c:pt>
                <c:pt idx="73">
                  <c:v>4</c:v>
                </c:pt>
                <c:pt idx="74">
                  <c:v>8</c:v>
                </c:pt>
                <c:pt idx="75">
                  <c:v>11</c:v>
                </c:pt>
                <c:pt idx="76">
                  <c:v>16</c:v>
                </c:pt>
                <c:pt idx="77">
                  <c:v>18</c:v>
                </c:pt>
                <c:pt idx="78">
                  <c:v>17</c:v>
                </c:pt>
                <c:pt idx="79">
                  <c:v>13</c:v>
                </c:pt>
                <c:pt idx="80">
                  <c:v>9</c:v>
                </c:pt>
                <c:pt idx="81">
                  <c:v>9</c:v>
                </c:pt>
                <c:pt idx="82">
                  <c:v>18</c:v>
                </c:pt>
                <c:pt idx="83">
                  <c:v>16</c:v>
                </c:pt>
                <c:pt idx="84">
                  <c:v>11</c:v>
                </c:pt>
                <c:pt idx="85">
                  <c:v>3</c:v>
                </c:pt>
                <c:pt idx="86">
                  <c:v>10</c:v>
                </c:pt>
                <c:pt idx="87">
                  <c:v>10</c:v>
                </c:pt>
                <c:pt idx="88">
                  <c:v>11</c:v>
                </c:pt>
                <c:pt idx="89">
                  <c:v>11</c:v>
                </c:pt>
                <c:pt idx="90">
                  <c:v>3</c:v>
                </c:pt>
                <c:pt idx="91">
                  <c:v>1</c:v>
                </c:pt>
                <c:pt idx="92">
                  <c:v>9</c:v>
                </c:pt>
                <c:pt idx="93">
                  <c:v>11</c:v>
                </c:pt>
                <c:pt idx="94">
                  <c:v>16</c:v>
                </c:pt>
                <c:pt idx="95">
                  <c:v>17</c:v>
                </c:pt>
                <c:pt idx="96">
                  <c:v>16</c:v>
                </c:pt>
                <c:pt idx="97">
                  <c:v>10</c:v>
                </c:pt>
                <c:pt idx="98">
                  <c:v>14</c:v>
                </c:pt>
                <c:pt idx="99">
                  <c:v>17</c:v>
                </c:pt>
                <c:pt idx="100">
                  <c:v>14</c:v>
                </c:pt>
                <c:pt idx="101">
                  <c:v>1</c:v>
                </c:pt>
                <c:pt idx="102">
                  <c:v>16</c:v>
                </c:pt>
                <c:pt idx="103">
                  <c:v>14</c:v>
                </c:pt>
                <c:pt idx="104">
                  <c:v>13</c:v>
                </c:pt>
                <c:pt idx="105">
                  <c:v>1</c:v>
                </c:pt>
                <c:pt idx="106">
                  <c:v>2</c:v>
                </c:pt>
                <c:pt idx="107">
                  <c:v>1</c:v>
                </c:pt>
                <c:pt idx="108">
                  <c:v>13</c:v>
                </c:pt>
                <c:pt idx="109">
                  <c:v>15</c:v>
                </c:pt>
                <c:pt idx="110">
                  <c:v>13</c:v>
                </c:pt>
                <c:pt idx="111">
                  <c:v>15</c:v>
                </c:pt>
                <c:pt idx="112">
                  <c:v>13</c:v>
                </c:pt>
                <c:pt idx="113">
                  <c:v>13</c:v>
                </c:pt>
                <c:pt idx="114">
                  <c:v>19</c:v>
                </c:pt>
                <c:pt idx="115">
                  <c:v>16</c:v>
                </c:pt>
                <c:pt idx="116">
                  <c:v>12</c:v>
                </c:pt>
                <c:pt idx="117">
                  <c:v>2</c:v>
                </c:pt>
                <c:pt idx="118">
                  <c:v>2</c:v>
                </c:pt>
                <c:pt idx="119">
                  <c:v>8</c:v>
                </c:pt>
                <c:pt idx="120">
                  <c:v>8</c:v>
                </c:pt>
                <c:pt idx="121">
                  <c:v>5</c:v>
                </c:pt>
                <c:pt idx="122">
                  <c:v>16</c:v>
                </c:pt>
                <c:pt idx="123">
                  <c:v>10</c:v>
                </c:pt>
                <c:pt idx="124">
                  <c:v>9</c:v>
                </c:pt>
                <c:pt idx="125">
                  <c:v>1</c:v>
                </c:pt>
                <c:pt idx="126">
                  <c:v>1</c:v>
                </c:pt>
                <c:pt idx="127">
                  <c:v>11</c:v>
                </c:pt>
                <c:pt idx="128">
                  <c:v>9</c:v>
                </c:pt>
                <c:pt idx="129">
                  <c:v>14</c:v>
                </c:pt>
                <c:pt idx="130">
                  <c:v>6</c:v>
                </c:pt>
                <c:pt idx="131">
                  <c:v>9</c:v>
                </c:pt>
                <c:pt idx="132">
                  <c:v>2</c:v>
                </c:pt>
                <c:pt idx="133">
                  <c:v>14</c:v>
                </c:pt>
                <c:pt idx="134">
                  <c:v>3</c:v>
                </c:pt>
                <c:pt idx="135">
                  <c:v>7</c:v>
                </c:pt>
                <c:pt idx="136">
                  <c:v>15</c:v>
                </c:pt>
                <c:pt idx="137">
                  <c:v>17</c:v>
                </c:pt>
                <c:pt idx="138">
                  <c:v>4</c:v>
                </c:pt>
                <c:pt idx="139">
                  <c:v>14</c:v>
                </c:pt>
                <c:pt idx="140">
                  <c:v>15</c:v>
                </c:pt>
                <c:pt idx="141">
                  <c:v>17</c:v>
                </c:pt>
                <c:pt idx="142">
                  <c:v>14</c:v>
                </c:pt>
                <c:pt idx="143">
                  <c:v>8</c:v>
                </c:pt>
                <c:pt idx="144">
                  <c:v>3</c:v>
                </c:pt>
                <c:pt idx="145">
                  <c:v>3</c:v>
                </c:pt>
                <c:pt idx="146">
                  <c:v>6</c:v>
                </c:pt>
                <c:pt idx="147">
                  <c:v>4</c:v>
                </c:pt>
                <c:pt idx="148">
                  <c:v>3</c:v>
                </c:pt>
                <c:pt idx="149">
                  <c:v>8</c:v>
                </c:pt>
                <c:pt idx="150">
                  <c:v>4</c:v>
                </c:pt>
                <c:pt idx="151">
                  <c:v>9</c:v>
                </c:pt>
                <c:pt idx="152">
                  <c:v>8</c:v>
                </c:pt>
                <c:pt idx="153">
                  <c:v>8</c:v>
                </c:pt>
                <c:pt idx="154">
                  <c:v>1</c:v>
                </c:pt>
                <c:pt idx="155">
                  <c:v>11</c:v>
                </c:pt>
                <c:pt idx="156">
                  <c:v>1</c:v>
                </c:pt>
                <c:pt idx="157">
                  <c:v>16</c:v>
                </c:pt>
                <c:pt idx="158">
                  <c:v>9</c:v>
                </c:pt>
                <c:pt idx="159">
                  <c:v>16</c:v>
                </c:pt>
                <c:pt idx="160">
                  <c:v>16</c:v>
                </c:pt>
                <c:pt idx="161">
                  <c:v>19</c:v>
                </c:pt>
                <c:pt idx="162">
                  <c:v>1</c:v>
                </c:pt>
                <c:pt idx="163">
                  <c:v>11</c:v>
                </c:pt>
                <c:pt idx="164">
                  <c:v>8</c:v>
                </c:pt>
                <c:pt idx="165">
                  <c:v>1</c:v>
                </c:pt>
                <c:pt idx="166">
                  <c:v>5</c:v>
                </c:pt>
                <c:pt idx="167">
                  <c:v>15</c:v>
                </c:pt>
                <c:pt idx="168">
                  <c:v>10</c:v>
                </c:pt>
                <c:pt idx="169">
                  <c:v>11</c:v>
                </c:pt>
                <c:pt idx="170">
                  <c:v>7</c:v>
                </c:pt>
                <c:pt idx="171">
                  <c:v>4</c:v>
                </c:pt>
                <c:pt idx="172">
                  <c:v>2</c:v>
                </c:pt>
                <c:pt idx="173">
                  <c:v>16</c:v>
                </c:pt>
                <c:pt idx="174">
                  <c:v>17</c:v>
                </c:pt>
                <c:pt idx="175">
                  <c:v>13</c:v>
                </c:pt>
                <c:pt idx="176">
                  <c:v>16</c:v>
                </c:pt>
                <c:pt idx="177">
                  <c:v>8</c:v>
                </c:pt>
                <c:pt idx="178">
                  <c:v>4</c:v>
                </c:pt>
                <c:pt idx="179">
                  <c:v>1</c:v>
                </c:pt>
                <c:pt idx="180">
                  <c:v>13</c:v>
                </c:pt>
                <c:pt idx="181">
                  <c:v>4</c:v>
                </c:pt>
                <c:pt idx="182">
                  <c:v>5</c:v>
                </c:pt>
                <c:pt idx="183">
                  <c:v>6</c:v>
                </c:pt>
                <c:pt idx="184">
                  <c:v>12</c:v>
                </c:pt>
                <c:pt idx="185">
                  <c:v>13</c:v>
                </c:pt>
                <c:pt idx="186">
                  <c:v>2</c:v>
                </c:pt>
                <c:pt idx="187">
                  <c:v>14</c:v>
                </c:pt>
                <c:pt idx="188">
                  <c:v>15</c:v>
                </c:pt>
                <c:pt idx="189">
                  <c:v>1</c:v>
                </c:pt>
                <c:pt idx="190">
                  <c:v>2</c:v>
                </c:pt>
                <c:pt idx="191">
                  <c:v>10</c:v>
                </c:pt>
                <c:pt idx="192">
                  <c:v>15</c:v>
                </c:pt>
                <c:pt idx="193">
                  <c:v>16</c:v>
                </c:pt>
                <c:pt idx="194">
                  <c:v>3</c:v>
                </c:pt>
                <c:pt idx="195">
                  <c:v>5</c:v>
                </c:pt>
                <c:pt idx="196">
                  <c:v>1</c:v>
                </c:pt>
                <c:pt idx="197">
                  <c:v>10</c:v>
                </c:pt>
                <c:pt idx="198">
                  <c:v>2</c:v>
                </c:pt>
                <c:pt idx="199">
                  <c:v>7</c:v>
                </c:pt>
                <c:pt idx="200">
                  <c:v>1</c:v>
                </c:pt>
                <c:pt idx="201">
                  <c:v>11</c:v>
                </c:pt>
                <c:pt idx="202">
                  <c:v>4</c:v>
                </c:pt>
                <c:pt idx="203">
                  <c:v>1</c:v>
                </c:pt>
                <c:pt idx="204">
                  <c:v>6</c:v>
                </c:pt>
                <c:pt idx="205">
                  <c:v>1</c:v>
                </c:pt>
                <c:pt idx="206">
                  <c:v>4</c:v>
                </c:pt>
                <c:pt idx="207">
                  <c:v>11</c:v>
                </c:pt>
                <c:pt idx="208">
                  <c:v>9</c:v>
                </c:pt>
                <c:pt idx="209">
                  <c:v>2</c:v>
                </c:pt>
                <c:pt idx="210">
                  <c:v>10</c:v>
                </c:pt>
                <c:pt idx="211">
                  <c:v>2</c:v>
                </c:pt>
                <c:pt idx="212">
                  <c:v>4</c:v>
                </c:pt>
                <c:pt idx="213">
                  <c:v>1</c:v>
                </c:pt>
                <c:pt idx="214">
                  <c:v>4</c:v>
                </c:pt>
                <c:pt idx="215">
                  <c:v>11</c:v>
                </c:pt>
                <c:pt idx="216">
                  <c:v>2</c:v>
                </c:pt>
                <c:pt idx="217">
                  <c:v>15</c:v>
                </c:pt>
                <c:pt idx="218">
                  <c:v>13</c:v>
                </c:pt>
                <c:pt idx="219">
                  <c:v>1</c:v>
                </c:pt>
                <c:pt idx="220">
                  <c:v>5</c:v>
                </c:pt>
                <c:pt idx="221">
                  <c:v>13</c:v>
                </c:pt>
                <c:pt idx="222">
                  <c:v>7</c:v>
                </c:pt>
                <c:pt idx="223">
                  <c:v>16</c:v>
                </c:pt>
                <c:pt idx="224">
                  <c:v>11</c:v>
                </c:pt>
                <c:pt idx="225">
                  <c:v>10</c:v>
                </c:pt>
                <c:pt idx="226">
                  <c:v>1</c:v>
                </c:pt>
                <c:pt idx="227">
                  <c:v>6</c:v>
                </c:pt>
                <c:pt idx="228">
                  <c:v>10</c:v>
                </c:pt>
                <c:pt idx="229">
                  <c:v>14</c:v>
                </c:pt>
                <c:pt idx="230">
                  <c:v>15</c:v>
                </c:pt>
                <c:pt idx="231">
                  <c:v>7</c:v>
                </c:pt>
                <c:pt idx="232">
                  <c:v>10</c:v>
                </c:pt>
                <c:pt idx="233">
                  <c:v>12</c:v>
                </c:pt>
                <c:pt idx="234">
                  <c:v>13</c:v>
                </c:pt>
                <c:pt idx="235">
                  <c:v>3</c:v>
                </c:pt>
                <c:pt idx="236">
                  <c:v>10</c:v>
                </c:pt>
                <c:pt idx="237">
                  <c:v>8</c:v>
                </c:pt>
                <c:pt idx="238">
                  <c:v>1</c:v>
                </c:pt>
                <c:pt idx="239">
                  <c:v>2</c:v>
                </c:pt>
                <c:pt idx="240">
                  <c:v>4</c:v>
                </c:pt>
                <c:pt idx="241">
                  <c:v>9</c:v>
                </c:pt>
                <c:pt idx="242">
                  <c:v>10</c:v>
                </c:pt>
                <c:pt idx="243">
                  <c:v>11</c:v>
                </c:pt>
                <c:pt idx="244">
                  <c:v>11</c:v>
                </c:pt>
                <c:pt idx="245">
                  <c:v>12</c:v>
                </c:pt>
                <c:pt idx="246">
                  <c:v>15</c:v>
                </c:pt>
                <c:pt idx="247">
                  <c:v>8</c:v>
                </c:pt>
                <c:pt idx="248">
                  <c:v>2</c:v>
                </c:pt>
                <c:pt idx="249">
                  <c:v>1</c:v>
                </c:pt>
                <c:pt idx="250">
                  <c:v>10</c:v>
                </c:pt>
                <c:pt idx="251">
                  <c:v>8</c:v>
                </c:pt>
                <c:pt idx="252">
                  <c:v>16</c:v>
                </c:pt>
                <c:pt idx="253">
                  <c:v>4</c:v>
                </c:pt>
                <c:pt idx="254">
                  <c:v>15</c:v>
                </c:pt>
                <c:pt idx="255">
                  <c:v>1</c:v>
                </c:pt>
                <c:pt idx="256">
                  <c:v>8</c:v>
                </c:pt>
                <c:pt idx="257">
                  <c:v>3</c:v>
                </c:pt>
                <c:pt idx="258">
                  <c:v>1</c:v>
                </c:pt>
                <c:pt idx="259">
                  <c:v>14</c:v>
                </c:pt>
                <c:pt idx="260">
                  <c:v>14</c:v>
                </c:pt>
                <c:pt idx="261">
                  <c:v>8</c:v>
                </c:pt>
                <c:pt idx="262">
                  <c:v>1</c:v>
                </c:pt>
                <c:pt idx="263">
                  <c:v>1</c:v>
                </c:pt>
                <c:pt idx="264">
                  <c:v>7</c:v>
                </c:pt>
                <c:pt idx="265">
                  <c:v>11</c:v>
                </c:pt>
                <c:pt idx="266">
                  <c:v>10</c:v>
                </c:pt>
                <c:pt idx="267">
                  <c:v>11</c:v>
                </c:pt>
                <c:pt idx="268">
                  <c:v>12</c:v>
                </c:pt>
                <c:pt idx="269">
                  <c:v>1</c:v>
                </c:pt>
                <c:pt idx="270">
                  <c:v>5</c:v>
                </c:pt>
                <c:pt idx="271">
                  <c:v>1</c:v>
                </c:pt>
                <c:pt idx="272">
                  <c:v>11</c:v>
                </c:pt>
                <c:pt idx="273">
                  <c:v>15</c:v>
                </c:pt>
                <c:pt idx="274">
                  <c:v>8</c:v>
                </c:pt>
                <c:pt idx="275">
                  <c:v>3</c:v>
                </c:pt>
                <c:pt idx="276">
                  <c:v>5</c:v>
                </c:pt>
                <c:pt idx="277">
                  <c:v>2</c:v>
                </c:pt>
                <c:pt idx="278">
                  <c:v>10</c:v>
                </c:pt>
                <c:pt idx="279">
                  <c:v>16</c:v>
                </c:pt>
                <c:pt idx="280">
                  <c:v>9</c:v>
                </c:pt>
                <c:pt idx="281">
                  <c:v>11</c:v>
                </c:pt>
                <c:pt idx="282">
                  <c:v>1</c:v>
                </c:pt>
                <c:pt idx="283">
                  <c:v>9</c:v>
                </c:pt>
                <c:pt idx="284">
                  <c:v>7</c:v>
                </c:pt>
                <c:pt idx="285">
                  <c:v>16</c:v>
                </c:pt>
                <c:pt idx="286">
                  <c:v>1</c:v>
                </c:pt>
                <c:pt idx="287">
                  <c:v>2</c:v>
                </c:pt>
                <c:pt idx="288">
                  <c:v>11</c:v>
                </c:pt>
                <c:pt idx="289">
                  <c:v>11</c:v>
                </c:pt>
                <c:pt idx="290">
                  <c:v>11</c:v>
                </c:pt>
                <c:pt idx="291">
                  <c:v>16</c:v>
                </c:pt>
                <c:pt idx="292">
                  <c:v>17</c:v>
                </c:pt>
                <c:pt idx="293">
                  <c:v>14</c:v>
                </c:pt>
                <c:pt idx="294">
                  <c:v>11</c:v>
                </c:pt>
                <c:pt idx="295">
                  <c:v>12</c:v>
                </c:pt>
                <c:pt idx="296">
                  <c:v>16</c:v>
                </c:pt>
                <c:pt idx="297">
                  <c:v>17</c:v>
                </c:pt>
                <c:pt idx="298">
                  <c:v>14</c:v>
                </c:pt>
                <c:pt idx="299">
                  <c:v>1</c:v>
                </c:pt>
                <c:pt idx="300">
                  <c:v>10</c:v>
                </c:pt>
                <c:pt idx="301">
                  <c:v>8</c:v>
                </c:pt>
                <c:pt idx="302">
                  <c:v>15</c:v>
                </c:pt>
                <c:pt idx="303">
                  <c:v>13</c:v>
                </c:pt>
                <c:pt idx="304">
                  <c:v>9</c:v>
                </c:pt>
                <c:pt idx="305">
                  <c:v>16</c:v>
                </c:pt>
                <c:pt idx="306">
                  <c:v>12</c:v>
                </c:pt>
                <c:pt idx="307">
                  <c:v>4</c:v>
                </c:pt>
                <c:pt idx="308">
                  <c:v>8</c:v>
                </c:pt>
                <c:pt idx="309">
                  <c:v>5</c:v>
                </c:pt>
                <c:pt idx="310">
                  <c:v>8</c:v>
                </c:pt>
                <c:pt idx="311">
                  <c:v>2</c:v>
                </c:pt>
                <c:pt idx="312">
                  <c:v>8</c:v>
                </c:pt>
                <c:pt idx="313">
                  <c:v>9</c:v>
                </c:pt>
                <c:pt idx="314">
                  <c:v>1</c:v>
                </c:pt>
                <c:pt idx="315">
                  <c:v>14</c:v>
                </c:pt>
                <c:pt idx="316">
                  <c:v>10</c:v>
                </c:pt>
                <c:pt idx="317">
                  <c:v>14</c:v>
                </c:pt>
                <c:pt idx="318">
                  <c:v>5</c:v>
                </c:pt>
                <c:pt idx="319">
                  <c:v>14</c:v>
                </c:pt>
                <c:pt idx="320">
                  <c:v>9</c:v>
                </c:pt>
                <c:pt idx="321">
                  <c:v>5</c:v>
                </c:pt>
                <c:pt idx="322">
                  <c:v>8</c:v>
                </c:pt>
                <c:pt idx="323">
                  <c:v>2</c:v>
                </c:pt>
                <c:pt idx="324">
                  <c:v>19</c:v>
                </c:pt>
                <c:pt idx="325">
                  <c:v>14</c:v>
                </c:pt>
                <c:pt idx="326">
                  <c:v>3</c:v>
                </c:pt>
                <c:pt idx="327">
                  <c:v>8</c:v>
                </c:pt>
                <c:pt idx="328">
                  <c:v>14</c:v>
                </c:pt>
                <c:pt idx="329">
                  <c:v>14</c:v>
                </c:pt>
                <c:pt idx="330">
                  <c:v>15</c:v>
                </c:pt>
                <c:pt idx="331">
                  <c:v>3</c:v>
                </c:pt>
                <c:pt idx="332">
                  <c:v>14</c:v>
                </c:pt>
                <c:pt idx="333">
                  <c:v>1</c:v>
                </c:pt>
                <c:pt idx="334">
                  <c:v>2</c:v>
                </c:pt>
              </c:numCache>
            </c:numRef>
          </c:val>
          <c:smooth val="0"/>
          <c:extLst>
            <c:ext xmlns:c16="http://schemas.microsoft.com/office/drawing/2014/chart" uri="{C3380CC4-5D6E-409C-BE32-E72D297353CC}">
              <c16:uniqueId val="{00000013-2F99-48C7-850B-19690873118F}"/>
            </c:ext>
          </c:extLst>
        </c:ser>
        <c:dLbls>
          <c:showLegendKey val="0"/>
          <c:showVal val="0"/>
          <c:showCatName val="0"/>
          <c:showSerName val="0"/>
          <c:showPercent val="0"/>
          <c:showBubbleSize val="0"/>
        </c:dLbls>
        <c:smooth val="0"/>
        <c:axId val="1797868559"/>
        <c:axId val="1797872399"/>
      </c:lineChart>
      <c:catAx>
        <c:axId val="17978685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97872399"/>
        <c:crosses val="autoZero"/>
        <c:auto val="1"/>
        <c:lblAlgn val="ctr"/>
        <c:lblOffset val="100"/>
        <c:noMultiLvlLbl val="0"/>
      </c:catAx>
      <c:valAx>
        <c:axId val="1797872399"/>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9786855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600-9</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Sheet7!$E$1</c:f>
              <c:strCache>
                <c:ptCount val="1"/>
                <c:pt idx="0">
                  <c:v>Rank of F_lambda1</c:v>
                </c:pt>
              </c:strCache>
            </c:strRef>
          </c:tx>
          <c:spPr>
            <a:ln w="19050" cap="rnd">
              <a:solidFill>
                <a:schemeClr val="accent1"/>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Sheet7!$E$2:$E$336</c:f>
              <c:numCache>
                <c:formatCode>General</c:formatCode>
                <c:ptCount val="335"/>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20</c:v>
                </c:pt>
                <c:pt idx="174">
                  <c:v>20</c:v>
                </c:pt>
                <c:pt idx="175">
                  <c:v>20</c:v>
                </c:pt>
                <c:pt idx="176">
                  <c:v>20</c:v>
                </c:pt>
                <c:pt idx="177">
                  <c:v>20</c:v>
                </c:pt>
                <c:pt idx="178">
                  <c:v>20</c:v>
                </c:pt>
                <c:pt idx="179">
                  <c:v>20</c:v>
                </c:pt>
                <c:pt idx="180">
                  <c:v>20</c:v>
                </c:pt>
                <c:pt idx="181">
                  <c:v>20</c:v>
                </c:pt>
                <c:pt idx="182">
                  <c:v>20</c:v>
                </c:pt>
                <c:pt idx="183">
                  <c:v>20</c:v>
                </c:pt>
                <c:pt idx="184">
                  <c:v>20</c:v>
                </c:pt>
                <c:pt idx="185">
                  <c:v>20</c:v>
                </c:pt>
                <c:pt idx="186">
                  <c:v>20</c:v>
                </c:pt>
                <c:pt idx="187">
                  <c:v>20</c:v>
                </c:pt>
                <c:pt idx="188">
                  <c:v>20</c:v>
                </c:pt>
                <c:pt idx="189">
                  <c:v>20</c:v>
                </c:pt>
                <c:pt idx="190">
                  <c:v>20</c:v>
                </c:pt>
                <c:pt idx="191">
                  <c:v>20</c:v>
                </c:pt>
                <c:pt idx="192">
                  <c:v>20</c:v>
                </c:pt>
                <c:pt idx="193">
                  <c:v>20</c:v>
                </c:pt>
                <c:pt idx="194">
                  <c:v>20</c:v>
                </c:pt>
                <c:pt idx="195">
                  <c:v>20</c:v>
                </c:pt>
                <c:pt idx="196">
                  <c:v>20</c:v>
                </c:pt>
                <c:pt idx="197">
                  <c:v>20</c:v>
                </c:pt>
                <c:pt idx="198">
                  <c:v>20</c:v>
                </c:pt>
                <c:pt idx="199">
                  <c:v>20</c:v>
                </c:pt>
                <c:pt idx="200">
                  <c:v>20</c:v>
                </c:pt>
                <c:pt idx="201">
                  <c:v>20</c:v>
                </c:pt>
                <c:pt idx="202">
                  <c:v>20</c:v>
                </c:pt>
                <c:pt idx="203">
                  <c:v>20</c:v>
                </c:pt>
                <c:pt idx="204">
                  <c:v>20</c:v>
                </c:pt>
                <c:pt idx="205">
                  <c:v>20</c:v>
                </c:pt>
                <c:pt idx="206">
                  <c:v>20</c:v>
                </c:pt>
                <c:pt idx="207">
                  <c:v>20</c:v>
                </c:pt>
                <c:pt idx="208">
                  <c:v>20</c:v>
                </c:pt>
                <c:pt idx="209">
                  <c:v>20</c:v>
                </c:pt>
                <c:pt idx="210">
                  <c:v>20</c:v>
                </c:pt>
                <c:pt idx="211">
                  <c:v>20</c:v>
                </c:pt>
                <c:pt idx="212">
                  <c:v>20</c:v>
                </c:pt>
                <c:pt idx="213">
                  <c:v>20</c:v>
                </c:pt>
                <c:pt idx="214">
                  <c:v>20</c:v>
                </c:pt>
                <c:pt idx="215">
                  <c:v>20</c:v>
                </c:pt>
                <c:pt idx="216">
                  <c:v>20</c:v>
                </c:pt>
                <c:pt idx="217">
                  <c:v>20</c:v>
                </c:pt>
                <c:pt idx="218">
                  <c:v>20</c:v>
                </c:pt>
                <c:pt idx="219">
                  <c:v>20</c:v>
                </c:pt>
                <c:pt idx="220">
                  <c:v>20</c:v>
                </c:pt>
                <c:pt idx="221">
                  <c:v>20</c:v>
                </c:pt>
                <c:pt idx="222">
                  <c:v>20</c:v>
                </c:pt>
                <c:pt idx="223">
                  <c:v>20</c:v>
                </c:pt>
                <c:pt idx="224">
                  <c:v>20</c:v>
                </c:pt>
                <c:pt idx="225">
                  <c:v>20</c:v>
                </c:pt>
                <c:pt idx="226">
                  <c:v>20</c:v>
                </c:pt>
                <c:pt idx="227">
                  <c:v>20</c:v>
                </c:pt>
                <c:pt idx="228">
                  <c:v>20</c:v>
                </c:pt>
                <c:pt idx="229">
                  <c:v>20</c:v>
                </c:pt>
                <c:pt idx="230">
                  <c:v>20</c:v>
                </c:pt>
                <c:pt idx="231">
                  <c:v>20</c:v>
                </c:pt>
                <c:pt idx="232">
                  <c:v>20</c:v>
                </c:pt>
                <c:pt idx="233">
                  <c:v>20</c:v>
                </c:pt>
                <c:pt idx="234">
                  <c:v>20</c:v>
                </c:pt>
                <c:pt idx="235">
                  <c:v>20</c:v>
                </c:pt>
                <c:pt idx="236">
                  <c:v>20</c:v>
                </c:pt>
                <c:pt idx="237">
                  <c:v>20</c:v>
                </c:pt>
                <c:pt idx="238">
                  <c:v>20</c:v>
                </c:pt>
                <c:pt idx="239">
                  <c:v>20</c:v>
                </c:pt>
                <c:pt idx="240">
                  <c:v>20</c:v>
                </c:pt>
                <c:pt idx="241">
                  <c:v>20</c:v>
                </c:pt>
                <c:pt idx="242">
                  <c:v>20</c:v>
                </c:pt>
                <c:pt idx="243">
                  <c:v>20</c:v>
                </c:pt>
                <c:pt idx="244">
                  <c:v>20</c:v>
                </c:pt>
                <c:pt idx="245">
                  <c:v>20</c:v>
                </c:pt>
                <c:pt idx="246">
                  <c:v>20</c:v>
                </c:pt>
                <c:pt idx="247">
                  <c:v>20</c:v>
                </c:pt>
                <c:pt idx="248">
                  <c:v>20</c:v>
                </c:pt>
                <c:pt idx="249">
                  <c:v>20</c:v>
                </c:pt>
                <c:pt idx="250">
                  <c:v>20</c:v>
                </c:pt>
                <c:pt idx="251">
                  <c:v>20</c:v>
                </c:pt>
                <c:pt idx="252">
                  <c:v>20</c:v>
                </c:pt>
                <c:pt idx="253">
                  <c:v>20</c:v>
                </c:pt>
                <c:pt idx="254">
                  <c:v>20</c:v>
                </c:pt>
                <c:pt idx="255">
                  <c:v>20</c:v>
                </c:pt>
                <c:pt idx="256">
                  <c:v>20</c:v>
                </c:pt>
                <c:pt idx="257">
                  <c:v>20</c:v>
                </c:pt>
                <c:pt idx="258">
                  <c:v>20</c:v>
                </c:pt>
                <c:pt idx="259">
                  <c:v>20</c:v>
                </c:pt>
                <c:pt idx="260">
                  <c:v>20</c:v>
                </c:pt>
                <c:pt idx="261">
                  <c:v>20</c:v>
                </c:pt>
                <c:pt idx="262">
                  <c:v>20</c:v>
                </c:pt>
                <c:pt idx="263">
                  <c:v>20</c:v>
                </c:pt>
                <c:pt idx="264">
                  <c:v>20</c:v>
                </c:pt>
                <c:pt idx="265">
                  <c:v>20</c:v>
                </c:pt>
                <c:pt idx="266">
                  <c:v>20</c:v>
                </c:pt>
                <c:pt idx="267">
                  <c:v>20</c:v>
                </c:pt>
                <c:pt idx="268">
                  <c:v>20</c:v>
                </c:pt>
                <c:pt idx="269">
                  <c:v>20</c:v>
                </c:pt>
                <c:pt idx="270">
                  <c:v>20</c:v>
                </c:pt>
                <c:pt idx="271">
                  <c:v>20</c:v>
                </c:pt>
                <c:pt idx="272">
                  <c:v>20</c:v>
                </c:pt>
                <c:pt idx="273">
                  <c:v>20</c:v>
                </c:pt>
                <c:pt idx="274">
                  <c:v>20</c:v>
                </c:pt>
                <c:pt idx="275">
                  <c:v>20</c:v>
                </c:pt>
                <c:pt idx="276">
                  <c:v>20</c:v>
                </c:pt>
                <c:pt idx="277">
                  <c:v>20</c:v>
                </c:pt>
                <c:pt idx="278">
                  <c:v>20</c:v>
                </c:pt>
                <c:pt idx="279">
                  <c:v>20</c:v>
                </c:pt>
                <c:pt idx="280">
                  <c:v>20</c:v>
                </c:pt>
                <c:pt idx="281">
                  <c:v>20</c:v>
                </c:pt>
                <c:pt idx="282">
                  <c:v>20</c:v>
                </c:pt>
                <c:pt idx="283">
                  <c:v>20</c:v>
                </c:pt>
                <c:pt idx="284">
                  <c:v>20</c:v>
                </c:pt>
                <c:pt idx="285">
                  <c:v>20</c:v>
                </c:pt>
                <c:pt idx="286">
                  <c:v>20</c:v>
                </c:pt>
                <c:pt idx="287">
                  <c:v>20</c:v>
                </c:pt>
                <c:pt idx="288">
                  <c:v>20</c:v>
                </c:pt>
                <c:pt idx="289">
                  <c:v>20</c:v>
                </c:pt>
                <c:pt idx="290">
                  <c:v>20</c:v>
                </c:pt>
                <c:pt idx="291">
                  <c:v>20</c:v>
                </c:pt>
                <c:pt idx="292">
                  <c:v>20</c:v>
                </c:pt>
                <c:pt idx="293">
                  <c:v>20</c:v>
                </c:pt>
                <c:pt idx="294">
                  <c:v>20</c:v>
                </c:pt>
                <c:pt idx="295">
                  <c:v>20</c:v>
                </c:pt>
                <c:pt idx="296">
                  <c:v>20</c:v>
                </c:pt>
                <c:pt idx="297">
                  <c:v>20</c:v>
                </c:pt>
                <c:pt idx="298">
                  <c:v>20</c:v>
                </c:pt>
                <c:pt idx="299">
                  <c:v>20</c:v>
                </c:pt>
                <c:pt idx="300">
                  <c:v>20</c:v>
                </c:pt>
                <c:pt idx="301">
                  <c:v>20</c:v>
                </c:pt>
                <c:pt idx="302">
                  <c:v>20</c:v>
                </c:pt>
                <c:pt idx="303">
                  <c:v>20</c:v>
                </c:pt>
                <c:pt idx="304">
                  <c:v>20</c:v>
                </c:pt>
                <c:pt idx="305">
                  <c:v>20</c:v>
                </c:pt>
                <c:pt idx="306">
                  <c:v>20</c:v>
                </c:pt>
                <c:pt idx="307">
                  <c:v>20</c:v>
                </c:pt>
                <c:pt idx="308">
                  <c:v>20</c:v>
                </c:pt>
                <c:pt idx="309">
                  <c:v>20</c:v>
                </c:pt>
                <c:pt idx="310">
                  <c:v>20</c:v>
                </c:pt>
                <c:pt idx="311">
                  <c:v>20</c:v>
                </c:pt>
                <c:pt idx="312">
                  <c:v>20</c:v>
                </c:pt>
                <c:pt idx="313">
                  <c:v>20</c:v>
                </c:pt>
                <c:pt idx="314">
                  <c:v>20</c:v>
                </c:pt>
                <c:pt idx="315">
                  <c:v>20</c:v>
                </c:pt>
                <c:pt idx="316">
                  <c:v>20</c:v>
                </c:pt>
                <c:pt idx="317">
                  <c:v>20</c:v>
                </c:pt>
                <c:pt idx="318">
                  <c:v>20</c:v>
                </c:pt>
                <c:pt idx="319">
                  <c:v>20</c:v>
                </c:pt>
                <c:pt idx="320">
                  <c:v>20</c:v>
                </c:pt>
                <c:pt idx="321">
                  <c:v>20</c:v>
                </c:pt>
                <c:pt idx="322">
                  <c:v>20</c:v>
                </c:pt>
                <c:pt idx="323">
                  <c:v>20</c:v>
                </c:pt>
                <c:pt idx="324">
                  <c:v>20</c:v>
                </c:pt>
                <c:pt idx="325">
                  <c:v>20</c:v>
                </c:pt>
                <c:pt idx="326">
                  <c:v>20</c:v>
                </c:pt>
                <c:pt idx="327">
                  <c:v>20</c:v>
                </c:pt>
                <c:pt idx="328">
                  <c:v>20</c:v>
                </c:pt>
                <c:pt idx="329">
                  <c:v>20</c:v>
                </c:pt>
                <c:pt idx="330">
                  <c:v>20</c:v>
                </c:pt>
                <c:pt idx="331">
                  <c:v>20</c:v>
                </c:pt>
                <c:pt idx="332">
                  <c:v>20</c:v>
                </c:pt>
                <c:pt idx="333">
                  <c:v>20</c:v>
                </c:pt>
                <c:pt idx="334">
                  <c:v>20</c:v>
                </c:pt>
              </c:numCache>
            </c:numRef>
          </c:val>
          <c:smooth val="0"/>
          <c:extLst>
            <c:ext xmlns:c16="http://schemas.microsoft.com/office/drawing/2014/chart" uri="{C3380CC4-5D6E-409C-BE32-E72D297353CC}">
              <c16:uniqueId val="{00000000-C7DE-403D-88F5-B335FAEF3A9F}"/>
            </c:ext>
          </c:extLst>
        </c:ser>
        <c:ser>
          <c:idx val="1"/>
          <c:order val="1"/>
          <c:tx>
            <c:strRef>
              <c:f>Sheet7!$F$1</c:f>
              <c:strCache>
                <c:ptCount val="1"/>
                <c:pt idx="0">
                  <c:v>Rank of F_lambda2</c:v>
                </c:pt>
              </c:strCache>
            </c:strRef>
          </c:tx>
          <c:spPr>
            <a:ln w="19050" cap="rnd">
              <a:solidFill>
                <a:schemeClr val="accent2"/>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Sheet7!$F$2:$F$336</c:f>
              <c:numCache>
                <c:formatCode>General</c:formatCode>
                <c:ptCount val="335"/>
                <c:pt idx="0">
                  <c:v>18</c:v>
                </c:pt>
                <c:pt idx="1">
                  <c:v>17</c:v>
                </c:pt>
                <c:pt idx="2">
                  <c:v>17</c:v>
                </c:pt>
                <c:pt idx="3">
                  <c:v>6</c:v>
                </c:pt>
                <c:pt idx="4">
                  <c:v>10</c:v>
                </c:pt>
                <c:pt idx="5">
                  <c:v>18</c:v>
                </c:pt>
                <c:pt idx="6">
                  <c:v>19</c:v>
                </c:pt>
                <c:pt idx="7">
                  <c:v>19</c:v>
                </c:pt>
                <c:pt idx="8">
                  <c:v>10</c:v>
                </c:pt>
                <c:pt idx="9">
                  <c:v>11</c:v>
                </c:pt>
                <c:pt idx="10">
                  <c:v>4</c:v>
                </c:pt>
                <c:pt idx="11">
                  <c:v>11</c:v>
                </c:pt>
                <c:pt idx="12">
                  <c:v>13</c:v>
                </c:pt>
                <c:pt idx="13">
                  <c:v>19</c:v>
                </c:pt>
                <c:pt idx="14">
                  <c:v>19</c:v>
                </c:pt>
                <c:pt idx="15">
                  <c:v>14</c:v>
                </c:pt>
                <c:pt idx="16">
                  <c:v>9</c:v>
                </c:pt>
                <c:pt idx="17">
                  <c:v>15</c:v>
                </c:pt>
                <c:pt idx="18">
                  <c:v>16</c:v>
                </c:pt>
                <c:pt idx="19">
                  <c:v>19</c:v>
                </c:pt>
                <c:pt idx="20">
                  <c:v>19</c:v>
                </c:pt>
                <c:pt idx="21">
                  <c:v>4</c:v>
                </c:pt>
                <c:pt idx="22">
                  <c:v>9</c:v>
                </c:pt>
                <c:pt idx="23">
                  <c:v>13</c:v>
                </c:pt>
                <c:pt idx="24">
                  <c:v>4</c:v>
                </c:pt>
                <c:pt idx="25">
                  <c:v>8</c:v>
                </c:pt>
                <c:pt idx="26">
                  <c:v>6</c:v>
                </c:pt>
                <c:pt idx="27">
                  <c:v>7</c:v>
                </c:pt>
                <c:pt idx="28">
                  <c:v>5</c:v>
                </c:pt>
                <c:pt idx="29">
                  <c:v>7</c:v>
                </c:pt>
                <c:pt idx="30">
                  <c:v>10</c:v>
                </c:pt>
                <c:pt idx="31">
                  <c:v>12</c:v>
                </c:pt>
                <c:pt idx="32">
                  <c:v>17</c:v>
                </c:pt>
                <c:pt idx="33">
                  <c:v>16</c:v>
                </c:pt>
                <c:pt idx="34">
                  <c:v>4</c:v>
                </c:pt>
                <c:pt idx="35">
                  <c:v>5</c:v>
                </c:pt>
                <c:pt idx="36">
                  <c:v>13</c:v>
                </c:pt>
                <c:pt idx="37">
                  <c:v>14</c:v>
                </c:pt>
                <c:pt idx="38">
                  <c:v>15</c:v>
                </c:pt>
                <c:pt idx="39">
                  <c:v>8</c:v>
                </c:pt>
                <c:pt idx="40">
                  <c:v>14</c:v>
                </c:pt>
                <c:pt idx="41">
                  <c:v>11</c:v>
                </c:pt>
                <c:pt idx="42">
                  <c:v>10</c:v>
                </c:pt>
                <c:pt idx="43">
                  <c:v>17</c:v>
                </c:pt>
                <c:pt idx="44">
                  <c:v>15</c:v>
                </c:pt>
                <c:pt idx="45">
                  <c:v>14</c:v>
                </c:pt>
                <c:pt idx="46">
                  <c:v>1</c:v>
                </c:pt>
                <c:pt idx="47">
                  <c:v>11</c:v>
                </c:pt>
                <c:pt idx="48">
                  <c:v>12</c:v>
                </c:pt>
                <c:pt idx="49">
                  <c:v>3</c:v>
                </c:pt>
                <c:pt idx="50">
                  <c:v>13</c:v>
                </c:pt>
                <c:pt idx="51">
                  <c:v>10</c:v>
                </c:pt>
                <c:pt idx="52">
                  <c:v>11</c:v>
                </c:pt>
                <c:pt idx="53">
                  <c:v>3</c:v>
                </c:pt>
                <c:pt idx="54">
                  <c:v>15</c:v>
                </c:pt>
                <c:pt idx="55">
                  <c:v>16</c:v>
                </c:pt>
                <c:pt idx="56">
                  <c:v>3</c:v>
                </c:pt>
                <c:pt idx="57">
                  <c:v>1</c:v>
                </c:pt>
                <c:pt idx="58">
                  <c:v>14</c:v>
                </c:pt>
                <c:pt idx="59">
                  <c:v>11</c:v>
                </c:pt>
                <c:pt idx="60">
                  <c:v>17</c:v>
                </c:pt>
                <c:pt idx="61">
                  <c:v>18</c:v>
                </c:pt>
                <c:pt idx="62">
                  <c:v>16</c:v>
                </c:pt>
                <c:pt idx="63">
                  <c:v>15</c:v>
                </c:pt>
                <c:pt idx="64">
                  <c:v>12</c:v>
                </c:pt>
                <c:pt idx="65">
                  <c:v>6</c:v>
                </c:pt>
                <c:pt idx="66">
                  <c:v>10</c:v>
                </c:pt>
                <c:pt idx="67">
                  <c:v>9</c:v>
                </c:pt>
                <c:pt idx="68">
                  <c:v>9</c:v>
                </c:pt>
                <c:pt idx="69">
                  <c:v>8</c:v>
                </c:pt>
                <c:pt idx="70">
                  <c:v>13</c:v>
                </c:pt>
                <c:pt idx="71">
                  <c:v>13</c:v>
                </c:pt>
                <c:pt idx="72">
                  <c:v>16</c:v>
                </c:pt>
                <c:pt idx="73">
                  <c:v>11</c:v>
                </c:pt>
                <c:pt idx="74">
                  <c:v>1</c:v>
                </c:pt>
                <c:pt idx="75">
                  <c:v>7</c:v>
                </c:pt>
                <c:pt idx="76">
                  <c:v>2</c:v>
                </c:pt>
                <c:pt idx="77">
                  <c:v>4</c:v>
                </c:pt>
                <c:pt idx="78">
                  <c:v>11</c:v>
                </c:pt>
                <c:pt idx="79">
                  <c:v>6</c:v>
                </c:pt>
                <c:pt idx="80">
                  <c:v>15</c:v>
                </c:pt>
                <c:pt idx="81">
                  <c:v>19</c:v>
                </c:pt>
                <c:pt idx="82">
                  <c:v>1</c:v>
                </c:pt>
                <c:pt idx="83">
                  <c:v>6</c:v>
                </c:pt>
                <c:pt idx="84">
                  <c:v>18</c:v>
                </c:pt>
                <c:pt idx="85">
                  <c:v>14</c:v>
                </c:pt>
                <c:pt idx="86">
                  <c:v>2</c:v>
                </c:pt>
                <c:pt idx="87">
                  <c:v>11</c:v>
                </c:pt>
                <c:pt idx="88">
                  <c:v>5</c:v>
                </c:pt>
                <c:pt idx="89">
                  <c:v>10</c:v>
                </c:pt>
                <c:pt idx="90">
                  <c:v>14</c:v>
                </c:pt>
                <c:pt idx="91">
                  <c:v>6</c:v>
                </c:pt>
                <c:pt idx="92">
                  <c:v>18</c:v>
                </c:pt>
                <c:pt idx="93">
                  <c:v>10</c:v>
                </c:pt>
                <c:pt idx="94">
                  <c:v>16</c:v>
                </c:pt>
                <c:pt idx="95">
                  <c:v>14</c:v>
                </c:pt>
                <c:pt idx="96">
                  <c:v>16</c:v>
                </c:pt>
                <c:pt idx="97">
                  <c:v>12</c:v>
                </c:pt>
                <c:pt idx="98">
                  <c:v>4</c:v>
                </c:pt>
                <c:pt idx="99">
                  <c:v>1</c:v>
                </c:pt>
                <c:pt idx="100">
                  <c:v>3</c:v>
                </c:pt>
                <c:pt idx="101">
                  <c:v>10</c:v>
                </c:pt>
                <c:pt idx="102">
                  <c:v>4</c:v>
                </c:pt>
                <c:pt idx="103">
                  <c:v>11</c:v>
                </c:pt>
                <c:pt idx="104">
                  <c:v>14</c:v>
                </c:pt>
                <c:pt idx="105">
                  <c:v>11</c:v>
                </c:pt>
                <c:pt idx="106">
                  <c:v>2</c:v>
                </c:pt>
                <c:pt idx="107">
                  <c:v>13</c:v>
                </c:pt>
                <c:pt idx="108">
                  <c:v>4</c:v>
                </c:pt>
                <c:pt idx="109">
                  <c:v>11</c:v>
                </c:pt>
                <c:pt idx="110">
                  <c:v>5</c:v>
                </c:pt>
                <c:pt idx="111">
                  <c:v>8</c:v>
                </c:pt>
                <c:pt idx="112">
                  <c:v>18</c:v>
                </c:pt>
                <c:pt idx="113">
                  <c:v>7</c:v>
                </c:pt>
                <c:pt idx="114">
                  <c:v>7</c:v>
                </c:pt>
                <c:pt idx="115">
                  <c:v>5</c:v>
                </c:pt>
                <c:pt idx="116">
                  <c:v>14</c:v>
                </c:pt>
                <c:pt idx="117">
                  <c:v>8</c:v>
                </c:pt>
                <c:pt idx="118">
                  <c:v>9</c:v>
                </c:pt>
                <c:pt idx="119">
                  <c:v>5</c:v>
                </c:pt>
                <c:pt idx="120">
                  <c:v>2</c:v>
                </c:pt>
                <c:pt idx="121">
                  <c:v>5</c:v>
                </c:pt>
                <c:pt idx="122">
                  <c:v>3</c:v>
                </c:pt>
                <c:pt idx="123">
                  <c:v>4</c:v>
                </c:pt>
                <c:pt idx="124">
                  <c:v>7</c:v>
                </c:pt>
                <c:pt idx="125">
                  <c:v>5</c:v>
                </c:pt>
                <c:pt idx="126">
                  <c:v>7</c:v>
                </c:pt>
                <c:pt idx="127">
                  <c:v>10</c:v>
                </c:pt>
                <c:pt idx="128">
                  <c:v>7</c:v>
                </c:pt>
                <c:pt idx="129">
                  <c:v>7</c:v>
                </c:pt>
                <c:pt idx="130">
                  <c:v>15</c:v>
                </c:pt>
                <c:pt idx="131">
                  <c:v>11</c:v>
                </c:pt>
                <c:pt idx="132">
                  <c:v>18</c:v>
                </c:pt>
                <c:pt idx="133">
                  <c:v>12</c:v>
                </c:pt>
                <c:pt idx="134">
                  <c:v>3</c:v>
                </c:pt>
                <c:pt idx="135">
                  <c:v>15</c:v>
                </c:pt>
                <c:pt idx="136">
                  <c:v>7</c:v>
                </c:pt>
                <c:pt idx="137">
                  <c:v>8</c:v>
                </c:pt>
                <c:pt idx="138">
                  <c:v>13</c:v>
                </c:pt>
                <c:pt idx="139">
                  <c:v>8</c:v>
                </c:pt>
                <c:pt idx="140">
                  <c:v>15</c:v>
                </c:pt>
                <c:pt idx="141">
                  <c:v>18</c:v>
                </c:pt>
                <c:pt idx="142">
                  <c:v>18</c:v>
                </c:pt>
                <c:pt idx="143">
                  <c:v>14</c:v>
                </c:pt>
                <c:pt idx="144">
                  <c:v>2</c:v>
                </c:pt>
                <c:pt idx="145">
                  <c:v>3</c:v>
                </c:pt>
                <c:pt idx="146">
                  <c:v>13</c:v>
                </c:pt>
                <c:pt idx="147">
                  <c:v>3</c:v>
                </c:pt>
                <c:pt idx="148">
                  <c:v>10</c:v>
                </c:pt>
                <c:pt idx="149">
                  <c:v>3</c:v>
                </c:pt>
                <c:pt idx="150">
                  <c:v>17</c:v>
                </c:pt>
                <c:pt idx="151">
                  <c:v>14</c:v>
                </c:pt>
                <c:pt idx="152">
                  <c:v>11</c:v>
                </c:pt>
                <c:pt idx="153">
                  <c:v>15</c:v>
                </c:pt>
                <c:pt idx="154">
                  <c:v>7</c:v>
                </c:pt>
                <c:pt idx="155">
                  <c:v>12</c:v>
                </c:pt>
                <c:pt idx="156">
                  <c:v>15</c:v>
                </c:pt>
                <c:pt idx="157">
                  <c:v>8</c:v>
                </c:pt>
                <c:pt idx="158">
                  <c:v>10</c:v>
                </c:pt>
                <c:pt idx="159">
                  <c:v>14</c:v>
                </c:pt>
                <c:pt idx="160">
                  <c:v>11</c:v>
                </c:pt>
                <c:pt idx="161">
                  <c:v>9</c:v>
                </c:pt>
                <c:pt idx="162">
                  <c:v>12</c:v>
                </c:pt>
                <c:pt idx="163">
                  <c:v>10</c:v>
                </c:pt>
                <c:pt idx="164">
                  <c:v>13</c:v>
                </c:pt>
                <c:pt idx="165">
                  <c:v>10</c:v>
                </c:pt>
                <c:pt idx="166">
                  <c:v>3</c:v>
                </c:pt>
                <c:pt idx="167">
                  <c:v>19</c:v>
                </c:pt>
                <c:pt idx="168">
                  <c:v>15</c:v>
                </c:pt>
                <c:pt idx="169">
                  <c:v>14</c:v>
                </c:pt>
                <c:pt idx="170">
                  <c:v>13</c:v>
                </c:pt>
                <c:pt idx="171">
                  <c:v>7</c:v>
                </c:pt>
                <c:pt idx="172">
                  <c:v>2</c:v>
                </c:pt>
                <c:pt idx="173">
                  <c:v>10</c:v>
                </c:pt>
                <c:pt idx="174">
                  <c:v>6</c:v>
                </c:pt>
                <c:pt idx="175">
                  <c:v>6</c:v>
                </c:pt>
                <c:pt idx="176">
                  <c:v>4</c:v>
                </c:pt>
                <c:pt idx="177">
                  <c:v>18</c:v>
                </c:pt>
                <c:pt idx="178">
                  <c:v>19</c:v>
                </c:pt>
                <c:pt idx="179">
                  <c:v>17</c:v>
                </c:pt>
                <c:pt idx="180">
                  <c:v>8</c:v>
                </c:pt>
                <c:pt idx="181">
                  <c:v>3</c:v>
                </c:pt>
                <c:pt idx="182">
                  <c:v>5</c:v>
                </c:pt>
                <c:pt idx="183">
                  <c:v>9</c:v>
                </c:pt>
                <c:pt idx="184">
                  <c:v>17</c:v>
                </c:pt>
                <c:pt idx="185">
                  <c:v>15</c:v>
                </c:pt>
                <c:pt idx="186">
                  <c:v>16</c:v>
                </c:pt>
                <c:pt idx="187">
                  <c:v>3</c:v>
                </c:pt>
                <c:pt idx="188">
                  <c:v>4</c:v>
                </c:pt>
                <c:pt idx="189">
                  <c:v>8</c:v>
                </c:pt>
                <c:pt idx="190">
                  <c:v>16</c:v>
                </c:pt>
                <c:pt idx="191">
                  <c:v>7</c:v>
                </c:pt>
                <c:pt idx="192">
                  <c:v>14</c:v>
                </c:pt>
                <c:pt idx="193">
                  <c:v>17</c:v>
                </c:pt>
                <c:pt idx="194">
                  <c:v>8</c:v>
                </c:pt>
                <c:pt idx="195">
                  <c:v>10</c:v>
                </c:pt>
                <c:pt idx="196">
                  <c:v>10</c:v>
                </c:pt>
                <c:pt idx="197">
                  <c:v>1</c:v>
                </c:pt>
                <c:pt idx="198">
                  <c:v>18</c:v>
                </c:pt>
                <c:pt idx="199">
                  <c:v>16</c:v>
                </c:pt>
                <c:pt idx="200">
                  <c:v>5</c:v>
                </c:pt>
                <c:pt idx="201">
                  <c:v>6</c:v>
                </c:pt>
                <c:pt idx="202">
                  <c:v>10</c:v>
                </c:pt>
                <c:pt idx="203">
                  <c:v>5</c:v>
                </c:pt>
                <c:pt idx="204">
                  <c:v>10</c:v>
                </c:pt>
                <c:pt idx="205">
                  <c:v>11</c:v>
                </c:pt>
                <c:pt idx="206">
                  <c:v>9</c:v>
                </c:pt>
                <c:pt idx="207">
                  <c:v>13</c:v>
                </c:pt>
                <c:pt idx="208">
                  <c:v>16</c:v>
                </c:pt>
                <c:pt idx="209">
                  <c:v>18</c:v>
                </c:pt>
                <c:pt idx="210">
                  <c:v>13</c:v>
                </c:pt>
                <c:pt idx="211">
                  <c:v>16</c:v>
                </c:pt>
                <c:pt idx="212">
                  <c:v>12</c:v>
                </c:pt>
                <c:pt idx="213">
                  <c:v>5</c:v>
                </c:pt>
                <c:pt idx="214">
                  <c:v>13</c:v>
                </c:pt>
                <c:pt idx="215">
                  <c:v>10</c:v>
                </c:pt>
                <c:pt idx="216">
                  <c:v>17</c:v>
                </c:pt>
                <c:pt idx="217">
                  <c:v>15</c:v>
                </c:pt>
                <c:pt idx="218">
                  <c:v>9</c:v>
                </c:pt>
                <c:pt idx="219">
                  <c:v>3</c:v>
                </c:pt>
                <c:pt idx="220">
                  <c:v>8</c:v>
                </c:pt>
                <c:pt idx="221">
                  <c:v>11</c:v>
                </c:pt>
                <c:pt idx="222">
                  <c:v>5</c:v>
                </c:pt>
                <c:pt idx="223">
                  <c:v>3</c:v>
                </c:pt>
                <c:pt idx="224">
                  <c:v>15</c:v>
                </c:pt>
                <c:pt idx="225">
                  <c:v>19</c:v>
                </c:pt>
                <c:pt idx="226">
                  <c:v>12</c:v>
                </c:pt>
                <c:pt idx="227">
                  <c:v>8</c:v>
                </c:pt>
                <c:pt idx="228">
                  <c:v>16</c:v>
                </c:pt>
                <c:pt idx="229">
                  <c:v>15</c:v>
                </c:pt>
                <c:pt idx="230">
                  <c:v>3</c:v>
                </c:pt>
                <c:pt idx="231">
                  <c:v>9</c:v>
                </c:pt>
                <c:pt idx="232">
                  <c:v>12</c:v>
                </c:pt>
                <c:pt idx="233">
                  <c:v>7</c:v>
                </c:pt>
                <c:pt idx="234">
                  <c:v>8</c:v>
                </c:pt>
                <c:pt idx="235">
                  <c:v>14</c:v>
                </c:pt>
                <c:pt idx="236">
                  <c:v>18</c:v>
                </c:pt>
                <c:pt idx="237">
                  <c:v>18</c:v>
                </c:pt>
                <c:pt idx="238">
                  <c:v>6</c:v>
                </c:pt>
                <c:pt idx="239">
                  <c:v>6</c:v>
                </c:pt>
                <c:pt idx="240">
                  <c:v>10</c:v>
                </c:pt>
                <c:pt idx="241">
                  <c:v>8</c:v>
                </c:pt>
                <c:pt idx="242">
                  <c:v>11</c:v>
                </c:pt>
                <c:pt idx="243">
                  <c:v>8</c:v>
                </c:pt>
                <c:pt idx="244">
                  <c:v>16</c:v>
                </c:pt>
                <c:pt idx="245">
                  <c:v>18</c:v>
                </c:pt>
                <c:pt idx="246">
                  <c:v>14</c:v>
                </c:pt>
                <c:pt idx="247">
                  <c:v>2</c:v>
                </c:pt>
                <c:pt idx="248">
                  <c:v>18</c:v>
                </c:pt>
                <c:pt idx="249">
                  <c:v>7</c:v>
                </c:pt>
                <c:pt idx="250">
                  <c:v>18</c:v>
                </c:pt>
                <c:pt idx="251">
                  <c:v>18</c:v>
                </c:pt>
                <c:pt idx="252">
                  <c:v>9</c:v>
                </c:pt>
                <c:pt idx="253">
                  <c:v>18</c:v>
                </c:pt>
                <c:pt idx="254">
                  <c:v>4</c:v>
                </c:pt>
                <c:pt idx="255">
                  <c:v>14</c:v>
                </c:pt>
                <c:pt idx="256">
                  <c:v>2</c:v>
                </c:pt>
                <c:pt idx="257">
                  <c:v>7</c:v>
                </c:pt>
                <c:pt idx="258">
                  <c:v>12</c:v>
                </c:pt>
                <c:pt idx="259">
                  <c:v>17</c:v>
                </c:pt>
                <c:pt idx="260">
                  <c:v>7</c:v>
                </c:pt>
                <c:pt idx="261">
                  <c:v>9</c:v>
                </c:pt>
                <c:pt idx="262">
                  <c:v>19</c:v>
                </c:pt>
                <c:pt idx="263">
                  <c:v>15</c:v>
                </c:pt>
                <c:pt idx="264">
                  <c:v>17</c:v>
                </c:pt>
                <c:pt idx="265">
                  <c:v>19</c:v>
                </c:pt>
                <c:pt idx="266">
                  <c:v>18</c:v>
                </c:pt>
                <c:pt idx="267">
                  <c:v>12</c:v>
                </c:pt>
                <c:pt idx="268">
                  <c:v>10</c:v>
                </c:pt>
                <c:pt idx="269">
                  <c:v>16</c:v>
                </c:pt>
                <c:pt idx="270">
                  <c:v>9</c:v>
                </c:pt>
                <c:pt idx="271">
                  <c:v>13</c:v>
                </c:pt>
                <c:pt idx="272">
                  <c:v>18</c:v>
                </c:pt>
                <c:pt idx="273">
                  <c:v>16</c:v>
                </c:pt>
                <c:pt idx="274">
                  <c:v>7</c:v>
                </c:pt>
                <c:pt idx="275">
                  <c:v>19</c:v>
                </c:pt>
                <c:pt idx="276">
                  <c:v>10</c:v>
                </c:pt>
                <c:pt idx="277">
                  <c:v>13</c:v>
                </c:pt>
                <c:pt idx="278">
                  <c:v>12</c:v>
                </c:pt>
                <c:pt idx="279">
                  <c:v>16</c:v>
                </c:pt>
                <c:pt idx="280">
                  <c:v>9</c:v>
                </c:pt>
                <c:pt idx="281">
                  <c:v>1</c:v>
                </c:pt>
                <c:pt idx="282">
                  <c:v>15</c:v>
                </c:pt>
                <c:pt idx="283">
                  <c:v>4</c:v>
                </c:pt>
                <c:pt idx="284">
                  <c:v>12</c:v>
                </c:pt>
                <c:pt idx="285">
                  <c:v>5</c:v>
                </c:pt>
                <c:pt idx="286">
                  <c:v>19</c:v>
                </c:pt>
                <c:pt idx="287">
                  <c:v>19</c:v>
                </c:pt>
                <c:pt idx="288">
                  <c:v>19</c:v>
                </c:pt>
                <c:pt idx="289">
                  <c:v>19</c:v>
                </c:pt>
                <c:pt idx="290">
                  <c:v>6</c:v>
                </c:pt>
                <c:pt idx="291">
                  <c:v>4</c:v>
                </c:pt>
                <c:pt idx="292">
                  <c:v>1</c:v>
                </c:pt>
                <c:pt idx="293">
                  <c:v>13</c:v>
                </c:pt>
                <c:pt idx="294">
                  <c:v>19</c:v>
                </c:pt>
                <c:pt idx="295">
                  <c:v>19</c:v>
                </c:pt>
                <c:pt idx="296">
                  <c:v>3</c:v>
                </c:pt>
                <c:pt idx="297">
                  <c:v>1</c:v>
                </c:pt>
                <c:pt idx="298">
                  <c:v>15</c:v>
                </c:pt>
                <c:pt idx="299">
                  <c:v>5</c:v>
                </c:pt>
                <c:pt idx="300">
                  <c:v>13</c:v>
                </c:pt>
                <c:pt idx="301">
                  <c:v>2</c:v>
                </c:pt>
                <c:pt idx="302">
                  <c:v>3</c:v>
                </c:pt>
                <c:pt idx="303">
                  <c:v>3</c:v>
                </c:pt>
                <c:pt idx="304">
                  <c:v>18</c:v>
                </c:pt>
                <c:pt idx="305">
                  <c:v>16</c:v>
                </c:pt>
                <c:pt idx="306">
                  <c:v>14</c:v>
                </c:pt>
                <c:pt idx="307">
                  <c:v>10</c:v>
                </c:pt>
                <c:pt idx="308">
                  <c:v>13</c:v>
                </c:pt>
                <c:pt idx="309">
                  <c:v>4</c:v>
                </c:pt>
                <c:pt idx="310">
                  <c:v>1</c:v>
                </c:pt>
                <c:pt idx="311">
                  <c:v>9</c:v>
                </c:pt>
                <c:pt idx="312">
                  <c:v>4</c:v>
                </c:pt>
                <c:pt idx="313">
                  <c:v>3</c:v>
                </c:pt>
                <c:pt idx="314">
                  <c:v>7</c:v>
                </c:pt>
                <c:pt idx="315">
                  <c:v>7</c:v>
                </c:pt>
                <c:pt idx="316">
                  <c:v>11</c:v>
                </c:pt>
                <c:pt idx="317">
                  <c:v>12</c:v>
                </c:pt>
                <c:pt idx="318">
                  <c:v>13</c:v>
                </c:pt>
                <c:pt idx="319">
                  <c:v>13</c:v>
                </c:pt>
                <c:pt idx="320">
                  <c:v>14</c:v>
                </c:pt>
                <c:pt idx="321">
                  <c:v>14</c:v>
                </c:pt>
                <c:pt idx="322">
                  <c:v>2</c:v>
                </c:pt>
                <c:pt idx="323">
                  <c:v>5</c:v>
                </c:pt>
                <c:pt idx="324">
                  <c:v>4</c:v>
                </c:pt>
                <c:pt idx="325">
                  <c:v>17</c:v>
                </c:pt>
                <c:pt idx="326">
                  <c:v>3</c:v>
                </c:pt>
                <c:pt idx="327">
                  <c:v>15</c:v>
                </c:pt>
                <c:pt idx="328">
                  <c:v>12</c:v>
                </c:pt>
                <c:pt idx="329">
                  <c:v>18</c:v>
                </c:pt>
                <c:pt idx="330">
                  <c:v>12</c:v>
                </c:pt>
                <c:pt idx="331">
                  <c:v>13</c:v>
                </c:pt>
                <c:pt idx="332">
                  <c:v>11</c:v>
                </c:pt>
                <c:pt idx="333">
                  <c:v>11</c:v>
                </c:pt>
                <c:pt idx="334">
                  <c:v>3</c:v>
                </c:pt>
              </c:numCache>
            </c:numRef>
          </c:val>
          <c:smooth val="0"/>
          <c:extLst>
            <c:ext xmlns:c16="http://schemas.microsoft.com/office/drawing/2014/chart" uri="{C3380CC4-5D6E-409C-BE32-E72D297353CC}">
              <c16:uniqueId val="{00000001-C7DE-403D-88F5-B335FAEF3A9F}"/>
            </c:ext>
          </c:extLst>
        </c:ser>
        <c:ser>
          <c:idx val="2"/>
          <c:order val="2"/>
          <c:tx>
            <c:strRef>
              <c:f>Sheet7!$G$1</c:f>
              <c:strCache>
                <c:ptCount val="1"/>
                <c:pt idx="0">
                  <c:v>Rank of F_lambda3</c:v>
                </c:pt>
              </c:strCache>
            </c:strRef>
          </c:tx>
          <c:spPr>
            <a:ln w="19050" cap="rnd">
              <a:solidFill>
                <a:schemeClr val="accent3"/>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Sheet7!$G$2:$G$336</c:f>
              <c:numCache>
                <c:formatCode>General</c:formatCode>
                <c:ptCount val="335"/>
                <c:pt idx="0">
                  <c:v>11</c:v>
                </c:pt>
                <c:pt idx="1">
                  <c:v>5</c:v>
                </c:pt>
                <c:pt idx="2">
                  <c:v>11</c:v>
                </c:pt>
                <c:pt idx="3">
                  <c:v>18</c:v>
                </c:pt>
                <c:pt idx="4">
                  <c:v>19</c:v>
                </c:pt>
                <c:pt idx="5">
                  <c:v>12</c:v>
                </c:pt>
                <c:pt idx="6">
                  <c:v>13</c:v>
                </c:pt>
                <c:pt idx="7">
                  <c:v>11</c:v>
                </c:pt>
                <c:pt idx="8">
                  <c:v>14</c:v>
                </c:pt>
                <c:pt idx="9">
                  <c:v>8</c:v>
                </c:pt>
                <c:pt idx="10">
                  <c:v>3</c:v>
                </c:pt>
                <c:pt idx="11">
                  <c:v>6</c:v>
                </c:pt>
                <c:pt idx="12">
                  <c:v>18</c:v>
                </c:pt>
                <c:pt idx="13">
                  <c:v>18</c:v>
                </c:pt>
                <c:pt idx="14">
                  <c:v>10</c:v>
                </c:pt>
                <c:pt idx="15">
                  <c:v>18</c:v>
                </c:pt>
                <c:pt idx="16">
                  <c:v>19</c:v>
                </c:pt>
                <c:pt idx="17">
                  <c:v>19</c:v>
                </c:pt>
                <c:pt idx="18">
                  <c:v>15</c:v>
                </c:pt>
                <c:pt idx="19">
                  <c:v>12</c:v>
                </c:pt>
                <c:pt idx="20">
                  <c:v>16</c:v>
                </c:pt>
                <c:pt idx="21">
                  <c:v>16</c:v>
                </c:pt>
                <c:pt idx="22">
                  <c:v>2</c:v>
                </c:pt>
                <c:pt idx="23">
                  <c:v>10</c:v>
                </c:pt>
                <c:pt idx="24">
                  <c:v>13</c:v>
                </c:pt>
                <c:pt idx="25">
                  <c:v>3</c:v>
                </c:pt>
                <c:pt idx="26">
                  <c:v>18</c:v>
                </c:pt>
                <c:pt idx="27">
                  <c:v>9</c:v>
                </c:pt>
                <c:pt idx="28">
                  <c:v>9</c:v>
                </c:pt>
                <c:pt idx="29">
                  <c:v>6</c:v>
                </c:pt>
                <c:pt idx="30">
                  <c:v>14</c:v>
                </c:pt>
                <c:pt idx="31">
                  <c:v>18</c:v>
                </c:pt>
                <c:pt idx="32">
                  <c:v>9</c:v>
                </c:pt>
                <c:pt idx="33">
                  <c:v>12</c:v>
                </c:pt>
                <c:pt idx="34">
                  <c:v>14</c:v>
                </c:pt>
                <c:pt idx="35">
                  <c:v>12</c:v>
                </c:pt>
                <c:pt idx="36">
                  <c:v>9</c:v>
                </c:pt>
                <c:pt idx="37">
                  <c:v>3</c:v>
                </c:pt>
                <c:pt idx="38">
                  <c:v>2</c:v>
                </c:pt>
                <c:pt idx="39">
                  <c:v>13</c:v>
                </c:pt>
                <c:pt idx="40">
                  <c:v>19</c:v>
                </c:pt>
                <c:pt idx="41">
                  <c:v>18</c:v>
                </c:pt>
                <c:pt idx="42">
                  <c:v>19</c:v>
                </c:pt>
                <c:pt idx="43">
                  <c:v>13</c:v>
                </c:pt>
                <c:pt idx="44">
                  <c:v>7</c:v>
                </c:pt>
                <c:pt idx="45">
                  <c:v>3</c:v>
                </c:pt>
                <c:pt idx="46">
                  <c:v>10</c:v>
                </c:pt>
                <c:pt idx="47">
                  <c:v>6</c:v>
                </c:pt>
                <c:pt idx="48">
                  <c:v>14</c:v>
                </c:pt>
                <c:pt idx="49">
                  <c:v>7</c:v>
                </c:pt>
                <c:pt idx="50">
                  <c:v>1</c:v>
                </c:pt>
                <c:pt idx="51">
                  <c:v>2</c:v>
                </c:pt>
                <c:pt idx="52">
                  <c:v>10</c:v>
                </c:pt>
                <c:pt idx="53">
                  <c:v>6</c:v>
                </c:pt>
                <c:pt idx="54">
                  <c:v>17</c:v>
                </c:pt>
                <c:pt idx="55">
                  <c:v>13</c:v>
                </c:pt>
                <c:pt idx="56">
                  <c:v>17</c:v>
                </c:pt>
                <c:pt idx="57">
                  <c:v>11</c:v>
                </c:pt>
                <c:pt idx="58">
                  <c:v>4</c:v>
                </c:pt>
                <c:pt idx="59">
                  <c:v>13</c:v>
                </c:pt>
                <c:pt idx="60">
                  <c:v>16</c:v>
                </c:pt>
                <c:pt idx="61">
                  <c:v>6</c:v>
                </c:pt>
                <c:pt idx="62">
                  <c:v>6</c:v>
                </c:pt>
                <c:pt idx="63">
                  <c:v>8</c:v>
                </c:pt>
                <c:pt idx="64">
                  <c:v>3</c:v>
                </c:pt>
                <c:pt idx="65">
                  <c:v>14</c:v>
                </c:pt>
                <c:pt idx="66">
                  <c:v>6</c:v>
                </c:pt>
                <c:pt idx="67">
                  <c:v>2</c:v>
                </c:pt>
                <c:pt idx="68">
                  <c:v>15</c:v>
                </c:pt>
                <c:pt idx="69">
                  <c:v>13</c:v>
                </c:pt>
                <c:pt idx="70">
                  <c:v>1</c:v>
                </c:pt>
                <c:pt idx="71">
                  <c:v>2</c:v>
                </c:pt>
                <c:pt idx="72">
                  <c:v>9</c:v>
                </c:pt>
                <c:pt idx="73">
                  <c:v>12</c:v>
                </c:pt>
                <c:pt idx="74">
                  <c:v>16</c:v>
                </c:pt>
                <c:pt idx="75">
                  <c:v>6</c:v>
                </c:pt>
                <c:pt idx="76">
                  <c:v>11</c:v>
                </c:pt>
                <c:pt idx="77">
                  <c:v>16</c:v>
                </c:pt>
                <c:pt idx="78">
                  <c:v>16</c:v>
                </c:pt>
                <c:pt idx="79">
                  <c:v>18</c:v>
                </c:pt>
                <c:pt idx="80">
                  <c:v>7</c:v>
                </c:pt>
                <c:pt idx="81">
                  <c:v>8</c:v>
                </c:pt>
                <c:pt idx="82">
                  <c:v>5</c:v>
                </c:pt>
                <c:pt idx="83">
                  <c:v>10</c:v>
                </c:pt>
                <c:pt idx="84">
                  <c:v>8</c:v>
                </c:pt>
                <c:pt idx="85">
                  <c:v>5</c:v>
                </c:pt>
                <c:pt idx="86">
                  <c:v>15</c:v>
                </c:pt>
                <c:pt idx="87">
                  <c:v>6</c:v>
                </c:pt>
                <c:pt idx="88">
                  <c:v>17</c:v>
                </c:pt>
                <c:pt idx="89">
                  <c:v>7</c:v>
                </c:pt>
                <c:pt idx="90">
                  <c:v>1</c:v>
                </c:pt>
                <c:pt idx="91">
                  <c:v>19</c:v>
                </c:pt>
                <c:pt idx="92">
                  <c:v>16</c:v>
                </c:pt>
                <c:pt idx="93">
                  <c:v>18</c:v>
                </c:pt>
                <c:pt idx="94">
                  <c:v>6</c:v>
                </c:pt>
                <c:pt idx="95">
                  <c:v>8</c:v>
                </c:pt>
                <c:pt idx="96">
                  <c:v>15</c:v>
                </c:pt>
                <c:pt idx="97">
                  <c:v>19</c:v>
                </c:pt>
                <c:pt idx="98">
                  <c:v>1</c:v>
                </c:pt>
                <c:pt idx="99">
                  <c:v>8</c:v>
                </c:pt>
                <c:pt idx="100">
                  <c:v>2</c:v>
                </c:pt>
                <c:pt idx="101">
                  <c:v>16</c:v>
                </c:pt>
                <c:pt idx="102">
                  <c:v>8</c:v>
                </c:pt>
                <c:pt idx="103">
                  <c:v>8</c:v>
                </c:pt>
                <c:pt idx="104">
                  <c:v>7</c:v>
                </c:pt>
                <c:pt idx="105">
                  <c:v>5</c:v>
                </c:pt>
                <c:pt idx="106">
                  <c:v>16</c:v>
                </c:pt>
                <c:pt idx="107">
                  <c:v>4</c:v>
                </c:pt>
                <c:pt idx="108">
                  <c:v>2</c:v>
                </c:pt>
                <c:pt idx="109">
                  <c:v>8</c:v>
                </c:pt>
                <c:pt idx="110">
                  <c:v>19</c:v>
                </c:pt>
                <c:pt idx="111">
                  <c:v>18</c:v>
                </c:pt>
                <c:pt idx="112">
                  <c:v>7</c:v>
                </c:pt>
                <c:pt idx="113">
                  <c:v>11</c:v>
                </c:pt>
                <c:pt idx="114">
                  <c:v>13</c:v>
                </c:pt>
                <c:pt idx="115">
                  <c:v>9</c:v>
                </c:pt>
                <c:pt idx="116">
                  <c:v>9</c:v>
                </c:pt>
                <c:pt idx="117">
                  <c:v>10</c:v>
                </c:pt>
                <c:pt idx="118">
                  <c:v>8</c:v>
                </c:pt>
                <c:pt idx="119">
                  <c:v>15</c:v>
                </c:pt>
                <c:pt idx="120">
                  <c:v>13</c:v>
                </c:pt>
                <c:pt idx="121">
                  <c:v>9</c:v>
                </c:pt>
                <c:pt idx="122">
                  <c:v>19</c:v>
                </c:pt>
                <c:pt idx="123">
                  <c:v>12</c:v>
                </c:pt>
                <c:pt idx="124">
                  <c:v>15</c:v>
                </c:pt>
                <c:pt idx="125">
                  <c:v>17</c:v>
                </c:pt>
                <c:pt idx="126">
                  <c:v>1</c:v>
                </c:pt>
                <c:pt idx="127">
                  <c:v>7</c:v>
                </c:pt>
                <c:pt idx="128">
                  <c:v>6</c:v>
                </c:pt>
                <c:pt idx="129">
                  <c:v>6</c:v>
                </c:pt>
                <c:pt idx="130">
                  <c:v>6</c:v>
                </c:pt>
                <c:pt idx="131">
                  <c:v>19</c:v>
                </c:pt>
                <c:pt idx="132">
                  <c:v>16</c:v>
                </c:pt>
                <c:pt idx="133">
                  <c:v>11</c:v>
                </c:pt>
                <c:pt idx="134">
                  <c:v>10</c:v>
                </c:pt>
                <c:pt idx="135">
                  <c:v>18</c:v>
                </c:pt>
                <c:pt idx="136">
                  <c:v>15</c:v>
                </c:pt>
                <c:pt idx="137">
                  <c:v>3</c:v>
                </c:pt>
                <c:pt idx="138">
                  <c:v>19</c:v>
                </c:pt>
                <c:pt idx="139">
                  <c:v>16</c:v>
                </c:pt>
                <c:pt idx="140">
                  <c:v>12</c:v>
                </c:pt>
                <c:pt idx="141">
                  <c:v>2</c:v>
                </c:pt>
                <c:pt idx="142">
                  <c:v>16</c:v>
                </c:pt>
                <c:pt idx="143">
                  <c:v>4</c:v>
                </c:pt>
                <c:pt idx="144">
                  <c:v>17</c:v>
                </c:pt>
                <c:pt idx="145">
                  <c:v>5</c:v>
                </c:pt>
                <c:pt idx="146">
                  <c:v>9</c:v>
                </c:pt>
                <c:pt idx="147">
                  <c:v>4</c:v>
                </c:pt>
                <c:pt idx="148">
                  <c:v>2</c:v>
                </c:pt>
                <c:pt idx="149">
                  <c:v>15</c:v>
                </c:pt>
                <c:pt idx="150">
                  <c:v>7</c:v>
                </c:pt>
                <c:pt idx="151">
                  <c:v>16</c:v>
                </c:pt>
                <c:pt idx="152">
                  <c:v>12</c:v>
                </c:pt>
                <c:pt idx="153">
                  <c:v>16</c:v>
                </c:pt>
                <c:pt idx="154">
                  <c:v>15</c:v>
                </c:pt>
                <c:pt idx="155">
                  <c:v>17</c:v>
                </c:pt>
                <c:pt idx="156">
                  <c:v>17</c:v>
                </c:pt>
                <c:pt idx="157">
                  <c:v>7</c:v>
                </c:pt>
                <c:pt idx="158">
                  <c:v>7</c:v>
                </c:pt>
                <c:pt idx="159">
                  <c:v>9</c:v>
                </c:pt>
                <c:pt idx="160">
                  <c:v>7</c:v>
                </c:pt>
                <c:pt idx="161">
                  <c:v>2</c:v>
                </c:pt>
                <c:pt idx="162">
                  <c:v>3</c:v>
                </c:pt>
                <c:pt idx="163">
                  <c:v>13</c:v>
                </c:pt>
                <c:pt idx="164">
                  <c:v>4</c:v>
                </c:pt>
                <c:pt idx="165">
                  <c:v>14</c:v>
                </c:pt>
                <c:pt idx="166">
                  <c:v>19</c:v>
                </c:pt>
                <c:pt idx="167">
                  <c:v>5</c:v>
                </c:pt>
                <c:pt idx="168">
                  <c:v>10</c:v>
                </c:pt>
                <c:pt idx="169">
                  <c:v>15</c:v>
                </c:pt>
                <c:pt idx="170">
                  <c:v>3</c:v>
                </c:pt>
                <c:pt idx="171">
                  <c:v>10</c:v>
                </c:pt>
                <c:pt idx="172">
                  <c:v>13</c:v>
                </c:pt>
                <c:pt idx="173">
                  <c:v>6</c:v>
                </c:pt>
                <c:pt idx="174">
                  <c:v>8</c:v>
                </c:pt>
                <c:pt idx="175">
                  <c:v>7</c:v>
                </c:pt>
                <c:pt idx="176">
                  <c:v>13</c:v>
                </c:pt>
                <c:pt idx="177">
                  <c:v>17</c:v>
                </c:pt>
                <c:pt idx="178">
                  <c:v>18</c:v>
                </c:pt>
                <c:pt idx="179">
                  <c:v>11</c:v>
                </c:pt>
                <c:pt idx="180">
                  <c:v>12</c:v>
                </c:pt>
                <c:pt idx="181">
                  <c:v>18</c:v>
                </c:pt>
                <c:pt idx="182">
                  <c:v>14</c:v>
                </c:pt>
                <c:pt idx="183">
                  <c:v>3</c:v>
                </c:pt>
                <c:pt idx="184">
                  <c:v>9</c:v>
                </c:pt>
                <c:pt idx="185">
                  <c:v>11</c:v>
                </c:pt>
                <c:pt idx="186">
                  <c:v>18</c:v>
                </c:pt>
                <c:pt idx="187">
                  <c:v>6</c:v>
                </c:pt>
                <c:pt idx="188">
                  <c:v>1</c:v>
                </c:pt>
                <c:pt idx="189">
                  <c:v>6</c:v>
                </c:pt>
                <c:pt idx="190">
                  <c:v>18</c:v>
                </c:pt>
                <c:pt idx="191">
                  <c:v>11</c:v>
                </c:pt>
                <c:pt idx="192">
                  <c:v>10</c:v>
                </c:pt>
                <c:pt idx="193">
                  <c:v>1</c:v>
                </c:pt>
                <c:pt idx="194">
                  <c:v>3</c:v>
                </c:pt>
                <c:pt idx="195">
                  <c:v>4</c:v>
                </c:pt>
                <c:pt idx="196">
                  <c:v>3</c:v>
                </c:pt>
                <c:pt idx="197">
                  <c:v>19</c:v>
                </c:pt>
                <c:pt idx="198">
                  <c:v>7</c:v>
                </c:pt>
                <c:pt idx="199">
                  <c:v>7</c:v>
                </c:pt>
                <c:pt idx="200">
                  <c:v>15</c:v>
                </c:pt>
                <c:pt idx="201">
                  <c:v>16</c:v>
                </c:pt>
                <c:pt idx="202">
                  <c:v>12</c:v>
                </c:pt>
                <c:pt idx="203">
                  <c:v>15</c:v>
                </c:pt>
                <c:pt idx="204">
                  <c:v>7</c:v>
                </c:pt>
                <c:pt idx="205">
                  <c:v>1</c:v>
                </c:pt>
                <c:pt idx="206">
                  <c:v>10</c:v>
                </c:pt>
                <c:pt idx="207">
                  <c:v>5</c:v>
                </c:pt>
                <c:pt idx="208">
                  <c:v>11</c:v>
                </c:pt>
                <c:pt idx="209">
                  <c:v>15</c:v>
                </c:pt>
                <c:pt idx="210">
                  <c:v>16</c:v>
                </c:pt>
                <c:pt idx="211">
                  <c:v>18</c:v>
                </c:pt>
                <c:pt idx="212">
                  <c:v>18</c:v>
                </c:pt>
                <c:pt idx="213">
                  <c:v>19</c:v>
                </c:pt>
                <c:pt idx="214">
                  <c:v>7</c:v>
                </c:pt>
                <c:pt idx="215">
                  <c:v>19</c:v>
                </c:pt>
                <c:pt idx="216">
                  <c:v>10</c:v>
                </c:pt>
                <c:pt idx="217">
                  <c:v>2</c:v>
                </c:pt>
                <c:pt idx="218">
                  <c:v>3</c:v>
                </c:pt>
                <c:pt idx="219">
                  <c:v>1</c:v>
                </c:pt>
                <c:pt idx="220">
                  <c:v>17</c:v>
                </c:pt>
                <c:pt idx="221">
                  <c:v>19</c:v>
                </c:pt>
                <c:pt idx="222">
                  <c:v>1</c:v>
                </c:pt>
                <c:pt idx="223">
                  <c:v>6</c:v>
                </c:pt>
                <c:pt idx="224">
                  <c:v>2</c:v>
                </c:pt>
                <c:pt idx="225">
                  <c:v>7</c:v>
                </c:pt>
                <c:pt idx="226">
                  <c:v>9</c:v>
                </c:pt>
                <c:pt idx="227">
                  <c:v>14</c:v>
                </c:pt>
                <c:pt idx="228">
                  <c:v>14</c:v>
                </c:pt>
                <c:pt idx="229">
                  <c:v>14</c:v>
                </c:pt>
                <c:pt idx="230">
                  <c:v>11</c:v>
                </c:pt>
                <c:pt idx="231">
                  <c:v>13</c:v>
                </c:pt>
                <c:pt idx="232">
                  <c:v>8</c:v>
                </c:pt>
                <c:pt idx="233">
                  <c:v>5</c:v>
                </c:pt>
                <c:pt idx="234">
                  <c:v>4</c:v>
                </c:pt>
                <c:pt idx="235">
                  <c:v>6</c:v>
                </c:pt>
                <c:pt idx="236">
                  <c:v>15</c:v>
                </c:pt>
                <c:pt idx="237">
                  <c:v>14</c:v>
                </c:pt>
                <c:pt idx="238">
                  <c:v>2</c:v>
                </c:pt>
                <c:pt idx="239">
                  <c:v>12</c:v>
                </c:pt>
                <c:pt idx="240">
                  <c:v>16</c:v>
                </c:pt>
                <c:pt idx="241">
                  <c:v>18</c:v>
                </c:pt>
                <c:pt idx="242">
                  <c:v>18</c:v>
                </c:pt>
                <c:pt idx="243">
                  <c:v>4</c:v>
                </c:pt>
                <c:pt idx="244">
                  <c:v>5</c:v>
                </c:pt>
                <c:pt idx="245">
                  <c:v>12</c:v>
                </c:pt>
                <c:pt idx="246">
                  <c:v>12</c:v>
                </c:pt>
                <c:pt idx="247">
                  <c:v>19</c:v>
                </c:pt>
                <c:pt idx="248">
                  <c:v>16</c:v>
                </c:pt>
                <c:pt idx="249">
                  <c:v>19</c:v>
                </c:pt>
                <c:pt idx="250">
                  <c:v>2</c:v>
                </c:pt>
                <c:pt idx="251">
                  <c:v>3</c:v>
                </c:pt>
                <c:pt idx="252">
                  <c:v>19</c:v>
                </c:pt>
                <c:pt idx="253">
                  <c:v>12</c:v>
                </c:pt>
                <c:pt idx="254">
                  <c:v>7</c:v>
                </c:pt>
                <c:pt idx="255">
                  <c:v>17</c:v>
                </c:pt>
                <c:pt idx="256">
                  <c:v>16</c:v>
                </c:pt>
                <c:pt idx="257">
                  <c:v>6</c:v>
                </c:pt>
                <c:pt idx="258">
                  <c:v>9</c:v>
                </c:pt>
                <c:pt idx="259">
                  <c:v>16</c:v>
                </c:pt>
                <c:pt idx="260">
                  <c:v>18</c:v>
                </c:pt>
                <c:pt idx="261">
                  <c:v>19</c:v>
                </c:pt>
                <c:pt idx="262">
                  <c:v>2</c:v>
                </c:pt>
                <c:pt idx="263">
                  <c:v>4</c:v>
                </c:pt>
                <c:pt idx="264">
                  <c:v>4</c:v>
                </c:pt>
                <c:pt idx="265">
                  <c:v>16</c:v>
                </c:pt>
                <c:pt idx="266">
                  <c:v>6</c:v>
                </c:pt>
                <c:pt idx="267">
                  <c:v>3</c:v>
                </c:pt>
                <c:pt idx="268">
                  <c:v>11</c:v>
                </c:pt>
                <c:pt idx="269">
                  <c:v>3</c:v>
                </c:pt>
                <c:pt idx="270">
                  <c:v>11</c:v>
                </c:pt>
                <c:pt idx="271">
                  <c:v>2</c:v>
                </c:pt>
                <c:pt idx="272">
                  <c:v>1</c:v>
                </c:pt>
                <c:pt idx="273">
                  <c:v>13</c:v>
                </c:pt>
                <c:pt idx="274">
                  <c:v>11</c:v>
                </c:pt>
                <c:pt idx="275">
                  <c:v>15</c:v>
                </c:pt>
                <c:pt idx="276">
                  <c:v>12</c:v>
                </c:pt>
                <c:pt idx="277">
                  <c:v>3</c:v>
                </c:pt>
                <c:pt idx="278">
                  <c:v>10</c:v>
                </c:pt>
                <c:pt idx="279">
                  <c:v>6</c:v>
                </c:pt>
                <c:pt idx="280">
                  <c:v>4</c:v>
                </c:pt>
                <c:pt idx="281">
                  <c:v>8</c:v>
                </c:pt>
                <c:pt idx="282">
                  <c:v>11</c:v>
                </c:pt>
                <c:pt idx="283">
                  <c:v>3</c:v>
                </c:pt>
                <c:pt idx="284">
                  <c:v>11</c:v>
                </c:pt>
                <c:pt idx="285">
                  <c:v>17</c:v>
                </c:pt>
                <c:pt idx="286">
                  <c:v>17</c:v>
                </c:pt>
                <c:pt idx="287">
                  <c:v>15</c:v>
                </c:pt>
                <c:pt idx="288">
                  <c:v>3</c:v>
                </c:pt>
                <c:pt idx="289">
                  <c:v>7</c:v>
                </c:pt>
                <c:pt idx="290">
                  <c:v>12</c:v>
                </c:pt>
                <c:pt idx="291">
                  <c:v>9</c:v>
                </c:pt>
                <c:pt idx="292">
                  <c:v>4</c:v>
                </c:pt>
                <c:pt idx="293">
                  <c:v>5</c:v>
                </c:pt>
                <c:pt idx="294">
                  <c:v>13</c:v>
                </c:pt>
                <c:pt idx="295">
                  <c:v>10</c:v>
                </c:pt>
                <c:pt idx="296">
                  <c:v>11</c:v>
                </c:pt>
                <c:pt idx="297">
                  <c:v>6</c:v>
                </c:pt>
                <c:pt idx="298">
                  <c:v>3</c:v>
                </c:pt>
                <c:pt idx="299">
                  <c:v>18</c:v>
                </c:pt>
                <c:pt idx="300">
                  <c:v>19</c:v>
                </c:pt>
                <c:pt idx="301">
                  <c:v>5</c:v>
                </c:pt>
                <c:pt idx="302">
                  <c:v>9</c:v>
                </c:pt>
                <c:pt idx="303">
                  <c:v>13</c:v>
                </c:pt>
                <c:pt idx="304">
                  <c:v>7</c:v>
                </c:pt>
                <c:pt idx="305">
                  <c:v>1</c:v>
                </c:pt>
                <c:pt idx="306">
                  <c:v>3</c:v>
                </c:pt>
                <c:pt idx="307">
                  <c:v>9</c:v>
                </c:pt>
                <c:pt idx="308">
                  <c:v>12</c:v>
                </c:pt>
                <c:pt idx="309">
                  <c:v>9</c:v>
                </c:pt>
                <c:pt idx="310">
                  <c:v>2</c:v>
                </c:pt>
                <c:pt idx="311">
                  <c:v>17</c:v>
                </c:pt>
                <c:pt idx="312">
                  <c:v>12</c:v>
                </c:pt>
                <c:pt idx="313">
                  <c:v>4</c:v>
                </c:pt>
                <c:pt idx="314">
                  <c:v>1</c:v>
                </c:pt>
                <c:pt idx="315">
                  <c:v>4</c:v>
                </c:pt>
                <c:pt idx="316">
                  <c:v>10</c:v>
                </c:pt>
                <c:pt idx="317">
                  <c:v>13</c:v>
                </c:pt>
                <c:pt idx="318">
                  <c:v>18</c:v>
                </c:pt>
                <c:pt idx="319">
                  <c:v>9</c:v>
                </c:pt>
                <c:pt idx="320">
                  <c:v>5</c:v>
                </c:pt>
                <c:pt idx="321">
                  <c:v>18</c:v>
                </c:pt>
                <c:pt idx="322">
                  <c:v>19</c:v>
                </c:pt>
                <c:pt idx="323">
                  <c:v>17</c:v>
                </c:pt>
                <c:pt idx="324">
                  <c:v>9</c:v>
                </c:pt>
                <c:pt idx="325">
                  <c:v>19</c:v>
                </c:pt>
                <c:pt idx="326">
                  <c:v>18</c:v>
                </c:pt>
                <c:pt idx="327">
                  <c:v>13</c:v>
                </c:pt>
                <c:pt idx="328">
                  <c:v>1</c:v>
                </c:pt>
                <c:pt idx="329">
                  <c:v>19</c:v>
                </c:pt>
                <c:pt idx="330">
                  <c:v>11</c:v>
                </c:pt>
                <c:pt idx="331">
                  <c:v>9</c:v>
                </c:pt>
                <c:pt idx="332">
                  <c:v>8</c:v>
                </c:pt>
                <c:pt idx="333">
                  <c:v>7</c:v>
                </c:pt>
                <c:pt idx="334">
                  <c:v>10</c:v>
                </c:pt>
              </c:numCache>
            </c:numRef>
          </c:val>
          <c:smooth val="0"/>
          <c:extLst>
            <c:ext xmlns:c16="http://schemas.microsoft.com/office/drawing/2014/chart" uri="{C3380CC4-5D6E-409C-BE32-E72D297353CC}">
              <c16:uniqueId val="{00000002-C7DE-403D-88F5-B335FAEF3A9F}"/>
            </c:ext>
          </c:extLst>
        </c:ser>
        <c:ser>
          <c:idx val="3"/>
          <c:order val="3"/>
          <c:tx>
            <c:strRef>
              <c:f>Sheet7!$H$1</c:f>
              <c:strCache>
                <c:ptCount val="1"/>
                <c:pt idx="0">
                  <c:v>Rank of F_lambda4</c:v>
                </c:pt>
              </c:strCache>
            </c:strRef>
          </c:tx>
          <c:spPr>
            <a:ln w="19050" cap="rnd">
              <a:solidFill>
                <a:schemeClr val="accent4"/>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Sheet7!$H$2:$H$336</c:f>
              <c:numCache>
                <c:formatCode>General</c:formatCode>
                <c:ptCount val="335"/>
                <c:pt idx="0">
                  <c:v>1</c:v>
                </c:pt>
                <c:pt idx="1">
                  <c:v>13</c:v>
                </c:pt>
                <c:pt idx="2">
                  <c:v>16</c:v>
                </c:pt>
                <c:pt idx="3">
                  <c:v>4</c:v>
                </c:pt>
                <c:pt idx="4">
                  <c:v>15</c:v>
                </c:pt>
                <c:pt idx="5">
                  <c:v>8</c:v>
                </c:pt>
                <c:pt idx="6">
                  <c:v>5</c:v>
                </c:pt>
                <c:pt idx="7">
                  <c:v>7</c:v>
                </c:pt>
                <c:pt idx="8">
                  <c:v>7</c:v>
                </c:pt>
                <c:pt idx="9">
                  <c:v>17</c:v>
                </c:pt>
                <c:pt idx="10">
                  <c:v>7</c:v>
                </c:pt>
                <c:pt idx="11">
                  <c:v>13</c:v>
                </c:pt>
                <c:pt idx="12">
                  <c:v>10</c:v>
                </c:pt>
                <c:pt idx="13">
                  <c:v>3</c:v>
                </c:pt>
                <c:pt idx="14">
                  <c:v>12</c:v>
                </c:pt>
                <c:pt idx="15">
                  <c:v>17</c:v>
                </c:pt>
                <c:pt idx="16">
                  <c:v>10</c:v>
                </c:pt>
                <c:pt idx="17">
                  <c:v>14</c:v>
                </c:pt>
                <c:pt idx="18">
                  <c:v>9</c:v>
                </c:pt>
                <c:pt idx="19">
                  <c:v>1</c:v>
                </c:pt>
                <c:pt idx="20">
                  <c:v>2</c:v>
                </c:pt>
                <c:pt idx="21">
                  <c:v>7</c:v>
                </c:pt>
                <c:pt idx="22">
                  <c:v>1</c:v>
                </c:pt>
                <c:pt idx="23">
                  <c:v>18</c:v>
                </c:pt>
                <c:pt idx="24">
                  <c:v>15</c:v>
                </c:pt>
                <c:pt idx="25">
                  <c:v>18</c:v>
                </c:pt>
                <c:pt idx="26">
                  <c:v>7</c:v>
                </c:pt>
                <c:pt idx="27">
                  <c:v>14</c:v>
                </c:pt>
                <c:pt idx="28">
                  <c:v>17</c:v>
                </c:pt>
                <c:pt idx="29">
                  <c:v>4</c:v>
                </c:pt>
                <c:pt idx="30">
                  <c:v>3</c:v>
                </c:pt>
                <c:pt idx="31">
                  <c:v>10</c:v>
                </c:pt>
                <c:pt idx="32">
                  <c:v>3</c:v>
                </c:pt>
                <c:pt idx="33">
                  <c:v>4</c:v>
                </c:pt>
                <c:pt idx="34">
                  <c:v>3</c:v>
                </c:pt>
                <c:pt idx="35">
                  <c:v>2</c:v>
                </c:pt>
                <c:pt idx="36">
                  <c:v>17</c:v>
                </c:pt>
                <c:pt idx="37">
                  <c:v>10</c:v>
                </c:pt>
                <c:pt idx="38">
                  <c:v>10</c:v>
                </c:pt>
                <c:pt idx="39">
                  <c:v>18</c:v>
                </c:pt>
                <c:pt idx="40">
                  <c:v>11</c:v>
                </c:pt>
                <c:pt idx="41">
                  <c:v>4</c:v>
                </c:pt>
                <c:pt idx="42">
                  <c:v>14</c:v>
                </c:pt>
                <c:pt idx="43">
                  <c:v>15</c:v>
                </c:pt>
                <c:pt idx="44">
                  <c:v>1</c:v>
                </c:pt>
                <c:pt idx="45">
                  <c:v>9</c:v>
                </c:pt>
                <c:pt idx="46">
                  <c:v>12</c:v>
                </c:pt>
                <c:pt idx="47">
                  <c:v>4</c:v>
                </c:pt>
                <c:pt idx="48">
                  <c:v>3</c:v>
                </c:pt>
                <c:pt idx="49">
                  <c:v>16</c:v>
                </c:pt>
                <c:pt idx="50">
                  <c:v>8</c:v>
                </c:pt>
                <c:pt idx="51">
                  <c:v>14</c:v>
                </c:pt>
                <c:pt idx="52">
                  <c:v>7</c:v>
                </c:pt>
                <c:pt idx="53">
                  <c:v>5</c:v>
                </c:pt>
                <c:pt idx="54">
                  <c:v>10</c:v>
                </c:pt>
                <c:pt idx="55">
                  <c:v>14</c:v>
                </c:pt>
                <c:pt idx="56">
                  <c:v>7</c:v>
                </c:pt>
                <c:pt idx="57">
                  <c:v>4</c:v>
                </c:pt>
                <c:pt idx="58">
                  <c:v>8</c:v>
                </c:pt>
                <c:pt idx="59">
                  <c:v>16</c:v>
                </c:pt>
                <c:pt idx="60">
                  <c:v>8</c:v>
                </c:pt>
                <c:pt idx="61">
                  <c:v>10</c:v>
                </c:pt>
                <c:pt idx="62">
                  <c:v>5</c:v>
                </c:pt>
                <c:pt idx="63">
                  <c:v>6</c:v>
                </c:pt>
                <c:pt idx="64">
                  <c:v>9</c:v>
                </c:pt>
                <c:pt idx="65">
                  <c:v>7</c:v>
                </c:pt>
                <c:pt idx="66">
                  <c:v>1</c:v>
                </c:pt>
                <c:pt idx="67">
                  <c:v>6</c:v>
                </c:pt>
                <c:pt idx="68">
                  <c:v>3</c:v>
                </c:pt>
                <c:pt idx="69">
                  <c:v>3</c:v>
                </c:pt>
                <c:pt idx="70">
                  <c:v>11</c:v>
                </c:pt>
                <c:pt idx="71">
                  <c:v>7</c:v>
                </c:pt>
                <c:pt idx="72">
                  <c:v>7</c:v>
                </c:pt>
                <c:pt idx="73">
                  <c:v>1</c:v>
                </c:pt>
                <c:pt idx="74">
                  <c:v>9</c:v>
                </c:pt>
                <c:pt idx="75">
                  <c:v>4</c:v>
                </c:pt>
                <c:pt idx="76">
                  <c:v>15</c:v>
                </c:pt>
                <c:pt idx="77">
                  <c:v>2</c:v>
                </c:pt>
                <c:pt idx="78">
                  <c:v>12</c:v>
                </c:pt>
                <c:pt idx="79">
                  <c:v>4</c:v>
                </c:pt>
                <c:pt idx="80">
                  <c:v>10</c:v>
                </c:pt>
                <c:pt idx="81">
                  <c:v>5</c:v>
                </c:pt>
                <c:pt idx="82">
                  <c:v>9</c:v>
                </c:pt>
                <c:pt idx="83">
                  <c:v>14</c:v>
                </c:pt>
                <c:pt idx="84">
                  <c:v>6</c:v>
                </c:pt>
                <c:pt idx="85">
                  <c:v>8</c:v>
                </c:pt>
                <c:pt idx="86">
                  <c:v>7</c:v>
                </c:pt>
                <c:pt idx="87">
                  <c:v>16</c:v>
                </c:pt>
                <c:pt idx="88">
                  <c:v>15</c:v>
                </c:pt>
                <c:pt idx="89">
                  <c:v>12</c:v>
                </c:pt>
                <c:pt idx="90">
                  <c:v>2</c:v>
                </c:pt>
                <c:pt idx="91">
                  <c:v>8</c:v>
                </c:pt>
                <c:pt idx="92">
                  <c:v>19</c:v>
                </c:pt>
                <c:pt idx="93">
                  <c:v>2</c:v>
                </c:pt>
                <c:pt idx="94">
                  <c:v>2</c:v>
                </c:pt>
                <c:pt idx="95">
                  <c:v>12</c:v>
                </c:pt>
                <c:pt idx="96">
                  <c:v>10</c:v>
                </c:pt>
                <c:pt idx="97">
                  <c:v>10</c:v>
                </c:pt>
                <c:pt idx="98">
                  <c:v>2</c:v>
                </c:pt>
                <c:pt idx="99">
                  <c:v>2</c:v>
                </c:pt>
                <c:pt idx="100">
                  <c:v>8</c:v>
                </c:pt>
                <c:pt idx="101">
                  <c:v>1</c:v>
                </c:pt>
                <c:pt idx="102">
                  <c:v>12</c:v>
                </c:pt>
                <c:pt idx="103">
                  <c:v>13</c:v>
                </c:pt>
                <c:pt idx="104">
                  <c:v>8</c:v>
                </c:pt>
                <c:pt idx="105">
                  <c:v>3</c:v>
                </c:pt>
                <c:pt idx="106">
                  <c:v>6</c:v>
                </c:pt>
                <c:pt idx="107">
                  <c:v>18</c:v>
                </c:pt>
                <c:pt idx="108">
                  <c:v>3</c:v>
                </c:pt>
                <c:pt idx="109">
                  <c:v>18</c:v>
                </c:pt>
                <c:pt idx="110">
                  <c:v>11</c:v>
                </c:pt>
                <c:pt idx="111">
                  <c:v>11</c:v>
                </c:pt>
                <c:pt idx="112">
                  <c:v>4</c:v>
                </c:pt>
                <c:pt idx="113">
                  <c:v>13</c:v>
                </c:pt>
                <c:pt idx="114">
                  <c:v>11</c:v>
                </c:pt>
                <c:pt idx="115">
                  <c:v>15</c:v>
                </c:pt>
                <c:pt idx="116">
                  <c:v>4</c:v>
                </c:pt>
                <c:pt idx="117">
                  <c:v>15</c:v>
                </c:pt>
                <c:pt idx="118">
                  <c:v>14</c:v>
                </c:pt>
                <c:pt idx="119">
                  <c:v>9</c:v>
                </c:pt>
                <c:pt idx="120">
                  <c:v>17</c:v>
                </c:pt>
                <c:pt idx="121">
                  <c:v>17</c:v>
                </c:pt>
                <c:pt idx="122">
                  <c:v>14</c:v>
                </c:pt>
                <c:pt idx="123">
                  <c:v>5</c:v>
                </c:pt>
                <c:pt idx="124">
                  <c:v>12</c:v>
                </c:pt>
                <c:pt idx="125">
                  <c:v>12</c:v>
                </c:pt>
                <c:pt idx="126">
                  <c:v>16</c:v>
                </c:pt>
                <c:pt idx="127">
                  <c:v>12</c:v>
                </c:pt>
                <c:pt idx="128">
                  <c:v>12</c:v>
                </c:pt>
                <c:pt idx="129">
                  <c:v>4</c:v>
                </c:pt>
                <c:pt idx="130">
                  <c:v>14</c:v>
                </c:pt>
                <c:pt idx="131">
                  <c:v>10</c:v>
                </c:pt>
                <c:pt idx="132">
                  <c:v>8</c:v>
                </c:pt>
                <c:pt idx="133">
                  <c:v>18</c:v>
                </c:pt>
                <c:pt idx="134">
                  <c:v>16</c:v>
                </c:pt>
                <c:pt idx="135">
                  <c:v>19</c:v>
                </c:pt>
                <c:pt idx="136">
                  <c:v>12</c:v>
                </c:pt>
                <c:pt idx="137">
                  <c:v>19</c:v>
                </c:pt>
                <c:pt idx="138">
                  <c:v>15</c:v>
                </c:pt>
                <c:pt idx="139">
                  <c:v>4</c:v>
                </c:pt>
                <c:pt idx="140">
                  <c:v>16</c:v>
                </c:pt>
                <c:pt idx="141">
                  <c:v>4</c:v>
                </c:pt>
                <c:pt idx="142">
                  <c:v>9</c:v>
                </c:pt>
                <c:pt idx="143">
                  <c:v>17</c:v>
                </c:pt>
                <c:pt idx="144">
                  <c:v>16</c:v>
                </c:pt>
                <c:pt idx="145">
                  <c:v>2</c:v>
                </c:pt>
                <c:pt idx="146">
                  <c:v>2</c:v>
                </c:pt>
                <c:pt idx="147">
                  <c:v>10</c:v>
                </c:pt>
                <c:pt idx="148">
                  <c:v>6</c:v>
                </c:pt>
                <c:pt idx="149">
                  <c:v>13</c:v>
                </c:pt>
                <c:pt idx="150">
                  <c:v>13</c:v>
                </c:pt>
                <c:pt idx="151">
                  <c:v>12</c:v>
                </c:pt>
                <c:pt idx="152">
                  <c:v>4</c:v>
                </c:pt>
                <c:pt idx="153">
                  <c:v>3</c:v>
                </c:pt>
                <c:pt idx="154">
                  <c:v>6</c:v>
                </c:pt>
                <c:pt idx="155">
                  <c:v>6</c:v>
                </c:pt>
                <c:pt idx="156">
                  <c:v>11</c:v>
                </c:pt>
                <c:pt idx="157">
                  <c:v>1</c:v>
                </c:pt>
                <c:pt idx="158">
                  <c:v>15</c:v>
                </c:pt>
                <c:pt idx="159">
                  <c:v>8</c:v>
                </c:pt>
                <c:pt idx="160">
                  <c:v>5</c:v>
                </c:pt>
                <c:pt idx="161">
                  <c:v>16</c:v>
                </c:pt>
                <c:pt idx="162">
                  <c:v>8</c:v>
                </c:pt>
                <c:pt idx="163">
                  <c:v>11</c:v>
                </c:pt>
                <c:pt idx="164">
                  <c:v>18</c:v>
                </c:pt>
                <c:pt idx="165">
                  <c:v>11</c:v>
                </c:pt>
                <c:pt idx="166">
                  <c:v>7</c:v>
                </c:pt>
                <c:pt idx="167">
                  <c:v>10</c:v>
                </c:pt>
                <c:pt idx="168">
                  <c:v>9</c:v>
                </c:pt>
                <c:pt idx="169">
                  <c:v>3</c:v>
                </c:pt>
                <c:pt idx="170">
                  <c:v>2</c:v>
                </c:pt>
                <c:pt idx="171">
                  <c:v>14</c:v>
                </c:pt>
                <c:pt idx="172">
                  <c:v>3</c:v>
                </c:pt>
                <c:pt idx="173">
                  <c:v>5</c:v>
                </c:pt>
                <c:pt idx="174">
                  <c:v>13</c:v>
                </c:pt>
                <c:pt idx="175">
                  <c:v>18</c:v>
                </c:pt>
                <c:pt idx="176">
                  <c:v>2</c:v>
                </c:pt>
                <c:pt idx="177">
                  <c:v>19</c:v>
                </c:pt>
                <c:pt idx="178">
                  <c:v>11</c:v>
                </c:pt>
                <c:pt idx="179">
                  <c:v>12</c:v>
                </c:pt>
                <c:pt idx="180">
                  <c:v>18</c:v>
                </c:pt>
                <c:pt idx="181">
                  <c:v>14</c:v>
                </c:pt>
                <c:pt idx="182">
                  <c:v>4</c:v>
                </c:pt>
                <c:pt idx="183">
                  <c:v>12</c:v>
                </c:pt>
                <c:pt idx="184">
                  <c:v>14</c:v>
                </c:pt>
                <c:pt idx="185">
                  <c:v>16</c:v>
                </c:pt>
                <c:pt idx="186">
                  <c:v>19</c:v>
                </c:pt>
                <c:pt idx="187">
                  <c:v>11</c:v>
                </c:pt>
                <c:pt idx="188">
                  <c:v>2</c:v>
                </c:pt>
                <c:pt idx="189">
                  <c:v>13</c:v>
                </c:pt>
                <c:pt idx="190">
                  <c:v>7</c:v>
                </c:pt>
                <c:pt idx="191">
                  <c:v>14</c:v>
                </c:pt>
                <c:pt idx="192">
                  <c:v>8</c:v>
                </c:pt>
                <c:pt idx="193">
                  <c:v>4</c:v>
                </c:pt>
                <c:pt idx="194">
                  <c:v>16</c:v>
                </c:pt>
                <c:pt idx="195">
                  <c:v>2</c:v>
                </c:pt>
                <c:pt idx="196">
                  <c:v>1</c:v>
                </c:pt>
                <c:pt idx="197">
                  <c:v>6</c:v>
                </c:pt>
                <c:pt idx="198">
                  <c:v>16</c:v>
                </c:pt>
                <c:pt idx="199">
                  <c:v>9</c:v>
                </c:pt>
                <c:pt idx="200">
                  <c:v>2</c:v>
                </c:pt>
                <c:pt idx="201">
                  <c:v>17</c:v>
                </c:pt>
                <c:pt idx="202">
                  <c:v>3</c:v>
                </c:pt>
                <c:pt idx="203">
                  <c:v>11</c:v>
                </c:pt>
                <c:pt idx="204">
                  <c:v>3</c:v>
                </c:pt>
                <c:pt idx="205">
                  <c:v>12</c:v>
                </c:pt>
                <c:pt idx="206">
                  <c:v>8</c:v>
                </c:pt>
                <c:pt idx="207">
                  <c:v>4</c:v>
                </c:pt>
                <c:pt idx="208">
                  <c:v>6</c:v>
                </c:pt>
                <c:pt idx="209">
                  <c:v>5</c:v>
                </c:pt>
                <c:pt idx="210">
                  <c:v>6</c:v>
                </c:pt>
                <c:pt idx="211">
                  <c:v>8</c:v>
                </c:pt>
                <c:pt idx="212">
                  <c:v>9</c:v>
                </c:pt>
                <c:pt idx="213">
                  <c:v>3</c:v>
                </c:pt>
                <c:pt idx="214">
                  <c:v>17</c:v>
                </c:pt>
                <c:pt idx="215">
                  <c:v>9</c:v>
                </c:pt>
                <c:pt idx="216">
                  <c:v>3</c:v>
                </c:pt>
                <c:pt idx="217">
                  <c:v>8</c:v>
                </c:pt>
                <c:pt idx="218">
                  <c:v>8</c:v>
                </c:pt>
                <c:pt idx="219">
                  <c:v>18</c:v>
                </c:pt>
                <c:pt idx="220">
                  <c:v>1</c:v>
                </c:pt>
                <c:pt idx="221">
                  <c:v>6</c:v>
                </c:pt>
                <c:pt idx="222">
                  <c:v>14</c:v>
                </c:pt>
                <c:pt idx="223">
                  <c:v>16</c:v>
                </c:pt>
                <c:pt idx="224">
                  <c:v>17</c:v>
                </c:pt>
                <c:pt idx="225">
                  <c:v>15</c:v>
                </c:pt>
                <c:pt idx="226">
                  <c:v>15</c:v>
                </c:pt>
                <c:pt idx="227">
                  <c:v>17</c:v>
                </c:pt>
                <c:pt idx="228">
                  <c:v>4</c:v>
                </c:pt>
                <c:pt idx="229">
                  <c:v>9</c:v>
                </c:pt>
                <c:pt idx="230">
                  <c:v>12</c:v>
                </c:pt>
                <c:pt idx="231">
                  <c:v>2</c:v>
                </c:pt>
                <c:pt idx="232">
                  <c:v>13</c:v>
                </c:pt>
                <c:pt idx="233">
                  <c:v>8</c:v>
                </c:pt>
                <c:pt idx="234">
                  <c:v>14</c:v>
                </c:pt>
                <c:pt idx="235">
                  <c:v>1</c:v>
                </c:pt>
                <c:pt idx="236">
                  <c:v>6</c:v>
                </c:pt>
                <c:pt idx="237">
                  <c:v>10</c:v>
                </c:pt>
                <c:pt idx="238">
                  <c:v>5</c:v>
                </c:pt>
                <c:pt idx="239">
                  <c:v>11</c:v>
                </c:pt>
                <c:pt idx="240">
                  <c:v>17</c:v>
                </c:pt>
                <c:pt idx="241">
                  <c:v>5</c:v>
                </c:pt>
                <c:pt idx="242">
                  <c:v>15</c:v>
                </c:pt>
                <c:pt idx="243">
                  <c:v>10</c:v>
                </c:pt>
                <c:pt idx="244">
                  <c:v>15</c:v>
                </c:pt>
                <c:pt idx="245">
                  <c:v>3</c:v>
                </c:pt>
                <c:pt idx="246">
                  <c:v>1</c:v>
                </c:pt>
                <c:pt idx="247">
                  <c:v>14</c:v>
                </c:pt>
                <c:pt idx="248">
                  <c:v>9</c:v>
                </c:pt>
                <c:pt idx="249">
                  <c:v>16</c:v>
                </c:pt>
                <c:pt idx="250">
                  <c:v>7</c:v>
                </c:pt>
                <c:pt idx="251">
                  <c:v>11</c:v>
                </c:pt>
                <c:pt idx="252">
                  <c:v>10</c:v>
                </c:pt>
                <c:pt idx="253">
                  <c:v>7</c:v>
                </c:pt>
                <c:pt idx="254">
                  <c:v>19</c:v>
                </c:pt>
                <c:pt idx="255">
                  <c:v>5</c:v>
                </c:pt>
                <c:pt idx="256">
                  <c:v>9</c:v>
                </c:pt>
                <c:pt idx="257">
                  <c:v>1</c:v>
                </c:pt>
                <c:pt idx="258">
                  <c:v>1</c:v>
                </c:pt>
                <c:pt idx="259">
                  <c:v>11</c:v>
                </c:pt>
                <c:pt idx="260">
                  <c:v>4</c:v>
                </c:pt>
                <c:pt idx="261">
                  <c:v>1</c:v>
                </c:pt>
                <c:pt idx="262">
                  <c:v>9</c:v>
                </c:pt>
                <c:pt idx="263">
                  <c:v>13</c:v>
                </c:pt>
                <c:pt idx="264">
                  <c:v>11</c:v>
                </c:pt>
                <c:pt idx="265">
                  <c:v>14</c:v>
                </c:pt>
                <c:pt idx="266">
                  <c:v>7</c:v>
                </c:pt>
                <c:pt idx="267">
                  <c:v>7</c:v>
                </c:pt>
                <c:pt idx="268">
                  <c:v>5</c:v>
                </c:pt>
                <c:pt idx="269">
                  <c:v>8</c:v>
                </c:pt>
                <c:pt idx="270">
                  <c:v>8</c:v>
                </c:pt>
                <c:pt idx="271">
                  <c:v>8</c:v>
                </c:pt>
                <c:pt idx="272">
                  <c:v>5</c:v>
                </c:pt>
                <c:pt idx="273">
                  <c:v>11</c:v>
                </c:pt>
                <c:pt idx="274">
                  <c:v>15</c:v>
                </c:pt>
                <c:pt idx="275">
                  <c:v>12</c:v>
                </c:pt>
                <c:pt idx="276">
                  <c:v>4</c:v>
                </c:pt>
                <c:pt idx="277">
                  <c:v>9</c:v>
                </c:pt>
                <c:pt idx="278">
                  <c:v>15</c:v>
                </c:pt>
                <c:pt idx="279">
                  <c:v>14</c:v>
                </c:pt>
                <c:pt idx="280">
                  <c:v>2</c:v>
                </c:pt>
                <c:pt idx="281">
                  <c:v>16</c:v>
                </c:pt>
                <c:pt idx="282">
                  <c:v>6</c:v>
                </c:pt>
                <c:pt idx="283">
                  <c:v>1</c:v>
                </c:pt>
                <c:pt idx="284">
                  <c:v>7</c:v>
                </c:pt>
                <c:pt idx="285">
                  <c:v>16</c:v>
                </c:pt>
                <c:pt idx="286">
                  <c:v>4</c:v>
                </c:pt>
                <c:pt idx="287">
                  <c:v>7</c:v>
                </c:pt>
                <c:pt idx="288">
                  <c:v>5</c:v>
                </c:pt>
                <c:pt idx="289">
                  <c:v>12</c:v>
                </c:pt>
                <c:pt idx="290">
                  <c:v>16</c:v>
                </c:pt>
                <c:pt idx="291">
                  <c:v>14</c:v>
                </c:pt>
                <c:pt idx="292">
                  <c:v>2</c:v>
                </c:pt>
                <c:pt idx="293">
                  <c:v>9</c:v>
                </c:pt>
                <c:pt idx="294">
                  <c:v>9</c:v>
                </c:pt>
                <c:pt idx="295">
                  <c:v>6</c:v>
                </c:pt>
                <c:pt idx="296">
                  <c:v>15</c:v>
                </c:pt>
                <c:pt idx="297">
                  <c:v>2</c:v>
                </c:pt>
                <c:pt idx="298">
                  <c:v>10</c:v>
                </c:pt>
                <c:pt idx="299">
                  <c:v>17</c:v>
                </c:pt>
                <c:pt idx="300">
                  <c:v>10</c:v>
                </c:pt>
                <c:pt idx="301">
                  <c:v>13</c:v>
                </c:pt>
                <c:pt idx="302">
                  <c:v>1</c:v>
                </c:pt>
                <c:pt idx="303">
                  <c:v>6</c:v>
                </c:pt>
                <c:pt idx="304">
                  <c:v>4</c:v>
                </c:pt>
                <c:pt idx="305">
                  <c:v>11</c:v>
                </c:pt>
                <c:pt idx="306">
                  <c:v>1</c:v>
                </c:pt>
                <c:pt idx="307">
                  <c:v>13</c:v>
                </c:pt>
                <c:pt idx="308">
                  <c:v>3</c:v>
                </c:pt>
                <c:pt idx="309">
                  <c:v>10</c:v>
                </c:pt>
                <c:pt idx="310">
                  <c:v>18</c:v>
                </c:pt>
                <c:pt idx="311">
                  <c:v>12</c:v>
                </c:pt>
                <c:pt idx="312">
                  <c:v>11</c:v>
                </c:pt>
                <c:pt idx="313">
                  <c:v>5</c:v>
                </c:pt>
                <c:pt idx="314">
                  <c:v>11</c:v>
                </c:pt>
                <c:pt idx="315">
                  <c:v>16</c:v>
                </c:pt>
                <c:pt idx="316">
                  <c:v>12</c:v>
                </c:pt>
                <c:pt idx="317">
                  <c:v>2</c:v>
                </c:pt>
                <c:pt idx="318">
                  <c:v>6</c:v>
                </c:pt>
                <c:pt idx="319">
                  <c:v>8</c:v>
                </c:pt>
                <c:pt idx="320">
                  <c:v>16</c:v>
                </c:pt>
                <c:pt idx="321">
                  <c:v>5</c:v>
                </c:pt>
                <c:pt idx="322">
                  <c:v>15</c:v>
                </c:pt>
                <c:pt idx="323">
                  <c:v>4</c:v>
                </c:pt>
                <c:pt idx="324">
                  <c:v>15</c:v>
                </c:pt>
                <c:pt idx="325">
                  <c:v>15</c:v>
                </c:pt>
                <c:pt idx="326">
                  <c:v>7</c:v>
                </c:pt>
                <c:pt idx="327">
                  <c:v>19</c:v>
                </c:pt>
                <c:pt idx="328">
                  <c:v>15</c:v>
                </c:pt>
                <c:pt idx="329">
                  <c:v>16</c:v>
                </c:pt>
                <c:pt idx="330">
                  <c:v>17</c:v>
                </c:pt>
                <c:pt idx="331">
                  <c:v>7</c:v>
                </c:pt>
                <c:pt idx="332">
                  <c:v>12</c:v>
                </c:pt>
                <c:pt idx="333">
                  <c:v>10</c:v>
                </c:pt>
                <c:pt idx="334">
                  <c:v>13</c:v>
                </c:pt>
              </c:numCache>
            </c:numRef>
          </c:val>
          <c:smooth val="0"/>
          <c:extLst>
            <c:ext xmlns:c16="http://schemas.microsoft.com/office/drawing/2014/chart" uri="{C3380CC4-5D6E-409C-BE32-E72D297353CC}">
              <c16:uniqueId val="{00000003-C7DE-403D-88F5-B335FAEF3A9F}"/>
            </c:ext>
          </c:extLst>
        </c:ser>
        <c:ser>
          <c:idx val="4"/>
          <c:order val="4"/>
          <c:tx>
            <c:strRef>
              <c:f>Sheet7!$I$1</c:f>
              <c:strCache>
                <c:ptCount val="1"/>
                <c:pt idx="0">
                  <c:v>Rank of F_lambda5</c:v>
                </c:pt>
              </c:strCache>
            </c:strRef>
          </c:tx>
          <c:spPr>
            <a:ln w="19050" cap="rnd">
              <a:solidFill>
                <a:schemeClr val="accent5"/>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Sheet7!$I$2:$I$336</c:f>
              <c:numCache>
                <c:formatCode>General</c:formatCode>
                <c:ptCount val="335"/>
                <c:pt idx="0">
                  <c:v>6</c:v>
                </c:pt>
                <c:pt idx="1">
                  <c:v>18</c:v>
                </c:pt>
                <c:pt idx="2">
                  <c:v>4</c:v>
                </c:pt>
                <c:pt idx="3">
                  <c:v>12</c:v>
                </c:pt>
                <c:pt idx="4">
                  <c:v>14</c:v>
                </c:pt>
                <c:pt idx="5">
                  <c:v>15</c:v>
                </c:pt>
                <c:pt idx="6">
                  <c:v>8</c:v>
                </c:pt>
                <c:pt idx="7">
                  <c:v>13</c:v>
                </c:pt>
                <c:pt idx="8">
                  <c:v>8</c:v>
                </c:pt>
                <c:pt idx="9">
                  <c:v>1</c:v>
                </c:pt>
                <c:pt idx="10">
                  <c:v>8</c:v>
                </c:pt>
                <c:pt idx="11">
                  <c:v>10</c:v>
                </c:pt>
                <c:pt idx="12">
                  <c:v>14</c:v>
                </c:pt>
                <c:pt idx="13">
                  <c:v>10</c:v>
                </c:pt>
                <c:pt idx="14">
                  <c:v>14</c:v>
                </c:pt>
                <c:pt idx="15">
                  <c:v>4</c:v>
                </c:pt>
                <c:pt idx="16">
                  <c:v>16</c:v>
                </c:pt>
                <c:pt idx="17">
                  <c:v>13</c:v>
                </c:pt>
                <c:pt idx="18">
                  <c:v>17</c:v>
                </c:pt>
                <c:pt idx="19">
                  <c:v>2</c:v>
                </c:pt>
                <c:pt idx="20">
                  <c:v>18</c:v>
                </c:pt>
                <c:pt idx="21">
                  <c:v>12</c:v>
                </c:pt>
                <c:pt idx="22">
                  <c:v>10</c:v>
                </c:pt>
                <c:pt idx="23">
                  <c:v>1</c:v>
                </c:pt>
                <c:pt idx="24">
                  <c:v>3</c:v>
                </c:pt>
                <c:pt idx="25">
                  <c:v>1</c:v>
                </c:pt>
                <c:pt idx="26">
                  <c:v>8</c:v>
                </c:pt>
                <c:pt idx="27">
                  <c:v>3</c:v>
                </c:pt>
                <c:pt idx="28">
                  <c:v>8</c:v>
                </c:pt>
                <c:pt idx="29">
                  <c:v>2</c:v>
                </c:pt>
                <c:pt idx="30">
                  <c:v>13</c:v>
                </c:pt>
                <c:pt idx="31">
                  <c:v>4</c:v>
                </c:pt>
                <c:pt idx="32">
                  <c:v>13</c:v>
                </c:pt>
                <c:pt idx="33">
                  <c:v>7</c:v>
                </c:pt>
                <c:pt idx="34">
                  <c:v>6</c:v>
                </c:pt>
                <c:pt idx="35">
                  <c:v>10</c:v>
                </c:pt>
                <c:pt idx="36">
                  <c:v>12</c:v>
                </c:pt>
                <c:pt idx="37">
                  <c:v>17</c:v>
                </c:pt>
                <c:pt idx="38">
                  <c:v>19</c:v>
                </c:pt>
                <c:pt idx="39">
                  <c:v>12</c:v>
                </c:pt>
                <c:pt idx="40">
                  <c:v>4</c:v>
                </c:pt>
                <c:pt idx="41">
                  <c:v>12</c:v>
                </c:pt>
                <c:pt idx="42">
                  <c:v>6</c:v>
                </c:pt>
                <c:pt idx="43">
                  <c:v>12</c:v>
                </c:pt>
                <c:pt idx="44">
                  <c:v>17</c:v>
                </c:pt>
                <c:pt idx="45">
                  <c:v>13</c:v>
                </c:pt>
                <c:pt idx="46">
                  <c:v>6</c:v>
                </c:pt>
                <c:pt idx="47">
                  <c:v>8</c:v>
                </c:pt>
                <c:pt idx="48">
                  <c:v>8</c:v>
                </c:pt>
                <c:pt idx="49">
                  <c:v>13</c:v>
                </c:pt>
                <c:pt idx="50">
                  <c:v>16</c:v>
                </c:pt>
                <c:pt idx="51">
                  <c:v>3</c:v>
                </c:pt>
                <c:pt idx="52">
                  <c:v>6</c:v>
                </c:pt>
                <c:pt idx="53">
                  <c:v>10</c:v>
                </c:pt>
                <c:pt idx="54">
                  <c:v>12</c:v>
                </c:pt>
                <c:pt idx="55">
                  <c:v>9</c:v>
                </c:pt>
                <c:pt idx="56">
                  <c:v>12</c:v>
                </c:pt>
                <c:pt idx="57">
                  <c:v>10</c:v>
                </c:pt>
                <c:pt idx="58">
                  <c:v>6</c:v>
                </c:pt>
                <c:pt idx="59">
                  <c:v>14</c:v>
                </c:pt>
                <c:pt idx="60">
                  <c:v>4</c:v>
                </c:pt>
                <c:pt idx="61">
                  <c:v>12</c:v>
                </c:pt>
                <c:pt idx="62">
                  <c:v>14</c:v>
                </c:pt>
                <c:pt idx="63">
                  <c:v>9</c:v>
                </c:pt>
                <c:pt idx="64">
                  <c:v>5</c:v>
                </c:pt>
                <c:pt idx="65">
                  <c:v>4</c:v>
                </c:pt>
                <c:pt idx="66">
                  <c:v>14</c:v>
                </c:pt>
                <c:pt idx="67">
                  <c:v>5</c:v>
                </c:pt>
                <c:pt idx="68">
                  <c:v>18</c:v>
                </c:pt>
                <c:pt idx="69">
                  <c:v>7</c:v>
                </c:pt>
                <c:pt idx="70">
                  <c:v>3</c:v>
                </c:pt>
                <c:pt idx="71">
                  <c:v>3</c:v>
                </c:pt>
                <c:pt idx="72">
                  <c:v>8</c:v>
                </c:pt>
                <c:pt idx="73">
                  <c:v>15</c:v>
                </c:pt>
                <c:pt idx="74">
                  <c:v>18</c:v>
                </c:pt>
                <c:pt idx="75">
                  <c:v>3</c:v>
                </c:pt>
                <c:pt idx="76">
                  <c:v>1</c:v>
                </c:pt>
                <c:pt idx="77">
                  <c:v>8</c:v>
                </c:pt>
                <c:pt idx="78">
                  <c:v>15</c:v>
                </c:pt>
                <c:pt idx="79">
                  <c:v>9</c:v>
                </c:pt>
                <c:pt idx="80">
                  <c:v>4</c:v>
                </c:pt>
                <c:pt idx="81">
                  <c:v>14</c:v>
                </c:pt>
                <c:pt idx="82">
                  <c:v>19</c:v>
                </c:pt>
                <c:pt idx="83">
                  <c:v>1</c:v>
                </c:pt>
                <c:pt idx="84">
                  <c:v>9</c:v>
                </c:pt>
                <c:pt idx="85">
                  <c:v>1</c:v>
                </c:pt>
                <c:pt idx="86">
                  <c:v>11</c:v>
                </c:pt>
                <c:pt idx="87">
                  <c:v>1</c:v>
                </c:pt>
                <c:pt idx="88">
                  <c:v>7</c:v>
                </c:pt>
                <c:pt idx="89">
                  <c:v>19</c:v>
                </c:pt>
                <c:pt idx="90">
                  <c:v>13</c:v>
                </c:pt>
                <c:pt idx="91">
                  <c:v>15</c:v>
                </c:pt>
                <c:pt idx="92">
                  <c:v>14</c:v>
                </c:pt>
                <c:pt idx="93">
                  <c:v>11</c:v>
                </c:pt>
                <c:pt idx="94">
                  <c:v>9</c:v>
                </c:pt>
                <c:pt idx="95">
                  <c:v>15</c:v>
                </c:pt>
                <c:pt idx="96">
                  <c:v>7</c:v>
                </c:pt>
                <c:pt idx="97">
                  <c:v>13</c:v>
                </c:pt>
                <c:pt idx="98">
                  <c:v>8</c:v>
                </c:pt>
                <c:pt idx="99">
                  <c:v>13</c:v>
                </c:pt>
                <c:pt idx="100">
                  <c:v>11</c:v>
                </c:pt>
                <c:pt idx="101">
                  <c:v>17</c:v>
                </c:pt>
                <c:pt idx="102">
                  <c:v>14</c:v>
                </c:pt>
                <c:pt idx="103">
                  <c:v>14</c:v>
                </c:pt>
                <c:pt idx="104">
                  <c:v>10</c:v>
                </c:pt>
                <c:pt idx="105">
                  <c:v>1</c:v>
                </c:pt>
                <c:pt idx="106">
                  <c:v>12</c:v>
                </c:pt>
                <c:pt idx="107">
                  <c:v>7</c:v>
                </c:pt>
                <c:pt idx="108">
                  <c:v>8</c:v>
                </c:pt>
                <c:pt idx="109">
                  <c:v>3</c:v>
                </c:pt>
                <c:pt idx="110">
                  <c:v>13</c:v>
                </c:pt>
                <c:pt idx="111">
                  <c:v>16</c:v>
                </c:pt>
                <c:pt idx="112">
                  <c:v>2</c:v>
                </c:pt>
                <c:pt idx="113">
                  <c:v>15</c:v>
                </c:pt>
                <c:pt idx="114">
                  <c:v>10</c:v>
                </c:pt>
                <c:pt idx="115">
                  <c:v>1</c:v>
                </c:pt>
                <c:pt idx="116">
                  <c:v>10</c:v>
                </c:pt>
                <c:pt idx="117">
                  <c:v>4</c:v>
                </c:pt>
                <c:pt idx="118">
                  <c:v>6</c:v>
                </c:pt>
                <c:pt idx="119">
                  <c:v>12</c:v>
                </c:pt>
                <c:pt idx="120">
                  <c:v>14</c:v>
                </c:pt>
                <c:pt idx="121">
                  <c:v>2</c:v>
                </c:pt>
                <c:pt idx="122">
                  <c:v>6</c:v>
                </c:pt>
                <c:pt idx="123">
                  <c:v>14</c:v>
                </c:pt>
                <c:pt idx="124">
                  <c:v>8</c:v>
                </c:pt>
                <c:pt idx="125">
                  <c:v>4</c:v>
                </c:pt>
                <c:pt idx="126">
                  <c:v>12</c:v>
                </c:pt>
                <c:pt idx="127">
                  <c:v>15</c:v>
                </c:pt>
                <c:pt idx="128">
                  <c:v>2</c:v>
                </c:pt>
                <c:pt idx="129">
                  <c:v>17</c:v>
                </c:pt>
                <c:pt idx="130">
                  <c:v>8</c:v>
                </c:pt>
                <c:pt idx="131">
                  <c:v>7</c:v>
                </c:pt>
                <c:pt idx="132">
                  <c:v>5</c:v>
                </c:pt>
                <c:pt idx="133">
                  <c:v>4</c:v>
                </c:pt>
                <c:pt idx="134">
                  <c:v>17</c:v>
                </c:pt>
                <c:pt idx="135">
                  <c:v>6</c:v>
                </c:pt>
                <c:pt idx="136">
                  <c:v>8</c:v>
                </c:pt>
                <c:pt idx="137">
                  <c:v>14</c:v>
                </c:pt>
                <c:pt idx="138">
                  <c:v>1</c:v>
                </c:pt>
                <c:pt idx="139">
                  <c:v>12</c:v>
                </c:pt>
                <c:pt idx="140">
                  <c:v>1</c:v>
                </c:pt>
                <c:pt idx="141">
                  <c:v>16</c:v>
                </c:pt>
                <c:pt idx="142">
                  <c:v>3</c:v>
                </c:pt>
                <c:pt idx="143">
                  <c:v>2</c:v>
                </c:pt>
                <c:pt idx="144">
                  <c:v>3</c:v>
                </c:pt>
                <c:pt idx="145">
                  <c:v>10</c:v>
                </c:pt>
                <c:pt idx="146">
                  <c:v>8</c:v>
                </c:pt>
                <c:pt idx="147">
                  <c:v>6</c:v>
                </c:pt>
                <c:pt idx="148">
                  <c:v>17</c:v>
                </c:pt>
                <c:pt idx="149">
                  <c:v>11</c:v>
                </c:pt>
                <c:pt idx="150">
                  <c:v>3</c:v>
                </c:pt>
                <c:pt idx="151">
                  <c:v>13</c:v>
                </c:pt>
                <c:pt idx="152">
                  <c:v>19</c:v>
                </c:pt>
                <c:pt idx="153">
                  <c:v>10</c:v>
                </c:pt>
                <c:pt idx="154">
                  <c:v>16</c:v>
                </c:pt>
                <c:pt idx="155">
                  <c:v>1</c:v>
                </c:pt>
                <c:pt idx="156">
                  <c:v>5</c:v>
                </c:pt>
                <c:pt idx="157">
                  <c:v>13</c:v>
                </c:pt>
                <c:pt idx="158">
                  <c:v>4</c:v>
                </c:pt>
                <c:pt idx="159">
                  <c:v>4</c:v>
                </c:pt>
                <c:pt idx="160">
                  <c:v>2</c:v>
                </c:pt>
                <c:pt idx="161">
                  <c:v>8</c:v>
                </c:pt>
                <c:pt idx="162">
                  <c:v>6</c:v>
                </c:pt>
                <c:pt idx="163">
                  <c:v>12</c:v>
                </c:pt>
                <c:pt idx="164">
                  <c:v>10</c:v>
                </c:pt>
                <c:pt idx="165">
                  <c:v>4</c:v>
                </c:pt>
                <c:pt idx="166">
                  <c:v>9</c:v>
                </c:pt>
                <c:pt idx="167">
                  <c:v>12</c:v>
                </c:pt>
                <c:pt idx="168">
                  <c:v>5</c:v>
                </c:pt>
                <c:pt idx="169">
                  <c:v>10</c:v>
                </c:pt>
                <c:pt idx="170">
                  <c:v>8</c:v>
                </c:pt>
                <c:pt idx="171">
                  <c:v>13</c:v>
                </c:pt>
                <c:pt idx="172">
                  <c:v>9</c:v>
                </c:pt>
                <c:pt idx="173">
                  <c:v>9</c:v>
                </c:pt>
                <c:pt idx="174">
                  <c:v>9</c:v>
                </c:pt>
                <c:pt idx="175">
                  <c:v>1</c:v>
                </c:pt>
                <c:pt idx="176">
                  <c:v>11</c:v>
                </c:pt>
                <c:pt idx="177">
                  <c:v>15</c:v>
                </c:pt>
                <c:pt idx="178">
                  <c:v>9</c:v>
                </c:pt>
                <c:pt idx="179">
                  <c:v>19</c:v>
                </c:pt>
                <c:pt idx="180">
                  <c:v>11</c:v>
                </c:pt>
                <c:pt idx="181">
                  <c:v>10</c:v>
                </c:pt>
                <c:pt idx="182">
                  <c:v>7</c:v>
                </c:pt>
                <c:pt idx="183">
                  <c:v>5</c:v>
                </c:pt>
                <c:pt idx="184">
                  <c:v>5</c:v>
                </c:pt>
                <c:pt idx="185">
                  <c:v>8</c:v>
                </c:pt>
                <c:pt idx="186">
                  <c:v>14</c:v>
                </c:pt>
                <c:pt idx="187">
                  <c:v>18</c:v>
                </c:pt>
                <c:pt idx="188">
                  <c:v>10</c:v>
                </c:pt>
                <c:pt idx="189">
                  <c:v>7</c:v>
                </c:pt>
                <c:pt idx="190">
                  <c:v>17</c:v>
                </c:pt>
                <c:pt idx="191">
                  <c:v>19</c:v>
                </c:pt>
                <c:pt idx="192">
                  <c:v>13</c:v>
                </c:pt>
                <c:pt idx="193">
                  <c:v>9</c:v>
                </c:pt>
                <c:pt idx="194">
                  <c:v>9</c:v>
                </c:pt>
                <c:pt idx="195">
                  <c:v>6</c:v>
                </c:pt>
                <c:pt idx="196">
                  <c:v>17</c:v>
                </c:pt>
                <c:pt idx="197">
                  <c:v>11</c:v>
                </c:pt>
                <c:pt idx="198">
                  <c:v>12</c:v>
                </c:pt>
                <c:pt idx="199">
                  <c:v>4</c:v>
                </c:pt>
                <c:pt idx="200">
                  <c:v>17</c:v>
                </c:pt>
                <c:pt idx="201">
                  <c:v>8</c:v>
                </c:pt>
                <c:pt idx="202">
                  <c:v>9</c:v>
                </c:pt>
                <c:pt idx="203">
                  <c:v>2</c:v>
                </c:pt>
                <c:pt idx="204">
                  <c:v>16</c:v>
                </c:pt>
                <c:pt idx="205">
                  <c:v>7</c:v>
                </c:pt>
                <c:pt idx="206">
                  <c:v>5</c:v>
                </c:pt>
                <c:pt idx="207">
                  <c:v>14</c:v>
                </c:pt>
                <c:pt idx="208">
                  <c:v>14</c:v>
                </c:pt>
                <c:pt idx="209">
                  <c:v>19</c:v>
                </c:pt>
                <c:pt idx="210">
                  <c:v>17</c:v>
                </c:pt>
                <c:pt idx="211">
                  <c:v>10</c:v>
                </c:pt>
                <c:pt idx="212">
                  <c:v>3</c:v>
                </c:pt>
                <c:pt idx="213">
                  <c:v>6</c:v>
                </c:pt>
                <c:pt idx="214">
                  <c:v>3</c:v>
                </c:pt>
                <c:pt idx="215">
                  <c:v>17</c:v>
                </c:pt>
                <c:pt idx="216">
                  <c:v>9</c:v>
                </c:pt>
                <c:pt idx="217">
                  <c:v>16</c:v>
                </c:pt>
                <c:pt idx="218">
                  <c:v>11</c:v>
                </c:pt>
                <c:pt idx="219">
                  <c:v>7</c:v>
                </c:pt>
                <c:pt idx="220">
                  <c:v>16</c:v>
                </c:pt>
                <c:pt idx="221">
                  <c:v>18</c:v>
                </c:pt>
                <c:pt idx="222">
                  <c:v>7</c:v>
                </c:pt>
                <c:pt idx="223">
                  <c:v>13</c:v>
                </c:pt>
                <c:pt idx="224">
                  <c:v>19</c:v>
                </c:pt>
                <c:pt idx="225">
                  <c:v>17</c:v>
                </c:pt>
                <c:pt idx="226">
                  <c:v>14</c:v>
                </c:pt>
                <c:pt idx="227">
                  <c:v>15</c:v>
                </c:pt>
                <c:pt idx="228">
                  <c:v>3</c:v>
                </c:pt>
                <c:pt idx="229">
                  <c:v>5</c:v>
                </c:pt>
                <c:pt idx="230">
                  <c:v>9</c:v>
                </c:pt>
                <c:pt idx="231">
                  <c:v>3</c:v>
                </c:pt>
                <c:pt idx="232">
                  <c:v>17</c:v>
                </c:pt>
                <c:pt idx="233">
                  <c:v>15</c:v>
                </c:pt>
                <c:pt idx="234">
                  <c:v>2</c:v>
                </c:pt>
                <c:pt idx="235">
                  <c:v>16</c:v>
                </c:pt>
                <c:pt idx="236">
                  <c:v>7</c:v>
                </c:pt>
                <c:pt idx="237">
                  <c:v>6</c:v>
                </c:pt>
                <c:pt idx="238">
                  <c:v>12</c:v>
                </c:pt>
                <c:pt idx="239">
                  <c:v>19</c:v>
                </c:pt>
                <c:pt idx="240">
                  <c:v>2</c:v>
                </c:pt>
                <c:pt idx="241">
                  <c:v>10</c:v>
                </c:pt>
                <c:pt idx="242">
                  <c:v>5</c:v>
                </c:pt>
                <c:pt idx="243">
                  <c:v>16</c:v>
                </c:pt>
                <c:pt idx="244">
                  <c:v>12</c:v>
                </c:pt>
                <c:pt idx="245">
                  <c:v>7</c:v>
                </c:pt>
                <c:pt idx="246">
                  <c:v>9</c:v>
                </c:pt>
                <c:pt idx="247">
                  <c:v>9</c:v>
                </c:pt>
                <c:pt idx="248">
                  <c:v>5</c:v>
                </c:pt>
                <c:pt idx="249">
                  <c:v>3</c:v>
                </c:pt>
                <c:pt idx="250">
                  <c:v>4</c:v>
                </c:pt>
                <c:pt idx="251">
                  <c:v>17</c:v>
                </c:pt>
                <c:pt idx="252">
                  <c:v>5</c:v>
                </c:pt>
                <c:pt idx="253">
                  <c:v>1</c:v>
                </c:pt>
                <c:pt idx="254">
                  <c:v>11</c:v>
                </c:pt>
                <c:pt idx="255">
                  <c:v>1</c:v>
                </c:pt>
                <c:pt idx="256">
                  <c:v>8</c:v>
                </c:pt>
                <c:pt idx="257">
                  <c:v>18</c:v>
                </c:pt>
                <c:pt idx="258">
                  <c:v>14</c:v>
                </c:pt>
                <c:pt idx="259">
                  <c:v>2</c:v>
                </c:pt>
                <c:pt idx="260">
                  <c:v>2</c:v>
                </c:pt>
                <c:pt idx="261">
                  <c:v>6</c:v>
                </c:pt>
                <c:pt idx="262">
                  <c:v>4</c:v>
                </c:pt>
                <c:pt idx="263">
                  <c:v>19</c:v>
                </c:pt>
                <c:pt idx="264">
                  <c:v>10</c:v>
                </c:pt>
                <c:pt idx="265">
                  <c:v>8</c:v>
                </c:pt>
                <c:pt idx="266">
                  <c:v>10</c:v>
                </c:pt>
                <c:pt idx="267">
                  <c:v>4</c:v>
                </c:pt>
                <c:pt idx="268">
                  <c:v>13</c:v>
                </c:pt>
                <c:pt idx="269">
                  <c:v>4</c:v>
                </c:pt>
                <c:pt idx="270">
                  <c:v>13</c:v>
                </c:pt>
                <c:pt idx="271">
                  <c:v>4</c:v>
                </c:pt>
                <c:pt idx="272">
                  <c:v>6</c:v>
                </c:pt>
                <c:pt idx="273">
                  <c:v>5</c:v>
                </c:pt>
                <c:pt idx="274">
                  <c:v>19</c:v>
                </c:pt>
                <c:pt idx="275">
                  <c:v>3</c:v>
                </c:pt>
                <c:pt idx="276">
                  <c:v>9</c:v>
                </c:pt>
                <c:pt idx="277">
                  <c:v>10</c:v>
                </c:pt>
                <c:pt idx="278">
                  <c:v>5</c:v>
                </c:pt>
                <c:pt idx="279">
                  <c:v>7</c:v>
                </c:pt>
                <c:pt idx="280">
                  <c:v>7</c:v>
                </c:pt>
                <c:pt idx="281">
                  <c:v>6</c:v>
                </c:pt>
                <c:pt idx="282">
                  <c:v>8</c:v>
                </c:pt>
                <c:pt idx="283">
                  <c:v>13</c:v>
                </c:pt>
                <c:pt idx="284">
                  <c:v>19</c:v>
                </c:pt>
                <c:pt idx="285">
                  <c:v>8</c:v>
                </c:pt>
                <c:pt idx="286">
                  <c:v>13</c:v>
                </c:pt>
                <c:pt idx="287">
                  <c:v>13</c:v>
                </c:pt>
                <c:pt idx="288">
                  <c:v>17</c:v>
                </c:pt>
                <c:pt idx="289">
                  <c:v>18</c:v>
                </c:pt>
                <c:pt idx="290">
                  <c:v>17</c:v>
                </c:pt>
                <c:pt idx="291">
                  <c:v>7</c:v>
                </c:pt>
                <c:pt idx="292">
                  <c:v>13</c:v>
                </c:pt>
                <c:pt idx="293">
                  <c:v>19</c:v>
                </c:pt>
                <c:pt idx="294">
                  <c:v>16</c:v>
                </c:pt>
                <c:pt idx="295">
                  <c:v>12</c:v>
                </c:pt>
                <c:pt idx="296">
                  <c:v>7</c:v>
                </c:pt>
                <c:pt idx="297">
                  <c:v>13</c:v>
                </c:pt>
                <c:pt idx="298">
                  <c:v>12</c:v>
                </c:pt>
                <c:pt idx="299">
                  <c:v>2</c:v>
                </c:pt>
                <c:pt idx="300">
                  <c:v>16</c:v>
                </c:pt>
                <c:pt idx="301">
                  <c:v>12</c:v>
                </c:pt>
                <c:pt idx="302">
                  <c:v>13</c:v>
                </c:pt>
                <c:pt idx="303">
                  <c:v>14</c:v>
                </c:pt>
                <c:pt idx="304">
                  <c:v>10</c:v>
                </c:pt>
                <c:pt idx="305">
                  <c:v>14</c:v>
                </c:pt>
                <c:pt idx="306">
                  <c:v>9</c:v>
                </c:pt>
                <c:pt idx="307">
                  <c:v>18</c:v>
                </c:pt>
                <c:pt idx="308">
                  <c:v>1</c:v>
                </c:pt>
                <c:pt idx="309">
                  <c:v>14</c:v>
                </c:pt>
                <c:pt idx="310">
                  <c:v>9</c:v>
                </c:pt>
                <c:pt idx="311">
                  <c:v>1</c:v>
                </c:pt>
                <c:pt idx="312">
                  <c:v>8</c:v>
                </c:pt>
                <c:pt idx="313">
                  <c:v>8</c:v>
                </c:pt>
                <c:pt idx="314">
                  <c:v>6</c:v>
                </c:pt>
                <c:pt idx="315">
                  <c:v>2</c:v>
                </c:pt>
                <c:pt idx="316">
                  <c:v>7</c:v>
                </c:pt>
                <c:pt idx="317">
                  <c:v>4</c:v>
                </c:pt>
                <c:pt idx="318">
                  <c:v>12</c:v>
                </c:pt>
                <c:pt idx="319">
                  <c:v>7</c:v>
                </c:pt>
                <c:pt idx="320">
                  <c:v>6</c:v>
                </c:pt>
                <c:pt idx="321">
                  <c:v>6</c:v>
                </c:pt>
                <c:pt idx="322">
                  <c:v>7</c:v>
                </c:pt>
                <c:pt idx="323">
                  <c:v>12</c:v>
                </c:pt>
                <c:pt idx="324">
                  <c:v>8</c:v>
                </c:pt>
                <c:pt idx="325">
                  <c:v>9</c:v>
                </c:pt>
                <c:pt idx="326">
                  <c:v>1</c:v>
                </c:pt>
                <c:pt idx="327">
                  <c:v>2</c:v>
                </c:pt>
                <c:pt idx="328">
                  <c:v>19</c:v>
                </c:pt>
                <c:pt idx="329">
                  <c:v>7</c:v>
                </c:pt>
                <c:pt idx="330">
                  <c:v>16</c:v>
                </c:pt>
                <c:pt idx="331">
                  <c:v>5</c:v>
                </c:pt>
                <c:pt idx="332">
                  <c:v>6</c:v>
                </c:pt>
                <c:pt idx="333">
                  <c:v>13</c:v>
                </c:pt>
                <c:pt idx="334">
                  <c:v>16</c:v>
                </c:pt>
              </c:numCache>
            </c:numRef>
          </c:val>
          <c:smooth val="0"/>
          <c:extLst>
            <c:ext xmlns:c16="http://schemas.microsoft.com/office/drawing/2014/chart" uri="{C3380CC4-5D6E-409C-BE32-E72D297353CC}">
              <c16:uniqueId val="{00000004-C7DE-403D-88F5-B335FAEF3A9F}"/>
            </c:ext>
          </c:extLst>
        </c:ser>
        <c:ser>
          <c:idx val="5"/>
          <c:order val="5"/>
          <c:tx>
            <c:strRef>
              <c:f>Sheet7!$J$1</c:f>
              <c:strCache>
                <c:ptCount val="1"/>
                <c:pt idx="0">
                  <c:v>Rank of F_lambda6</c:v>
                </c:pt>
              </c:strCache>
            </c:strRef>
          </c:tx>
          <c:spPr>
            <a:ln w="19050" cap="rnd">
              <a:solidFill>
                <a:schemeClr val="accent6"/>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Sheet7!$J$2:$J$336</c:f>
              <c:numCache>
                <c:formatCode>General</c:formatCode>
                <c:ptCount val="335"/>
                <c:pt idx="0">
                  <c:v>12</c:v>
                </c:pt>
                <c:pt idx="1">
                  <c:v>9</c:v>
                </c:pt>
                <c:pt idx="2">
                  <c:v>19</c:v>
                </c:pt>
                <c:pt idx="3">
                  <c:v>16</c:v>
                </c:pt>
                <c:pt idx="4">
                  <c:v>11</c:v>
                </c:pt>
                <c:pt idx="5">
                  <c:v>19</c:v>
                </c:pt>
                <c:pt idx="6">
                  <c:v>14</c:v>
                </c:pt>
                <c:pt idx="7">
                  <c:v>6</c:v>
                </c:pt>
                <c:pt idx="8">
                  <c:v>12</c:v>
                </c:pt>
                <c:pt idx="9">
                  <c:v>12</c:v>
                </c:pt>
                <c:pt idx="10">
                  <c:v>14</c:v>
                </c:pt>
                <c:pt idx="11">
                  <c:v>3</c:v>
                </c:pt>
                <c:pt idx="12">
                  <c:v>6</c:v>
                </c:pt>
                <c:pt idx="13">
                  <c:v>8</c:v>
                </c:pt>
                <c:pt idx="14">
                  <c:v>9</c:v>
                </c:pt>
                <c:pt idx="15">
                  <c:v>11</c:v>
                </c:pt>
                <c:pt idx="16">
                  <c:v>4</c:v>
                </c:pt>
                <c:pt idx="17">
                  <c:v>17</c:v>
                </c:pt>
                <c:pt idx="18">
                  <c:v>18</c:v>
                </c:pt>
                <c:pt idx="19">
                  <c:v>5</c:v>
                </c:pt>
                <c:pt idx="20">
                  <c:v>13</c:v>
                </c:pt>
                <c:pt idx="21">
                  <c:v>1</c:v>
                </c:pt>
                <c:pt idx="22">
                  <c:v>7</c:v>
                </c:pt>
                <c:pt idx="23">
                  <c:v>4</c:v>
                </c:pt>
                <c:pt idx="24">
                  <c:v>2</c:v>
                </c:pt>
                <c:pt idx="25">
                  <c:v>7</c:v>
                </c:pt>
                <c:pt idx="26">
                  <c:v>2</c:v>
                </c:pt>
                <c:pt idx="27">
                  <c:v>1</c:v>
                </c:pt>
                <c:pt idx="28">
                  <c:v>4</c:v>
                </c:pt>
                <c:pt idx="29">
                  <c:v>5</c:v>
                </c:pt>
                <c:pt idx="30">
                  <c:v>7</c:v>
                </c:pt>
                <c:pt idx="31">
                  <c:v>3</c:v>
                </c:pt>
                <c:pt idx="32">
                  <c:v>4</c:v>
                </c:pt>
                <c:pt idx="33">
                  <c:v>5</c:v>
                </c:pt>
                <c:pt idx="34">
                  <c:v>7</c:v>
                </c:pt>
                <c:pt idx="35">
                  <c:v>7</c:v>
                </c:pt>
                <c:pt idx="36">
                  <c:v>2</c:v>
                </c:pt>
                <c:pt idx="37">
                  <c:v>11</c:v>
                </c:pt>
                <c:pt idx="38">
                  <c:v>4</c:v>
                </c:pt>
                <c:pt idx="39">
                  <c:v>3</c:v>
                </c:pt>
                <c:pt idx="40">
                  <c:v>2</c:v>
                </c:pt>
                <c:pt idx="41">
                  <c:v>8</c:v>
                </c:pt>
                <c:pt idx="42">
                  <c:v>2</c:v>
                </c:pt>
                <c:pt idx="43">
                  <c:v>2</c:v>
                </c:pt>
                <c:pt idx="44">
                  <c:v>8</c:v>
                </c:pt>
                <c:pt idx="45">
                  <c:v>15</c:v>
                </c:pt>
                <c:pt idx="46">
                  <c:v>8</c:v>
                </c:pt>
                <c:pt idx="47">
                  <c:v>9</c:v>
                </c:pt>
                <c:pt idx="48">
                  <c:v>6</c:v>
                </c:pt>
                <c:pt idx="49">
                  <c:v>5</c:v>
                </c:pt>
                <c:pt idx="50">
                  <c:v>4</c:v>
                </c:pt>
                <c:pt idx="51">
                  <c:v>6</c:v>
                </c:pt>
                <c:pt idx="52">
                  <c:v>4</c:v>
                </c:pt>
                <c:pt idx="53">
                  <c:v>9</c:v>
                </c:pt>
                <c:pt idx="54">
                  <c:v>2</c:v>
                </c:pt>
                <c:pt idx="55">
                  <c:v>10</c:v>
                </c:pt>
                <c:pt idx="56">
                  <c:v>15</c:v>
                </c:pt>
                <c:pt idx="57">
                  <c:v>2</c:v>
                </c:pt>
                <c:pt idx="58">
                  <c:v>15</c:v>
                </c:pt>
                <c:pt idx="59">
                  <c:v>12</c:v>
                </c:pt>
                <c:pt idx="60">
                  <c:v>13</c:v>
                </c:pt>
                <c:pt idx="61">
                  <c:v>15</c:v>
                </c:pt>
                <c:pt idx="62">
                  <c:v>8</c:v>
                </c:pt>
                <c:pt idx="63">
                  <c:v>5</c:v>
                </c:pt>
                <c:pt idx="64">
                  <c:v>1</c:v>
                </c:pt>
                <c:pt idx="65">
                  <c:v>10</c:v>
                </c:pt>
                <c:pt idx="66">
                  <c:v>7</c:v>
                </c:pt>
                <c:pt idx="67">
                  <c:v>19</c:v>
                </c:pt>
                <c:pt idx="68">
                  <c:v>4</c:v>
                </c:pt>
                <c:pt idx="69">
                  <c:v>15</c:v>
                </c:pt>
                <c:pt idx="70">
                  <c:v>12</c:v>
                </c:pt>
                <c:pt idx="71">
                  <c:v>1</c:v>
                </c:pt>
                <c:pt idx="72">
                  <c:v>3</c:v>
                </c:pt>
                <c:pt idx="73">
                  <c:v>14</c:v>
                </c:pt>
                <c:pt idx="74">
                  <c:v>11</c:v>
                </c:pt>
                <c:pt idx="75">
                  <c:v>10</c:v>
                </c:pt>
                <c:pt idx="76">
                  <c:v>6</c:v>
                </c:pt>
                <c:pt idx="77">
                  <c:v>11</c:v>
                </c:pt>
                <c:pt idx="78">
                  <c:v>5</c:v>
                </c:pt>
                <c:pt idx="79">
                  <c:v>1</c:v>
                </c:pt>
                <c:pt idx="80">
                  <c:v>11</c:v>
                </c:pt>
                <c:pt idx="81">
                  <c:v>9</c:v>
                </c:pt>
                <c:pt idx="82">
                  <c:v>8</c:v>
                </c:pt>
                <c:pt idx="83">
                  <c:v>5</c:v>
                </c:pt>
                <c:pt idx="84">
                  <c:v>5</c:v>
                </c:pt>
                <c:pt idx="85">
                  <c:v>3</c:v>
                </c:pt>
                <c:pt idx="86">
                  <c:v>10</c:v>
                </c:pt>
                <c:pt idx="87">
                  <c:v>12</c:v>
                </c:pt>
                <c:pt idx="88">
                  <c:v>13</c:v>
                </c:pt>
                <c:pt idx="89">
                  <c:v>8</c:v>
                </c:pt>
                <c:pt idx="90">
                  <c:v>12</c:v>
                </c:pt>
                <c:pt idx="91">
                  <c:v>10</c:v>
                </c:pt>
                <c:pt idx="92">
                  <c:v>17</c:v>
                </c:pt>
                <c:pt idx="93">
                  <c:v>7</c:v>
                </c:pt>
                <c:pt idx="94">
                  <c:v>1</c:v>
                </c:pt>
                <c:pt idx="95">
                  <c:v>1</c:v>
                </c:pt>
                <c:pt idx="96">
                  <c:v>5</c:v>
                </c:pt>
                <c:pt idx="97">
                  <c:v>3</c:v>
                </c:pt>
                <c:pt idx="98">
                  <c:v>5</c:v>
                </c:pt>
                <c:pt idx="99">
                  <c:v>3</c:v>
                </c:pt>
                <c:pt idx="100">
                  <c:v>13</c:v>
                </c:pt>
                <c:pt idx="101">
                  <c:v>4</c:v>
                </c:pt>
                <c:pt idx="102">
                  <c:v>9</c:v>
                </c:pt>
                <c:pt idx="103">
                  <c:v>4</c:v>
                </c:pt>
                <c:pt idx="104">
                  <c:v>19</c:v>
                </c:pt>
                <c:pt idx="105">
                  <c:v>13</c:v>
                </c:pt>
                <c:pt idx="106">
                  <c:v>9</c:v>
                </c:pt>
                <c:pt idx="107">
                  <c:v>1</c:v>
                </c:pt>
                <c:pt idx="108">
                  <c:v>19</c:v>
                </c:pt>
                <c:pt idx="109">
                  <c:v>5</c:v>
                </c:pt>
                <c:pt idx="110">
                  <c:v>15</c:v>
                </c:pt>
                <c:pt idx="111">
                  <c:v>14</c:v>
                </c:pt>
                <c:pt idx="112">
                  <c:v>10</c:v>
                </c:pt>
                <c:pt idx="113">
                  <c:v>6</c:v>
                </c:pt>
                <c:pt idx="114">
                  <c:v>1</c:v>
                </c:pt>
                <c:pt idx="115">
                  <c:v>6</c:v>
                </c:pt>
                <c:pt idx="116">
                  <c:v>5</c:v>
                </c:pt>
                <c:pt idx="117">
                  <c:v>7</c:v>
                </c:pt>
                <c:pt idx="118">
                  <c:v>7</c:v>
                </c:pt>
                <c:pt idx="119">
                  <c:v>4</c:v>
                </c:pt>
                <c:pt idx="120">
                  <c:v>6</c:v>
                </c:pt>
                <c:pt idx="121">
                  <c:v>3</c:v>
                </c:pt>
                <c:pt idx="122">
                  <c:v>15</c:v>
                </c:pt>
                <c:pt idx="123">
                  <c:v>7</c:v>
                </c:pt>
                <c:pt idx="124">
                  <c:v>4</c:v>
                </c:pt>
                <c:pt idx="125">
                  <c:v>10</c:v>
                </c:pt>
                <c:pt idx="126">
                  <c:v>15</c:v>
                </c:pt>
                <c:pt idx="127">
                  <c:v>5</c:v>
                </c:pt>
                <c:pt idx="128">
                  <c:v>13</c:v>
                </c:pt>
                <c:pt idx="129">
                  <c:v>5</c:v>
                </c:pt>
                <c:pt idx="130">
                  <c:v>2</c:v>
                </c:pt>
                <c:pt idx="131">
                  <c:v>4</c:v>
                </c:pt>
                <c:pt idx="132">
                  <c:v>12</c:v>
                </c:pt>
                <c:pt idx="133">
                  <c:v>7</c:v>
                </c:pt>
                <c:pt idx="134">
                  <c:v>11</c:v>
                </c:pt>
                <c:pt idx="135">
                  <c:v>17</c:v>
                </c:pt>
                <c:pt idx="136">
                  <c:v>9</c:v>
                </c:pt>
                <c:pt idx="137">
                  <c:v>11</c:v>
                </c:pt>
                <c:pt idx="138">
                  <c:v>11</c:v>
                </c:pt>
                <c:pt idx="139">
                  <c:v>3</c:v>
                </c:pt>
                <c:pt idx="140">
                  <c:v>11</c:v>
                </c:pt>
                <c:pt idx="141">
                  <c:v>10</c:v>
                </c:pt>
                <c:pt idx="142">
                  <c:v>14</c:v>
                </c:pt>
                <c:pt idx="143">
                  <c:v>1</c:v>
                </c:pt>
                <c:pt idx="144">
                  <c:v>4</c:v>
                </c:pt>
                <c:pt idx="145">
                  <c:v>7</c:v>
                </c:pt>
                <c:pt idx="146">
                  <c:v>17</c:v>
                </c:pt>
                <c:pt idx="147">
                  <c:v>14</c:v>
                </c:pt>
                <c:pt idx="148">
                  <c:v>9</c:v>
                </c:pt>
                <c:pt idx="149">
                  <c:v>4</c:v>
                </c:pt>
                <c:pt idx="150">
                  <c:v>8</c:v>
                </c:pt>
                <c:pt idx="151">
                  <c:v>11</c:v>
                </c:pt>
                <c:pt idx="152">
                  <c:v>6</c:v>
                </c:pt>
                <c:pt idx="153">
                  <c:v>9</c:v>
                </c:pt>
                <c:pt idx="154">
                  <c:v>19</c:v>
                </c:pt>
                <c:pt idx="155">
                  <c:v>11</c:v>
                </c:pt>
                <c:pt idx="156">
                  <c:v>8</c:v>
                </c:pt>
                <c:pt idx="157">
                  <c:v>3</c:v>
                </c:pt>
                <c:pt idx="158">
                  <c:v>3</c:v>
                </c:pt>
                <c:pt idx="159">
                  <c:v>5</c:v>
                </c:pt>
                <c:pt idx="160">
                  <c:v>18</c:v>
                </c:pt>
                <c:pt idx="161">
                  <c:v>14</c:v>
                </c:pt>
                <c:pt idx="162">
                  <c:v>4</c:v>
                </c:pt>
                <c:pt idx="163">
                  <c:v>1</c:v>
                </c:pt>
                <c:pt idx="164">
                  <c:v>3</c:v>
                </c:pt>
                <c:pt idx="165">
                  <c:v>2</c:v>
                </c:pt>
                <c:pt idx="166">
                  <c:v>6</c:v>
                </c:pt>
                <c:pt idx="167">
                  <c:v>3</c:v>
                </c:pt>
                <c:pt idx="168">
                  <c:v>11</c:v>
                </c:pt>
                <c:pt idx="169">
                  <c:v>12</c:v>
                </c:pt>
                <c:pt idx="170">
                  <c:v>14</c:v>
                </c:pt>
                <c:pt idx="171">
                  <c:v>12</c:v>
                </c:pt>
                <c:pt idx="172">
                  <c:v>4</c:v>
                </c:pt>
                <c:pt idx="173">
                  <c:v>4</c:v>
                </c:pt>
                <c:pt idx="174">
                  <c:v>1</c:v>
                </c:pt>
                <c:pt idx="175">
                  <c:v>8</c:v>
                </c:pt>
                <c:pt idx="176">
                  <c:v>9</c:v>
                </c:pt>
                <c:pt idx="177">
                  <c:v>6</c:v>
                </c:pt>
                <c:pt idx="178">
                  <c:v>16</c:v>
                </c:pt>
                <c:pt idx="179">
                  <c:v>5</c:v>
                </c:pt>
                <c:pt idx="180">
                  <c:v>7</c:v>
                </c:pt>
                <c:pt idx="181">
                  <c:v>6</c:v>
                </c:pt>
                <c:pt idx="182">
                  <c:v>15</c:v>
                </c:pt>
                <c:pt idx="183">
                  <c:v>8</c:v>
                </c:pt>
                <c:pt idx="184">
                  <c:v>13</c:v>
                </c:pt>
                <c:pt idx="185">
                  <c:v>6</c:v>
                </c:pt>
                <c:pt idx="186">
                  <c:v>17</c:v>
                </c:pt>
                <c:pt idx="187">
                  <c:v>12</c:v>
                </c:pt>
                <c:pt idx="188">
                  <c:v>13</c:v>
                </c:pt>
                <c:pt idx="189">
                  <c:v>11</c:v>
                </c:pt>
                <c:pt idx="190">
                  <c:v>5</c:v>
                </c:pt>
                <c:pt idx="191">
                  <c:v>9</c:v>
                </c:pt>
                <c:pt idx="192">
                  <c:v>3</c:v>
                </c:pt>
                <c:pt idx="193">
                  <c:v>3</c:v>
                </c:pt>
                <c:pt idx="194">
                  <c:v>15</c:v>
                </c:pt>
                <c:pt idx="195">
                  <c:v>1</c:v>
                </c:pt>
                <c:pt idx="196">
                  <c:v>11</c:v>
                </c:pt>
                <c:pt idx="197">
                  <c:v>8</c:v>
                </c:pt>
                <c:pt idx="198">
                  <c:v>5</c:v>
                </c:pt>
                <c:pt idx="199">
                  <c:v>5</c:v>
                </c:pt>
                <c:pt idx="200">
                  <c:v>14</c:v>
                </c:pt>
                <c:pt idx="201">
                  <c:v>13</c:v>
                </c:pt>
                <c:pt idx="202">
                  <c:v>13</c:v>
                </c:pt>
                <c:pt idx="203">
                  <c:v>4</c:v>
                </c:pt>
                <c:pt idx="204">
                  <c:v>11</c:v>
                </c:pt>
                <c:pt idx="205">
                  <c:v>8</c:v>
                </c:pt>
                <c:pt idx="206">
                  <c:v>14</c:v>
                </c:pt>
                <c:pt idx="207">
                  <c:v>16</c:v>
                </c:pt>
                <c:pt idx="208">
                  <c:v>9</c:v>
                </c:pt>
                <c:pt idx="209">
                  <c:v>9</c:v>
                </c:pt>
                <c:pt idx="210">
                  <c:v>3</c:v>
                </c:pt>
                <c:pt idx="211">
                  <c:v>3</c:v>
                </c:pt>
                <c:pt idx="212">
                  <c:v>16</c:v>
                </c:pt>
                <c:pt idx="213">
                  <c:v>7</c:v>
                </c:pt>
                <c:pt idx="214">
                  <c:v>4</c:v>
                </c:pt>
                <c:pt idx="215">
                  <c:v>6</c:v>
                </c:pt>
                <c:pt idx="216">
                  <c:v>2</c:v>
                </c:pt>
                <c:pt idx="217">
                  <c:v>9</c:v>
                </c:pt>
                <c:pt idx="218">
                  <c:v>10</c:v>
                </c:pt>
                <c:pt idx="219">
                  <c:v>11</c:v>
                </c:pt>
                <c:pt idx="220">
                  <c:v>6</c:v>
                </c:pt>
                <c:pt idx="221">
                  <c:v>5</c:v>
                </c:pt>
                <c:pt idx="222">
                  <c:v>18</c:v>
                </c:pt>
                <c:pt idx="223">
                  <c:v>8</c:v>
                </c:pt>
                <c:pt idx="224">
                  <c:v>18</c:v>
                </c:pt>
                <c:pt idx="225">
                  <c:v>11</c:v>
                </c:pt>
                <c:pt idx="226">
                  <c:v>10</c:v>
                </c:pt>
                <c:pt idx="227">
                  <c:v>10</c:v>
                </c:pt>
                <c:pt idx="228">
                  <c:v>8</c:v>
                </c:pt>
                <c:pt idx="229">
                  <c:v>4</c:v>
                </c:pt>
                <c:pt idx="230">
                  <c:v>5</c:v>
                </c:pt>
                <c:pt idx="231">
                  <c:v>7</c:v>
                </c:pt>
                <c:pt idx="232">
                  <c:v>5</c:v>
                </c:pt>
                <c:pt idx="233">
                  <c:v>18</c:v>
                </c:pt>
                <c:pt idx="234">
                  <c:v>7</c:v>
                </c:pt>
                <c:pt idx="235">
                  <c:v>2</c:v>
                </c:pt>
                <c:pt idx="236">
                  <c:v>14</c:v>
                </c:pt>
                <c:pt idx="237">
                  <c:v>16</c:v>
                </c:pt>
                <c:pt idx="238">
                  <c:v>17</c:v>
                </c:pt>
                <c:pt idx="239">
                  <c:v>2</c:v>
                </c:pt>
                <c:pt idx="240">
                  <c:v>11</c:v>
                </c:pt>
                <c:pt idx="241">
                  <c:v>3</c:v>
                </c:pt>
                <c:pt idx="242">
                  <c:v>9</c:v>
                </c:pt>
                <c:pt idx="243">
                  <c:v>15</c:v>
                </c:pt>
                <c:pt idx="244">
                  <c:v>2</c:v>
                </c:pt>
                <c:pt idx="245">
                  <c:v>14</c:v>
                </c:pt>
                <c:pt idx="246">
                  <c:v>2</c:v>
                </c:pt>
                <c:pt idx="247">
                  <c:v>15</c:v>
                </c:pt>
                <c:pt idx="248">
                  <c:v>2</c:v>
                </c:pt>
                <c:pt idx="249">
                  <c:v>18</c:v>
                </c:pt>
                <c:pt idx="250">
                  <c:v>6</c:v>
                </c:pt>
                <c:pt idx="251">
                  <c:v>10</c:v>
                </c:pt>
                <c:pt idx="252">
                  <c:v>2</c:v>
                </c:pt>
                <c:pt idx="253">
                  <c:v>8</c:v>
                </c:pt>
                <c:pt idx="254">
                  <c:v>15</c:v>
                </c:pt>
                <c:pt idx="255">
                  <c:v>3</c:v>
                </c:pt>
                <c:pt idx="256">
                  <c:v>7</c:v>
                </c:pt>
                <c:pt idx="257">
                  <c:v>15</c:v>
                </c:pt>
                <c:pt idx="258">
                  <c:v>4</c:v>
                </c:pt>
                <c:pt idx="259">
                  <c:v>10</c:v>
                </c:pt>
                <c:pt idx="260">
                  <c:v>6</c:v>
                </c:pt>
                <c:pt idx="261">
                  <c:v>15</c:v>
                </c:pt>
                <c:pt idx="262">
                  <c:v>16</c:v>
                </c:pt>
                <c:pt idx="263">
                  <c:v>18</c:v>
                </c:pt>
                <c:pt idx="264">
                  <c:v>19</c:v>
                </c:pt>
                <c:pt idx="265">
                  <c:v>17</c:v>
                </c:pt>
                <c:pt idx="266">
                  <c:v>5</c:v>
                </c:pt>
                <c:pt idx="267">
                  <c:v>2</c:v>
                </c:pt>
                <c:pt idx="268">
                  <c:v>9</c:v>
                </c:pt>
                <c:pt idx="269">
                  <c:v>2</c:v>
                </c:pt>
                <c:pt idx="270">
                  <c:v>4</c:v>
                </c:pt>
                <c:pt idx="271">
                  <c:v>1</c:v>
                </c:pt>
                <c:pt idx="272">
                  <c:v>10</c:v>
                </c:pt>
                <c:pt idx="273">
                  <c:v>2</c:v>
                </c:pt>
                <c:pt idx="274">
                  <c:v>9</c:v>
                </c:pt>
                <c:pt idx="275">
                  <c:v>7</c:v>
                </c:pt>
                <c:pt idx="276">
                  <c:v>1</c:v>
                </c:pt>
                <c:pt idx="277">
                  <c:v>15</c:v>
                </c:pt>
                <c:pt idx="278">
                  <c:v>18</c:v>
                </c:pt>
                <c:pt idx="279">
                  <c:v>4</c:v>
                </c:pt>
                <c:pt idx="280">
                  <c:v>3</c:v>
                </c:pt>
                <c:pt idx="281">
                  <c:v>14</c:v>
                </c:pt>
                <c:pt idx="282">
                  <c:v>4</c:v>
                </c:pt>
                <c:pt idx="283">
                  <c:v>15</c:v>
                </c:pt>
                <c:pt idx="284">
                  <c:v>5</c:v>
                </c:pt>
                <c:pt idx="285">
                  <c:v>15</c:v>
                </c:pt>
                <c:pt idx="286">
                  <c:v>5</c:v>
                </c:pt>
                <c:pt idx="287">
                  <c:v>9</c:v>
                </c:pt>
                <c:pt idx="288">
                  <c:v>15</c:v>
                </c:pt>
                <c:pt idx="289">
                  <c:v>8</c:v>
                </c:pt>
                <c:pt idx="290">
                  <c:v>1</c:v>
                </c:pt>
                <c:pt idx="291">
                  <c:v>10</c:v>
                </c:pt>
                <c:pt idx="292">
                  <c:v>14</c:v>
                </c:pt>
                <c:pt idx="293">
                  <c:v>4</c:v>
                </c:pt>
                <c:pt idx="294">
                  <c:v>5</c:v>
                </c:pt>
                <c:pt idx="295">
                  <c:v>5</c:v>
                </c:pt>
                <c:pt idx="296">
                  <c:v>9</c:v>
                </c:pt>
                <c:pt idx="297">
                  <c:v>14</c:v>
                </c:pt>
                <c:pt idx="298">
                  <c:v>4</c:v>
                </c:pt>
                <c:pt idx="299">
                  <c:v>16</c:v>
                </c:pt>
                <c:pt idx="300">
                  <c:v>7</c:v>
                </c:pt>
                <c:pt idx="301">
                  <c:v>7</c:v>
                </c:pt>
                <c:pt idx="302">
                  <c:v>5</c:v>
                </c:pt>
                <c:pt idx="303">
                  <c:v>1</c:v>
                </c:pt>
                <c:pt idx="304">
                  <c:v>1</c:v>
                </c:pt>
                <c:pt idx="305">
                  <c:v>4</c:v>
                </c:pt>
                <c:pt idx="306">
                  <c:v>17</c:v>
                </c:pt>
                <c:pt idx="307">
                  <c:v>8</c:v>
                </c:pt>
                <c:pt idx="308">
                  <c:v>7</c:v>
                </c:pt>
                <c:pt idx="309">
                  <c:v>13</c:v>
                </c:pt>
                <c:pt idx="310">
                  <c:v>17</c:v>
                </c:pt>
                <c:pt idx="311">
                  <c:v>14</c:v>
                </c:pt>
                <c:pt idx="312">
                  <c:v>19</c:v>
                </c:pt>
                <c:pt idx="313">
                  <c:v>10</c:v>
                </c:pt>
                <c:pt idx="314">
                  <c:v>4</c:v>
                </c:pt>
                <c:pt idx="315">
                  <c:v>3</c:v>
                </c:pt>
                <c:pt idx="316">
                  <c:v>9</c:v>
                </c:pt>
                <c:pt idx="317">
                  <c:v>8</c:v>
                </c:pt>
                <c:pt idx="318">
                  <c:v>1</c:v>
                </c:pt>
                <c:pt idx="319">
                  <c:v>11</c:v>
                </c:pt>
                <c:pt idx="320">
                  <c:v>13</c:v>
                </c:pt>
                <c:pt idx="321">
                  <c:v>4</c:v>
                </c:pt>
                <c:pt idx="322">
                  <c:v>17</c:v>
                </c:pt>
                <c:pt idx="323">
                  <c:v>19</c:v>
                </c:pt>
                <c:pt idx="324">
                  <c:v>1</c:v>
                </c:pt>
                <c:pt idx="325">
                  <c:v>13</c:v>
                </c:pt>
                <c:pt idx="326">
                  <c:v>14</c:v>
                </c:pt>
                <c:pt idx="327">
                  <c:v>16</c:v>
                </c:pt>
                <c:pt idx="328">
                  <c:v>18</c:v>
                </c:pt>
                <c:pt idx="329">
                  <c:v>11</c:v>
                </c:pt>
                <c:pt idx="330">
                  <c:v>13</c:v>
                </c:pt>
                <c:pt idx="331">
                  <c:v>11</c:v>
                </c:pt>
                <c:pt idx="332">
                  <c:v>7</c:v>
                </c:pt>
                <c:pt idx="333">
                  <c:v>6</c:v>
                </c:pt>
                <c:pt idx="334">
                  <c:v>14</c:v>
                </c:pt>
              </c:numCache>
            </c:numRef>
          </c:val>
          <c:smooth val="0"/>
          <c:extLst>
            <c:ext xmlns:c16="http://schemas.microsoft.com/office/drawing/2014/chart" uri="{C3380CC4-5D6E-409C-BE32-E72D297353CC}">
              <c16:uniqueId val="{00000005-C7DE-403D-88F5-B335FAEF3A9F}"/>
            </c:ext>
          </c:extLst>
        </c:ser>
        <c:ser>
          <c:idx val="6"/>
          <c:order val="6"/>
          <c:tx>
            <c:strRef>
              <c:f>Sheet7!$K$1</c:f>
              <c:strCache>
                <c:ptCount val="1"/>
                <c:pt idx="0">
                  <c:v>Rank of F_lambda7</c:v>
                </c:pt>
              </c:strCache>
            </c:strRef>
          </c:tx>
          <c:spPr>
            <a:ln w="19050" cap="rnd">
              <a:solidFill>
                <a:schemeClr val="accent1">
                  <a:lumMod val="6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Sheet7!$K$2:$K$336</c:f>
              <c:numCache>
                <c:formatCode>General</c:formatCode>
                <c:ptCount val="335"/>
                <c:pt idx="0">
                  <c:v>14</c:v>
                </c:pt>
                <c:pt idx="1">
                  <c:v>3</c:v>
                </c:pt>
                <c:pt idx="2">
                  <c:v>3</c:v>
                </c:pt>
                <c:pt idx="3">
                  <c:v>19</c:v>
                </c:pt>
                <c:pt idx="4">
                  <c:v>18</c:v>
                </c:pt>
                <c:pt idx="5">
                  <c:v>17</c:v>
                </c:pt>
                <c:pt idx="6">
                  <c:v>12</c:v>
                </c:pt>
                <c:pt idx="7">
                  <c:v>14</c:v>
                </c:pt>
                <c:pt idx="8">
                  <c:v>9</c:v>
                </c:pt>
                <c:pt idx="9">
                  <c:v>9</c:v>
                </c:pt>
                <c:pt idx="10">
                  <c:v>9</c:v>
                </c:pt>
                <c:pt idx="11">
                  <c:v>1</c:v>
                </c:pt>
                <c:pt idx="12">
                  <c:v>8</c:v>
                </c:pt>
                <c:pt idx="13">
                  <c:v>17</c:v>
                </c:pt>
                <c:pt idx="14">
                  <c:v>2</c:v>
                </c:pt>
                <c:pt idx="15">
                  <c:v>5</c:v>
                </c:pt>
                <c:pt idx="16">
                  <c:v>13</c:v>
                </c:pt>
                <c:pt idx="17">
                  <c:v>9</c:v>
                </c:pt>
                <c:pt idx="18">
                  <c:v>13</c:v>
                </c:pt>
                <c:pt idx="19">
                  <c:v>18</c:v>
                </c:pt>
                <c:pt idx="20">
                  <c:v>6</c:v>
                </c:pt>
                <c:pt idx="21">
                  <c:v>5</c:v>
                </c:pt>
                <c:pt idx="22">
                  <c:v>15</c:v>
                </c:pt>
                <c:pt idx="23">
                  <c:v>5</c:v>
                </c:pt>
                <c:pt idx="24">
                  <c:v>11</c:v>
                </c:pt>
                <c:pt idx="25">
                  <c:v>4</c:v>
                </c:pt>
                <c:pt idx="26">
                  <c:v>14</c:v>
                </c:pt>
                <c:pt idx="27">
                  <c:v>6</c:v>
                </c:pt>
                <c:pt idx="28">
                  <c:v>15</c:v>
                </c:pt>
                <c:pt idx="29">
                  <c:v>1</c:v>
                </c:pt>
                <c:pt idx="30">
                  <c:v>16</c:v>
                </c:pt>
                <c:pt idx="31">
                  <c:v>6</c:v>
                </c:pt>
                <c:pt idx="32">
                  <c:v>7</c:v>
                </c:pt>
                <c:pt idx="33">
                  <c:v>8</c:v>
                </c:pt>
                <c:pt idx="34">
                  <c:v>5</c:v>
                </c:pt>
                <c:pt idx="35">
                  <c:v>14</c:v>
                </c:pt>
                <c:pt idx="36">
                  <c:v>4</c:v>
                </c:pt>
                <c:pt idx="37">
                  <c:v>5</c:v>
                </c:pt>
                <c:pt idx="38">
                  <c:v>16</c:v>
                </c:pt>
                <c:pt idx="39">
                  <c:v>7</c:v>
                </c:pt>
                <c:pt idx="40">
                  <c:v>8</c:v>
                </c:pt>
                <c:pt idx="41">
                  <c:v>10</c:v>
                </c:pt>
                <c:pt idx="42">
                  <c:v>8</c:v>
                </c:pt>
                <c:pt idx="43">
                  <c:v>9</c:v>
                </c:pt>
                <c:pt idx="44">
                  <c:v>13</c:v>
                </c:pt>
                <c:pt idx="45">
                  <c:v>8</c:v>
                </c:pt>
                <c:pt idx="46">
                  <c:v>11</c:v>
                </c:pt>
                <c:pt idx="47">
                  <c:v>12</c:v>
                </c:pt>
                <c:pt idx="48">
                  <c:v>2</c:v>
                </c:pt>
                <c:pt idx="49">
                  <c:v>15</c:v>
                </c:pt>
                <c:pt idx="50">
                  <c:v>3</c:v>
                </c:pt>
                <c:pt idx="51">
                  <c:v>7</c:v>
                </c:pt>
                <c:pt idx="52">
                  <c:v>17</c:v>
                </c:pt>
                <c:pt idx="53">
                  <c:v>14</c:v>
                </c:pt>
                <c:pt idx="54">
                  <c:v>8</c:v>
                </c:pt>
                <c:pt idx="55">
                  <c:v>2</c:v>
                </c:pt>
                <c:pt idx="56">
                  <c:v>8</c:v>
                </c:pt>
                <c:pt idx="57">
                  <c:v>8</c:v>
                </c:pt>
                <c:pt idx="58">
                  <c:v>16</c:v>
                </c:pt>
                <c:pt idx="59">
                  <c:v>17</c:v>
                </c:pt>
                <c:pt idx="60">
                  <c:v>12</c:v>
                </c:pt>
                <c:pt idx="61">
                  <c:v>9</c:v>
                </c:pt>
                <c:pt idx="62">
                  <c:v>11</c:v>
                </c:pt>
                <c:pt idx="63">
                  <c:v>7</c:v>
                </c:pt>
                <c:pt idx="64">
                  <c:v>15</c:v>
                </c:pt>
                <c:pt idx="65">
                  <c:v>5</c:v>
                </c:pt>
                <c:pt idx="66">
                  <c:v>17</c:v>
                </c:pt>
                <c:pt idx="67">
                  <c:v>4</c:v>
                </c:pt>
                <c:pt idx="68">
                  <c:v>8</c:v>
                </c:pt>
                <c:pt idx="69">
                  <c:v>19</c:v>
                </c:pt>
                <c:pt idx="70">
                  <c:v>2</c:v>
                </c:pt>
                <c:pt idx="71">
                  <c:v>10</c:v>
                </c:pt>
                <c:pt idx="72">
                  <c:v>10</c:v>
                </c:pt>
                <c:pt idx="73">
                  <c:v>2</c:v>
                </c:pt>
                <c:pt idx="74">
                  <c:v>2</c:v>
                </c:pt>
                <c:pt idx="75">
                  <c:v>14</c:v>
                </c:pt>
                <c:pt idx="76">
                  <c:v>7</c:v>
                </c:pt>
                <c:pt idx="77">
                  <c:v>5</c:v>
                </c:pt>
                <c:pt idx="78">
                  <c:v>8</c:v>
                </c:pt>
                <c:pt idx="79">
                  <c:v>14</c:v>
                </c:pt>
                <c:pt idx="80">
                  <c:v>17</c:v>
                </c:pt>
                <c:pt idx="81">
                  <c:v>11</c:v>
                </c:pt>
                <c:pt idx="82">
                  <c:v>13</c:v>
                </c:pt>
                <c:pt idx="83">
                  <c:v>9</c:v>
                </c:pt>
                <c:pt idx="84">
                  <c:v>7</c:v>
                </c:pt>
                <c:pt idx="85">
                  <c:v>13</c:v>
                </c:pt>
                <c:pt idx="86">
                  <c:v>13</c:v>
                </c:pt>
                <c:pt idx="87">
                  <c:v>3</c:v>
                </c:pt>
                <c:pt idx="88">
                  <c:v>6</c:v>
                </c:pt>
                <c:pt idx="89">
                  <c:v>4</c:v>
                </c:pt>
                <c:pt idx="90">
                  <c:v>19</c:v>
                </c:pt>
                <c:pt idx="91">
                  <c:v>12</c:v>
                </c:pt>
                <c:pt idx="92">
                  <c:v>12</c:v>
                </c:pt>
                <c:pt idx="93">
                  <c:v>12</c:v>
                </c:pt>
                <c:pt idx="94">
                  <c:v>4</c:v>
                </c:pt>
                <c:pt idx="95">
                  <c:v>9</c:v>
                </c:pt>
                <c:pt idx="96">
                  <c:v>3</c:v>
                </c:pt>
                <c:pt idx="97">
                  <c:v>15</c:v>
                </c:pt>
                <c:pt idx="98">
                  <c:v>11</c:v>
                </c:pt>
                <c:pt idx="99">
                  <c:v>14</c:v>
                </c:pt>
                <c:pt idx="100">
                  <c:v>7</c:v>
                </c:pt>
                <c:pt idx="101">
                  <c:v>9</c:v>
                </c:pt>
                <c:pt idx="102">
                  <c:v>18</c:v>
                </c:pt>
                <c:pt idx="103">
                  <c:v>2</c:v>
                </c:pt>
                <c:pt idx="104">
                  <c:v>12</c:v>
                </c:pt>
                <c:pt idx="105">
                  <c:v>12</c:v>
                </c:pt>
                <c:pt idx="106">
                  <c:v>7</c:v>
                </c:pt>
                <c:pt idx="107">
                  <c:v>12</c:v>
                </c:pt>
                <c:pt idx="108">
                  <c:v>15</c:v>
                </c:pt>
                <c:pt idx="109">
                  <c:v>1</c:v>
                </c:pt>
                <c:pt idx="110">
                  <c:v>9</c:v>
                </c:pt>
                <c:pt idx="111">
                  <c:v>3</c:v>
                </c:pt>
                <c:pt idx="112">
                  <c:v>6</c:v>
                </c:pt>
                <c:pt idx="113">
                  <c:v>8</c:v>
                </c:pt>
                <c:pt idx="114">
                  <c:v>12</c:v>
                </c:pt>
                <c:pt idx="115">
                  <c:v>7</c:v>
                </c:pt>
                <c:pt idx="116">
                  <c:v>7</c:v>
                </c:pt>
                <c:pt idx="117">
                  <c:v>12</c:v>
                </c:pt>
                <c:pt idx="118">
                  <c:v>2</c:v>
                </c:pt>
                <c:pt idx="119">
                  <c:v>10</c:v>
                </c:pt>
                <c:pt idx="120">
                  <c:v>7</c:v>
                </c:pt>
                <c:pt idx="121">
                  <c:v>10</c:v>
                </c:pt>
                <c:pt idx="122">
                  <c:v>7</c:v>
                </c:pt>
                <c:pt idx="123">
                  <c:v>2</c:v>
                </c:pt>
                <c:pt idx="124">
                  <c:v>18</c:v>
                </c:pt>
                <c:pt idx="125">
                  <c:v>9</c:v>
                </c:pt>
                <c:pt idx="126">
                  <c:v>4</c:v>
                </c:pt>
                <c:pt idx="127">
                  <c:v>19</c:v>
                </c:pt>
                <c:pt idx="128">
                  <c:v>3</c:v>
                </c:pt>
                <c:pt idx="129">
                  <c:v>3</c:v>
                </c:pt>
                <c:pt idx="130">
                  <c:v>12</c:v>
                </c:pt>
                <c:pt idx="131">
                  <c:v>6</c:v>
                </c:pt>
                <c:pt idx="132">
                  <c:v>2</c:v>
                </c:pt>
                <c:pt idx="133">
                  <c:v>9</c:v>
                </c:pt>
                <c:pt idx="134">
                  <c:v>13</c:v>
                </c:pt>
                <c:pt idx="135">
                  <c:v>9</c:v>
                </c:pt>
                <c:pt idx="136">
                  <c:v>19</c:v>
                </c:pt>
                <c:pt idx="137">
                  <c:v>7</c:v>
                </c:pt>
                <c:pt idx="138">
                  <c:v>14</c:v>
                </c:pt>
                <c:pt idx="139">
                  <c:v>18</c:v>
                </c:pt>
                <c:pt idx="140">
                  <c:v>3</c:v>
                </c:pt>
                <c:pt idx="141">
                  <c:v>12</c:v>
                </c:pt>
                <c:pt idx="142">
                  <c:v>17</c:v>
                </c:pt>
                <c:pt idx="143">
                  <c:v>11</c:v>
                </c:pt>
                <c:pt idx="144">
                  <c:v>9</c:v>
                </c:pt>
                <c:pt idx="145">
                  <c:v>17</c:v>
                </c:pt>
                <c:pt idx="146">
                  <c:v>18</c:v>
                </c:pt>
                <c:pt idx="147">
                  <c:v>7</c:v>
                </c:pt>
                <c:pt idx="148">
                  <c:v>4</c:v>
                </c:pt>
                <c:pt idx="149">
                  <c:v>6</c:v>
                </c:pt>
                <c:pt idx="150">
                  <c:v>4</c:v>
                </c:pt>
                <c:pt idx="151">
                  <c:v>2</c:v>
                </c:pt>
                <c:pt idx="152">
                  <c:v>3</c:v>
                </c:pt>
                <c:pt idx="153">
                  <c:v>13</c:v>
                </c:pt>
                <c:pt idx="154">
                  <c:v>3</c:v>
                </c:pt>
                <c:pt idx="155">
                  <c:v>16</c:v>
                </c:pt>
                <c:pt idx="156">
                  <c:v>2</c:v>
                </c:pt>
                <c:pt idx="157">
                  <c:v>16</c:v>
                </c:pt>
                <c:pt idx="158">
                  <c:v>12</c:v>
                </c:pt>
                <c:pt idx="159">
                  <c:v>15</c:v>
                </c:pt>
                <c:pt idx="160">
                  <c:v>15</c:v>
                </c:pt>
                <c:pt idx="161">
                  <c:v>10</c:v>
                </c:pt>
                <c:pt idx="162">
                  <c:v>11</c:v>
                </c:pt>
                <c:pt idx="163">
                  <c:v>7</c:v>
                </c:pt>
                <c:pt idx="164">
                  <c:v>12</c:v>
                </c:pt>
                <c:pt idx="165">
                  <c:v>6</c:v>
                </c:pt>
                <c:pt idx="166">
                  <c:v>14</c:v>
                </c:pt>
                <c:pt idx="167">
                  <c:v>6</c:v>
                </c:pt>
                <c:pt idx="168">
                  <c:v>3</c:v>
                </c:pt>
                <c:pt idx="169">
                  <c:v>2</c:v>
                </c:pt>
                <c:pt idx="170">
                  <c:v>12</c:v>
                </c:pt>
                <c:pt idx="171">
                  <c:v>5</c:v>
                </c:pt>
                <c:pt idx="172">
                  <c:v>16</c:v>
                </c:pt>
                <c:pt idx="173">
                  <c:v>8</c:v>
                </c:pt>
                <c:pt idx="174">
                  <c:v>2</c:v>
                </c:pt>
                <c:pt idx="175">
                  <c:v>4</c:v>
                </c:pt>
                <c:pt idx="176">
                  <c:v>3</c:v>
                </c:pt>
                <c:pt idx="177">
                  <c:v>11</c:v>
                </c:pt>
                <c:pt idx="178">
                  <c:v>17</c:v>
                </c:pt>
                <c:pt idx="179">
                  <c:v>7</c:v>
                </c:pt>
                <c:pt idx="180">
                  <c:v>13</c:v>
                </c:pt>
                <c:pt idx="181">
                  <c:v>11</c:v>
                </c:pt>
                <c:pt idx="182">
                  <c:v>2</c:v>
                </c:pt>
                <c:pt idx="183">
                  <c:v>14</c:v>
                </c:pt>
                <c:pt idx="184">
                  <c:v>18</c:v>
                </c:pt>
                <c:pt idx="185">
                  <c:v>2</c:v>
                </c:pt>
                <c:pt idx="186">
                  <c:v>13</c:v>
                </c:pt>
                <c:pt idx="187">
                  <c:v>4</c:v>
                </c:pt>
                <c:pt idx="188">
                  <c:v>19</c:v>
                </c:pt>
                <c:pt idx="189">
                  <c:v>2</c:v>
                </c:pt>
                <c:pt idx="190">
                  <c:v>15</c:v>
                </c:pt>
                <c:pt idx="191">
                  <c:v>3</c:v>
                </c:pt>
                <c:pt idx="192">
                  <c:v>9</c:v>
                </c:pt>
                <c:pt idx="193">
                  <c:v>5</c:v>
                </c:pt>
                <c:pt idx="194">
                  <c:v>2</c:v>
                </c:pt>
                <c:pt idx="195">
                  <c:v>12</c:v>
                </c:pt>
                <c:pt idx="196">
                  <c:v>7</c:v>
                </c:pt>
                <c:pt idx="197">
                  <c:v>10</c:v>
                </c:pt>
                <c:pt idx="198">
                  <c:v>11</c:v>
                </c:pt>
                <c:pt idx="199">
                  <c:v>18</c:v>
                </c:pt>
                <c:pt idx="200">
                  <c:v>18</c:v>
                </c:pt>
                <c:pt idx="201">
                  <c:v>4</c:v>
                </c:pt>
                <c:pt idx="202">
                  <c:v>15</c:v>
                </c:pt>
                <c:pt idx="203">
                  <c:v>19</c:v>
                </c:pt>
                <c:pt idx="204">
                  <c:v>6</c:v>
                </c:pt>
                <c:pt idx="205">
                  <c:v>13</c:v>
                </c:pt>
                <c:pt idx="206">
                  <c:v>19</c:v>
                </c:pt>
                <c:pt idx="207">
                  <c:v>1</c:v>
                </c:pt>
                <c:pt idx="208">
                  <c:v>10</c:v>
                </c:pt>
                <c:pt idx="209">
                  <c:v>17</c:v>
                </c:pt>
                <c:pt idx="210">
                  <c:v>14</c:v>
                </c:pt>
                <c:pt idx="211">
                  <c:v>15</c:v>
                </c:pt>
                <c:pt idx="212">
                  <c:v>7</c:v>
                </c:pt>
                <c:pt idx="213">
                  <c:v>18</c:v>
                </c:pt>
                <c:pt idx="214">
                  <c:v>12</c:v>
                </c:pt>
                <c:pt idx="215">
                  <c:v>13</c:v>
                </c:pt>
                <c:pt idx="216">
                  <c:v>14</c:v>
                </c:pt>
                <c:pt idx="217">
                  <c:v>5</c:v>
                </c:pt>
                <c:pt idx="218">
                  <c:v>15</c:v>
                </c:pt>
                <c:pt idx="219">
                  <c:v>4</c:v>
                </c:pt>
                <c:pt idx="220">
                  <c:v>19</c:v>
                </c:pt>
                <c:pt idx="221">
                  <c:v>13</c:v>
                </c:pt>
                <c:pt idx="222">
                  <c:v>11</c:v>
                </c:pt>
                <c:pt idx="223">
                  <c:v>9</c:v>
                </c:pt>
                <c:pt idx="224">
                  <c:v>1</c:v>
                </c:pt>
                <c:pt idx="225">
                  <c:v>8</c:v>
                </c:pt>
                <c:pt idx="226">
                  <c:v>8</c:v>
                </c:pt>
                <c:pt idx="227">
                  <c:v>13</c:v>
                </c:pt>
                <c:pt idx="228">
                  <c:v>11</c:v>
                </c:pt>
                <c:pt idx="229">
                  <c:v>6</c:v>
                </c:pt>
                <c:pt idx="230">
                  <c:v>18</c:v>
                </c:pt>
                <c:pt idx="231">
                  <c:v>14</c:v>
                </c:pt>
                <c:pt idx="232">
                  <c:v>16</c:v>
                </c:pt>
                <c:pt idx="233">
                  <c:v>6</c:v>
                </c:pt>
                <c:pt idx="234">
                  <c:v>16</c:v>
                </c:pt>
                <c:pt idx="235">
                  <c:v>7</c:v>
                </c:pt>
                <c:pt idx="236">
                  <c:v>16</c:v>
                </c:pt>
                <c:pt idx="237">
                  <c:v>11</c:v>
                </c:pt>
                <c:pt idx="238">
                  <c:v>10</c:v>
                </c:pt>
                <c:pt idx="239">
                  <c:v>5</c:v>
                </c:pt>
                <c:pt idx="240">
                  <c:v>5</c:v>
                </c:pt>
                <c:pt idx="241">
                  <c:v>17</c:v>
                </c:pt>
                <c:pt idx="242">
                  <c:v>2</c:v>
                </c:pt>
                <c:pt idx="243">
                  <c:v>6</c:v>
                </c:pt>
                <c:pt idx="244">
                  <c:v>18</c:v>
                </c:pt>
                <c:pt idx="245">
                  <c:v>6</c:v>
                </c:pt>
                <c:pt idx="246">
                  <c:v>13</c:v>
                </c:pt>
                <c:pt idx="247">
                  <c:v>3</c:v>
                </c:pt>
                <c:pt idx="248">
                  <c:v>7</c:v>
                </c:pt>
                <c:pt idx="249">
                  <c:v>9</c:v>
                </c:pt>
                <c:pt idx="250">
                  <c:v>1</c:v>
                </c:pt>
                <c:pt idx="251">
                  <c:v>13</c:v>
                </c:pt>
                <c:pt idx="252">
                  <c:v>14</c:v>
                </c:pt>
                <c:pt idx="253">
                  <c:v>15</c:v>
                </c:pt>
                <c:pt idx="254">
                  <c:v>10</c:v>
                </c:pt>
                <c:pt idx="255">
                  <c:v>13</c:v>
                </c:pt>
                <c:pt idx="256">
                  <c:v>5</c:v>
                </c:pt>
                <c:pt idx="257">
                  <c:v>5</c:v>
                </c:pt>
                <c:pt idx="258">
                  <c:v>7</c:v>
                </c:pt>
                <c:pt idx="259">
                  <c:v>4</c:v>
                </c:pt>
                <c:pt idx="260">
                  <c:v>15</c:v>
                </c:pt>
                <c:pt idx="261">
                  <c:v>7</c:v>
                </c:pt>
                <c:pt idx="262">
                  <c:v>18</c:v>
                </c:pt>
                <c:pt idx="263">
                  <c:v>9</c:v>
                </c:pt>
                <c:pt idx="264">
                  <c:v>18</c:v>
                </c:pt>
                <c:pt idx="265">
                  <c:v>15</c:v>
                </c:pt>
                <c:pt idx="266">
                  <c:v>8</c:v>
                </c:pt>
                <c:pt idx="267">
                  <c:v>14</c:v>
                </c:pt>
                <c:pt idx="268">
                  <c:v>12</c:v>
                </c:pt>
                <c:pt idx="269">
                  <c:v>12</c:v>
                </c:pt>
                <c:pt idx="270">
                  <c:v>14</c:v>
                </c:pt>
                <c:pt idx="271">
                  <c:v>12</c:v>
                </c:pt>
                <c:pt idx="272">
                  <c:v>4</c:v>
                </c:pt>
                <c:pt idx="273">
                  <c:v>14</c:v>
                </c:pt>
                <c:pt idx="274">
                  <c:v>4</c:v>
                </c:pt>
                <c:pt idx="275">
                  <c:v>5</c:v>
                </c:pt>
                <c:pt idx="276">
                  <c:v>6</c:v>
                </c:pt>
                <c:pt idx="277">
                  <c:v>2</c:v>
                </c:pt>
                <c:pt idx="278">
                  <c:v>19</c:v>
                </c:pt>
                <c:pt idx="279">
                  <c:v>12</c:v>
                </c:pt>
                <c:pt idx="280">
                  <c:v>5</c:v>
                </c:pt>
                <c:pt idx="281">
                  <c:v>2</c:v>
                </c:pt>
                <c:pt idx="282">
                  <c:v>9</c:v>
                </c:pt>
                <c:pt idx="283">
                  <c:v>19</c:v>
                </c:pt>
                <c:pt idx="284">
                  <c:v>10</c:v>
                </c:pt>
                <c:pt idx="285">
                  <c:v>4</c:v>
                </c:pt>
                <c:pt idx="286">
                  <c:v>18</c:v>
                </c:pt>
                <c:pt idx="287">
                  <c:v>11</c:v>
                </c:pt>
                <c:pt idx="288">
                  <c:v>16</c:v>
                </c:pt>
                <c:pt idx="289">
                  <c:v>4</c:v>
                </c:pt>
                <c:pt idx="290">
                  <c:v>9</c:v>
                </c:pt>
                <c:pt idx="291">
                  <c:v>5</c:v>
                </c:pt>
                <c:pt idx="292">
                  <c:v>19</c:v>
                </c:pt>
                <c:pt idx="293">
                  <c:v>11</c:v>
                </c:pt>
                <c:pt idx="294">
                  <c:v>11</c:v>
                </c:pt>
                <c:pt idx="295">
                  <c:v>16</c:v>
                </c:pt>
                <c:pt idx="296">
                  <c:v>5</c:v>
                </c:pt>
                <c:pt idx="297">
                  <c:v>19</c:v>
                </c:pt>
                <c:pt idx="298">
                  <c:v>13</c:v>
                </c:pt>
                <c:pt idx="299">
                  <c:v>8</c:v>
                </c:pt>
                <c:pt idx="300">
                  <c:v>18</c:v>
                </c:pt>
                <c:pt idx="301">
                  <c:v>11</c:v>
                </c:pt>
                <c:pt idx="302">
                  <c:v>11</c:v>
                </c:pt>
                <c:pt idx="303">
                  <c:v>2</c:v>
                </c:pt>
                <c:pt idx="304">
                  <c:v>6</c:v>
                </c:pt>
                <c:pt idx="305">
                  <c:v>18</c:v>
                </c:pt>
                <c:pt idx="306">
                  <c:v>12</c:v>
                </c:pt>
                <c:pt idx="307">
                  <c:v>1</c:v>
                </c:pt>
                <c:pt idx="308">
                  <c:v>19</c:v>
                </c:pt>
                <c:pt idx="309">
                  <c:v>17</c:v>
                </c:pt>
                <c:pt idx="310">
                  <c:v>8</c:v>
                </c:pt>
                <c:pt idx="311">
                  <c:v>11</c:v>
                </c:pt>
                <c:pt idx="312">
                  <c:v>17</c:v>
                </c:pt>
                <c:pt idx="313">
                  <c:v>16</c:v>
                </c:pt>
                <c:pt idx="314">
                  <c:v>16</c:v>
                </c:pt>
                <c:pt idx="315">
                  <c:v>5</c:v>
                </c:pt>
                <c:pt idx="316">
                  <c:v>3</c:v>
                </c:pt>
                <c:pt idx="317">
                  <c:v>16</c:v>
                </c:pt>
                <c:pt idx="318">
                  <c:v>11</c:v>
                </c:pt>
                <c:pt idx="319">
                  <c:v>1</c:v>
                </c:pt>
                <c:pt idx="320">
                  <c:v>15</c:v>
                </c:pt>
                <c:pt idx="321">
                  <c:v>8</c:v>
                </c:pt>
                <c:pt idx="322">
                  <c:v>10</c:v>
                </c:pt>
                <c:pt idx="323">
                  <c:v>10</c:v>
                </c:pt>
                <c:pt idx="324">
                  <c:v>3</c:v>
                </c:pt>
                <c:pt idx="325">
                  <c:v>2</c:v>
                </c:pt>
                <c:pt idx="326">
                  <c:v>19</c:v>
                </c:pt>
                <c:pt idx="327">
                  <c:v>18</c:v>
                </c:pt>
                <c:pt idx="328">
                  <c:v>2</c:v>
                </c:pt>
                <c:pt idx="329">
                  <c:v>12</c:v>
                </c:pt>
                <c:pt idx="330">
                  <c:v>3</c:v>
                </c:pt>
                <c:pt idx="331">
                  <c:v>2</c:v>
                </c:pt>
                <c:pt idx="332">
                  <c:v>10</c:v>
                </c:pt>
                <c:pt idx="333">
                  <c:v>12</c:v>
                </c:pt>
                <c:pt idx="334">
                  <c:v>1</c:v>
                </c:pt>
              </c:numCache>
            </c:numRef>
          </c:val>
          <c:smooth val="0"/>
          <c:extLst>
            <c:ext xmlns:c16="http://schemas.microsoft.com/office/drawing/2014/chart" uri="{C3380CC4-5D6E-409C-BE32-E72D297353CC}">
              <c16:uniqueId val="{00000006-C7DE-403D-88F5-B335FAEF3A9F}"/>
            </c:ext>
          </c:extLst>
        </c:ser>
        <c:ser>
          <c:idx val="7"/>
          <c:order val="7"/>
          <c:tx>
            <c:strRef>
              <c:f>Sheet7!$L$1</c:f>
              <c:strCache>
                <c:ptCount val="1"/>
                <c:pt idx="0">
                  <c:v>Rank of F_lambda8</c:v>
                </c:pt>
              </c:strCache>
            </c:strRef>
          </c:tx>
          <c:spPr>
            <a:ln w="19050" cap="rnd">
              <a:solidFill>
                <a:schemeClr val="accent2">
                  <a:lumMod val="6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Sheet7!$L$2:$L$336</c:f>
              <c:numCache>
                <c:formatCode>General</c:formatCode>
                <c:ptCount val="335"/>
                <c:pt idx="0">
                  <c:v>8</c:v>
                </c:pt>
                <c:pt idx="1">
                  <c:v>11</c:v>
                </c:pt>
                <c:pt idx="2">
                  <c:v>7</c:v>
                </c:pt>
                <c:pt idx="3">
                  <c:v>11</c:v>
                </c:pt>
                <c:pt idx="4">
                  <c:v>9</c:v>
                </c:pt>
                <c:pt idx="5">
                  <c:v>14</c:v>
                </c:pt>
                <c:pt idx="6">
                  <c:v>18</c:v>
                </c:pt>
                <c:pt idx="7">
                  <c:v>10</c:v>
                </c:pt>
                <c:pt idx="8">
                  <c:v>1</c:v>
                </c:pt>
                <c:pt idx="9">
                  <c:v>5</c:v>
                </c:pt>
                <c:pt idx="10">
                  <c:v>10</c:v>
                </c:pt>
                <c:pt idx="11">
                  <c:v>14</c:v>
                </c:pt>
                <c:pt idx="12">
                  <c:v>3</c:v>
                </c:pt>
                <c:pt idx="13">
                  <c:v>2</c:v>
                </c:pt>
                <c:pt idx="14">
                  <c:v>6</c:v>
                </c:pt>
                <c:pt idx="15">
                  <c:v>9</c:v>
                </c:pt>
                <c:pt idx="16">
                  <c:v>6</c:v>
                </c:pt>
                <c:pt idx="17">
                  <c:v>2</c:v>
                </c:pt>
                <c:pt idx="18">
                  <c:v>8</c:v>
                </c:pt>
                <c:pt idx="19">
                  <c:v>17</c:v>
                </c:pt>
                <c:pt idx="20">
                  <c:v>17</c:v>
                </c:pt>
                <c:pt idx="21">
                  <c:v>18</c:v>
                </c:pt>
                <c:pt idx="22">
                  <c:v>14</c:v>
                </c:pt>
                <c:pt idx="23">
                  <c:v>16</c:v>
                </c:pt>
                <c:pt idx="24">
                  <c:v>16</c:v>
                </c:pt>
                <c:pt idx="25">
                  <c:v>16</c:v>
                </c:pt>
                <c:pt idx="26">
                  <c:v>17</c:v>
                </c:pt>
                <c:pt idx="27">
                  <c:v>13</c:v>
                </c:pt>
                <c:pt idx="28">
                  <c:v>12</c:v>
                </c:pt>
                <c:pt idx="29">
                  <c:v>8</c:v>
                </c:pt>
                <c:pt idx="30">
                  <c:v>6</c:v>
                </c:pt>
                <c:pt idx="31">
                  <c:v>14</c:v>
                </c:pt>
                <c:pt idx="32">
                  <c:v>10</c:v>
                </c:pt>
                <c:pt idx="33">
                  <c:v>6</c:v>
                </c:pt>
                <c:pt idx="34">
                  <c:v>11</c:v>
                </c:pt>
                <c:pt idx="35">
                  <c:v>17</c:v>
                </c:pt>
                <c:pt idx="36">
                  <c:v>19</c:v>
                </c:pt>
                <c:pt idx="37">
                  <c:v>9</c:v>
                </c:pt>
                <c:pt idx="38">
                  <c:v>11</c:v>
                </c:pt>
                <c:pt idx="39">
                  <c:v>16</c:v>
                </c:pt>
                <c:pt idx="40">
                  <c:v>3</c:v>
                </c:pt>
                <c:pt idx="41">
                  <c:v>9</c:v>
                </c:pt>
                <c:pt idx="42">
                  <c:v>3</c:v>
                </c:pt>
                <c:pt idx="43">
                  <c:v>7</c:v>
                </c:pt>
                <c:pt idx="44">
                  <c:v>5</c:v>
                </c:pt>
                <c:pt idx="45">
                  <c:v>2</c:v>
                </c:pt>
                <c:pt idx="46">
                  <c:v>3</c:v>
                </c:pt>
                <c:pt idx="47">
                  <c:v>13</c:v>
                </c:pt>
                <c:pt idx="48">
                  <c:v>10</c:v>
                </c:pt>
                <c:pt idx="49">
                  <c:v>10</c:v>
                </c:pt>
                <c:pt idx="50">
                  <c:v>2</c:v>
                </c:pt>
                <c:pt idx="51">
                  <c:v>15</c:v>
                </c:pt>
                <c:pt idx="52">
                  <c:v>16</c:v>
                </c:pt>
                <c:pt idx="53">
                  <c:v>11</c:v>
                </c:pt>
                <c:pt idx="54">
                  <c:v>5</c:v>
                </c:pt>
                <c:pt idx="55">
                  <c:v>6</c:v>
                </c:pt>
                <c:pt idx="56">
                  <c:v>16</c:v>
                </c:pt>
                <c:pt idx="57">
                  <c:v>12</c:v>
                </c:pt>
                <c:pt idx="58">
                  <c:v>9</c:v>
                </c:pt>
                <c:pt idx="59">
                  <c:v>18</c:v>
                </c:pt>
                <c:pt idx="60">
                  <c:v>7</c:v>
                </c:pt>
                <c:pt idx="61">
                  <c:v>8</c:v>
                </c:pt>
                <c:pt idx="62">
                  <c:v>13</c:v>
                </c:pt>
                <c:pt idx="63">
                  <c:v>10</c:v>
                </c:pt>
                <c:pt idx="64">
                  <c:v>11</c:v>
                </c:pt>
                <c:pt idx="65">
                  <c:v>3</c:v>
                </c:pt>
                <c:pt idx="66">
                  <c:v>2</c:v>
                </c:pt>
                <c:pt idx="67">
                  <c:v>8</c:v>
                </c:pt>
                <c:pt idx="68">
                  <c:v>11</c:v>
                </c:pt>
                <c:pt idx="69">
                  <c:v>10</c:v>
                </c:pt>
                <c:pt idx="70">
                  <c:v>18</c:v>
                </c:pt>
                <c:pt idx="71">
                  <c:v>11</c:v>
                </c:pt>
                <c:pt idx="72">
                  <c:v>2</c:v>
                </c:pt>
                <c:pt idx="73">
                  <c:v>4</c:v>
                </c:pt>
                <c:pt idx="74">
                  <c:v>14</c:v>
                </c:pt>
                <c:pt idx="75">
                  <c:v>15</c:v>
                </c:pt>
                <c:pt idx="76">
                  <c:v>4</c:v>
                </c:pt>
                <c:pt idx="77">
                  <c:v>10</c:v>
                </c:pt>
                <c:pt idx="78">
                  <c:v>3</c:v>
                </c:pt>
                <c:pt idx="79">
                  <c:v>13</c:v>
                </c:pt>
                <c:pt idx="80">
                  <c:v>6</c:v>
                </c:pt>
                <c:pt idx="81">
                  <c:v>12</c:v>
                </c:pt>
                <c:pt idx="82">
                  <c:v>11</c:v>
                </c:pt>
                <c:pt idx="83">
                  <c:v>4</c:v>
                </c:pt>
                <c:pt idx="84">
                  <c:v>11</c:v>
                </c:pt>
                <c:pt idx="85">
                  <c:v>11</c:v>
                </c:pt>
                <c:pt idx="86">
                  <c:v>6</c:v>
                </c:pt>
                <c:pt idx="87">
                  <c:v>13</c:v>
                </c:pt>
                <c:pt idx="88">
                  <c:v>4</c:v>
                </c:pt>
                <c:pt idx="89">
                  <c:v>15</c:v>
                </c:pt>
                <c:pt idx="90">
                  <c:v>16</c:v>
                </c:pt>
                <c:pt idx="91">
                  <c:v>7</c:v>
                </c:pt>
                <c:pt idx="92">
                  <c:v>15</c:v>
                </c:pt>
                <c:pt idx="93">
                  <c:v>9</c:v>
                </c:pt>
                <c:pt idx="94">
                  <c:v>14</c:v>
                </c:pt>
                <c:pt idx="95">
                  <c:v>13</c:v>
                </c:pt>
                <c:pt idx="96">
                  <c:v>17</c:v>
                </c:pt>
                <c:pt idx="97">
                  <c:v>7</c:v>
                </c:pt>
                <c:pt idx="98">
                  <c:v>7</c:v>
                </c:pt>
                <c:pt idx="99">
                  <c:v>4</c:v>
                </c:pt>
                <c:pt idx="100">
                  <c:v>6</c:v>
                </c:pt>
                <c:pt idx="101">
                  <c:v>5</c:v>
                </c:pt>
                <c:pt idx="102">
                  <c:v>16</c:v>
                </c:pt>
                <c:pt idx="103">
                  <c:v>15</c:v>
                </c:pt>
                <c:pt idx="104">
                  <c:v>16</c:v>
                </c:pt>
                <c:pt idx="105">
                  <c:v>14</c:v>
                </c:pt>
                <c:pt idx="106">
                  <c:v>17</c:v>
                </c:pt>
                <c:pt idx="107">
                  <c:v>17</c:v>
                </c:pt>
                <c:pt idx="108">
                  <c:v>1</c:v>
                </c:pt>
                <c:pt idx="109">
                  <c:v>15</c:v>
                </c:pt>
                <c:pt idx="110">
                  <c:v>4</c:v>
                </c:pt>
                <c:pt idx="111">
                  <c:v>1</c:v>
                </c:pt>
                <c:pt idx="112">
                  <c:v>5</c:v>
                </c:pt>
                <c:pt idx="113">
                  <c:v>18</c:v>
                </c:pt>
                <c:pt idx="114">
                  <c:v>14</c:v>
                </c:pt>
                <c:pt idx="115">
                  <c:v>3</c:v>
                </c:pt>
                <c:pt idx="116">
                  <c:v>8</c:v>
                </c:pt>
                <c:pt idx="117">
                  <c:v>9</c:v>
                </c:pt>
                <c:pt idx="118">
                  <c:v>12</c:v>
                </c:pt>
                <c:pt idx="119">
                  <c:v>2</c:v>
                </c:pt>
                <c:pt idx="120">
                  <c:v>3</c:v>
                </c:pt>
                <c:pt idx="121">
                  <c:v>11</c:v>
                </c:pt>
                <c:pt idx="122">
                  <c:v>8</c:v>
                </c:pt>
                <c:pt idx="123">
                  <c:v>11</c:v>
                </c:pt>
                <c:pt idx="124">
                  <c:v>13</c:v>
                </c:pt>
                <c:pt idx="125">
                  <c:v>2</c:v>
                </c:pt>
                <c:pt idx="126">
                  <c:v>6</c:v>
                </c:pt>
                <c:pt idx="127">
                  <c:v>9</c:v>
                </c:pt>
                <c:pt idx="128">
                  <c:v>9</c:v>
                </c:pt>
                <c:pt idx="129">
                  <c:v>1</c:v>
                </c:pt>
                <c:pt idx="130">
                  <c:v>11</c:v>
                </c:pt>
                <c:pt idx="131">
                  <c:v>13</c:v>
                </c:pt>
                <c:pt idx="132">
                  <c:v>6</c:v>
                </c:pt>
                <c:pt idx="133">
                  <c:v>10</c:v>
                </c:pt>
                <c:pt idx="134">
                  <c:v>1</c:v>
                </c:pt>
                <c:pt idx="135">
                  <c:v>3</c:v>
                </c:pt>
                <c:pt idx="136">
                  <c:v>18</c:v>
                </c:pt>
                <c:pt idx="137">
                  <c:v>12</c:v>
                </c:pt>
                <c:pt idx="138">
                  <c:v>10</c:v>
                </c:pt>
                <c:pt idx="139">
                  <c:v>5</c:v>
                </c:pt>
                <c:pt idx="140">
                  <c:v>17</c:v>
                </c:pt>
                <c:pt idx="141">
                  <c:v>19</c:v>
                </c:pt>
                <c:pt idx="142">
                  <c:v>19</c:v>
                </c:pt>
                <c:pt idx="143">
                  <c:v>8</c:v>
                </c:pt>
                <c:pt idx="144">
                  <c:v>11</c:v>
                </c:pt>
                <c:pt idx="145">
                  <c:v>14</c:v>
                </c:pt>
                <c:pt idx="146">
                  <c:v>16</c:v>
                </c:pt>
                <c:pt idx="147">
                  <c:v>5</c:v>
                </c:pt>
                <c:pt idx="148">
                  <c:v>13</c:v>
                </c:pt>
                <c:pt idx="149">
                  <c:v>16</c:v>
                </c:pt>
                <c:pt idx="150">
                  <c:v>15</c:v>
                </c:pt>
                <c:pt idx="151">
                  <c:v>17</c:v>
                </c:pt>
                <c:pt idx="152">
                  <c:v>15</c:v>
                </c:pt>
                <c:pt idx="153">
                  <c:v>1</c:v>
                </c:pt>
                <c:pt idx="154">
                  <c:v>17</c:v>
                </c:pt>
                <c:pt idx="155">
                  <c:v>15</c:v>
                </c:pt>
                <c:pt idx="156">
                  <c:v>3</c:v>
                </c:pt>
                <c:pt idx="157">
                  <c:v>15</c:v>
                </c:pt>
                <c:pt idx="158">
                  <c:v>1</c:v>
                </c:pt>
                <c:pt idx="159">
                  <c:v>12</c:v>
                </c:pt>
                <c:pt idx="160">
                  <c:v>12</c:v>
                </c:pt>
                <c:pt idx="161">
                  <c:v>1</c:v>
                </c:pt>
                <c:pt idx="162">
                  <c:v>14</c:v>
                </c:pt>
                <c:pt idx="163">
                  <c:v>8</c:v>
                </c:pt>
                <c:pt idx="164">
                  <c:v>11</c:v>
                </c:pt>
                <c:pt idx="165">
                  <c:v>9</c:v>
                </c:pt>
                <c:pt idx="166">
                  <c:v>4</c:v>
                </c:pt>
                <c:pt idx="167">
                  <c:v>4</c:v>
                </c:pt>
                <c:pt idx="168">
                  <c:v>12</c:v>
                </c:pt>
                <c:pt idx="169">
                  <c:v>4</c:v>
                </c:pt>
                <c:pt idx="170">
                  <c:v>1</c:v>
                </c:pt>
                <c:pt idx="171">
                  <c:v>2</c:v>
                </c:pt>
                <c:pt idx="172">
                  <c:v>15</c:v>
                </c:pt>
                <c:pt idx="173">
                  <c:v>11</c:v>
                </c:pt>
                <c:pt idx="174">
                  <c:v>10</c:v>
                </c:pt>
                <c:pt idx="175">
                  <c:v>17</c:v>
                </c:pt>
                <c:pt idx="176">
                  <c:v>18</c:v>
                </c:pt>
                <c:pt idx="177">
                  <c:v>9</c:v>
                </c:pt>
                <c:pt idx="178">
                  <c:v>14</c:v>
                </c:pt>
                <c:pt idx="179">
                  <c:v>15</c:v>
                </c:pt>
                <c:pt idx="180">
                  <c:v>4</c:v>
                </c:pt>
                <c:pt idx="181">
                  <c:v>19</c:v>
                </c:pt>
                <c:pt idx="182">
                  <c:v>18</c:v>
                </c:pt>
                <c:pt idx="183">
                  <c:v>19</c:v>
                </c:pt>
                <c:pt idx="184">
                  <c:v>7</c:v>
                </c:pt>
                <c:pt idx="185">
                  <c:v>12</c:v>
                </c:pt>
                <c:pt idx="186">
                  <c:v>15</c:v>
                </c:pt>
                <c:pt idx="187">
                  <c:v>15</c:v>
                </c:pt>
                <c:pt idx="188">
                  <c:v>17</c:v>
                </c:pt>
                <c:pt idx="189">
                  <c:v>9</c:v>
                </c:pt>
                <c:pt idx="190">
                  <c:v>6</c:v>
                </c:pt>
                <c:pt idx="191">
                  <c:v>15</c:v>
                </c:pt>
                <c:pt idx="192">
                  <c:v>15</c:v>
                </c:pt>
                <c:pt idx="193">
                  <c:v>15</c:v>
                </c:pt>
                <c:pt idx="194">
                  <c:v>11</c:v>
                </c:pt>
                <c:pt idx="195">
                  <c:v>11</c:v>
                </c:pt>
                <c:pt idx="196">
                  <c:v>2</c:v>
                </c:pt>
                <c:pt idx="197">
                  <c:v>17</c:v>
                </c:pt>
                <c:pt idx="198">
                  <c:v>3</c:v>
                </c:pt>
                <c:pt idx="199">
                  <c:v>10</c:v>
                </c:pt>
                <c:pt idx="200">
                  <c:v>12</c:v>
                </c:pt>
                <c:pt idx="201">
                  <c:v>11</c:v>
                </c:pt>
                <c:pt idx="202">
                  <c:v>6</c:v>
                </c:pt>
                <c:pt idx="203">
                  <c:v>16</c:v>
                </c:pt>
                <c:pt idx="204">
                  <c:v>17</c:v>
                </c:pt>
                <c:pt idx="205">
                  <c:v>15</c:v>
                </c:pt>
                <c:pt idx="206">
                  <c:v>7</c:v>
                </c:pt>
                <c:pt idx="207">
                  <c:v>8</c:v>
                </c:pt>
                <c:pt idx="208">
                  <c:v>8</c:v>
                </c:pt>
                <c:pt idx="209">
                  <c:v>1</c:v>
                </c:pt>
                <c:pt idx="210">
                  <c:v>9</c:v>
                </c:pt>
                <c:pt idx="211">
                  <c:v>4</c:v>
                </c:pt>
                <c:pt idx="212">
                  <c:v>15</c:v>
                </c:pt>
                <c:pt idx="213">
                  <c:v>9</c:v>
                </c:pt>
                <c:pt idx="214">
                  <c:v>9</c:v>
                </c:pt>
                <c:pt idx="215">
                  <c:v>5</c:v>
                </c:pt>
                <c:pt idx="216">
                  <c:v>5</c:v>
                </c:pt>
                <c:pt idx="217">
                  <c:v>4</c:v>
                </c:pt>
                <c:pt idx="218">
                  <c:v>2</c:v>
                </c:pt>
                <c:pt idx="219">
                  <c:v>8</c:v>
                </c:pt>
                <c:pt idx="220">
                  <c:v>9</c:v>
                </c:pt>
                <c:pt idx="221">
                  <c:v>7</c:v>
                </c:pt>
                <c:pt idx="222">
                  <c:v>16</c:v>
                </c:pt>
                <c:pt idx="223">
                  <c:v>17</c:v>
                </c:pt>
                <c:pt idx="224">
                  <c:v>7</c:v>
                </c:pt>
                <c:pt idx="225">
                  <c:v>2</c:v>
                </c:pt>
                <c:pt idx="226">
                  <c:v>5</c:v>
                </c:pt>
                <c:pt idx="227">
                  <c:v>1</c:v>
                </c:pt>
                <c:pt idx="228">
                  <c:v>5</c:v>
                </c:pt>
                <c:pt idx="229">
                  <c:v>3</c:v>
                </c:pt>
                <c:pt idx="230">
                  <c:v>13</c:v>
                </c:pt>
                <c:pt idx="231">
                  <c:v>15</c:v>
                </c:pt>
                <c:pt idx="232">
                  <c:v>14</c:v>
                </c:pt>
                <c:pt idx="233">
                  <c:v>9</c:v>
                </c:pt>
                <c:pt idx="234">
                  <c:v>3</c:v>
                </c:pt>
                <c:pt idx="235">
                  <c:v>11</c:v>
                </c:pt>
                <c:pt idx="236">
                  <c:v>13</c:v>
                </c:pt>
                <c:pt idx="237">
                  <c:v>15</c:v>
                </c:pt>
                <c:pt idx="238">
                  <c:v>15</c:v>
                </c:pt>
                <c:pt idx="239">
                  <c:v>10</c:v>
                </c:pt>
                <c:pt idx="240">
                  <c:v>4</c:v>
                </c:pt>
                <c:pt idx="241">
                  <c:v>7</c:v>
                </c:pt>
                <c:pt idx="242">
                  <c:v>17</c:v>
                </c:pt>
                <c:pt idx="243">
                  <c:v>5</c:v>
                </c:pt>
                <c:pt idx="244">
                  <c:v>3</c:v>
                </c:pt>
                <c:pt idx="245">
                  <c:v>10</c:v>
                </c:pt>
                <c:pt idx="246">
                  <c:v>8</c:v>
                </c:pt>
                <c:pt idx="247">
                  <c:v>1</c:v>
                </c:pt>
                <c:pt idx="248">
                  <c:v>15</c:v>
                </c:pt>
                <c:pt idx="249">
                  <c:v>14</c:v>
                </c:pt>
                <c:pt idx="250">
                  <c:v>13</c:v>
                </c:pt>
                <c:pt idx="251">
                  <c:v>14</c:v>
                </c:pt>
                <c:pt idx="252">
                  <c:v>4</c:v>
                </c:pt>
                <c:pt idx="253">
                  <c:v>5</c:v>
                </c:pt>
                <c:pt idx="254">
                  <c:v>5</c:v>
                </c:pt>
                <c:pt idx="255">
                  <c:v>6</c:v>
                </c:pt>
                <c:pt idx="256">
                  <c:v>10</c:v>
                </c:pt>
                <c:pt idx="257">
                  <c:v>8</c:v>
                </c:pt>
                <c:pt idx="258">
                  <c:v>15</c:v>
                </c:pt>
                <c:pt idx="259">
                  <c:v>3</c:v>
                </c:pt>
                <c:pt idx="260">
                  <c:v>11</c:v>
                </c:pt>
                <c:pt idx="261">
                  <c:v>18</c:v>
                </c:pt>
                <c:pt idx="262">
                  <c:v>8</c:v>
                </c:pt>
                <c:pt idx="263">
                  <c:v>11</c:v>
                </c:pt>
                <c:pt idx="264">
                  <c:v>7</c:v>
                </c:pt>
                <c:pt idx="265">
                  <c:v>12</c:v>
                </c:pt>
                <c:pt idx="266">
                  <c:v>9</c:v>
                </c:pt>
                <c:pt idx="267">
                  <c:v>10</c:v>
                </c:pt>
                <c:pt idx="268">
                  <c:v>3</c:v>
                </c:pt>
                <c:pt idx="269">
                  <c:v>10</c:v>
                </c:pt>
                <c:pt idx="270">
                  <c:v>3</c:v>
                </c:pt>
                <c:pt idx="271">
                  <c:v>10</c:v>
                </c:pt>
                <c:pt idx="272">
                  <c:v>3</c:v>
                </c:pt>
                <c:pt idx="273">
                  <c:v>9</c:v>
                </c:pt>
                <c:pt idx="274">
                  <c:v>10</c:v>
                </c:pt>
                <c:pt idx="275">
                  <c:v>14</c:v>
                </c:pt>
                <c:pt idx="276">
                  <c:v>15</c:v>
                </c:pt>
                <c:pt idx="277">
                  <c:v>8</c:v>
                </c:pt>
                <c:pt idx="278">
                  <c:v>14</c:v>
                </c:pt>
                <c:pt idx="279">
                  <c:v>9</c:v>
                </c:pt>
                <c:pt idx="280">
                  <c:v>1</c:v>
                </c:pt>
                <c:pt idx="281">
                  <c:v>10</c:v>
                </c:pt>
                <c:pt idx="282">
                  <c:v>3</c:v>
                </c:pt>
                <c:pt idx="283">
                  <c:v>14</c:v>
                </c:pt>
                <c:pt idx="284">
                  <c:v>8</c:v>
                </c:pt>
                <c:pt idx="285">
                  <c:v>6</c:v>
                </c:pt>
                <c:pt idx="286">
                  <c:v>2</c:v>
                </c:pt>
                <c:pt idx="287">
                  <c:v>5</c:v>
                </c:pt>
                <c:pt idx="288">
                  <c:v>1</c:v>
                </c:pt>
                <c:pt idx="289">
                  <c:v>14</c:v>
                </c:pt>
                <c:pt idx="290">
                  <c:v>13</c:v>
                </c:pt>
                <c:pt idx="291">
                  <c:v>6</c:v>
                </c:pt>
                <c:pt idx="292">
                  <c:v>16</c:v>
                </c:pt>
                <c:pt idx="293">
                  <c:v>12</c:v>
                </c:pt>
                <c:pt idx="294">
                  <c:v>4</c:v>
                </c:pt>
                <c:pt idx="295">
                  <c:v>9</c:v>
                </c:pt>
                <c:pt idx="296">
                  <c:v>6</c:v>
                </c:pt>
                <c:pt idx="297">
                  <c:v>16</c:v>
                </c:pt>
                <c:pt idx="298">
                  <c:v>19</c:v>
                </c:pt>
                <c:pt idx="299">
                  <c:v>15</c:v>
                </c:pt>
                <c:pt idx="300">
                  <c:v>3</c:v>
                </c:pt>
                <c:pt idx="301">
                  <c:v>4</c:v>
                </c:pt>
                <c:pt idx="302">
                  <c:v>6</c:v>
                </c:pt>
                <c:pt idx="303">
                  <c:v>9</c:v>
                </c:pt>
                <c:pt idx="304">
                  <c:v>15</c:v>
                </c:pt>
                <c:pt idx="305">
                  <c:v>10</c:v>
                </c:pt>
                <c:pt idx="306">
                  <c:v>2</c:v>
                </c:pt>
                <c:pt idx="307">
                  <c:v>15</c:v>
                </c:pt>
                <c:pt idx="308">
                  <c:v>16</c:v>
                </c:pt>
                <c:pt idx="309">
                  <c:v>3</c:v>
                </c:pt>
                <c:pt idx="310">
                  <c:v>6</c:v>
                </c:pt>
                <c:pt idx="311">
                  <c:v>7</c:v>
                </c:pt>
                <c:pt idx="312">
                  <c:v>16</c:v>
                </c:pt>
                <c:pt idx="313">
                  <c:v>12</c:v>
                </c:pt>
                <c:pt idx="314">
                  <c:v>19</c:v>
                </c:pt>
                <c:pt idx="315">
                  <c:v>19</c:v>
                </c:pt>
                <c:pt idx="316">
                  <c:v>15</c:v>
                </c:pt>
                <c:pt idx="317">
                  <c:v>7</c:v>
                </c:pt>
                <c:pt idx="318">
                  <c:v>17</c:v>
                </c:pt>
                <c:pt idx="319">
                  <c:v>19</c:v>
                </c:pt>
                <c:pt idx="320">
                  <c:v>18</c:v>
                </c:pt>
                <c:pt idx="321">
                  <c:v>7</c:v>
                </c:pt>
                <c:pt idx="322">
                  <c:v>12</c:v>
                </c:pt>
                <c:pt idx="323">
                  <c:v>16</c:v>
                </c:pt>
                <c:pt idx="324">
                  <c:v>10</c:v>
                </c:pt>
                <c:pt idx="325">
                  <c:v>18</c:v>
                </c:pt>
                <c:pt idx="326">
                  <c:v>17</c:v>
                </c:pt>
                <c:pt idx="327">
                  <c:v>3</c:v>
                </c:pt>
                <c:pt idx="328">
                  <c:v>6</c:v>
                </c:pt>
                <c:pt idx="329">
                  <c:v>2</c:v>
                </c:pt>
                <c:pt idx="330">
                  <c:v>7</c:v>
                </c:pt>
                <c:pt idx="331">
                  <c:v>8</c:v>
                </c:pt>
                <c:pt idx="332">
                  <c:v>1</c:v>
                </c:pt>
                <c:pt idx="333">
                  <c:v>9</c:v>
                </c:pt>
                <c:pt idx="334">
                  <c:v>6</c:v>
                </c:pt>
              </c:numCache>
            </c:numRef>
          </c:val>
          <c:smooth val="0"/>
          <c:extLst>
            <c:ext xmlns:c16="http://schemas.microsoft.com/office/drawing/2014/chart" uri="{C3380CC4-5D6E-409C-BE32-E72D297353CC}">
              <c16:uniqueId val="{00000007-C7DE-403D-88F5-B335FAEF3A9F}"/>
            </c:ext>
          </c:extLst>
        </c:ser>
        <c:ser>
          <c:idx val="8"/>
          <c:order val="8"/>
          <c:tx>
            <c:strRef>
              <c:f>Sheet7!$M$1</c:f>
              <c:strCache>
                <c:ptCount val="1"/>
                <c:pt idx="0">
                  <c:v>Rank of F_lambda9</c:v>
                </c:pt>
              </c:strCache>
            </c:strRef>
          </c:tx>
          <c:spPr>
            <a:ln w="19050" cap="rnd">
              <a:solidFill>
                <a:schemeClr val="accent3">
                  <a:lumMod val="6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Sheet7!$M$2:$M$336</c:f>
              <c:numCache>
                <c:formatCode>General</c:formatCode>
                <c:ptCount val="335"/>
                <c:pt idx="0">
                  <c:v>2</c:v>
                </c:pt>
                <c:pt idx="1">
                  <c:v>1</c:v>
                </c:pt>
                <c:pt idx="2">
                  <c:v>13</c:v>
                </c:pt>
                <c:pt idx="3">
                  <c:v>1</c:v>
                </c:pt>
                <c:pt idx="4">
                  <c:v>12</c:v>
                </c:pt>
                <c:pt idx="5">
                  <c:v>3</c:v>
                </c:pt>
                <c:pt idx="6">
                  <c:v>16</c:v>
                </c:pt>
                <c:pt idx="7">
                  <c:v>12</c:v>
                </c:pt>
                <c:pt idx="8">
                  <c:v>19</c:v>
                </c:pt>
                <c:pt idx="9">
                  <c:v>10</c:v>
                </c:pt>
                <c:pt idx="10">
                  <c:v>13</c:v>
                </c:pt>
                <c:pt idx="11">
                  <c:v>15</c:v>
                </c:pt>
                <c:pt idx="12">
                  <c:v>11</c:v>
                </c:pt>
                <c:pt idx="13">
                  <c:v>4</c:v>
                </c:pt>
                <c:pt idx="14">
                  <c:v>8</c:v>
                </c:pt>
                <c:pt idx="15">
                  <c:v>10</c:v>
                </c:pt>
                <c:pt idx="16">
                  <c:v>18</c:v>
                </c:pt>
                <c:pt idx="17">
                  <c:v>18</c:v>
                </c:pt>
                <c:pt idx="18">
                  <c:v>19</c:v>
                </c:pt>
                <c:pt idx="19">
                  <c:v>14</c:v>
                </c:pt>
                <c:pt idx="20">
                  <c:v>15</c:v>
                </c:pt>
                <c:pt idx="21">
                  <c:v>17</c:v>
                </c:pt>
                <c:pt idx="22">
                  <c:v>18</c:v>
                </c:pt>
                <c:pt idx="23">
                  <c:v>12</c:v>
                </c:pt>
                <c:pt idx="24">
                  <c:v>10</c:v>
                </c:pt>
                <c:pt idx="25">
                  <c:v>5</c:v>
                </c:pt>
                <c:pt idx="26">
                  <c:v>5</c:v>
                </c:pt>
                <c:pt idx="27">
                  <c:v>19</c:v>
                </c:pt>
                <c:pt idx="28">
                  <c:v>18</c:v>
                </c:pt>
                <c:pt idx="29">
                  <c:v>17</c:v>
                </c:pt>
                <c:pt idx="30">
                  <c:v>11</c:v>
                </c:pt>
                <c:pt idx="31">
                  <c:v>8</c:v>
                </c:pt>
                <c:pt idx="32">
                  <c:v>12</c:v>
                </c:pt>
                <c:pt idx="33">
                  <c:v>9</c:v>
                </c:pt>
                <c:pt idx="34">
                  <c:v>16</c:v>
                </c:pt>
                <c:pt idx="35">
                  <c:v>6</c:v>
                </c:pt>
                <c:pt idx="36">
                  <c:v>6</c:v>
                </c:pt>
                <c:pt idx="37">
                  <c:v>6</c:v>
                </c:pt>
                <c:pt idx="38">
                  <c:v>12</c:v>
                </c:pt>
                <c:pt idx="39">
                  <c:v>4</c:v>
                </c:pt>
                <c:pt idx="40">
                  <c:v>16</c:v>
                </c:pt>
                <c:pt idx="41">
                  <c:v>15</c:v>
                </c:pt>
                <c:pt idx="42">
                  <c:v>15</c:v>
                </c:pt>
                <c:pt idx="43">
                  <c:v>5</c:v>
                </c:pt>
                <c:pt idx="44">
                  <c:v>3</c:v>
                </c:pt>
                <c:pt idx="45">
                  <c:v>1</c:v>
                </c:pt>
                <c:pt idx="46">
                  <c:v>4</c:v>
                </c:pt>
                <c:pt idx="47">
                  <c:v>5</c:v>
                </c:pt>
                <c:pt idx="48">
                  <c:v>16</c:v>
                </c:pt>
                <c:pt idx="49">
                  <c:v>17</c:v>
                </c:pt>
                <c:pt idx="50">
                  <c:v>19</c:v>
                </c:pt>
                <c:pt idx="51">
                  <c:v>18</c:v>
                </c:pt>
                <c:pt idx="52">
                  <c:v>19</c:v>
                </c:pt>
                <c:pt idx="53">
                  <c:v>18</c:v>
                </c:pt>
                <c:pt idx="54">
                  <c:v>18</c:v>
                </c:pt>
                <c:pt idx="55">
                  <c:v>18</c:v>
                </c:pt>
                <c:pt idx="56">
                  <c:v>18</c:v>
                </c:pt>
                <c:pt idx="57">
                  <c:v>16</c:v>
                </c:pt>
                <c:pt idx="58">
                  <c:v>5</c:v>
                </c:pt>
                <c:pt idx="59">
                  <c:v>2</c:v>
                </c:pt>
                <c:pt idx="60">
                  <c:v>18</c:v>
                </c:pt>
                <c:pt idx="61">
                  <c:v>17</c:v>
                </c:pt>
                <c:pt idx="62">
                  <c:v>18</c:v>
                </c:pt>
                <c:pt idx="63">
                  <c:v>12</c:v>
                </c:pt>
                <c:pt idx="64">
                  <c:v>19</c:v>
                </c:pt>
                <c:pt idx="65">
                  <c:v>13</c:v>
                </c:pt>
                <c:pt idx="66">
                  <c:v>9</c:v>
                </c:pt>
                <c:pt idx="67">
                  <c:v>3</c:v>
                </c:pt>
                <c:pt idx="68">
                  <c:v>12</c:v>
                </c:pt>
                <c:pt idx="69">
                  <c:v>12</c:v>
                </c:pt>
                <c:pt idx="70">
                  <c:v>7</c:v>
                </c:pt>
                <c:pt idx="71">
                  <c:v>18</c:v>
                </c:pt>
                <c:pt idx="72">
                  <c:v>5</c:v>
                </c:pt>
                <c:pt idx="73">
                  <c:v>18</c:v>
                </c:pt>
                <c:pt idx="74">
                  <c:v>13</c:v>
                </c:pt>
                <c:pt idx="75">
                  <c:v>1</c:v>
                </c:pt>
                <c:pt idx="76">
                  <c:v>13</c:v>
                </c:pt>
                <c:pt idx="77">
                  <c:v>12</c:v>
                </c:pt>
                <c:pt idx="78">
                  <c:v>7</c:v>
                </c:pt>
                <c:pt idx="79">
                  <c:v>12</c:v>
                </c:pt>
                <c:pt idx="80">
                  <c:v>8</c:v>
                </c:pt>
                <c:pt idx="81">
                  <c:v>18</c:v>
                </c:pt>
                <c:pt idx="82">
                  <c:v>14</c:v>
                </c:pt>
                <c:pt idx="83">
                  <c:v>13</c:v>
                </c:pt>
                <c:pt idx="84">
                  <c:v>12</c:v>
                </c:pt>
                <c:pt idx="85">
                  <c:v>18</c:v>
                </c:pt>
                <c:pt idx="86">
                  <c:v>19</c:v>
                </c:pt>
                <c:pt idx="87">
                  <c:v>9</c:v>
                </c:pt>
                <c:pt idx="88">
                  <c:v>19</c:v>
                </c:pt>
                <c:pt idx="89">
                  <c:v>9</c:v>
                </c:pt>
                <c:pt idx="90">
                  <c:v>17</c:v>
                </c:pt>
                <c:pt idx="91">
                  <c:v>18</c:v>
                </c:pt>
                <c:pt idx="92">
                  <c:v>10</c:v>
                </c:pt>
                <c:pt idx="93">
                  <c:v>19</c:v>
                </c:pt>
                <c:pt idx="94">
                  <c:v>10</c:v>
                </c:pt>
                <c:pt idx="95">
                  <c:v>19</c:v>
                </c:pt>
                <c:pt idx="96">
                  <c:v>18</c:v>
                </c:pt>
                <c:pt idx="97">
                  <c:v>18</c:v>
                </c:pt>
                <c:pt idx="98">
                  <c:v>13</c:v>
                </c:pt>
                <c:pt idx="99">
                  <c:v>17</c:v>
                </c:pt>
                <c:pt idx="100">
                  <c:v>9</c:v>
                </c:pt>
                <c:pt idx="101">
                  <c:v>15</c:v>
                </c:pt>
                <c:pt idx="102">
                  <c:v>15</c:v>
                </c:pt>
                <c:pt idx="103">
                  <c:v>16</c:v>
                </c:pt>
                <c:pt idx="104">
                  <c:v>15</c:v>
                </c:pt>
                <c:pt idx="105">
                  <c:v>16</c:v>
                </c:pt>
                <c:pt idx="106">
                  <c:v>19</c:v>
                </c:pt>
                <c:pt idx="107">
                  <c:v>15</c:v>
                </c:pt>
                <c:pt idx="108">
                  <c:v>9</c:v>
                </c:pt>
                <c:pt idx="109">
                  <c:v>17</c:v>
                </c:pt>
                <c:pt idx="110">
                  <c:v>1</c:v>
                </c:pt>
                <c:pt idx="111">
                  <c:v>2</c:v>
                </c:pt>
                <c:pt idx="112">
                  <c:v>15</c:v>
                </c:pt>
                <c:pt idx="113">
                  <c:v>16</c:v>
                </c:pt>
                <c:pt idx="114">
                  <c:v>4</c:v>
                </c:pt>
                <c:pt idx="115">
                  <c:v>12</c:v>
                </c:pt>
                <c:pt idx="116">
                  <c:v>12</c:v>
                </c:pt>
                <c:pt idx="117">
                  <c:v>11</c:v>
                </c:pt>
                <c:pt idx="118">
                  <c:v>11</c:v>
                </c:pt>
                <c:pt idx="119">
                  <c:v>3</c:v>
                </c:pt>
                <c:pt idx="120">
                  <c:v>11</c:v>
                </c:pt>
                <c:pt idx="121">
                  <c:v>8</c:v>
                </c:pt>
                <c:pt idx="122">
                  <c:v>9</c:v>
                </c:pt>
                <c:pt idx="123">
                  <c:v>9</c:v>
                </c:pt>
                <c:pt idx="124">
                  <c:v>9</c:v>
                </c:pt>
                <c:pt idx="125">
                  <c:v>3</c:v>
                </c:pt>
                <c:pt idx="126">
                  <c:v>11</c:v>
                </c:pt>
                <c:pt idx="127">
                  <c:v>17</c:v>
                </c:pt>
                <c:pt idx="128">
                  <c:v>11</c:v>
                </c:pt>
                <c:pt idx="129">
                  <c:v>18</c:v>
                </c:pt>
                <c:pt idx="130">
                  <c:v>7</c:v>
                </c:pt>
                <c:pt idx="131">
                  <c:v>2</c:v>
                </c:pt>
                <c:pt idx="132">
                  <c:v>9</c:v>
                </c:pt>
                <c:pt idx="133">
                  <c:v>8</c:v>
                </c:pt>
                <c:pt idx="134">
                  <c:v>2</c:v>
                </c:pt>
                <c:pt idx="135">
                  <c:v>8</c:v>
                </c:pt>
                <c:pt idx="136">
                  <c:v>17</c:v>
                </c:pt>
                <c:pt idx="137">
                  <c:v>17</c:v>
                </c:pt>
                <c:pt idx="138">
                  <c:v>16</c:v>
                </c:pt>
                <c:pt idx="139">
                  <c:v>19</c:v>
                </c:pt>
                <c:pt idx="140">
                  <c:v>19</c:v>
                </c:pt>
                <c:pt idx="141">
                  <c:v>7</c:v>
                </c:pt>
                <c:pt idx="142">
                  <c:v>10</c:v>
                </c:pt>
                <c:pt idx="143">
                  <c:v>6</c:v>
                </c:pt>
                <c:pt idx="144">
                  <c:v>6</c:v>
                </c:pt>
                <c:pt idx="145">
                  <c:v>9</c:v>
                </c:pt>
                <c:pt idx="146">
                  <c:v>14</c:v>
                </c:pt>
                <c:pt idx="147">
                  <c:v>15</c:v>
                </c:pt>
                <c:pt idx="148">
                  <c:v>19</c:v>
                </c:pt>
                <c:pt idx="149">
                  <c:v>18</c:v>
                </c:pt>
                <c:pt idx="150">
                  <c:v>16</c:v>
                </c:pt>
                <c:pt idx="151">
                  <c:v>5</c:v>
                </c:pt>
                <c:pt idx="152">
                  <c:v>2</c:v>
                </c:pt>
                <c:pt idx="153">
                  <c:v>11</c:v>
                </c:pt>
                <c:pt idx="154">
                  <c:v>5</c:v>
                </c:pt>
                <c:pt idx="155">
                  <c:v>9</c:v>
                </c:pt>
                <c:pt idx="156">
                  <c:v>10</c:v>
                </c:pt>
                <c:pt idx="157">
                  <c:v>11</c:v>
                </c:pt>
                <c:pt idx="158">
                  <c:v>5</c:v>
                </c:pt>
                <c:pt idx="159">
                  <c:v>10</c:v>
                </c:pt>
                <c:pt idx="160">
                  <c:v>14</c:v>
                </c:pt>
                <c:pt idx="161">
                  <c:v>18</c:v>
                </c:pt>
                <c:pt idx="162">
                  <c:v>5</c:v>
                </c:pt>
                <c:pt idx="163">
                  <c:v>4</c:v>
                </c:pt>
                <c:pt idx="164">
                  <c:v>5</c:v>
                </c:pt>
                <c:pt idx="165">
                  <c:v>7</c:v>
                </c:pt>
                <c:pt idx="166">
                  <c:v>8</c:v>
                </c:pt>
                <c:pt idx="167">
                  <c:v>7</c:v>
                </c:pt>
                <c:pt idx="168">
                  <c:v>14</c:v>
                </c:pt>
                <c:pt idx="169">
                  <c:v>6</c:v>
                </c:pt>
                <c:pt idx="170">
                  <c:v>7</c:v>
                </c:pt>
                <c:pt idx="171">
                  <c:v>11</c:v>
                </c:pt>
                <c:pt idx="172">
                  <c:v>11</c:v>
                </c:pt>
                <c:pt idx="173">
                  <c:v>14</c:v>
                </c:pt>
                <c:pt idx="174">
                  <c:v>18</c:v>
                </c:pt>
                <c:pt idx="175">
                  <c:v>5</c:v>
                </c:pt>
                <c:pt idx="176">
                  <c:v>15</c:v>
                </c:pt>
                <c:pt idx="177">
                  <c:v>16</c:v>
                </c:pt>
                <c:pt idx="178">
                  <c:v>12</c:v>
                </c:pt>
                <c:pt idx="179">
                  <c:v>16</c:v>
                </c:pt>
                <c:pt idx="180">
                  <c:v>19</c:v>
                </c:pt>
                <c:pt idx="181">
                  <c:v>16</c:v>
                </c:pt>
                <c:pt idx="182">
                  <c:v>11</c:v>
                </c:pt>
                <c:pt idx="183">
                  <c:v>6</c:v>
                </c:pt>
                <c:pt idx="184">
                  <c:v>10</c:v>
                </c:pt>
                <c:pt idx="185">
                  <c:v>19</c:v>
                </c:pt>
                <c:pt idx="186">
                  <c:v>8</c:v>
                </c:pt>
                <c:pt idx="187">
                  <c:v>9</c:v>
                </c:pt>
                <c:pt idx="188">
                  <c:v>15</c:v>
                </c:pt>
                <c:pt idx="189">
                  <c:v>5</c:v>
                </c:pt>
                <c:pt idx="190">
                  <c:v>10</c:v>
                </c:pt>
                <c:pt idx="191">
                  <c:v>5</c:v>
                </c:pt>
                <c:pt idx="192">
                  <c:v>19</c:v>
                </c:pt>
                <c:pt idx="193">
                  <c:v>12</c:v>
                </c:pt>
                <c:pt idx="194">
                  <c:v>7</c:v>
                </c:pt>
                <c:pt idx="195">
                  <c:v>14</c:v>
                </c:pt>
                <c:pt idx="196">
                  <c:v>9</c:v>
                </c:pt>
                <c:pt idx="197">
                  <c:v>4</c:v>
                </c:pt>
                <c:pt idx="198">
                  <c:v>2</c:v>
                </c:pt>
                <c:pt idx="199">
                  <c:v>6</c:v>
                </c:pt>
                <c:pt idx="200">
                  <c:v>7</c:v>
                </c:pt>
                <c:pt idx="201">
                  <c:v>19</c:v>
                </c:pt>
                <c:pt idx="202">
                  <c:v>19</c:v>
                </c:pt>
                <c:pt idx="203">
                  <c:v>13</c:v>
                </c:pt>
                <c:pt idx="204">
                  <c:v>13</c:v>
                </c:pt>
                <c:pt idx="205">
                  <c:v>4</c:v>
                </c:pt>
                <c:pt idx="206">
                  <c:v>4</c:v>
                </c:pt>
                <c:pt idx="207">
                  <c:v>9</c:v>
                </c:pt>
                <c:pt idx="208">
                  <c:v>12</c:v>
                </c:pt>
                <c:pt idx="209">
                  <c:v>16</c:v>
                </c:pt>
                <c:pt idx="210">
                  <c:v>10</c:v>
                </c:pt>
                <c:pt idx="211">
                  <c:v>19</c:v>
                </c:pt>
                <c:pt idx="212">
                  <c:v>11</c:v>
                </c:pt>
                <c:pt idx="213">
                  <c:v>4</c:v>
                </c:pt>
                <c:pt idx="214">
                  <c:v>14</c:v>
                </c:pt>
                <c:pt idx="215">
                  <c:v>15</c:v>
                </c:pt>
                <c:pt idx="216">
                  <c:v>13</c:v>
                </c:pt>
                <c:pt idx="217">
                  <c:v>6</c:v>
                </c:pt>
                <c:pt idx="218">
                  <c:v>14</c:v>
                </c:pt>
                <c:pt idx="219">
                  <c:v>6</c:v>
                </c:pt>
                <c:pt idx="220">
                  <c:v>18</c:v>
                </c:pt>
                <c:pt idx="221">
                  <c:v>8</c:v>
                </c:pt>
                <c:pt idx="222">
                  <c:v>2</c:v>
                </c:pt>
                <c:pt idx="223">
                  <c:v>7</c:v>
                </c:pt>
                <c:pt idx="224">
                  <c:v>16</c:v>
                </c:pt>
                <c:pt idx="225">
                  <c:v>10</c:v>
                </c:pt>
                <c:pt idx="226">
                  <c:v>6</c:v>
                </c:pt>
                <c:pt idx="227">
                  <c:v>2</c:v>
                </c:pt>
                <c:pt idx="228">
                  <c:v>13</c:v>
                </c:pt>
                <c:pt idx="229">
                  <c:v>1</c:v>
                </c:pt>
                <c:pt idx="230">
                  <c:v>7</c:v>
                </c:pt>
                <c:pt idx="231">
                  <c:v>12</c:v>
                </c:pt>
                <c:pt idx="232">
                  <c:v>18</c:v>
                </c:pt>
                <c:pt idx="233">
                  <c:v>16</c:v>
                </c:pt>
                <c:pt idx="234">
                  <c:v>13</c:v>
                </c:pt>
                <c:pt idx="235">
                  <c:v>3</c:v>
                </c:pt>
                <c:pt idx="236">
                  <c:v>10</c:v>
                </c:pt>
                <c:pt idx="237">
                  <c:v>7</c:v>
                </c:pt>
                <c:pt idx="238">
                  <c:v>13</c:v>
                </c:pt>
                <c:pt idx="239">
                  <c:v>9</c:v>
                </c:pt>
                <c:pt idx="240">
                  <c:v>15</c:v>
                </c:pt>
                <c:pt idx="241">
                  <c:v>9</c:v>
                </c:pt>
                <c:pt idx="242">
                  <c:v>10</c:v>
                </c:pt>
                <c:pt idx="243">
                  <c:v>7</c:v>
                </c:pt>
                <c:pt idx="244">
                  <c:v>4</c:v>
                </c:pt>
                <c:pt idx="245">
                  <c:v>17</c:v>
                </c:pt>
                <c:pt idx="246">
                  <c:v>15</c:v>
                </c:pt>
                <c:pt idx="247">
                  <c:v>17</c:v>
                </c:pt>
                <c:pt idx="248">
                  <c:v>17</c:v>
                </c:pt>
                <c:pt idx="249">
                  <c:v>17</c:v>
                </c:pt>
                <c:pt idx="250">
                  <c:v>3</c:v>
                </c:pt>
                <c:pt idx="251">
                  <c:v>15</c:v>
                </c:pt>
                <c:pt idx="252">
                  <c:v>12</c:v>
                </c:pt>
                <c:pt idx="253">
                  <c:v>2</c:v>
                </c:pt>
                <c:pt idx="254">
                  <c:v>14</c:v>
                </c:pt>
                <c:pt idx="255">
                  <c:v>10</c:v>
                </c:pt>
                <c:pt idx="256">
                  <c:v>11</c:v>
                </c:pt>
                <c:pt idx="257">
                  <c:v>14</c:v>
                </c:pt>
                <c:pt idx="258">
                  <c:v>13</c:v>
                </c:pt>
                <c:pt idx="259">
                  <c:v>13</c:v>
                </c:pt>
                <c:pt idx="260">
                  <c:v>8</c:v>
                </c:pt>
                <c:pt idx="261">
                  <c:v>4</c:v>
                </c:pt>
                <c:pt idx="262">
                  <c:v>13</c:v>
                </c:pt>
                <c:pt idx="263">
                  <c:v>14</c:v>
                </c:pt>
                <c:pt idx="264">
                  <c:v>16</c:v>
                </c:pt>
                <c:pt idx="265">
                  <c:v>4</c:v>
                </c:pt>
                <c:pt idx="266">
                  <c:v>12</c:v>
                </c:pt>
                <c:pt idx="267">
                  <c:v>18</c:v>
                </c:pt>
                <c:pt idx="268">
                  <c:v>14</c:v>
                </c:pt>
                <c:pt idx="269">
                  <c:v>18</c:v>
                </c:pt>
                <c:pt idx="270">
                  <c:v>12</c:v>
                </c:pt>
                <c:pt idx="271">
                  <c:v>18</c:v>
                </c:pt>
                <c:pt idx="272">
                  <c:v>7</c:v>
                </c:pt>
                <c:pt idx="273">
                  <c:v>6</c:v>
                </c:pt>
                <c:pt idx="274">
                  <c:v>8</c:v>
                </c:pt>
                <c:pt idx="275">
                  <c:v>16</c:v>
                </c:pt>
                <c:pt idx="276">
                  <c:v>17</c:v>
                </c:pt>
                <c:pt idx="277">
                  <c:v>18</c:v>
                </c:pt>
                <c:pt idx="278">
                  <c:v>9</c:v>
                </c:pt>
                <c:pt idx="279">
                  <c:v>10</c:v>
                </c:pt>
                <c:pt idx="280">
                  <c:v>14</c:v>
                </c:pt>
                <c:pt idx="281">
                  <c:v>19</c:v>
                </c:pt>
                <c:pt idx="282">
                  <c:v>7</c:v>
                </c:pt>
                <c:pt idx="283">
                  <c:v>16</c:v>
                </c:pt>
                <c:pt idx="284">
                  <c:v>16</c:v>
                </c:pt>
                <c:pt idx="285">
                  <c:v>18</c:v>
                </c:pt>
                <c:pt idx="286">
                  <c:v>11</c:v>
                </c:pt>
                <c:pt idx="287">
                  <c:v>16</c:v>
                </c:pt>
                <c:pt idx="288">
                  <c:v>2</c:v>
                </c:pt>
                <c:pt idx="289">
                  <c:v>6</c:v>
                </c:pt>
                <c:pt idx="290">
                  <c:v>8</c:v>
                </c:pt>
                <c:pt idx="291">
                  <c:v>2</c:v>
                </c:pt>
                <c:pt idx="292">
                  <c:v>17</c:v>
                </c:pt>
                <c:pt idx="293">
                  <c:v>14</c:v>
                </c:pt>
                <c:pt idx="294">
                  <c:v>12</c:v>
                </c:pt>
                <c:pt idx="295">
                  <c:v>13</c:v>
                </c:pt>
                <c:pt idx="296">
                  <c:v>2</c:v>
                </c:pt>
                <c:pt idx="297">
                  <c:v>17</c:v>
                </c:pt>
                <c:pt idx="298">
                  <c:v>8</c:v>
                </c:pt>
                <c:pt idx="299">
                  <c:v>19</c:v>
                </c:pt>
                <c:pt idx="300">
                  <c:v>15</c:v>
                </c:pt>
                <c:pt idx="301">
                  <c:v>17</c:v>
                </c:pt>
                <c:pt idx="302">
                  <c:v>7</c:v>
                </c:pt>
                <c:pt idx="303">
                  <c:v>16</c:v>
                </c:pt>
                <c:pt idx="304">
                  <c:v>8</c:v>
                </c:pt>
                <c:pt idx="305">
                  <c:v>6</c:v>
                </c:pt>
                <c:pt idx="306">
                  <c:v>13</c:v>
                </c:pt>
                <c:pt idx="307">
                  <c:v>7</c:v>
                </c:pt>
                <c:pt idx="308">
                  <c:v>6</c:v>
                </c:pt>
                <c:pt idx="309">
                  <c:v>12</c:v>
                </c:pt>
                <c:pt idx="310">
                  <c:v>16</c:v>
                </c:pt>
                <c:pt idx="311">
                  <c:v>16</c:v>
                </c:pt>
                <c:pt idx="312">
                  <c:v>3</c:v>
                </c:pt>
                <c:pt idx="313">
                  <c:v>13</c:v>
                </c:pt>
                <c:pt idx="314">
                  <c:v>3</c:v>
                </c:pt>
                <c:pt idx="315">
                  <c:v>13</c:v>
                </c:pt>
                <c:pt idx="316">
                  <c:v>19</c:v>
                </c:pt>
                <c:pt idx="317">
                  <c:v>19</c:v>
                </c:pt>
                <c:pt idx="318">
                  <c:v>19</c:v>
                </c:pt>
                <c:pt idx="319">
                  <c:v>6</c:v>
                </c:pt>
                <c:pt idx="320">
                  <c:v>7</c:v>
                </c:pt>
                <c:pt idx="321">
                  <c:v>15</c:v>
                </c:pt>
                <c:pt idx="322">
                  <c:v>5</c:v>
                </c:pt>
                <c:pt idx="323">
                  <c:v>13</c:v>
                </c:pt>
                <c:pt idx="324">
                  <c:v>2</c:v>
                </c:pt>
                <c:pt idx="325">
                  <c:v>12</c:v>
                </c:pt>
                <c:pt idx="326">
                  <c:v>10</c:v>
                </c:pt>
                <c:pt idx="327">
                  <c:v>4</c:v>
                </c:pt>
                <c:pt idx="328">
                  <c:v>10</c:v>
                </c:pt>
                <c:pt idx="329">
                  <c:v>9</c:v>
                </c:pt>
                <c:pt idx="330">
                  <c:v>8</c:v>
                </c:pt>
                <c:pt idx="331">
                  <c:v>15</c:v>
                </c:pt>
                <c:pt idx="332">
                  <c:v>9</c:v>
                </c:pt>
                <c:pt idx="333">
                  <c:v>16</c:v>
                </c:pt>
                <c:pt idx="334">
                  <c:v>8</c:v>
                </c:pt>
              </c:numCache>
            </c:numRef>
          </c:val>
          <c:smooth val="0"/>
          <c:extLst>
            <c:ext xmlns:c16="http://schemas.microsoft.com/office/drawing/2014/chart" uri="{C3380CC4-5D6E-409C-BE32-E72D297353CC}">
              <c16:uniqueId val="{00000008-C7DE-403D-88F5-B335FAEF3A9F}"/>
            </c:ext>
          </c:extLst>
        </c:ser>
        <c:ser>
          <c:idx val="9"/>
          <c:order val="9"/>
          <c:tx>
            <c:strRef>
              <c:f>Sheet7!$N$1</c:f>
              <c:strCache>
                <c:ptCount val="1"/>
                <c:pt idx="0">
                  <c:v>Rank of F_lambda10</c:v>
                </c:pt>
              </c:strCache>
            </c:strRef>
          </c:tx>
          <c:spPr>
            <a:ln w="19050" cap="rnd">
              <a:solidFill>
                <a:schemeClr val="accent4">
                  <a:lumMod val="6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Sheet7!$N$2:$N$336</c:f>
              <c:numCache>
                <c:formatCode>General</c:formatCode>
                <c:ptCount val="335"/>
                <c:pt idx="0">
                  <c:v>10</c:v>
                </c:pt>
                <c:pt idx="1">
                  <c:v>12</c:v>
                </c:pt>
                <c:pt idx="2">
                  <c:v>5</c:v>
                </c:pt>
                <c:pt idx="3">
                  <c:v>2</c:v>
                </c:pt>
                <c:pt idx="4">
                  <c:v>16</c:v>
                </c:pt>
                <c:pt idx="5">
                  <c:v>16</c:v>
                </c:pt>
                <c:pt idx="6">
                  <c:v>7</c:v>
                </c:pt>
                <c:pt idx="7">
                  <c:v>1</c:v>
                </c:pt>
                <c:pt idx="8">
                  <c:v>16</c:v>
                </c:pt>
                <c:pt idx="9">
                  <c:v>19</c:v>
                </c:pt>
                <c:pt idx="10">
                  <c:v>19</c:v>
                </c:pt>
                <c:pt idx="11">
                  <c:v>17</c:v>
                </c:pt>
                <c:pt idx="12">
                  <c:v>1</c:v>
                </c:pt>
                <c:pt idx="13">
                  <c:v>16</c:v>
                </c:pt>
                <c:pt idx="14">
                  <c:v>18</c:v>
                </c:pt>
                <c:pt idx="15">
                  <c:v>19</c:v>
                </c:pt>
                <c:pt idx="16">
                  <c:v>17</c:v>
                </c:pt>
                <c:pt idx="17">
                  <c:v>5</c:v>
                </c:pt>
                <c:pt idx="18">
                  <c:v>1</c:v>
                </c:pt>
                <c:pt idx="19">
                  <c:v>6</c:v>
                </c:pt>
                <c:pt idx="20">
                  <c:v>3</c:v>
                </c:pt>
                <c:pt idx="21">
                  <c:v>2</c:v>
                </c:pt>
                <c:pt idx="22">
                  <c:v>5</c:v>
                </c:pt>
                <c:pt idx="23">
                  <c:v>2</c:v>
                </c:pt>
                <c:pt idx="24">
                  <c:v>9</c:v>
                </c:pt>
                <c:pt idx="25">
                  <c:v>13</c:v>
                </c:pt>
                <c:pt idx="26">
                  <c:v>19</c:v>
                </c:pt>
                <c:pt idx="27">
                  <c:v>18</c:v>
                </c:pt>
                <c:pt idx="28">
                  <c:v>13</c:v>
                </c:pt>
                <c:pt idx="29">
                  <c:v>11</c:v>
                </c:pt>
                <c:pt idx="30">
                  <c:v>2</c:v>
                </c:pt>
                <c:pt idx="31">
                  <c:v>17</c:v>
                </c:pt>
                <c:pt idx="32">
                  <c:v>11</c:v>
                </c:pt>
                <c:pt idx="33">
                  <c:v>14</c:v>
                </c:pt>
                <c:pt idx="34">
                  <c:v>12</c:v>
                </c:pt>
                <c:pt idx="35">
                  <c:v>19</c:v>
                </c:pt>
                <c:pt idx="36">
                  <c:v>1</c:v>
                </c:pt>
                <c:pt idx="37">
                  <c:v>2</c:v>
                </c:pt>
                <c:pt idx="38">
                  <c:v>8</c:v>
                </c:pt>
                <c:pt idx="39">
                  <c:v>14</c:v>
                </c:pt>
                <c:pt idx="40">
                  <c:v>7</c:v>
                </c:pt>
                <c:pt idx="41">
                  <c:v>3</c:v>
                </c:pt>
                <c:pt idx="42">
                  <c:v>5</c:v>
                </c:pt>
                <c:pt idx="43">
                  <c:v>11</c:v>
                </c:pt>
                <c:pt idx="44">
                  <c:v>2</c:v>
                </c:pt>
                <c:pt idx="45">
                  <c:v>17</c:v>
                </c:pt>
                <c:pt idx="46">
                  <c:v>13</c:v>
                </c:pt>
                <c:pt idx="47">
                  <c:v>16</c:v>
                </c:pt>
                <c:pt idx="48">
                  <c:v>11</c:v>
                </c:pt>
                <c:pt idx="49">
                  <c:v>9</c:v>
                </c:pt>
                <c:pt idx="50">
                  <c:v>17</c:v>
                </c:pt>
                <c:pt idx="51">
                  <c:v>16</c:v>
                </c:pt>
                <c:pt idx="52">
                  <c:v>12</c:v>
                </c:pt>
                <c:pt idx="53">
                  <c:v>12</c:v>
                </c:pt>
                <c:pt idx="54">
                  <c:v>6</c:v>
                </c:pt>
                <c:pt idx="55">
                  <c:v>3</c:v>
                </c:pt>
                <c:pt idx="56">
                  <c:v>11</c:v>
                </c:pt>
                <c:pt idx="57">
                  <c:v>17</c:v>
                </c:pt>
                <c:pt idx="58">
                  <c:v>19</c:v>
                </c:pt>
                <c:pt idx="59">
                  <c:v>19</c:v>
                </c:pt>
                <c:pt idx="60">
                  <c:v>19</c:v>
                </c:pt>
                <c:pt idx="61">
                  <c:v>19</c:v>
                </c:pt>
                <c:pt idx="62">
                  <c:v>19</c:v>
                </c:pt>
                <c:pt idx="63">
                  <c:v>19</c:v>
                </c:pt>
                <c:pt idx="64">
                  <c:v>16</c:v>
                </c:pt>
                <c:pt idx="65">
                  <c:v>17</c:v>
                </c:pt>
                <c:pt idx="66">
                  <c:v>18</c:v>
                </c:pt>
                <c:pt idx="67">
                  <c:v>16</c:v>
                </c:pt>
                <c:pt idx="68">
                  <c:v>13</c:v>
                </c:pt>
                <c:pt idx="69">
                  <c:v>6</c:v>
                </c:pt>
                <c:pt idx="70">
                  <c:v>14</c:v>
                </c:pt>
                <c:pt idx="71">
                  <c:v>15</c:v>
                </c:pt>
                <c:pt idx="72">
                  <c:v>13</c:v>
                </c:pt>
                <c:pt idx="73">
                  <c:v>7</c:v>
                </c:pt>
                <c:pt idx="74">
                  <c:v>10</c:v>
                </c:pt>
                <c:pt idx="75">
                  <c:v>8</c:v>
                </c:pt>
                <c:pt idx="76">
                  <c:v>17</c:v>
                </c:pt>
                <c:pt idx="77">
                  <c:v>19</c:v>
                </c:pt>
                <c:pt idx="78">
                  <c:v>18</c:v>
                </c:pt>
                <c:pt idx="79">
                  <c:v>19</c:v>
                </c:pt>
                <c:pt idx="80">
                  <c:v>19</c:v>
                </c:pt>
                <c:pt idx="81">
                  <c:v>16</c:v>
                </c:pt>
                <c:pt idx="82">
                  <c:v>10</c:v>
                </c:pt>
                <c:pt idx="83">
                  <c:v>17</c:v>
                </c:pt>
                <c:pt idx="84">
                  <c:v>19</c:v>
                </c:pt>
                <c:pt idx="85">
                  <c:v>15</c:v>
                </c:pt>
                <c:pt idx="86">
                  <c:v>5</c:v>
                </c:pt>
                <c:pt idx="87">
                  <c:v>14</c:v>
                </c:pt>
                <c:pt idx="88">
                  <c:v>9</c:v>
                </c:pt>
                <c:pt idx="89">
                  <c:v>6</c:v>
                </c:pt>
                <c:pt idx="90">
                  <c:v>3</c:v>
                </c:pt>
                <c:pt idx="91">
                  <c:v>4</c:v>
                </c:pt>
                <c:pt idx="92">
                  <c:v>13</c:v>
                </c:pt>
                <c:pt idx="93">
                  <c:v>4</c:v>
                </c:pt>
                <c:pt idx="94">
                  <c:v>5</c:v>
                </c:pt>
                <c:pt idx="95">
                  <c:v>10</c:v>
                </c:pt>
                <c:pt idx="96">
                  <c:v>6</c:v>
                </c:pt>
                <c:pt idx="97">
                  <c:v>5</c:v>
                </c:pt>
                <c:pt idx="98">
                  <c:v>15</c:v>
                </c:pt>
                <c:pt idx="99">
                  <c:v>18</c:v>
                </c:pt>
                <c:pt idx="100">
                  <c:v>17</c:v>
                </c:pt>
                <c:pt idx="101">
                  <c:v>18</c:v>
                </c:pt>
                <c:pt idx="102">
                  <c:v>19</c:v>
                </c:pt>
                <c:pt idx="103">
                  <c:v>18</c:v>
                </c:pt>
                <c:pt idx="104">
                  <c:v>11</c:v>
                </c:pt>
                <c:pt idx="105">
                  <c:v>10</c:v>
                </c:pt>
                <c:pt idx="106">
                  <c:v>3</c:v>
                </c:pt>
                <c:pt idx="107">
                  <c:v>11</c:v>
                </c:pt>
                <c:pt idx="108">
                  <c:v>12</c:v>
                </c:pt>
                <c:pt idx="109">
                  <c:v>9</c:v>
                </c:pt>
                <c:pt idx="110">
                  <c:v>18</c:v>
                </c:pt>
                <c:pt idx="111">
                  <c:v>19</c:v>
                </c:pt>
                <c:pt idx="112">
                  <c:v>17</c:v>
                </c:pt>
                <c:pt idx="113">
                  <c:v>1</c:v>
                </c:pt>
                <c:pt idx="114">
                  <c:v>19</c:v>
                </c:pt>
                <c:pt idx="115">
                  <c:v>17</c:v>
                </c:pt>
                <c:pt idx="116">
                  <c:v>19</c:v>
                </c:pt>
                <c:pt idx="117">
                  <c:v>19</c:v>
                </c:pt>
                <c:pt idx="118">
                  <c:v>18</c:v>
                </c:pt>
                <c:pt idx="119">
                  <c:v>14</c:v>
                </c:pt>
                <c:pt idx="120">
                  <c:v>16</c:v>
                </c:pt>
                <c:pt idx="121">
                  <c:v>13</c:v>
                </c:pt>
                <c:pt idx="122">
                  <c:v>1</c:v>
                </c:pt>
                <c:pt idx="123">
                  <c:v>13</c:v>
                </c:pt>
                <c:pt idx="124">
                  <c:v>1</c:v>
                </c:pt>
                <c:pt idx="125">
                  <c:v>1</c:v>
                </c:pt>
                <c:pt idx="126">
                  <c:v>3</c:v>
                </c:pt>
                <c:pt idx="127">
                  <c:v>8</c:v>
                </c:pt>
                <c:pt idx="128">
                  <c:v>17</c:v>
                </c:pt>
                <c:pt idx="129">
                  <c:v>10</c:v>
                </c:pt>
                <c:pt idx="130">
                  <c:v>9</c:v>
                </c:pt>
                <c:pt idx="131">
                  <c:v>17</c:v>
                </c:pt>
                <c:pt idx="132">
                  <c:v>3</c:v>
                </c:pt>
                <c:pt idx="133">
                  <c:v>6</c:v>
                </c:pt>
                <c:pt idx="134">
                  <c:v>12</c:v>
                </c:pt>
                <c:pt idx="135">
                  <c:v>10</c:v>
                </c:pt>
                <c:pt idx="136">
                  <c:v>1</c:v>
                </c:pt>
                <c:pt idx="137">
                  <c:v>4</c:v>
                </c:pt>
                <c:pt idx="138">
                  <c:v>9</c:v>
                </c:pt>
                <c:pt idx="139">
                  <c:v>1</c:v>
                </c:pt>
                <c:pt idx="140">
                  <c:v>8</c:v>
                </c:pt>
                <c:pt idx="141">
                  <c:v>11</c:v>
                </c:pt>
                <c:pt idx="142">
                  <c:v>1</c:v>
                </c:pt>
                <c:pt idx="143">
                  <c:v>15</c:v>
                </c:pt>
                <c:pt idx="144">
                  <c:v>13</c:v>
                </c:pt>
                <c:pt idx="145">
                  <c:v>16</c:v>
                </c:pt>
                <c:pt idx="146">
                  <c:v>5</c:v>
                </c:pt>
                <c:pt idx="147">
                  <c:v>8</c:v>
                </c:pt>
                <c:pt idx="148">
                  <c:v>15</c:v>
                </c:pt>
                <c:pt idx="149">
                  <c:v>2</c:v>
                </c:pt>
                <c:pt idx="150">
                  <c:v>6</c:v>
                </c:pt>
                <c:pt idx="151">
                  <c:v>10</c:v>
                </c:pt>
                <c:pt idx="152">
                  <c:v>1</c:v>
                </c:pt>
                <c:pt idx="153">
                  <c:v>12</c:v>
                </c:pt>
                <c:pt idx="154">
                  <c:v>14</c:v>
                </c:pt>
                <c:pt idx="155">
                  <c:v>13</c:v>
                </c:pt>
                <c:pt idx="156">
                  <c:v>13</c:v>
                </c:pt>
                <c:pt idx="157">
                  <c:v>4</c:v>
                </c:pt>
                <c:pt idx="158">
                  <c:v>6</c:v>
                </c:pt>
                <c:pt idx="159">
                  <c:v>1</c:v>
                </c:pt>
                <c:pt idx="160">
                  <c:v>8</c:v>
                </c:pt>
                <c:pt idx="161">
                  <c:v>4</c:v>
                </c:pt>
                <c:pt idx="162">
                  <c:v>2</c:v>
                </c:pt>
                <c:pt idx="163">
                  <c:v>2</c:v>
                </c:pt>
                <c:pt idx="164">
                  <c:v>2</c:v>
                </c:pt>
                <c:pt idx="165">
                  <c:v>12</c:v>
                </c:pt>
                <c:pt idx="166">
                  <c:v>11</c:v>
                </c:pt>
                <c:pt idx="167">
                  <c:v>17</c:v>
                </c:pt>
                <c:pt idx="168">
                  <c:v>19</c:v>
                </c:pt>
                <c:pt idx="169">
                  <c:v>17</c:v>
                </c:pt>
                <c:pt idx="170">
                  <c:v>10</c:v>
                </c:pt>
                <c:pt idx="171">
                  <c:v>3</c:v>
                </c:pt>
                <c:pt idx="172">
                  <c:v>6</c:v>
                </c:pt>
                <c:pt idx="173">
                  <c:v>19</c:v>
                </c:pt>
                <c:pt idx="174">
                  <c:v>16</c:v>
                </c:pt>
                <c:pt idx="175">
                  <c:v>14</c:v>
                </c:pt>
                <c:pt idx="176">
                  <c:v>12</c:v>
                </c:pt>
                <c:pt idx="177">
                  <c:v>4</c:v>
                </c:pt>
                <c:pt idx="178">
                  <c:v>2</c:v>
                </c:pt>
                <c:pt idx="179">
                  <c:v>1</c:v>
                </c:pt>
                <c:pt idx="180">
                  <c:v>1</c:v>
                </c:pt>
                <c:pt idx="181">
                  <c:v>2</c:v>
                </c:pt>
                <c:pt idx="182">
                  <c:v>8</c:v>
                </c:pt>
                <c:pt idx="183">
                  <c:v>18</c:v>
                </c:pt>
                <c:pt idx="184">
                  <c:v>19</c:v>
                </c:pt>
                <c:pt idx="185">
                  <c:v>17</c:v>
                </c:pt>
                <c:pt idx="186">
                  <c:v>10</c:v>
                </c:pt>
                <c:pt idx="187">
                  <c:v>10</c:v>
                </c:pt>
                <c:pt idx="188">
                  <c:v>6</c:v>
                </c:pt>
                <c:pt idx="189">
                  <c:v>3</c:v>
                </c:pt>
                <c:pt idx="190">
                  <c:v>9</c:v>
                </c:pt>
                <c:pt idx="191">
                  <c:v>10</c:v>
                </c:pt>
                <c:pt idx="192">
                  <c:v>12</c:v>
                </c:pt>
                <c:pt idx="193">
                  <c:v>8</c:v>
                </c:pt>
                <c:pt idx="194">
                  <c:v>18</c:v>
                </c:pt>
                <c:pt idx="195">
                  <c:v>17</c:v>
                </c:pt>
                <c:pt idx="196">
                  <c:v>19</c:v>
                </c:pt>
                <c:pt idx="197">
                  <c:v>18</c:v>
                </c:pt>
                <c:pt idx="198">
                  <c:v>19</c:v>
                </c:pt>
                <c:pt idx="199">
                  <c:v>19</c:v>
                </c:pt>
                <c:pt idx="200">
                  <c:v>10</c:v>
                </c:pt>
                <c:pt idx="201">
                  <c:v>10</c:v>
                </c:pt>
                <c:pt idx="202">
                  <c:v>7</c:v>
                </c:pt>
                <c:pt idx="203">
                  <c:v>6</c:v>
                </c:pt>
                <c:pt idx="204">
                  <c:v>14</c:v>
                </c:pt>
                <c:pt idx="205">
                  <c:v>10</c:v>
                </c:pt>
                <c:pt idx="206">
                  <c:v>12</c:v>
                </c:pt>
                <c:pt idx="207">
                  <c:v>12</c:v>
                </c:pt>
                <c:pt idx="208">
                  <c:v>3</c:v>
                </c:pt>
                <c:pt idx="209">
                  <c:v>7</c:v>
                </c:pt>
                <c:pt idx="210">
                  <c:v>2</c:v>
                </c:pt>
                <c:pt idx="211">
                  <c:v>7</c:v>
                </c:pt>
                <c:pt idx="212">
                  <c:v>13</c:v>
                </c:pt>
                <c:pt idx="213">
                  <c:v>11</c:v>
                </c:pt>
                <c:pt idx="214">
                  <c:v>10</c:v>
                </c:pt>
                <c:pt idx="215">
                  <c:v>7</c:v>
                </c:pt>
                <c:pt idx="216">
                  <c:v>16</c:v>
                </c:pt>
                <c:pt idx="217">
                  <c:v>12</c:v>
                </c:pt>
                <c:pt idx="218">
                  <c:v>4</c:v>
                </c:pt>
                <c:pt idx="219">
                  <c:v>5</c:v>
                </c:pt>
                <c:pt idx="220">
                  <c:v>10</c:v>
                </c:pt>
                <c:pt idx="221">
                  <c:v>10</c:v>
                </c:pt>
                <c:pt idx="222">
                  <c:v>10</c:v>
                </c:pt>
                <c:pt idx="223">
                  <c:v>14</c:v>
                </c:pt>
                <c:pt idx="224">
                  <c:v>14</c:v>
                </c:pt>
                <c:pt idx="225">
                  <c:v>16</c:v>
                </c:pt>
                <c:pt idx="226">
                  <c:v>17</c:v>
                </c:pt>
                <c:pt idx="227">
                  <c:v>11</c:v>
                </c:pt>
                <c:pt idx="228">
                  <c:v>9</c:v>
                </c:pt>
                <c:pt idx="229">
                  <c:v>12</c:v>
                </c:pt>
                <c:pt idx="230">
                  <c:v>1</c:v>
                </c:pt>
                <c:pt idx="231">
                  <c:v>11</c:v>
                </c:pt>
                <c:pt idx="232">
                  <c:v>4</c:v>
                </c:pt>
                <c:pt idx="233">
                  <c:v>3</c:v>
                </c:pt>
                <c:pt idx="234">
                  <c:v>15</c:v>
                </c:pt>
                <c:pt idx="235">
                  <c:v>12</c:v>
                </c:pt>
                <c:pt idx="236">
                  <c:v>5</c:v>
                </c:pt>
                <c:pt idx="237">
                  <c:v>9</c:v>
                </c:pt>
                <c:pt idx="238">
                  <c:v>14</c:v>
                </c:pt>
                <c:pt idx="239">
                  <c:v>18</c:v>
                </c:pt>
                <c:pt idx="240">
                  <c:v>18</c:v>
                </c:pt>
                <c:pt idx="241">
                  <c:v>19</c:v>
                </c:pt>
                <c:pt idx="242">
                  <c:v>19</c:v>
                </c:pt>
                <c:pt idx="243">
                  <c:v>19</c:v>
                </c:pt>
                <c:pt idx="244">
                  <c:v>19</c:v>
                </c:pt>
                <c:pt idx="245">
                  <c:v>19</c:v>
                </c:pt>
                <c:pt idx="246">
                  <c:v>18</c:v>
                </c:pt>
                <c:pt idx="247">
                  <c:v>11</c:v>
                </c:pt>
                <c:pt idx="248">
                  <c:v>3</c:v>
                </c:pt>
                <c:pt idx="249">
                  <c:v>2</c:v>
                </c:pt>
                <c:pt idx="250">
                  <c:v>8</c:v>
                </c:pt>
                <c:pt idx="251">
                  <c:v>1</c:v>
                </c:pt>
                <c:pt idx="252">
                  <c:v>15</c:v>
                </c:pt>
                <c:pt idx="253">
                  <c:v>4</c:v>
                </c:pt>
                <c:pt idx="254">
                  <c:v>8</c:v>
                </c:pt>
                <c:pt idx="255">
                  <c:v>16</c:v>
                </c:pt>
                <c:pt idx="256">
                  <c:v>4</c:v>
                </c:pt>
                <c:pt idx="257">
                  <c:v>2</c:v>
                </c:pt>
                <c:pt idx="258">
                  <c:v>11</c:v>
                </c:pt>
                <c:pt idx="259">
                  <c:v>19</c:v>
                </c:pt>
                <c:pt idx="260">
                  <c:v>19</c:v>
                </c:pt>
                <c:pt idx="261">
                  <c:v>17</c:v>
                </c:pt>
                <c:pt idx="262">
                  <c:v>15</c:v>
                </c:pt>
                <c:pt idx="263">
                  <c:v>17</c:v>
                </c:pt>
                <c:pt idx="264">
                  <c:v>13</c:v>
                </c:pt>
                <c:pt idx="265">
                  <c:v>10</c:v>
                </c:pt>
                <c:pt idx="266">
                  <c:v>19</c:v>
                </c:pt>
                <c:pt idx="267">
                  <c:v>16</c:v>
                </c:pt>
                <c:pt idx="268">
                  <c:v>7</c:v>
                </c:pt>
                <c:pt idx="269">
                  <c:v>15</c:v>
                </c:pt>
                <c:pt idx="270">
                  <c:v>7</c:v>
                </c:pt>
                <c:pt idx="271">
                  <c:v>15</c:v>
                </c:pt>
                <c:pt idx="272">
                  <c:v>8</c:v>
                </c:pt>
                <c:pt idx="273">
                  <c:v>7</c:v>
                </c:pt>
                <c:pt idx="274">
                  <c:v>6</c:v>
                </c:pt>
                <c:pt idx="275">
                  <c:v>18</c:v>
                </c:pt>
                <c:pt idx="276">
                  <c:v>18</c:v>
                </c:pt>
                <c:pt idx="277">
                  <c:v>16</c:v>
                </c:pt>
                <c:pt idx="278">
                  <c:v>8</c:v>
                </c:pt>
                <c:pt idx="279">
                  <c:v>1</c:v>
                </c:pt>
                <c:pt idx="280">
                  <c:v>6</c:v>
                </c:pt>
                <c:pt idx="281">
                  <c:v>9</c:v>
                </c:pt>
                <c:pt idx="282">
                  <c:v>14</c:v>
                </c:pt>
                <c:pt idx="283">
                  <c:v>5</c:v>
                </c:pt>
                <c:pt idx="284">
                  <c:v>3</c:v>
                </c:pt>
                <c:pt idx="285">
                  <c:v>9</c:v>
                </c:pt>
                <c:pt idx="286">
                  <c:v>1</c:v>
                </c:pt>
                <c:pt idx="287">
                  <c:v>6</c:v>
                </c:pt>
                <c:pt idx="288">
                  <c:v>13</c:v>
                </c:pt>
                <c:pt idx="289">
                  <c:v>9</c:v>
                </c:pt>
                <c:pt idx="290">
                  <c:v>14</c:v>
                </c:pt>
                <c:pt idx="291">
                  <c:v>1</c:v>
                </c:pt>
                <c:pt idx="292">
                  <c:v>5</c:v>
                </c:pt>
                <c:pt idx="293">
                  <c:v>8</c:v>
                </c:pt>
                <c:pt idx="294">
                  <c:v>7</c:v>
                </c:pt>
                <c:pt idx="295">
                  <c:v>3</c:v>
                </c:pt>
                <c:pt idx="296">
                  <c:v>1</c:v>
                </c:pt>
                <c:pt idx="297">
                  <c:v>4</c:v>
                </c:pt>
                <c:pt idx="298">
                  <c:v>5</c:v>
                </c:pt>
                <c:pt idx="299">
                  <c:v>4</c:v>
                </c:pt>
                <c:pt idx="300">
                  <c:v>2</c:v>
                </c:pt>
                <c:pt idx="301">
                  <c:v>14</c:v>
                </c:pt>
                <c:pt idx="302">
                  <c:v>19</c:v>
                </c:pt>
                <c:pt idx="303">
                  <c:v>18</c:v>
                </c:pt>
                <c:pt idx="304">
                  <c:v>9</c:v>
                </c:pt>
                <c:pt idx="305">
                  <c:v>12</c:v>
                </c:pt>
                <c:pt idx="306">
                  <c:v>4</c:v>
                </c:pt>
                <c:pt idx="307">
                  <c:v>4</c:v>
                </c:pt>
                <c:pt idx="308">
                  <c:v>11</c:v>
                </c:pt>
                <c:pt idx="309">
                  <c:v>5</c:v>
                </c:pt>
                <c:pt idx="310">
                  <c:v>4</c:v>
                </c:pt>
                <c:pt idx="311">
                  <c:v>4</c:v>
                </c:pt>
                <c:pt idx="312">
                  <c:v>7</c:v>
                </c:pt>
                <c:pt idx="313">
                  <c:v>11</c:v>
                </c:pt>
                <c:pt idx="314">
                  <c:v>12</c:v>
                </c:pt>
                <c:pt idx="315">
                  <c:v>6</c:v>
                </c:pt>
                <c:pt idx="316">
                  <c:v>8</c:v>
                </c:pt>
                <c:pt idx="317">
                  <c:v>6</c:v>
                </c:pt>
                <c:pt idx="318">
                  <c:v>16</c:v>
                </c:pt>
                <c:pt idx="319">
                  <c:v>10</c:v>
                </c:pt>
                <c:pt idx="320">
                  <c:v>10</c:v>
                </c:pt>
                <c:pt idx="321">
                  <c:v>9</c:v>
                </c:pt>
                <c:pt idx="322">
                  <c:v>11</c:v>
                </c:pt>
                <c:pt idx="323">
                  <c:v>11</c:v>
                </c:pt>
                <c:pt idx="324">
                  <c:v>17</c:v>
                </c:pt>
                <c:pt idx="325">
                  <c:v>7</c:v>
                </c:pt>
                <c:pt idx="326">
                  <c:v>2</c:v>
                </c:pt>
                <c:pt idx="327">
                  <c:v>8</c:v>
                </c:pt>
                <c:pt idx="328">
                  <c:v>17</c:v>
                </c:pt>
                <c:pt idx="329">
                  <c:v>15</c:v>
                </c:pt>
                <c:pt idx="330">
                  <c:v>18</c:v>
                </c:pt>
                <c:pt idx="331">
                  <c:v>18</c:v>
                </c:pt>
                <c:pt idx="332">
                  <c:v>18</c:v>
                </c:pt>
                <c:pt idx="333">
                  <c:v>17</c:v>
                </c:pt>
                <c:pt idx="334">
                  <c:v>9</c:v>
                </c:pt>
              </c:numCache>
            </c:numRef>
          </c:val>
          <c:smooth val="0"/>
          <c:extLst>
            <c:ext xmlns:c16="http://schemas.microsoft.com/office/drawing/2014/chart" uri="{C3380CC4-5D6E-409C-BE32-E72D297353CC}">
              <c16:uniqueId val="{00000009-C7DE-403D-88F5-B335FAEF3A9F}"/>
            </c:ext>
          </c:extLst>
        </c:ser>
        <c:ser>
          <c:idx val="10"/>
          <c:order val="10"/>
          <c:tx>
            <c:strRef>
              <c:f>Sheet7!$O$1</c:f>
              <c:strCache>
                <c:ptCount val="1"/>
                <c:pt idx="0">
                  <c:v>Rank of F_lambda11</c:v>
                </c:pt>
              </c:strCache>
            </c:strRef>
          </c:tx>
          <c:spPr>
            <a:ln w="19050" cap="rnd">
              <a:solidFill>
                <a:schemeClr val="accent5">
                  <a:lumMod val="6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Sheet7!$O$2:$O$336</c:f>
              <c:numCache>
                <c:formatCode>General</c:formatCode>
                <c:ptCount val="335"/>
                <c:pt idx="0">
                  <c:v>17</c:v>
                </c:pt>
                <c:pt idx="1">
                  <c:v>14</c:v>
                </c:pt>
                <c:pt idx="2">
                  <c:v>15</c:v>
                </c:pt>
                <c:pt idx="3">
                  <c:v>17</c:v>
                </c:pt>
                <c:pt idx="4">
                  <c:v>13</c:v>
                </c:pt>
                <c:pt idx="5">
                  <c:v>13</c:v>
                </c:pt>
                <c:pt idx="6">
                  <c:v>17</c:v>
                </c:pt>
                <c:pt idx="7">
                  <c:v>18</c:v>
                </c:pt>
                <c:pt idx="8">
                  <c:v>11</c:v>
                </c:pt>
                <c:pt idx="9">
                  <c:v>2</c:v>
                </c:pt>
                <c:pt idx="10">
                  <c:v>15</c:v>
                </c:pt>
                <c:pt idx="11">
                  <c:v>19</c:v>
                </c:pt>
                <c:pt idx="12">
                  <c:v>19</c:v>
                </c:pt>
                <c:pt idx="13">
                  <c:v>9</c:v>
                </c:pt>
                <c:pt idx="14">
                  <c:v>5</c:v>
                </c:pt>
                <c:pt idx="15">
                  <c:v>15</c:v>
                </c:pt>
                <c:pt idx="16">
                  <c:v>2</c:v>
                </c:pt>
                <c:pt idx="17">
                  <c:v>4</c:v>
                </c:pt>
                <c:pt idx="18">
                  <c:v>4</c:v>
                </c:pt>
                <c:pt idx="19">
                  <c:v>15</c:v>
                </c:pt>
                <c:pt idx="20">
                  <c:v>9</c:v>
                </c:pt>
                <c:pt idx="21">
                  <c:v>19</c:v>
                </c:pt>
                <c:pt idx="22">
                  <c:v>19</c:v>
                </c:pt>
                <c:pt idx="23">
                  <c:v>19</c:v>
                </c:pt>
                <c:pt idx="24">
                  <c:v>19</c:v>
                </c:pt>
                <c:pt idx="25">
                  <c:v>19</c:v>
                </c:pt>
                <c:pt idx="26">
                  <c:v>3</c:v>
                </c:pt>
                <c:pt idx="27">
                  <c:v>17</c:v>
                </c:pt>
                <c:pt idx="28">
                  <c:v>16</c:v>
                </c:pt>
                <c:pt idx="29">
                  <c:v>19</c:v>
                </c:pt>
                <c:pt idx="30">
                  <c:v>19</c:v>
                </c:pt>
                <c:pt idx="31">
                  <c:v>19</c:v>
                </c:pt>
                <c:pt idx="32">
                  <c:v>2</c:v>
                </c:pt>
                <c:pt idx="33">
                  <c:v>2</c:v>
                </c:pt>
                <c:pt idx="34">
                  <c:v>15</c:v>
                </c:pt>
                <c:pt idx="35">
                  <c:v>15</c:v>
                </c:pt>
                <c:pt idx="36">
                  <c:v>15</c:v>
                </c:pt>
                <c:pt idx="37">
                  <c:v>19</c:v>
                </c:pt>
                <c:pt idx="38">
                  <c:v>17</c:v>
                </c:pt>
                <c:pt idx="39">
                  <c:v>19</c:v>
                </c:pt>
                <c:pt idx="40">
                  <c:v>18</c:v>
                </c:pt>
                <c:pt idx="41">
                  <c:v>19</c:v>
                </c:pt>
                <c:pt idx="42">
                  <c:v>18</c:v>
                </c:pt>
                <c:pt idx="43">
                  <c:v>19</c:v>
                </c:pt>
                <c:pt idx="44">
                  <c:v>19</c:v>
                </c:pt>
                <c:pt idx="45">
                  <c:v>18</c:v>
                </c:pt>
                <c:pt idx="46">
                  <c:v>17</c:v>
                </c:pt>
                <c:pt idx="47">
                  <c:v>2</c:v>
                </c:pt>
                <c:pt idx="48">
                  <c:v>9</c:v>
                </c:pt>
                <c:pt idx="49">
                  <c:v>6</c:v>
                </c:pt>
                <c:pt idx="50">
                  <c:v>12</c:v>
                </c:pt>
                <c:pt idx="51">
                  <c:v>4</c:v>
                </c:pt>
                <c:pt idx="52">
                  <c:v>1</c:v>
                </c:pt>
                <c:pt idx="53">
                  <c:v>16</c:v>
                </c:pt>
                <c:pt idx="54">
                  <c:v>19</c:v>
                </c:pt>
                <c:pt idx="55">
                  <c:v>19</c:v>
                </c:pt>
                <c:pt idx="56">
                  <c:v>19</c:v>
                </c:pt>
                <c:pt idx="57">
                  <c:v>19</c:v>
                </c:pt>
                <c:pt idx="58">
                  <c:v>17</c:v>
                </c:pt>
                <c:pt idx="59">
                  <c:v>6</c:v>
                </c:pt>
                <c:pt idx="60">
                  <c:v>14</c:v>
                </c:pt>
                <c:pt idx="61">
                  <c:v>13</c:v>
                </c:pt>
                <c:pt idx="62">
                  <c:v>17</c:v>
                </c:pt>
                <c:pt idx="63">
                  <c:v>16</c:v>
                </c:pt>
                <c:pt idx="64">
                  <c:v>18</c:v>
                </c:pt>
                <c:pt idx="65">
                  <c:v>12</c:v>
                </c:pt>
                <c:pt idx="66">
                  <c:v>13</c:v>
                </c:pt>
                <c:pt idx="67">
                  <c:v>7</c:v>
                </c:pt>
                <c:pt idx="68">
                  <c:v>2</c:v>
                </c:pt>
                <c:pt idx="69">
                  <c:v>4</c:v>
                </c:pt>
                <c:pt idx="70">
                  <c:v>8</c:v>
                </c:pt>
                <c:pt idx="71">
                  <c:v>19</c:v>
                </c:pt>
                <c:pt idx="72">
                  <c:v>6</c:v>
                </c:pt>
                <c:pt idx="73">
                  <c:v>8</c:v>
                </c:pt>
                <c:pt idx="74">
                  <c:v>4</c:v>
                </c:pt>
                <c:pt idx="75">
                  <c:v>13</c:v>
                </c:pt>
                <c:pt idx="76">
                  <c:v>19</c:v>
                </c:pt>
                <c:pt idx="77">
                  <c:v>17</c:v>
                </c:pt>
                <c:pt idx="78">
                  <c:v>19</c:v>
                </c:pt>
                <c:pt idx="79">
                  <c:v>3</c:v>
                </c:pt>
                <c:pt idx="80">
                  <c:v>5</c:v>
                </c:pt>
                <c:pt idx="81">
                  <c:v>17</c:v>
                </c:pt>
                <c:pt idx="82">
                  <c:v>3</c:v>
                </c:pt>
                <c:pt idx="83">
                  <c:v>19</c:v>
                </c:pt>
                <c:pt idx="84">
                  <c:v>15</c:v>
                </c:pt>
                <c:pt idx="85">
                  <c:v>19</c:v>
                </c:pt>
                <c:pt idx="86">
                  <c:v>17</c:v>
                </c:pt>
                <c:pt idx="87">
                  <c:v>8</c:v>
                </c:pt>
                <c:pt idx="88">
                  <c:v>1</c:v>
                </c:pt>
                <c:pt idx="89">
                  <c:v>13</c:v>
                </c:pt>
                <c:pt idx="90">
                  <c:v>4</c:v>
                </c:pt>
                <c:pt idx="91">
                  <c:v>11</c:v>
                </c:pt>
                <c:pt idx="92">
                  <c:v>3</c:v>
                </c:pt>
                <c:pt idx="93">
                  <c:v>14</c:v>
                </c:pt>
                <c:pt idx="94">
                  <c:v>13</c:v>
                </c:pt>
                <c:pt idx="95">
                  <c:v>4</c:v>
                </c:pt>
                <c:pt idx="96">
                  <c:v>19</c:v>
                </c:pt>
                <c:pt idx="97">
                  <c:v>17</c:v>
                </c:pt>
                <c:pt idx="98">
                  <c:v>18</c:v>
                </c:pt>
                <c:pt idx="99">
                  <c:v>16</c:v>
                </c:pt>
                <c:pt idx="100">
                  <c:v>15</c:v>
                </c:pt>
                <c:pt idx="101">
                  <c:v>2</c:v>
                </c:pt>
                <c:pt idx="102">
                  <c:v>6</c:v>
                </c:pt>
                <c:pt idx="103">
                  <c:v>19</c:v>
                </c:pt>
                <c:pt idx="104">
                  <c:v>17</c:v>
                </c:pt>
                <c:pt idx="105">
                  <c:v>19</c:v>
                </c:pt>
                <c:pt idx="106">
                  <c:v>18</c:v>
                </c:pt>
                <c:pt idx="107">
                  <c:v>14</c:v>
                </c:pt>
                <c:pt idx="108">
                  <c:v>10</c:v>
                </c:pt>
                <c:pt idx="109">
                  <c:v>2</c:v>
                </c:pt>
                <c:pt idx="110">
                  <c:v>16</c:v>
                </c:pt>
                <c:pt idx="111">
                  <c:v>12</c:v>
                </c:pt>
                <c:pt idx="112">
                  <c:v>19</c:v>
                </c:pt>
                <c:pt idx="113">
                  <c:v>10</c:v>
                </c:pt>
                <c:pt idx="114">
                  <c:v>18</c:v>
                </c:pt>
                <c:pt idx="115">
                  <c:v>19</c:v>
                </c:pt>
                <c:pt idx="116">
                  <c:v>17</c:v>
                </c:pt>
                <c:pt idx="117">
                  <c:v>16</c:v>
                </c:pt>
                <c:pt idx="118">
                  <c:v>10</c:v>
                </c:pt>
                <c:pt idx="119">
                  <c:v>11</c:v>
                </c:pt>
                <c:pt idx="120">
                  <c:v>4</c:v>
                </c:pt>
                <c:pt idx="121">
                  <c:v>1</c:v>
                </c:pt>
                <c:pt idx="122">
                  <c:v>11</c:v>
                </c:pt>
                <c:pt idx="123">
                  <c:v>18</c:v>
                </c:pt>
                <c:pt idx="124">
                  <c:v>5</c:v>
                </c:pt>
                <c:pt idx="125">
                  <c:v>13</c:v>
                </c:pt>
                <c:pt idx="126">
                  <c:v>13</c:v>
                </c:pt>
                <c:pt idx="127">
                  <c:v>11</c:v>
                </c:pt>
                <c:pt idx="128">
                  <c:v>18</c:v>
                </c:pt>
                <c:pt idx="129">
                  <c:v>19</c:v>
                </c:pt>
                <c:pt idx="130">
                  <c:v>17</c:v>
                </c:pt>
                <c:pt idx="131">
                  <c:v>18</c:v>
                </c:pt>
                <c:pt idx="132">
                  <c:v>15</c:v>
                </c:pt>
                <c:pt idx="133">
                  <c:v>19</c:v>
                </c:pt>
                <c:pt idx="134">
                  <c:v>19</c:v>
                </c:pt>
                <c:pt idx="135">
                  <c:v>13</c:v>
                </c:pt>
                <c:pt idx="136">
                  <c:v>11</c:v>
                </c:pt>
                <c:pt idx="137">
                  <c:v>18</c:v>
                </c:pt>
                <c:pt idx="138">
                  <c:v>4</c:v>
                </c:pt>
                <c:pt idx="139">
                  <c:v>17</c:v>
                </c:pt>
                <c:pt idx="140">
                  <c:v>18</c:v>
                </c:pt>
                <c:pt idx="141">
                  <c:v>17</c:v>
                </c:pt>
                <c:pt idx="142">
                  <c:v>13</c:v>
                </c:pt>
                <c:pt idx="143">
                  <c:v>19</c:v>
                </c:pt>
                <c:pt idx="144">
                  <c:v>19</c:v>
                </c:pt>
                <c:pt idx="145">
                  <c:v>19</c:v>
                </c:pt>
                <c:pt idx="146">
                  <c:v>15</c:v>
                </c:pt>
                <c:pt idx="147">
                  <c:v>1</c:v>
                </c:pt>
                <c:pt idx="148">
                  <c:v>16</c:v>
                </c:pt>
                <c:pt idx="149">
                  <c:v>17</c:v>
                </c:pt>
                <c:pt idx="150">
                  <c:v>14</c:v>
                </c:pt>
                <c:pt idx="151">
                  <c:v>6</c:v>
                </c:pt>
                <c:pt idx="152">
                  <c:v>5</c:v>
                </c:pt>
                <c:pt idx="153">
                  <c:v>14</c:v>
                </c:pt>
                <c:pt idx="154">
                  <c:v>13</c:v>
                </c:pt>
                <c:pt idx="155">
                  <c:v>19</c:v>
                </c:pt>
                <c:pt idx="156">
                  <c:v>19</c:v>
                </c:pt>
                <c:pt idx="157">
                  <c:v>18</c:v>
                </c:pt>
                <c:pt idx="158">
                  <c:v>19</c:v>
                </c:pt>
                <c:pt idx="159">
                  <c:v>18</c:v>
                </c:pt>
                <c:pt idx="160">
                  <c:v>9</c:v>
                </c:pt>
                <c:pt idx="161">
                  <c:v>3</c:v>
                </c:pt>
                <c:pt idx="162">
                  <c:v>17</c:v>
                </c:pt>
                <c:pt idx="163">
                  <c:v>19</c:v>
                </c:pt>
                <c:pt idx="164">
                  <c:v>19</c:v>
                </c:pt>
                <c:pt idx="165">
                  <c:v>8</c:v>
                </c:pt>
                <c:pt idx="166">
                  <c:v>18</c:v>
                </c:pt>
                <c:pt idx="167">
                  <c:v>8</c:v>
                </c:pt>
                <c:pt idx="168">
                  <c:v>17</c:v>
                </c:pt>
                <c:pt idx="169">
                  <c:v>19</c:v>
                </c:pt>
                <c:pt idx="170">
                  <c:v>17</c:v>
                </c:pt>
                <c:pt idx="171">
                  <c:v>18</c:v>
                </c:pt>
                <c:pt idx="172">
                  <c:v>19</c:v>
                </c:pt>
                <c:pt idx="173">
                  <c:v>17</c:v>
                </c:pt>
                <c:pt idx="174">
                  <c:v>19</c:v>
                </c:pt>
                <c:pt idx="175">
                  <c:v>19</c:v>
                </c:pt>
                <c:pt idx="176">
                  <c:v>16</c:v>
                </c:pt>
                <c:pt idx="177">
                  <c:v>2</c:v>
                </c:pt>
                <c:pt idx="178">
                  <c:v>5</c:v>
                </c:pt>
                <c:pt idx="179">
                  <c:v>14</c:v>
                </c:pt>
                <c:pt idx="180">
                  <c:v>16</c:v>
                </c:pt>
                <c:pt idx="181">
                  <c:v>8</c:v>
                </c:pt>
                <c:pt idx="182">
                  <c:v>13</c:v>
                </c:pt>
                <c:pt idx="183">
                  <c:v>7</c:v>
                </c:pt>
                <c:pt idx="184">
                  <c:v>6</c:v>
                </c:pt>
                <c:pt idx="185">
                  <c:v>7</c:v>
                </c:pt>
                <c:pt idx="186">
                  <c:v>1</c:v>
                </c:pt>
                <c:pt idx="187">
                  <c:v>8</c:v>
                </c:pt>
                <c:pt idx="188">
                  <c:v>8</c:v>
                </c:pt>
                <c:pt idx="189">
                  <c:v>1</c:v>
                </c:pt>
                <c:pt idx="190">
                  <c:v>19</c:v>
                </c:pt>
                <c:pt idx="191">
                  <c:v>8</c:v>
                </c:pt>
                <c:pt idx="192">
                  <c:v>1</c:v>
                </c:pt>
                <c:pt idx="193">
                  <c:v>10</c:v>
                </c:pt>
                <c:pt idx="194">
                  <c:v>5</c:v>
                </c:pt>
                <c:pt idx="195">
                  <c:v>9</c:v>
                </c:pt>
                <c:pt idx="196">
                  <c:v>14</c:v>
                </c:pt>
                <c:pt idx="197">
                  <c:v>2</c:v>
                </c:pt>
                <c:pt idx="198">
                  <c:v>8</c:v>
                </c:pt>
                <c:pt idx="199">
                  <c:v>12</c:v>
                </c:pt>
                <c:pt idx="200">
                  <c:v>8</c:v>
                </c:pt>
                <c:pt idx="201">
                  <c:v>18</c:v>
                </c:pt>
                <c:pt idx="202">
                  <c:v>14</c:v>
                </c:pt>
                <c:pt idx="203">
                  <c:v>18</c:v>
                </c:pt>
                <c:pt idx="204">
                  <c:v>5</c:v>
                </c:pt>
                <c:pt idx="205">
                  <c:v>6</c:v>
                </c:pt>
                <c:pt idx="206">
                  <c:v>11</c:v>
                </c:pt>
                <c:pt idx="207">
                  <c:v>6</c:v>
                </c:pt>
                <c:pt idx="208">
                  <c:v>13</c:v>
                </c:pt>
                <c:pt idx="209">
                  <c:v>13</c:v>
                </c:pt>
                <c:pt idx="210">
                  <c:v>12</c:v>
                </c:pt>
                <c:pt idx="211">
                  <c:v>14</c:v>
                </c:pt>
                <c:pt idx="212">
                  <c:v>5</c:v>
                </c:pt>
                <c:pt idx="213">
                  <c:v>17</c:v>
                </c:pt>
                <c:pt idx="214">
                  <c:v>2</c:v>
                </c:pt>
                <c:pt idx="215">
                  <c:v>18</c:v>
                </c:pt>
                <c:pt idx="216">
                  <c:v>1</c:v>
                </c:pt>
                <c:pt idx="217">
                  <c:v>11</c:v>
                </c:pt>
                <c:pt idx="218">
                  <c:v>7</c:v>
                </c:pt>
                <c:pt idx="219">
                  <c:v>13</c:v>
                </c:pt>
                <c:pt idx="220">
                  <c:v>14</c:v>
                </c:pt>
                <c:pt idx="221">
                  <c:v>16</c:v>
                </c:pt>
                <c:pt idx="222">
                  <c:v>6</c:v>
                </c:pt>
                <c:pt idx="223">
                  <c:v>18</c:v>
                </c:pt>
                <c:pt idx="224">
                  <c:v>6</c:v>
                </c:pt>
                <c:pt idx="225">
                  <c:v>18</c:v>
                </c:pt>
                <c:pt idx="226">
                  <c:v>3</c:v>
                </c:pt>
                <c:pt idx="227">
                  <c:v>3</c:v>
                </c:pt>
                <c:pt idx="228">
                  <c:v>1</c:v>
                </c:pt>
                <c:pt idx="229">
                  <c:v>11</c:v>
                </c:pt>
                <c:pt idx="230">
                  <c:v>8</c:v>
                </c:pt>
                <c:pt idx="231">
                  <c:v>5</c:v>
                </c:pt>
                <c:pt idx="232">
                  <c:v>2</c:v>
                </c:pt>
                <c:pt idx="233">
                  <c:v>4</c:v>
                </c:pt>
                <c:pt idx="234">
                  <c:v>9</c:v>
                </c:pt>
                <c:pt idx="235">
                  <c:v>13</c:v>
                </c:pt>
                <c:pt idx="236">
                  <c:v>17</c:v>
                </c:pt>
                <c:pt idx="237">
                  <c:v>12</c:v>
                </c:pt>
                <c:pt idx="238">
                  <c:v>4</c:v>
                </c:pt>
                <c:pt idx="239">
                  <c:v>14</c:v>
                </c:pt>
                <c:pt idx="240">
                  <c:v>12</c:v>
                </c:pt>
                <c:pt idx="241">
                  <c:v>15</c:v>
                </c:pt>
                <c:pt idx="242">
                  <c:v>4</c:v>
                </c:pt>
                <c:pt idx="243">
                  <c:v>3</c:v>
                </c:pt>
                <c:pt idx="244">
                  <c:v>6</c:v>
                </c:pt>
                <c:pt idx="245">
                  <c:v>9</c:v>
                </c:pt>
                <c:pt idx="246">
                  <c:v>19</c:v>
                </c:pt>
                <c:pt idx="247">
                  <c:v>16</c:v>
                </c:pt>
                <c:pt idx="248">
                  <c:v>19</c:v>
                </c:pt>
                <c:pt idx="249">
                  <c:v>12</c:v>
                </c:pt>
                <c:pt idx="250">
                  <c:v>19</c:v>
                </c:pt>
                <c:pt idx="251">
                  <c:v>12</c:v>
                </c:pt>
                <c:pt idx="252">
                  <c:v>16</c:v>
                </c:pt>
                <c:pt idx="253">
                  <c:v>16</c:v>
                </c:pt>
                <c:pt idx="254">
                  <c:v>1</c:v>
                </c:pt>
                <c:pt idx="255">
                  <c:v>7</c:v>
                </c:pt>
                <c:pt idx="256">
                  <c:v>1</c:v>
                </c:pt>
                <c:pt idx="257">
                  <c:v>16</c:v>
                </c:pt>
                <c:pt idx="258">
                  <c:v>19</c:v>
                </c:pt>
                <c:pt idx="259">
                  <c:v>18</c:v>
                </c:pt>
                <c:pt idx="260">
                  <c:v>13</c:v>
                </c:pt>
                <c:pt idx="261">
                  <c:v>14</c:v>
                </c:pt>
                <c:pt idx="262">
                  <c:v>10</c:v>
                </c:pt>
                <c:pt idx="263">
                  <c:v>5</c:v>
                </c:pt>
                <c:pt idx="264">
                  <c:v>5</c:v>
                </c:pt>
                <c:pt idx="265">
                  <c:v>18</c:v>
                </c:pt>
                <c:pt idx="266">
                  <c:v>16</c:v>
                </c:pt>
                <c:pt idx="267">
                  <c:v>19</c:v>
                </c:pt>
                <c:pt idx="268">
                  <c:v>16</c:v>
                </c:pt>
                <c:pt idx="269">
                  <c:v>19</c:v>
                </c:pt>
                <c:pt idx="270">
                  <c:v>15</c:v>
                </c:pt>
                <c:pt idx="271">
                  <c:v>19</c:v>
                </c:pt>
                <c:pt idx="272">
                  <c:v>14</c:v>
                </c:pt>
                <c:pt idx="273">
                  <c:v>18</c:v>
                </c:pt>
                <c:pt idx="274">
                  <c:v>13</c:v>
                </c:pt>
                <c:pt idx="275">
                  <c:v>13</c:v>
                </c:pt>
                <c:pt idx="276">
                  <c:v>8</c:v>
                </c:pt>
                <c:pt idx="277">
                  <c:v>11</c:v>
                </c:pt>
                <c:pt idx="278">
                  <c:v>2</c:v>
                </c:pt>
                <c:pt idx="279">
                  <c:v>13</c:v>
                </c:pt>
                <c:pt idx="280">
                  <c:v>10</c:v>
                </c:pt>
                <c:pt idx="281">
                  <c:v>11</c:v>
                </c:pt>
                <c:pt idx="282">
                  <c:v>5</c:v>
                </c:pt>
                <c:pt idx="283">
                  <c:v>2</c:v>
                </c:pt>
                <c:pt idx="284">
                  <c:v>15</c:v>
                </c:pt>
                <c:pt idx="285">
                  <c:v>2</c:v>
                </c:pt>
                <c:pt idx="286">
                  <c:v>14</c:v>
                </c:pt>
                <c:pt idx="287">
                  <c:v>18</c:v>
                </c:pt>
                <c:pt idx="288">
                  <c:v>8</c:v>
                </c:pt>
                <c:pt idx="289">
                  <c:v>11</c:v>
                </c:pt>
                <c:pt idx="290">
                  <c:v>18</c:v>
                </c:pt>
                <c:pt idx="291">
                  <c:v>8</c:v>
                </c:pt>
                <c:pt idx="292">
                  <c:v>3</c:v>
                </c:pt>
                <c:pt idx="293">
                  <c:v>1</c:v>
                </c:pt>
                <c:pt idx="294">
                  <c:v>18</c:v>
                </c:pt>
                <c:pt idx="295">
                  <c:v>11</c:v>
                </c:pt>
                <c:pt idx="296">
                  <c:v>8</c:v>
                </c:pt>
                <c:pt idx="297">
                  <c:v>3</c:v>
                </c:pt>
                <c:pt idx="298">
                  <c:v>18</c:v>
                </c:pt>
                <c:pt idx="299">
                  <c:v>12</c:v>
                </c:pt>
                <c:pt idx="300">
                  <c:v>17</c:v>
                </c:pt>
                <c:pt idx="301">
                  <c:v>10</c:v>
                </c:pt>
                <c:pt idx="302">
                  <c:v>17</c:v>
                </c:pt>
                <c:pt idx="303">
                  <c:v>7</c:v>
                </c:pt>
                <c:pt idx="304">
                  <c:v>13</c:v>
                </c:pt>
                <c:pt idx="305">
                  <c:v>3</c:v>
                </c:pt>
                <c:pt idx="306">
                  <c:v>6</c:v>
                </c:pt>
                <c:pt idx="307">
                  <c:v>16</c:v>
                </c:pt>
                <c:pt idx="308">
                  <c:v>10</c:v>
                </c:pt>
                <c:pt idx="309">
                  <c:v>2</c:v>
                </c:pt>
                <c:pt idx="310">
                  <c:v>3</c:v>
                </c:pt>
                <c:pt idx="311">
                  <c:v>15</c:v>
                </c:pt>
                <c:pt idx="312">
                  <c:v>9</c:v>
                </c:pt>
                <c:pt idx="313">
                  <c:v>19</c:v>
                </c:pt>
                <c:pt idx="314">
                  <c:v>18</c:v>
                </c:pt>
                <c:pt idx="315">
                  <c:v>18</c:v>
                </c:pt>
                <c:pt idx="316">
                  <c:v>13</c:v>
                </c:pt>
                <c:pt idx="317">
                  <c:v>10</c:v>
                </c:pt>
                <c:pt idx="318">
                  <c:v>8</c:v>
                </c:pt>
                <c:pt idx="319">
                  <c:v>18</c:v>
                </c:pt>
                <c:pt idx="320">
                  <c:v>19</c:v>
                </c:pt>
                <c:pt idx="321">
                  <c:v>19</c:v>
                </c:pt>
                <c:pt idx="322">
                  <c:v>18</c:v>
                </c:pt>
                <c:pt idx="323">
                  <c:v>18</c:v>
                </c:pt>
                <c:pt idx="324">
                  <c:v>18</c:v>
                </c:pt>
                <c:pt idx="325">
                  <c:v>11</c:v>
                </c:pt>
                <c:pt idx="326">
                  <c:v>6</c:v>
                </c:pt>
                <c:pt idx="327">
                  <c:v>1</c:v>
                </c:pt>
                <c:pt idx="328">
                  <c:v>16</c:v>
                </c:pt>
                <c:pt idx="329">
                  <c:v>17</c:v>
                </c:pt>
                <c:pt idx="330">
                  <c:v>19</c:v>
                </c:pt>
                <c:pt idx="331">
                  <c:v>10</c:v>
                </c:pt>
                <c:pt idx="332">
                  <c:v>16</c:v>
                </c:pt>
                <c:pt idx="333">
                  <c:v>19</c:v>
                </c:pt>
                <c:pt idx="334">
                  <c:v>19</c:v>
                </c:pt>
              </c:numCache>
            </c:numRef>
          </c:val>
          <c:smooth val="0"/>
          <c:extLst>
            <c:ext xmlns:c16="http://schemas.microsoft.com/office/drawing/2014/chart" uri="{C3380CC4-5D6E-409C-BE32-E72D297353CC}">
              <c16:uniqueId val="{0000000A-C7DE-403D-88F5-B335FAEF3A9F}"/>
            </c:ext>
          </c:extLst>
        </c:ser>
        <c:ser>
          <c:idx val="11"/>
          <c:order val="11"/>
          <c:tx>
            <c:strRef>
              <c:f>Sheet7!$P$1</c:f>
              <c:strCache>
                <c:ptCount val="1"/>
                <c:pt idx="0">
                  <c:v>Rank of F_lambda12</c:v>
                </c:pt>
              </c:strCache>
            </c:strRef>
          </c:tx>
          <c:spPr>
            <a:ln w="19050" cap="rnd">
              <a:solidFill>
                <a:schemeClr val="accent6">
                  <a:lumMod val="6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Sheet7!$P$2:$P$336</c:f>
              <c:numCache>
                <c:formatCode>General</c:formatCode>
                <c:ptCount val="335"/>
                <c:pt idx="0">
                  <c:v>16</c:v>
                </c:pt>
                <c:pt idx="1">
                  <c:v>19</c:v>
                </c:pt>
                <c:pt idx="2">
                  <c:v>18</c:v>
                </c:pt>
                <c:pt idx="3">
                  <c:v>3</c:v>
                </c:pt>
                <c:pt idx="4">
                  <c:v>17</c:v>
                </c:pt>
                <c:pt idx="5">
                  <c:v>5</c:v>
                </c:pt>
                <c:pt idx="6">
                  <c:v>15</c:v>
                </c:pt>
                <c:pt idx="7">
                  <c:v>16</c:v>
                </c:pt>
                <c:pt idx="8">
                  <c:v>18</c:v>
                </c:pt>
                <c:pt idx="9">
                  <c:v>6</c:v>
                </c:pt>
                <c:pt idx="10">
                  <c:v>6</c:v>
                </c:pt>
                <c:pt idx="11">
                  <c:v>5</c:v>
                </c:pt>
                <c:pt idx="12">
                  <c:v>17</c:v>
                </c:pt>
                <c:pt idx="13">
                  <c:v>11</c:v>
                </c:pt>
                <c:pt idx="14">
                  <c:v>1</c:v>
                </c:pt>
                <c:pt idx="15">
                  <c:v>13</c:v>
                </c:pt>
                <c:pt idx="16">
                  <c:v>14</c:v>
                </c:pt>
                <c:pt idx="17">
                  <c:v>3</c:v>
                </c:pt>
                <c:pt idx="18">
                  <c:v>6</c:v>
                </c:pt>
                <c:pt idx="19">
                  <c:v>10</c:v>
                </c:pt>
                <c:pt idx="20">
                  <c:v>11</c:v>
                </c:pt>
                <c:pt idx="21">
                  <c:v>14</c:v>
                </c:pt>
                <c:pt idx="22">
                  <c:v>3</c:v>
                </c:pt>
                <c:pt idx="23">
                  <c:v>9</c:v>
                </c:pt>
                <c:pt idx="24">
                  <c:v>17</c:v>
                </c:pt>
                <c:pt idx="25">
                  <c:v>10</c:v>
                </c:pt>
                <c:pt idx="26">
                  <c:v>11</c:v>
                </c:pt>
                <c:pt idx="27">
                  <c:v>12</c:v>
                </c:pt>
                <c:pt idx="28">
                  <c:v>19</c:v>
                </c:pt>
                <c:pt idx="29">
                  <c:v>10</c:v>
                </c:pt>
                <c:pt idx="30">
                  <c:v>5</c:v>
                </c:pt>
                <c:pt idx="31">
                  <c:v>7</c:v>
                </c:pt>
                <c:pt idx="32">
                  <c:v>15</c:v>
                </c:pt>
                <c:pt idx="33">
                  <c:v>3</c:v>
                </c:pt>
                <c:pt idx="34">
                  <c:v>9</c:v>
                </c:pt>
                <c:pt idx="35">
                  <c:v>8</c:v>
                </c:pt>
                <c:pt idx="36">
                  <c:v>14</c:v>
                </c:pt>
                <c:pt idx="37">
                  <c:v>15</c:v>
                </c:pt>
                <c:pt idx="38">
                  <c:v>14</c:v>
                </c:pt>
                <c:pt idx="39">
                  <c:v>10</c:v>
                </c:pt>
                <c:pt idx="40">
                  <c:v>13</c:v>
                </c:pt>
                <c:pt idx="41">
                  <c:v>6</c:v>
                </c:pt>
                <c:pt idx="42">
                  <c:v>16</c:v>
                </c:pt>
                <c:pt idx="43">
                  <c:v>18</c:v>
                </c:pt>
                <c:pt idx="44">
                  <c:v>18</c:v>
                </c:pt>
                <c:pt idx="45">
                  <c:v>7</c:v>
                </c:pt>
                <c:pt idx="46">
                  <c:v>14</c:v>
                </c:pt>
                <c:pt idx="47">
                  <c:v>15</c:v>
                </c:pt>
                <c:pt idx="48">
                  <c:v>19</c:v>
                </c:pt>
                <c:pt idx="49">
                  <c:v>19</c:v>
                </c:pt>
                <c:pt idx="50">
                  <c:v>10</c:v>
                </c:pt>
                <c:pt idx="51">
                  <c:v>9</c:v>
                </c:pt>
                <c:pt idx="52">
                  <c:v>18</c:v>
                </c:pt>
                <c:pt idx="53">
                  <c:v>17</c:v>
                </c:pt>
                <c:pt idx="54">
                  <c:v>14</c:v>
                </c:pt>
                <c:pt idx="55">
                  <c:v>5</c:v>
                </c:pt>
                <c:pt idx="56">
                  <c:v>1</c:v>
                </c:pt>
                <c:pt idx="57">
                  <c:v>3</c:v>
                </c:pt>
                <c:pt idx="58">
                  <c:v>2</c:v>
                </c:pt>
                <c:pt idx="59">
                  <c:v>1</c:v>
                </c:pt>
                <c:pt idx="60">
                  <c:v>15</c:v>
                </c:pt>
                <c:pt idx="61">
                  <c:v>14</c:v>
                </c:pt>
                <c:pt idx="62">
                  <c:v>4</c:v>
                </c:pt>
                <c:pt idx="63">
                  <c:v>18</c:v>
                </c:pt>
                <c:pt idx="64">
                  <c:v>14</c:v>
                </c:pt>
                <c:pt idx="65">
                  <c:v>16</c:v>
                </c:pt>
                <c:pt idx="66">
                  <c:v>15</c:v>
                </c:pt>
                <c:pt idx="67">
                  <c:v>17</c:v>
                </c:pt>
                <c:pt idx="68">
                  <c:v>16</c:v>
                </c:pt>
                <c:pt idx="69">
                  <c:v>14</c:v>
                </c:pt>
                <c:pt idx="70">
                  <c:v>19</c:v>
                </c:pt>
                <c:pt idx="71">
                  <c:v>16</c:v>
                </c:pt>
                <c:pt idx="72">
                  <c:v>4</c:v>
                </c:pt>
                <c:pt idx="73">
                  <c:v>5</c:v>
                </c:pt>
                <c:pt idx="74">
                  <c:v>6</c:v>
                </c:pt>
                <c:pt idx="75">
                  <c:v>18</c:v>
                </c:pt>
                <c:pt idx="76">
                  <c:v>9</c:v>
                </c:pt>
                <c:pt idx="77">
                  <c:v>9</c:v>
                </c:pt>
                <c:pt idx="78">
                  <c:v>14</c:v>
                </c:pt>
                <c:pt idx="79">
                  <c:v>17</c:v>
                </c:pt>
                <c:pt idx="80">
                  <c:v>18</c:v>
                </c:pt>
                <c:pt idx="81">
                  <c:v>4</c:v>
                </c:pt>
                <c:pt idx="82">
                  <c:v>17</c:v>
                </c:pt>
                <c:pt idx="83">
                  <c:v>8</c:v>
                </c:pt>
                <c:pt idx="84">
                  <c:v>17</c:v>
                </c:pt>
                <c:pt idx="85">
                  <c:v>16</c:v>
                </c:pt>
                <c:pt idx="86">
                  <c:v>9</c:v>
                </c:pt>
                <c:pt idx="87">
                  <c:v>17</c:v>
                </c:pt>
                <c:pt idx="88">
                  <c:v>16</c:v>
                </c:pt>
                <c:pt idx="89">
                  <c:v>14</c:v>
                </c:pt>
                <c:pt idx="90">
                  <c:v>10</c:v>
                </c:pt>
                <c:pt idx="91">
                  <c:v>9</c:v>
                </c:pt>
                <c:pt idx="92">
                  <c:v>8</c:v>
                </c:pt>
                <c:pt idx="93">
                  <c:v>1</c:v>
                </c:pt>
                <c:pt idx="94">
                  <c:v>15</c:v>
                </c:pt>
                <c:pt idx="95">
                  <c:v>18</c:v>
                </c:pt>
                <c:pt idx="96">
                  <c:v>13</c:v>
                </c:pt>
                <c:pt idx="97">
                  <c:v>1</c:v>
                </c:pt>
                <c:pt idx="98">
                  <c:v>14</c:v>
                </c:pt>
                <c:pt idx="99">
                  <c:v>15</c:v>
                </c:pt>
                <c:pt idx="100">
                  <c:v>19</c:v>
                </c:pt>
                <c:pt idx="101">
                  <c:v>19</c:v>
                </c:pt>
                <c:pt idx="102">
                  <c:v>13</c:v>
                </c:pt>
                <c:pt idx="103">
                  <c:v>6</c:v>
                </c:pt>
                <c:pt idx="104">
                  <c:v>5</c:v>
                </c:pt>
                <c:pt idx="105">
                  <c:v>8</c:v>
                </c:pt>
                <c:pt idx="106">
                  <c:v>1</c:v>
                </c:pt>
                <c:pt idx="107">
                  <c:v>3</c:v>
                </c:pt>
                <c:pt idx="108">
                  <c:v>14</c:v>
                </c:pt>
                <c:pt idx="109">
                  <c:v>16</c:v>
                </c:pt>
                <c:pt idx="110">
                  <c:v>17</c:v>
                </c:pt>
                <c:pt idx="111">
                  <c:v>15</c:v>
                </c:pt>
                <c:pt idx="112">
                  <c:v>13</c:v>
                </c:pt>
                <c:pt idx="113">
                  <c:v>14</c:v>
                </c:pt>
                <c:pt idx="114">
                  <c:v>5</c:v>
                </c:pt>
                <c:pt idx="115">
                  <c:v>11</c:v>
                </c:pt>
                <c:pt idx="116">
                  <c:v>18</c:v>
                </c:pt>
                <c:pt idx="117">
                  <c:v>18</c:v>
                </c:pt>
                <c:pt idx="118">
                  <c:v>19</c:v>
                </c:pt>
                <c:pt idx="119">
                  <c:v>17</c:v>
                </c:pt>
                <c:pt idx="120">
                  <c:v>8</c:v>
                </c:pt>
                <c:pt idx="121">
                  <c:v>14</c:v>
                </c:pt>
                <c:pt idx="122">
                  <c:v>4</c:v>
                </c:pt>
                <c:pt idx="123">
                  <c:v>6</c:v>
                </c:pt>
                <c:pt idx="124">
                  <c:v>16</c:v>
                </c:pt>
                <c:pt idx="125">
                  <c:v>16</c:v>
                </c:pt>
                <c:pt idx="126">
                  <c:v>10</c:v>
                </c:pt>
                <c:pt idx="127">
                  <c:v>2</c:v>
                </c:pt>
                <c:pt idx="128">
                  <c:v>5</c:v>
                </c:pt>
                <c:pt idx="129">
                  <c:v>15</c:v>
                </c:pt>
                <c:pt idx="130">
                  <c:v>3</c:v>
                </c:pt>
                <c:pt idx="131">
                  <c:v>9</c:v>
                </c:pt>
                <c:pt idx="132">
                  <c:v>19</c:v>
                </c:pt>
                <c:pt idx="133">
                  <c:v>14</c:v>
                </c:pt>
                <c:pt idx="134">
                  <c:v>6</c:v>
                </c:pt>
                <c:pt idx="135">
                  <c:v>4</c:v>
                </c:pt>
                <c:pt idx="136">
                  <c:v>10</c:v>
                </c:pt>
                <c:pt idx="137">
                  <c:v>16</c:v>
                </c:pt>
                <c:pt idx="138">
                  <c:v>17</c:v>
                </c:pt>
                <c:pt idx="139">
                  <c:v>13</c:v>
                </c:pt>
                <c:pt idx="140">
                  <c:v>5</c:v>
                </c:pt>
                <c:pt idx="141">
                  <c:v>6</c:v>
                </c:pt>
                <c:pt idx="142">
                  <c:v>5</c:v>
                </c:pt>
                <c:pt idx="143">
                  <c:v>5</c:v>
                </c:pt>
                <c:pt idx="144">
                  <c:v>5</c:v>
                </c:pt>
                <c:pt idx="145">
                  <c:v>15</c:v>
                </c:pt>
                <c:pt idx="146">
                  <c:v>19</c:v>
                </c:pt>
                <c:pt idx="147">
                  <c:v>19</c:v>
                </c:pt>
                <c:pt idx="148">
                  <c:v>3</c:v>
                </c:pt>
                <c:pt idx="149">
                  <c:v>9</c:v>
                </c:pt>
                <c:pt idx="150">
                  <c:v>19</c:v>
                </c:pt>
                <c:pt idx="151">
                  <c:v>19</c:v>
                </c:pt>
                <c:pt idx="152">
                  <c:v>18</c:v>
                </c:pt>
                <c:pt idx="153">
                  <c:v>18</c:v>
                </c:pt>
                <c:pt idx="154">
                  <c:v>11</c:v>
                </c:pt>
                <c:pt idx="155">
                  <c:v>5</c:v>
                </c:pt>
                <c:pt idx="156">
                  <c:v>18</c:v>
                </c:pt>
                <c:pt idx="157">
                  <c:v>19</c:v>
                </c:pt>
                <c:pt idx="158">
                  <c:v>17</c:v>
                </c:pt>
                <c:pt idx="159">
                  <c:v>19</c:v>
                </c:pt>
                <c:pt idx="160">
                  <c:v>19</c:v>
                </c:pt>
                <c:pt idx="161">
                  <c:v>19</c:v>
                </c:pt>
                <c:pt idx="162">
                  <c:v>19</c:v>
                </c:pt>
                <c:pt idx="163">
                  <c:v>18</c:v>
                </c:pt>
                <c:pt idx="164">
                  <c:v>17</c:v>
                </c:pt>
                <c:pt idx="165">
                  <c:v>19</c:v>
                </c:pt>
                <c:pt idx="166">
                  <c:v>17</c:v>
                </c:pt>
                <c:pt idx="167">
                  <c:v>13</c:v>
                </c:pt>
                <c:pt idx="168">
                  <c:v>1</c:v>
                </c:pt>
                <c:pt idx="169">
                  <c:v>7</c:v>
                </c:pt>
                <c:pt idx="170">
                  <c:v>18</c:v>
                </c:pt>
                <c:pt idx="171">
                  <c:v>16</c:v>
                </c:pt>
                <c:pt idx="172">
                  <c:v>17</c:v>
                </c:pt>
                <c:pt idx="173">
                  <c:v>18</c:v>
                </c:pt>
                <c:pt idx="174">
                  <c:v>5</c:v>
                </c:pt>
                <c:pt idx="175">
                  <c:v>3</c:v>
                </c:pt>
                <c:pt idx="176">
                  <c:v>14</c:v>
                </c:pt>
                <c:pt idx="177">
                  <c:v>12</c:v>
                </c:pt>
                <c:pt idx="178">
                  <c:v>3</c:v>
                </c:pt>
                <c:pt idx="179">
                  <c:v>6</c:v>
                </c:pt>
                <c:pt idx="180">
                  <c:v>15</c:v>
                </c:pt>
                <c:pt idx="181">
                  <c:v>13</c:v>
                </c:pt>
                <c:pt idx="182">
                  <c:v>12</c:v>
                </c:pt>
                <c:pt idx="183">
                  <c:v>10</c:v>
                </c:pt>
                <c:pt idx="184">
                  <c:v>11</c:v>
                </c:pt>
                <c:pt idx="185">
                  <c:v>10</c:v>
                </c:pt>
                <c:pt idx="186">
                  <c:v>12</c:v>
                </c:pt>
                <c:pt idx="187">
                  <c:v>17</c:v>
                </c:pt>
                <c:pt idx="188">
                  <c:v>14</c:v>
                </c:pt>
                <c:pt idx="189">
                  <c:v>4</c:v>
                </c:pt>
                <c:pt idx="190">
                  <c:v>8</c:v>
                </c:pt>
                <c:pt idx="191">
                  <c:v>13</c:v>
                </c:pt>
                <c:pt idx="192">
                  <c:v>17</c:v>
                </c:pt>
                <c:pt idx="193">
                  <c:v>14</c:v>
                </c:pt>
                <c:pt idx="194">
                  <c:v>4</c:v>
                </c:pt>
                <c:pt idx="195">
                  <c:v>13</c:v>
                </c:pt>
                <c:pt idx="196">
                  <c:v>16</c:v>
                </c:pt>
                <c:pt idx="197">
                  <c:v>16</c:v>
                </c:pt>
                <c:pt idx="198">
                  <c:v>15</c:v>
                </c:pt>
                <c:pt idx="199">
                  <c:v>17</c:v>
                </c:pt>
                <c:pt idx="200">
                  <c:v>19</c:v>
                </c:pt>
                <c:pt idx="201">
                  <c:v>15</c:v>
                </c:pt>
                <c:pt idx="202">
                  <c:v>8</c:v>
                </c:pt>
                <c:pt idx="203">
                  <c:v>14</c:v>
                </c:pt>
                <c:pt idx="204">
                  <c:v>19</c:v>
                </c:pt>
                <c:pt idx="205">
                  <c:v>18</c:v>
                </c:pt>
                <c:pt idx="206">
                  <c:v>17</c:v>
                </c:pt>
                <c:pt idx="207">
                  <c:v>11</c:v>
                </c:pt>
                <c:pt idx="208">
                  <c:v>7</c:v>
                </c:pt>
                <c:pt idx="209">
                  <c:v>8</c:v>
                </c:pt>
                <c:pt idx="210">
                  <c:v>1</c:v>
                </c:pt>
                <c:pt idx="211">
                  <c:v>5</c:v>
                </c:pt>
                <c:pt idx="212">
                  <c:v>4</c:v>
                </c:pt>
                <c:pt idx="213">
                  <c:v>12</c:v>
                </c:pt>
                <c:pt idx="214">
                  <c:v>15</c:v>
                </c:pt>
                <c:pt idx="215">
                  <c:v>8</c:v>
                </c:pt>
                <c:pt idx="216">
                  <c:v>6</c:v>
                </c:pt>
                <c:pt idx="217">
                  <c:v>18</c:v>
                </c:pt>
                <c:pt idx="218">
                  <c:v>19</c:v>
                </c:pt>
                <c:pt idx="219">
                  <c:v>16</c:v>
                </c:pt>
                <c:pt idx="220">
                  <c:v>2</c:v>
                </c:pt>
                <c:pt idx="221">
                  <c:v>2</c:v>
                </c:pt>
                <c:pt idx="222">
                  <c:v>17</c:v>
                </c:pt>
                <c:pt idx="223">
                  <c:v>2</c:v>
                </c:pt>
                <c:pt idx="224">
                  <c:v>3</c:v>
                </c:pt>
                <c:pt idx="225">
                  <c:v>13</c:v>
                </c:pt>
                <c:pt idx="226">
                  <c:v>4</c:v>
                </c:pt>
                <c:pt idx="227">
                  <c:v>6</c:v>
                </c:pt>
                <c:pt idx="228">
                  <c:v>17</c:v>
                </c:pt>
                <c:pt idx="229">
                  <c:v>17</c:v>
                </c:pt>
                <c:pt idx="230">
                  <c:v>16</c:v>
                </c:pt>
                <c:pt idx="231">
                  <c:v>17</c:v>
                </c:pt>
                <c:pt idx="232">
                  <c:v>11</c:v>
                </c:pt>
                <c:pt idx="233">
                  <c:v>13</c:v>
                </c:pt>
                <c:pt idx="234">
                  <c:v>11</c:v>
                </c:pt>
                <c:pt idx="235">
                  <c:v>19</c:v>
                </c:pt>
                <c:pt idx="236">
                  <c:v>19</c:v>
                </c:pt>
                <c:pt idx="237">
                  <c:v>19</c:v>
                </c:pt>
                <c:pt idx="238">
                  <c:v>18</c:v>
                </c:pt>
                <c:pt idx="239">
                  <c:v>16</c:v>
                </c:pt>
                <c:pt idx="240">
                  <c:v>6</c:v>
                </c:pt>
                <c:pt idx="241">
                  <c:v>6</c:v>
                </c:pt>
                <c:pt idx="242">
                  <c:v>1</c:v>
                </c:pt>
                <c:pt idx="243">
                  <c:v>12</c:v>
                </c:pt>
                <c:pt idx="244">
                  <c:v>9</c:v>
                </c:pt>
                <c:pt idx="245">
                  <c:v>1</c:v>
                </c:pt>
                <c:pt idx="246">
                  <c:v>10</c:v>
                </c:pt>
                <c:pt idx="247">
                  <c:v>13</c:v>
                </c:pt>
                <c:pt idx="248">
                  <c:v>13</c:v>
                </c:pt>
                <c:pt idx="249">
                  <c:v>10</c:v>
                </c:pt>
                <c:pt idx="250">
                  <c:v>17</c:v>
                </c:pt>
                <c:pt idx="251">
                  <c:v>19</c:v>
                </c:pt>
                <c:pt idx="252">
                  <c:v>18</c:v>
                </c:pt>
                <c:pt idx="253">
                  <c:v>19</c:v>
                </c:pt>
                <c:pt idx="254">
                  <c:v>18</c:v>
                </c:pt>
                <c:pt idx="255">
                  <c:v>19</c:v>
                </c:pt>
                <c:pt idx="256">
                  <c:v>13</c:v>
                </c:pt>
                <c:pt idx="257">
                  <c:v>9</c:v>
                </c:pt>
                <c:pt idx="258">
                  <c:v>3</c:v>
                </c:pt>
                <c:pt idx="259">
                  <c:v>9</c:v>
                </c:pt>
                <c:pt idx="260">
                  <c:v>16</c:v>
                </c:pt>
                <c:pt idx="261">
                  <c:v>13</c:v>
                </c:pt>
                <c:pt idx="262">
                  <c:v>5</c:v>
                </c:pt>
                <c:pt idx="263">
                  <c:v>8</c:v>
                </c:pt>
                <c:pt idx="264">
                  <c:v>9</c:v>
                </c:pt>
                <c:pt idx="265">
                  <c:v>6</c:v>
                </c:pt>
                <c:pt idx="266">
                  <c:v>17</c:v>
                </c:pt>
                <c:pt idx="267">
                  <c:v>15</c:v>
                </c:pt>
                <c:pt idx="268">
                  <c:v>6</c:v>
                </c:pt>
                <c:pt idx="269">
                  <c:v>14</c:v>
                </c:pt>
                <c:pt idx="270">
                  <c:v>1</c:v>
                </c:pt>
                <c:pt idx="271">
                  <c:v>16</c:v>
                </c:pt>
                <c:pt idx="272">
                  <c:v>15</c:v>
                </c:pt>
                <c:pt idx="273">
                  <c:v>4</c:v>
                </c:pt>
                <c:pt idx="274">
                  <c:v>14</c:v>
                </c:pt>
                <c:pt idx="275">
                  <c:v>9</c:v>
                </c:pt>
                <c:pt idx="276">
                  <c:v>5</c:v>
                </c:pt>
                <c:pt idx="277">
                  <c:v>1</c:v>
                </c:pt>
                <c:pt idx="278">
                  <c:v>17</c:v>
                </c:pt>
                <c:pt idx="279">
                  <c:v>18</c:v>
                </c:pt>
                <c:pt idx="280">
                  <c:v>17</c:v>
                </c:pt>
                <c:pt idx="281">
                  <c:v>18</c:v>
                </c:pt>
                <c:pt idx="282">
                  <c:v>2</c:v>
                </c:pt>
                <c:pt idx="283">
                  <c:v>10</c:v>
                </c:pt>
                <c:pt idx="284">
                  <c:v>2</c:v>
                </c:pt>
                <c:pt idx="285">
                  <c:v>13</c:v>
                </c:pt>
                <c:pt idx="286">
                  <c:v>8</c:v>
                </c:pt>
                <c:pt idx="287">
                  <c:v>8</c:v>
                </c:pt>
                <c:pt idx="288">
                  <c:v>7</c:v>
                </c:pt>
                <c:pt idx="289">
                  <c:v>13</c:v>
                </c:pt>
                <c:pt idx="290">
                  <c:v>3</c:v>
                </c:pt>
                <c:pt idx="291">
                  <c:v>3</c:v>
                </c:pt>
                <c:pt idx="292">
                  <c:v>8</c:v>
                </c:pt>
                <c:pt idx="293">
                  <c:v>15</c:v>
                </c:pt>
                <c:pt idx="294">
                  <c:v>6</c:v>
                </c:pt>
                <c:pt idx="295">
                  <c:v>8</c:v>
                </c:pt>
                <c:pt idx="296">
                  <c:v>4</c:v>
                </c:pt>
                <c:pt idx="297">
                  <c:v>9</c:v>
                </c:pt>
                <c:pt idx="298">
                  <c:v>11</c:v>
                </c:pt>
                <c:pt idx="299">
                  <c:v>9</c:v>
                </c:pt>
                <c:pt idx="300">
                  <c:v>4</c:v>
                </c:pt>
                <c:pt idx="301">
                  <c:v>18</c:v>
                </c:pt>
                <c:pt idx="302">
                  <c:v>18</c:v>
                </c:pt>
                <c:pt idx="303">
                  <c:v>19</c:v>
                </c:pt>
                <c:pt idx="304">
                  <c:v>14</c:v>
                </c:pt>
                <c:pt idx="305">
                  <c:v>9</c:v>
                </c:pt>
                <c:pt idx="306">
                  <c:v>10</c:v>
                </c:pt>
                <c:pt idx="307">
                  <c:v>11</c:v>
                </c:pt>
                <c:pt idx="308">
                  <c:v>5</c:v>
                </c:pt>
                <c:pt idx="309">
                  <c:v>15</c:v>
                </c:pt>
                <c:pt idx="310">
                  <c:v>19</c:v>
                </c:pt>
                <c:pt idx="311">
                  <c:v>18</c:v>
                </c:pt>
                <c:pt idx="312">
                  <c:v>15</c:v>
                </c:pt>
                <c:pt idx="313">
                  <c:v>7</c:v>
                </c:pt>
                <c:pt idx="314">
                  <c:v>10</c:v>
                </c:pt>
                <c:pt idx="315">
                  <c:v>14</c:v>
                </c:pt>
                <c:pt idx="316">
                  <c:v>18</c:v>
                </c:pt>
                <c:pt idx="317">
                  <c:v>15</c:v>
                </c:pt>
                <c:pt idx="318">
                  <c:v>4</c:v>
                </c:pt>
                <c:pt idx="319">
                  <c:v>12</c:v>
                </c:pt>
                <c:pt idx="320">
                  <c:v>2</c:v>
                </c:pt>
                <c:pt idx="321">
                  <c:v>2</c:v>
                </c:pt>
                <c:pt idx="322">
                  <c:v>14</c:v>
                </c:pt>
                <c:pt idx="323">
                  <c:v>14</c:v>
                </c:pt>
                <c:pt idx="324">
                  <c:v>14</c:v>
                </c:pt>
                <c:pt idx="325">
                  <c:v>4</c:v>
                </c:pt>
                <c:pt idx="326">
                  <c:v>16</c:v>
                </c:pt>
                <c:pt idx="327">
                  <c:v>11</c:v>
                </c:pt>
                <c:pt idx="328">
                  <c:v>11</c:v>
                </c:pt>
                <c:pt idx="329">
                  <c:v>5</c:v>
                </c:pt>
                <c:pt idx="330">
                  <c:v>2</c:v>
                </c:pt>
                <c:pt idx="331">
                  <c:v>19</c:v>
                </c:pt>
                <c:pt idx="332">
                  <c:v>19</c:v>
                </c:pt>
                <c:pt idx="333">
                  <c:v>18</c:v>
                </c:pt>
                <c:pt idx="334">
                  <c:v>18</c:v>
                </c:pt>
              </c:numCache>
            </c:numRef>
          </c:val>
          <c:smooth val="0"/>
          <c:extLst>
            <c:ext xmlns:c16="http://schemas.microsoft.com/office/drawing/2014/chart" uri="{C3380CC4-5D6E-409C-BE32-E72D297353CC}">
              <c16:uniqueId val="{0000000B-C7DE-403D-88F5-B335FAEF3A9F}"/>
            </c:ext>
          </c:extLst>
        </c:ser>
        <c:ser>
          <c:idx val="12"/>
          <c:order val="12"/>
          <c:tx>
            <c:strRef>
              <c:f>Sheet7!$Q$1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Sheet7!$Q$2:$Q$336</c:f>
              <c:numCache>
                <c:formatCode>General</c:formatCode>
                <c:ptCount val="335"/>
                <c:pt idx="0">
                  <c:v>19</c:v>
                </c:pt>
                <c:pt idx="1">
                  <c:v>16</c:v>
                </c:pt>
                <c:pt idx="2">
                  <c:v>8</c:v>
                </c:pt>
                <c:pt idx="3">
                  <c:v>8</c:v>
                </c:pt>
                <c:pt idx="4">
                  <c:v>3</c:v>
                </c:pt>
                <c:pt idx="5">
                  <c:v>9</c:v>
                </c:pt>
                <c:pt idx="6">
                  <c:v>11</c:v>
                </c:pt>
                <c:pt idx="7">
                  <c:v>5</c:v>
                </c:pt>
                <c:pt idx="8">
                  <c:v>3</c:v>
                </c:pt>
                <c:pt idx="9">
                  <c:v>18</c:v>
                </c:pt>
                <c:pt idx="10">
                  <c:v>16</c:v>
                </c:pt>
                <c:pt idx="11">
                  <c:v>2</c:v>
                </c:pt>
                <c:pt idx="12">
                  <c:v>12</c:v>
                </c:pt>
                <c:pt idx="13">
                  <c:v>6</c:v>
                </c:pt>
                <c:pt idx="14">
                  <c:v>15</c:v>
                </c:pt>
                <c:pt idx="15">
                  <c:v>7</c:v>
                </c:pt>
                <c:pt idx="16">
                  <c:v>15</c:v>
                </c:pt>
                <c:pt idx="17">
                  <c:v>11</c:v>
                </c:pt>
                <c:pt idx="18">
                  <c:v>11</c:v>
                </c:pt>
                <c:pt idx="19">
                  <c:v>16</c:v>
                </c:pt>
                <c:pt idx="20">
                  <c:v>10</c:v>
                </c:pt>
                <c:pt idx="21">
                  <c:v>9</c:v>
                </c:pt>
                <c:pt idx="22">
                  <c:v>12</c:v>
                </c:pt>
                <c:pt idx="23">
                  <c:v>14</c:v>
                </c:pt>
                <c:pt idx="24">
                  <c:v>5</c:v>
                </c:pt>
                <c:pt idx="25">
                  <c:v>9</c:v>
                </c:pt>
                <c:pt idx="26">
                  <c:v>4</c:v>
                </c:pt>
                <c:pt idx="27">
                  <c:v>15</c:v>
                </c:pt>
                <c:pt idx="28">
                  <c:v>10</c:v>
                </c:pt>
                <c:pt idx="29">
                  <c:v>3</c:v>
                </c:pt>
                <c:pt idx="30">
                  <c:v>17</c:v>
                </c:pt>
                <c:pt idx="31">
                  <c:v>11</c:v>
                </c:pt>
                <c:pt idx="32">
                  <c:v>18</c:v>
                </c:pt>
                <c:pt idx="33">
                  <c:v>13</c:v>
                </c:pt>
                <c:pt idx="34">
                  <c:v>18</c:v>
                </c:pt>
                <c:pt idx="35">
                  <c:v>13</c:v>
                </c:pt>
                <c:pt idx="36">
                  <c:v>11</c:v>
                </c:pt>
                <c:pt idx="37">
                  <c:v>12</c:v>
                </c:pt>
                <c:pt idx="38">
                  <c:v>9</c:v>
                </c:pt>
                <c:pt idx="39">
                  <c:v>9</c:v>
                </c:pt>
                <c:pt idx="40">
                  <c:v>17</c:v>
                </c:pt>
                <c:pt idx="41">
                  <c:v>17</c:v>
                </c:pt>
                <c:pt idx="42">
                  <c:v>17</c:v>
                </c:pt>
                <c:pt idx="43">
                  <c:v>10</c:v>
                </c:pt>
                <c:pt idx="44">
                  <c:v>12</c:v>
                </c:pt>
                <c:pt idx="45">
                  <c:v>4</c:v>
                </c:pt>
                <c:pt idx="46">
                  <c:v>5</c:v>
                </c:pt>
                <c:pt idx="47">
                  <c:v>18</c:v>
                </c:pt>
                <c:pt idx="48">
                  <c:v>18</c:v>
                </c:pt>
                <c:pt idx="49">
                  <c:v>1</c:v>
                </c:pt>
                <c:pt idx="50">
                  <c:v>18</c:v>
                </c:pt>
                <c:pt idx="51">
                  <c:v>19</c:v>
                </c:pt>
                <c:pt idx="52">
                  <c:v>8</c:v>
                </c:pt>
                <c:pt idx="53">
                  <c:v>2</c:v>
                </c:pt>
                <c:pt idx="54">
                  <c:v>7</c:v>
                </c:pt>
                <c:pt idx="55">
                  <c:v>17</c:v>
                </c:pt>
                <c:pt idx="56">
                  <c:v>6</c:v>
                </c:pt>
                <c:pt idx="57">
                  <c:v>5</c:v>
                </c:pt>
                <c:pt idx="58">
                  <c:v>3</c:v>
                </c:pt>
                <c:pt idx="59">
                  <c:v>8</c:v>
                </c:pt>
                <c:pt idx="60">
                  <c:v>11</c:v>
                </c:pt>
                <c:pt idx="61">
                  <c:v>16</c:v>
                </c:pt>
                <c:pt idx="62">
                  <c:v>9</c:v>
                </c:pt>
                <c:pt idx="63">
                  <c:v>4</c:v>
                </c:pt>
                <c:pt idx="64">
                  <c:v>17</c:v>
                </c:pt>
                <c:pt idx="65">
                  <c:v>2</c:v>
                </c:pt>
                <c:pt idx="66">
                  <c:v>12</c:v>
                </c:pt>
                <c:pt idx="67">
                  <c:v>18</c:v>
                </c:pt>
                <c:pt idx="68">
                  <c:v>6</c:v>
                </c:pt>
                <c:pt idx="69">
                  <c:v>1</c:v>
                </c:pt>
                <c:pt idx="70">
                  <c:v>6</c:v>
                </c:pt>
                <c:pt idx="71">
                  <c:v>17</c:v>
                </c:pt>
                <c:pt idx="72">
                  <c:v>14</c:v>
                </c:pt>
                <c:pt idx="73">
                  <c:v>17</c:v>
                </c:pt>
                <c:pt idx="74">
                  <c:v>19</c:v>
                </c:pt>
                <c:pt idx="75">
                  <c:v>17</c:v>
                </c:pt>
                <c:pt idx="76">
                  <c:v>8</c:v>
                </c:pt>
                <c:pt idx="77">
                  <c:v>13</c:v>
                </c:pt>
                <c:pt idx="78">
                  <c:v>10</c:v>
                </c:pt>
                <c:pt idx="79">
                  <c:v>10</c:v>
                </c:pt>
                <c:pt idx="80">
                  <c:v>9</c:v>
                </c:pt>
                <c:pt idx="81">
                  <c:v>7</c:v>
                </c:pt>
                <c:pt idx="82">
                  <c:v>15</c:v>
                </c:pt>
                <c:pt idx="83">
                  <c:v>7</c:v>
                </c:pt>
                <c:pt idx="84">
                  <c:v>4</c:v>
                </c:pt>
                <c:pt idx="85">
                  <c:v>17</c:v>
                </c:pt>
                <c:pt idx="86">
                  <c:v>12</c:v>
                </c:pt>
                <c:pt idx="87">
                  <c:v>4</c:v>
                </c:pt>
                <c:pt idx="88">
                  <c:v>3</c:v>
                </c:pt>
                <c:pt idx="89">
                  <c:v>18</c:v>
                </c:pt>
                <c:pt idx="90">
                  <c:v>8</c:v>
                </c:pt>
                <c:pt idx="91">
                  <c:v>16</c:v>
                </c:pt>
                <c:pt idx="92">
                  <c:v>2</c:v>
                </c:pt>
                <c:pt idx="93">
                  <c:v>13</c:v>
                </c:pt>
                <c:pt idx="94">
                  <c:v>18</c:v>
                </c:pt>
                <c:pt idx="95">
                  <c:v>11</c:v>
                </c:pt>
                <c:pt idx="96">
                  <c:v>2</c:v>
                </c:pt>
                <c:pt idx="97">
                  <c:v>16</c:v>
                </c:pt>
                <c:pt idx="98">
                  <c:v>6</c:v>
                </c:pt>
                <c:pt idx="99">
                  <c:v>5</c:v>
                </c:pt>
                <c:pt idx="100">
                  <c:v>4</c:v>
                </c:pt>
                <c:pt idx="101">
                  <c:v>3</c:v>
                </c:pt>
                <c:pt idx="102">
                  <c:v>17</c:v>
                </c:pt>
                <c:pt idx="103">
                  <c:v>3</c:v>
                </c:pt>
                <c:pt idx="104">
                  <c:v>1</c:v>
                </c:pt>
                <c:pt idx="105">
                  <c:v>18</c:v>
                </c:pt>
                <c:pt idx="106">
                  <c:v>4</c:v>
                </c:pt>
                <c:pt idx="107">
                  <c:v>5</c:v>
                </c:pt>
                <c:pt idx="108">
                  <c:v>5</c:v>
                </c:pt>
                <c:pt idx="109">
                  <c:v>4</c:v>
                </c:pt>
                <c:pt idx="110">
                  <c:v>3</c:v>
                </c:pt>
                <c:pt idx="111">
                  <c:v>17</c:v>
                </c:pt>
                <c:pt idx="112">
                  <c:v>11</c:v>
                </c:pt>
                <c:pt idx="113">
                  <c:v>12</c:v>
                </c:pt>
                <c:pt idx="114">
                  <c:v>15</c:v>
                </c:pt>
                <c:pt idx="115">
                  <c:v>8</c:v>
                </c:pt>
                <c:pt idx="116">
                  <c:v>6</c:v>
                </c:pt>
                <c:pt idx="117">
                  <c:v>1</c:v>
                </c:pt>
                <c:pt idx="118">
                  <c:v>1</c:v>
                </c:pt>
                <c:pt idx="119">
                  <c:v>18</c:v>
                </c:pt>
                <c:pt idx="120">
                  <c:v>19</c:v>
                </c:pt>
                <c:pt idx="121">
                  <c:v>19</c:v>
                </c:pt>
                <c:pt idx="122">
                  <c:v>5</c:v>
                </c:pt>
                <c:pt idx="123">
                  <c:v>19</c:v>
                </c:pt>
                <c:pt idx="124">
                  <c:v>11</c:v>
                </c:pt>
                <c:pt idx="125">
                  <c:v>6</c:v>
                </c:pt>
                <c:pt idx="126">
                  <c:v>18</c:v>
                </c:pt>
                <c:pt idx="127">
                  <c:v>16</c:v>
                </c:pt>
                <c:pt idx="128">
                  <c:v>19</c:v>
                </c:pt>
                <c:pt idx="129">
                  <c:v>11</c:v>
                </c:pt>
                <c:pt idx="130">
                  <c:v>16</c:v>
                </c:pt>
                <c:pt idx="131">
                  <c:v>12</c:v>
                </c:pt>
                <c:pt idx="132">
                  <c:v>14</c:v>
                </c:pt>
                <c:pt idx="133">
                  <c:v>16</c:v>
                </c:pt>
                <c:pt idx="134">
                  <c:v>15</c:v>
                </c:pt>
                <c:pt idx="135">
                  <c:v>16</c:v>
                </c:pt>
                <c:pt idx="136">
                  <c:v>2</c:v>
                </c:pt>
                <c:pt idx="137">
                  <c:v>13</c:v>
                </c:pt>
                <c:pt idx="138">
                  <c:v>18</c:v>
                </c:pt>
                <c:pt idx="139">
                  <c:v>15</c:v>
                </c:pt>
                <c:pt idx="140">
                  <c:v>7</c:v>
                </c:pt>
                <c:pt idx="141">
                  <c:v>9</c:v>
                </c:pt>
                <c:pt idx="142">
                  <c:v>6</c:v>
                </c:pt>
                <c:pt idx="143">
                  <c:v>9</c:v>
                </c:pt>
                <c:pt idx="144">
                  <c:v>15</c:v>
                </c:pt>
                <c:pt idx="145">
                  <c:v>11</c:v>
                </c:pt>
                <c:pt idx="146">
                  <c:v>6</c:v>
                </c:pt>
                <c:pt idx="147">
                  <c:v>18</c:v>
                </c:pt>
                <c:pt idx="148">
                  <c:v>18</c:v>
                </c:pt>
                <c:pt idx="149">
                  <c:v>19</c:v>
                </c:pt>
                <c:pt idx="150">
                  <c:v>18</c:v>
                </c:pt>
                <c:pt idx="151">
                  <c:v>15</c:v>
                </c:pt>
                <c:pt idx="152">
                  <c:v>14</c:v>
                </c:pt>
                <c:pt idx="153">
                  <c:v>19</c:v>
                </c:pt>
                <c:pt idx="154">
                  <c:v>18</c:v>
                </c:pt>
                <c:pt idx="155">
                  <c:v>18</c:v>
                </c:pt>
                <c:pt idx="156">
                  <c:v>14</c:v>
                </c:pt>
                <c:pt idx="157">
                  <c:v>12</c:v>
                </c:pt>
                <c:pt idx="158">
                  <c:v>13</c:v>
                </c:pt>
                <c:pt idx="159">
                  <c:v>16</c:v>
                </c:pt>
                <c:pt idx="160">
                  <c:v>10</c:v>
                </c:pt>
                <c:pt idx="161">
                  <c:v>15</c:v>
                </c:pt>
                <c:pt idx="162">
                  <c:v>16</c:v>
                </c:pt>
                <c:pt idx="163">
                  <c:v>9</c:v>
                </c:pt>
                <c:pt idx="164">
                  <c:v>15</c:v>
                </c:pt>
                <c:pt idx="165">
                  <c:v>15</c:v>
                </c:pt>
                <c:pt idx="166">
                  <c:v>16</c:v>
                </c:pt>
                <c:pt idx="167">
                  <c:v>18</c:v>
                </c:pt>
                <c:pt idx="168">
                  <c:v>2</c:v>
                </c:pt>
                <c:pt idx="169">
                  <c:v>5</c:v>
                </c:pt>
                <c:pt idx="170">
                  <c:v>9</c:v>
                </c:pt>
                <c:pt idx="171">
                  <c:v>1</c:v>
                </c:pt>
                <c:pt idx="172">
                  <c:v>12</c:v>
                </c:pt>
                <c:pt idx="173">
                  <c:v>7</c:v>
                </c:pt>
                <c:pt idx="174">
                  <c:v>15</c:v>
                </c:pt>
                <c:pt idx="175">
                  <c:v>10</c:v>
                </c:pt>
                <c:pt idx="176">
                  <c:v>17</c:v>
                </c:pt>
                <c:pt idx="177">
                  <c:v>8</c:v>
                </c:pt>
                <c:pt idx="178">
                  <c:v>4</c:v>
                </c:pt>
                <c:pt idx="179">
                  <c:v>10</c:v>
                </c:pt>
                <c:pt idx="180">
                  <c:v>17</c:v>
                </c:pt>
                <c:pt idx="181">
                  <c:v>4</c:v>
                </c:pt>
                <c:pt idx="182">
                  <c:v>9</c:v>
                </c:pt>
                <c:pt idx="183">
                  <c:v>1</c:v>
                </c:pt>
                <c:pt idx="184">
                  <c:v>3</c:v>
                </c:pt>
                <c:pt idx="185">
                  <c:v>1</c:v>
                </c:pt>
                <c:pt idx="186">
                  <c:v>4</c:v>
                </c:pt>
                <c:pt idx="187">
                  <c:v>19</c:v>
                </c:pt>
                <c:pt idx="188">
                  <c:v>11</c:v>
                </c:pt>
                <c:pt idx="189">
                  <c:v>16</c:v>
                </c:pt>
                <c:pt idx="190">
                  <c:v>12</c:v>
                </c:pt>
                <c:pt idx="191">
                  <c:v>18</c:v>
                </c:pt>
                <c:pt idx="192">
                  <c:v>11</c:v>
                </c:pt>
                <c:pt idx="193">
                  <c:v>18</c:v>
                </c:pt>
                <c:pt idx="194">
                  <c:v>19</c:v>
                </c:pt>
                <c:pt idx="195">
                  <c:v>19</c:v>
                </c:pt>
                <c:pt idx="196">
                  <c:v>5</c:v>
                </c:pt>
                <c:pt idx="197">
                  <c:v>3</c:v>
                </c:pt>
                <c:pt idx="198">
                  <c:v>13</c:v>
                </c:pt>
                <c:pt idx="199">
                  <c:v>3</c:v>
                </c:pt>
                <c:pt idx="200">
                  <c:v>13</c:v>
                </c:pt>
                <c:pt idx="201">
                  <c:v>14</c:v>
                </c:pt>
                <c:pt idx="202">
                  <c:v>11</c:v>
                </c:pt>
                <c:pt idx="203">
                  <c:v>9</c:v>
                </c:pt>
                <c:pt idx="204">
                  <c:v>1</c:v>
                </c:pt>
                <c:pt idx="205">
                  <c:v>16</c:v>
                </c:pt>
                <c:pt idx="206">
                  <c:v>13</c:v>
                </c:pt>
                <c:pt idx="207">
                  <c:v>17</c:v>
                </c:pt>
                <c:pt idx="208">
                  <c:v>15</c:v>
                </c:pt>
                <c:pt idx="209">
                  <c:v>10</c:v>
                </c:pt>
                <c:pt idx="210">
                  <c:v>19</c:v>
                </c:pt>
                <c:pt idx="211">
                  <c:v>13</c:v>
                </c:pt>
                <c:pt idx="212">
                  <c:v>19</c:v>
                </c:pt>
                <c:pt idx="213">
                  <c:v>1</c:v>
                </c:pt>
                <c:pt idx="214">
                  <c:v>8</c:v>
                </c:pt>
                <c:pt idx="215">
                  <c:v>16</c:v>
                </c:pt>
                <c:pt idx="216">
                  <c:v>7</c:v>
                </c:pt>
                <c:pt idx="217">
                  <c:v>13</c:v>
                </c:pt>
                <c:pt idx="218">
                  <c:v>18</c:v>
                </c:pt>
                <c:pt idx="219">
                  <c:v>10</c:v>
                </c:pt>
                <c:pt idx="220">
                  <c:v>15</c:v>
                </c:pt>
                <c:pt idx="221">
                  <c:v>14</c:v>
                </c:pt>
                <c:pt idx="222">
                  <c:v>9</c:v>
                </c:pt>
                <c:pt idx="223">
                  <c:v>19</c:v>
                </c:pt>
                <c:pt idx="224">
                  <c:v>5</c:v>
                </c:pt>
                <c:pt idx="225">
                  <c:v>5</c:v>
                </c:pt>
                <c:pt idx="226">
                  <c:v>2</c:v>
                </c:pt>
                <c:pt idx="227">
                  <c:v>18</c:v>
                </c:pt>
                <c:pt idx="228">
                  <c:v>19</c:v>
                </c:pt>
                <c:pt idx="229">
                  <c:v>8</c:v>
                </c:pt>
                <c:pt idx="230">
                  <c:v>14</c:v>
                </c:pt>
                <c:pt idx="231">
                  <c:v>19</c:v>
                </c:pt>
                <c:pt idx="232">
                  <c:v>19</c:v>
                </c:pt>
                <c:pt idx="233">
                  <c:v>19</c:v>
                </c:pt>
                <c:pt idx="234">
                  <c:v>19</c:v>
                </c:pt>
                <c:pt idx="235">
                  <c:v>18</c:v>
                </c:pt>
                <c:pt idx="236">
                  <c:v>12</c:v>
                </c:pt>
                <c:pt idx="237">
                  <c:v>2</c:v>
                </c:pt>
                <c:pt idx="238">
                  <c:v>16</c:v>
                </c:pt>
                <c:pt idx="239">
                  <c:v>13</c:v>
                </c:pt>
                <c:pt idx="240">
                  <c:v>14</c:v>
                </c:pt>
                <c:pt idx="241">
                  <c:v>4</c:v>
                </c:pt>
                <c:pt idx="242">
                  <c:v>3</c:v>
                </c:pt>
                <c:pt idx="243">
                  <c:v>18</c:v>
                </c:pt>
                <c:pt idx="244">
                  <c:v>7</c:v>
                </c:pt>
                <c:pt idx="245">
                  <c:v>15</c:v>
                </c:pt>
                <c:pt idx="246">
                  <c:v>16</c:v>
                </c:pt>
                <c:pt idx="247">
                  <c:v>18</c:v>
                </c:pt>
                <c:pt idx="248">
                  <c:v>4</c:v>
                </c:pt>
                <c:pt idx="249">
                  <c:v>15</c:v>
                </c:pt>
                <c:pt idx="250">
                  <c:v>15</c:v>
                </c:pt>
                <c:pt idx="251">
                  <c:v>8</c:v>
                </c:pt>
                <c:pt idx="252">
                  <c:v>8</c:v>
                </c:pt>
                <c:pt idx="253">
                  <c:v>17</c:v>
                </c:pt>
                <c:pt idx="254">
                  <c:v>3</c:v>
                </c:pt>
                <c:pt idx="255">
                  <c:v>2</c:v>
                </c:pt>
                <c:pt idx="256">
                  <c:v>17</c:v>
                </c:pt>
                <c:pt idx="257">
                  <c:v>17</c:v>
                </c:pt>
                <c:pt idx="258">
                  <c:v>18</c:v>
                </c:pt>
                <c:pt idx="259">
                  <c:v>8</c:v>
                </c:pt>
                <c:pt idx="260">
                  <c:v>9</c:v>
                </c:pt>
                <c:pt idx="261">
                  <c:v>2</c:v>
                </c:pt>
                <c:pt idx="262">
                  <c:v>1</c:v>
                </c:pt>
                <c:pt idx="263">
                  <c:v>16</c:v>
                </c:pt>
                <c:pt idx="264">
                  <c:v>14</c:v>
                </c:pt>
                <c:pt idx="265">
                  <c:v>1</c:v>
                </c:pt>
                <c:pt idx="266">
                  <c:v>4</c:v>
                </c:pt>
                <c:pt idx="267">
                  <c:v>17</c:v>
                </c:pt>
                <c:pt idx="268">
                  <c:v>18</c:v>
                </c:pt>
                <c:pt idx="269">
                  <c:v>17</c:v>
                </c:pt>
                <c:pt idx="270">
                  <c:v>18</c:v>
                </c:pt>
                <c:pt idx="271">
                  <c:v>17</c:v>
                </c:pt>
                <c:pt idx="272">
                  <c:v>9</c:v>
                </c:pt>
                <c:pt idx="273">
                  <c:v>17</c:v>
                </c:pt>
                <c:pt idx="274">
                  <c:v>18</c:v>
                </c:pt>
                <c:pt idx="275">
                  <c:v>4</c:v>
                </c:pt>
                <c:pt idx="276">
                  <c:v>16</c:v>
                </c:pt>
                <c:pt idx="277">
                  <c:v>4</c:v>
                </c:pt>
                <c:pt idx="278">
                  <c:v>16</c:v>
                </c:pt>
                <c:pt idx="279">
                  <c:v>19</c:v>
                </c:pt>
                <c:pt idx="280">
                  <c:v>15</c:v>
                </c:pt>
                <c:pt idx="281">
                  <c:v>12</c:v>
                </c:pt>
                <c:pt idx="282">
                  <c:v>12</c:v>
                </c:pt>
                <c:pt idx="283">
                  <c:v>7</c:v>
                </c:pt>
                <c:pt idx="284">
                  <c:v>18</c:v>
                </c:pt>
                <c:pt idx="285">
                  <c:v>3</c:v>
                </c:pt>
                <c:pt idx="286">
                  <c:v>16</c:v>
                </c:pt>
                <c:pt idx="287">
                  <c:v>10</c:v>
                </c:pt>
                <c:pt idx="288">
                  <c:v>10</c:v>
                </c:pt>
                <c:pt idx="289">
                  <c:v>16</c:v>
                </c:pt>
                <c:pt idx="290">
                  <c:v>5</c:v>
                </c:pt>
                <c:pt idx="291">
                  <c:v>13</c:v>
                </c:pt>
                <c:pt idx="292">
                  <c:v>11</c:v>
                </c:pt>
                <c:pt idx="293">
                  <c:v>17</c:v>
                </c:pt>
                <c:pt idx="294">
                  <c:v>10</c:v>
                </c:pt>
                <c:pt idx="295">
                  <c:v>18</c:v>
                </c:pt>
                <c:pt idx="296">
                  <c:v>13</c:v>
                </c:pt>
                <c:pt idx="297">
                  <c:v>11</c:v>
                </c:pt>
                <c:pt idx="298">
                  <c:v>9</c:v>
                </c:pt>
                <c:pt idx="299">
                  <c:v>14</c:v>
                </c:pt>
                <c:pt idx="300">
                  <c:v>12</c:v>
                </c:pt>
                <c:pt idx="301">
                  <c:v>16</c:v>
                </c:pt>
                <c:pt idx="302">
                  <c:v>10</c:v>
                </c:pt>
                <c:pt idx="303">
                  <c:v>12</c:v>
                </c:pt>
                <c:pt idx="304">
                  <c:v>17</c:v>
                </c:pt>
                <c:pt idx="305">
                  <c:v>17</c:v>
                </c:pt>
                <c:pt idx="306">
                  <c:v>8</c:v>
                </c:pt>
                <c:pt idx="307">
                  <c:v>19</c:v>
                </c:pt>
                <c:pt idx="308">
                  <c:v>14</c:v>
                </c:pt>
                <c:pt idx="309">
                  <c:v>11</c:v>
                </c:pt>
                <c:pt idx="310">
                  <c:v>10</c:v>
                </c:pt>
                <c:pt idx="311">
                  <c:v>5</c:v>
                </c:pt>
                <c:pt idx="312">
                  <c:v>1</c:v>
                </c:pt>
                <c:pt idx="313">
                  <c:v>1</c:v>
                </c:pt>
                <c:pt idx="314">
                  <c:v>2</c:v>
                </c:pt>
                <c:pt idx="315">
                  <c:v>1</c:v>
                </c:pt>
                <c:pt idx="316">
                  <c:v>1</c:v>
                </c:pt>
                <c:pt idx="317">
                  <c:v>5</c:v>
                </c:pt>
                <c:pt idx="318">
                  <c:v>9</c:v>
                </c:pt>
                <c:pt idx="319">
                  <c:v>17</c:v>
                </c:pt>
                <c:pt idx="320">
                  <c:v>3</c:v>
                </c:pt>
                <c:pt idx="321">
                  <c:v>13</c:v>
                </c:pt>
                <c:pt idx="322">
                  <c:v>16</c:v>
                </c:pt>
                <c:pt idx="323">
                  <c:v>3</c:v>
                </c:pt>
                <c:pt idx="324">
                  <c:v>12</c:v>
                </c:pt>
                <c:pt idx="325">
                  <c:v>14</c:v>
                </c:pt>
                <c:pt idx="326">
                  <c:v>13</c:v>
                </c:pt>
                <c:pt idx="327">
                  <c:v>9</c:v>
                </c:pt>
                <c:pt idx="328">
                  <c:v>3</c:v>
                </c:pt>
                <c:pt idx="329">
                  <c:v>4</c:v>
                </c:pt>
                <c:pt idx="330">
                  <c:v>4</c:v>
                </c:pt>
                <c:pt idx="331">
                  <c:v>14</c:v>
                </c:pt>
                <c:pt idx="332">
                  <c:v>2</c:v>
                </c:pt>
                <c:pt idx="333">
                  <c:v>2</c:v>
                </c:pt>
                <c:pt idx="334">
                  <c:v>15</c:v>
                </c:pt>
              </c:numCache>
            </c:numRef>
          </c:val>
          <c:smooth val="0"/>
          <c:extLst>
            <c:ext xmlns:c16="http://schemas.microsoft.com/office/drawing/2014/chart" uri="{C3380CC4-5D6E-409C-BE32-E72D297353CC}">
              <c16:uniqueId val="{0000000C-C7DE-403D-88F5-B335FAEF3A9F}"/>
            </c:ext>
          </c:extLst>
        </c:ser>
        <c:ser>
          <c:idx val="13"/>
          <c:order val="13"/>
          <c:tx>
            <c:strRef>
              <c:f>Sheet7!$R$1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Sheet7!$R$2:$R$336</c:f>
              <c:numCache>
                <c:formatCode>General</c:formatCode>
                <c:ptCount val="335"/>
                <c:pt idx="0">
                  <c:v>7</c:v>
                </c:pt>
                <c:pt idx="1">
                  <c:v>6</c:v>
                </c:pt>
                <c:pt idx="2">
                  <c:v>12</c:v>
                </c:pt>
                <c:pt idx="3">
                  <c:v>15</c:v>
                </c:pt>
                <c:pt idx="4">
                  <c:v>5</c:v>
                </c:pt>
                <c:pt idx="5">
                  <c:v>2</c:v>
                </c:pt>
                <c:pt idx="6">
                  <c:v>10</c:v>
                </c:pt>
                <c:pt idx="7">
                  <c:v>15</c:v>
                </c:pt>
                <c:pt idx="8">
                  <c:v>4</c:v>
                </c:pt>
                <c:pt idx="9">
                  <c:v>13</c:v>
                </c:pt>
                <c:pt idx="10">
                  <c:v>11</c:v>
                </c:pt>
                <c:pt idx="11">
                  <c:v>9</c:v>
                </c:pt>
                <c:pt idx="12">
                  <c:v>7</c:v>
                </c:pt>
                <c:pt idx="13">
                  <c:v>14</c:v>
                </c:pt>
                <c:pt idx="14">
                  <c:v>4</c:v>
                </c:pt>
                <c:pt idx="15">
                  <c:v>8</c:v>
                </c:pt>
                <c:pt idx="16">
                  <c:v>1</c:v>
                </c:pt>
                <c:pt idx="17">
                  <c:v>6</c:v>
                </c:pt>
                <c:pt idx="18">
                  <c:v>3</c:v>
                </c:pt>
                <c:pt idx="19">
                  <c:v>4</c:v>
                </c:pt>
                <c:pt idx="20">
                  <c:v>4</c:v>
                </c:pt>
                <c:pt idx="21">
                  <c:v>15</c:v>
                </c:pt>
                <c:pt idx="22">
                  <c:v>17</c:v>
                </c:pt>
                <c:pt idx="23">
                  <c:v>3</c:v>
                </c:pt>
                <c:pt idx="24">
                  <c:v>6</c:v>
                </c:pt>
                <c:pt idx="25">
                  <c:v>17</c:v>
                </c:pt>
                <c:pt idx="26">
                  <c:v>13</c:v>
                </c:pt>
                <c:pt idx="27">
                  <c:v>4</c:v>
                </c:pt>
                <c:pt idx="28">
                  <c:v>3</c:v>
                </c:pt>
                <c:pt idx="29">
                  <c:v>13</c:v>
                </c:pt>
                <c:pt idx="30">
                  <c:v>9</c:v>
                </c:pt>
                <c:pt idx="31">
                  <c:v>1</c:v>
                </c:pt>
                <c:pt idx="32">
                  <c:v>19</c:v>
                </c:pt>
                <c:pt idx="33">
                  <c:v>15</c:v>
                </c:pt>
                <c:pt idx="34">
                  <c:v>1</c:v>
                </c:pt>
                <c:pt idx="35">
                  <c:v>11</c:v>
                </c:pt>
                <c:pt idx="36">
                  <c:v>10</c:v>
                </c:pt>
                <c:pt idx="37">
                  <c:v>16</c:v>
                </c:pt>
                <c:pt idx="38">
                  <c:v>5</c:v>
                </c:pt>
                <c:pt idx="39">
                  <c:v>17</c:v>
                </c:pt>
                <c:pt idx="40">
                  <c:v>15</c:v>
                </c:pt>
                <c:pt idx="41">
                  <c:v>7</c:v>
                </c:pt>
                <c:pt idx="42">
                  <c:v>13</c:v>
                </c:pt>
                <c:pt idx="43">
                  <c:v>14</c:v>
                </c:pt>
                <c:pt idx="44">
                  <c:v>11</c:v>
                </c:pt>
                <c:pt idx="45">
                  <c:v>16</c:v>
                </c:pt>
                <c:pt idx="46">
                  <c:v>19</c:v>
                </c:pt>
                <c:pt idx="47">
                  <c:v>19</c:v>
                </c:pt>
                <c:pt idx="48">
                  <c:v>1</c:v>
                </c:pt>
                <c:pt idx="49">
                  <c:v>12</c:v>
                </c:pt>
                <c:pt idx="50">
                  <c:v>9</c:v>
                </c:pt>
                <c:pt idx="51">
                  <c:v>1</c:v>
                </c:pt>
                <c:pt idx="52">
                  <c:v>13</c:v>
                </c:pt>
                <c:pt idx="53">
                  <c:v>8</c:v>
                </c:pt>
                <c:pt idx="54">
                  <c:v>16</c:v>
                </c:pt>
                <c:pt idx="55">
                  <c:v>8</c:v>
                </c:pt>
                <c:pt idx="56">
                  <c:v>4</c:v>
                </c:pt>
                <c:pt idx="57">
                  <c:v>15</c:v>
                </c:pt>
                <c:pt idx="58">
                  <c:v>12</c:v>
                </c:pt>
                <c:pt idx="59">
                  <c:v>7</c:v>
                </c:pt>
                <c:pt idx="60">
                  <c:v>3</c:v>
                </c:pt>
                <c:pt idx="61">
                  <c:v>1</c:v>
                </c:pt>
                <c:pt idx="62">
                  <c:v>15</c:v>
                </c:pt>
                <c:pt idx="63">
                  <c:v>1</c:v>
                </c:pt>
                <c:pt idx="64">
                  <c:v>6</c:v>
                </c:pt>
                <c:pt idx="65">
                  <c:v>8</c:v>
                </c:pt>
                <c:pt idx="66">
                  <c:v>19</c:v>
                </c:pt>
                <c:pt idx="67">
                  <c:v>14</c:v>
                </c:pt>
                <c:pt idx="68">
                  <c:v>19</c:v>
                </c:pt>
                <c:pt idx="69">
                  <c:v>17</c:v>
                </c:pt>
                <c:pt idx="70">
                  <c:v>17</c:v>
                </c:pt>
                <c:pt idx="71">
                  <c:v>6</c:v>
                </c:pt>
                <c:pt idx="72">
                  <c:v>15</c:v>
                </c:pt>
                <c:pt idx="73">
                  <c:v>19</c:v>
                </c:pt>
                <c:pt idx="74">
                  <c:v>3</c:v>
                </c:pt>
                <c:pt idx="75">
                  <c:v>19</c:v>
                </c:pt>
                <c:pt idx="76">
                  <c:v>12</c:v>
                </c:pt>
                <c:pt idx="77">
                  <c:v>1</c:v>
                </c:pt>
                <c:pt idx="78">
                  <c:v>2</c:v>
                </c:pt>
                <c:pt idx="79">
                  <c:v>8</c:v>
                </c:pt>
                <c:pt idx="80">
                  <c:v>14</c:v>
                </c:pt>
                <c:pt idx="81">
                  <c:v>15</c:v>
                </c:pt>
                <c:pt idx="82">
                  <c:v>7</c:v>
                </c:pt>
                <c:pt idx="83">
                  <c:v>12</c:v>
                </c:pt>
                <c:pt idx="84">
                  <c:v>1</c:v>
                </c:pt>
                <c:pt idx="85">
                  <c:v>6</c:v>
                </c:pt>
                <c:pt idx="86">
                  <c:v>8</c:v>
                </c:pt>
                <c:pt idx="87">
                  <c:v>19</c:v>
                </c:pt>
                <c:pt idx="88">
                  <c:v>12</c:v>
                </c:pt>
                <c:pt idx="89">
                  <c:v>3</c:v>
                </c:pt>
                <c:pt idx="90">
                  <c:v>15</c:v>
                </c:pt>
                <c:pt idx="91">
                  <c:v>5</c:v>
                </c:pt>
                <c:pt idx="92">
                  <c:v>4</c:v>
                </c:pt>
                <c:pt idx="93">
                  <c:v>5</c:v>
                </c:pt>
                <c:pt idx="94">
                  <c:v>11</c:v>
                </c:pt>
                <c:pt idx="95">
                  <c:v>3</c:v>
                </c:pt>
                <c:pt idx="96">
                  <c:v>1</c:v>
                </c:pt>
                <c:pt idx="97">
                  <c:v>6</c:v>
                </c:pt>
                <c:pt idx="98">
                  <c:v>3</c:v>
                </c:pt>
                <c:pt idx="99">
                  <c:v>12</c:v>
                </c:pt>
                <c:pt idx="100">
                  <c:v>14</c:v>
                </c:pt>
                <c:pt idx="101">
                  <c:v>12</c:v>
                </c:pt>
                <c:pt idx="102">
                  <c:v>7</c:v>
                </c:pt>
                <c:pt idx="103">
                  <c:v>9</c:v>
                </c:pt>
                <c:pt idx="104">
                  <c:v>6</c:v>
                </c:pt>
                <c:pt idx="105">
                  <c:v>4</c:v>
                </c:pt>
                <c:pt idx="106">
                  <c:v>14</c:v>
                </c:pt>
                <c:pt idx="107">
                  <c:v>16</c:v>
                </c:pt>
                <c:pt idx="108">
                  <c:v>16</c:v>
                </c:pt>
                <c:pt idx="109">
                  <c:v>10</c:v>
                </c:pt>
                <c:pt idx="110">
                  <c:v>2</c:v>
                </c:pt>
                <c:pt idx="111">
                  <c:v>5</c:v>
                </c:pt>
                <c:pt idx="112">
                  <c:v>3</c:v>
                </c:pt>
                <c:pt idx="113">
                  <c:v>2</c:v>
                </c:pt>
                <c:pt idx="114">
                  <c:v>9</c:v>
                </c:pt>
                <c:pt idx="115">
                  <c:v>13</c:v>
                </c:pt>
                <c:pt idx="116">
                  <c:v>1</c:v>
                </c:pt>
                <c:pt idx="117">
                  <c:v>3</c:v>
                </c:pt>
                <c:pt idx="118">
                  <c:v>4</c:v>
                </c:pt>
                <c:pt idx="119">
                  <c:v>8</c:v>
                </c:pt>
                <c:pt idx="120">
                  <c:v>1</c:v>
                </c:pt>
                <c:pt idx="121">
                  <c:v>7</c:v>
                </c:pt>
                <c:pt idx="122">
                  <c:v>2</c:v>
                </c:pt>
                <c:pt idx="123">
                  <c:v>3</c:v>
                </c:pt>
                <c:pt idx="124">
                  <c:v>19</c:v>
                </c:pt>
                <c:pt idx="125">
                  <c:v>19</c:v>
                </c:pt>
                <c:pt idx="126">
                  <c:v>5</c:v>
                </c:pt>
                <c:pt idx="127">
                  <c:v>6</c:v>
                </c:pt>
                <c:pt idx="128">
                  <c:v>4</c:v>
                </c:pt>
                <c:pt idx="129">
                  <c:v>13</c:v>
                </c:pt>
                <c:pt idx="130">
                  <c:v>4</c:v>
                </c:pt>
                <c:pt idx="131">
                  <c:v>5</c:v>
                </c:pt>
                <c:pt idx="132">
                  <c:v>11</c:v>
                </c:pt>
                <c:pt idx="133">
                  <c:v>17</c:v>
                </c:pt>
                <c:pt idx="134">
                  <c:v>18</c:v>
                </c:pt>
                <c:pt idx="135">
                  <c:v>1</c:v>
                </c:pt>
                <c:pt idx="136">
                  <c:v>16</c:v>
                </c:pt>
                <c:pt idx="137">
                  <c:v>2</c:v>
                </c:pt>
                <c:pt idx="138">
                  <c:v>8</c:v>
                </c:pt>
                <c:pt idx="139">
                  <c:v>9</c:v>
                </c:pt>
                <c:pt idx="140">
                  <c:v>10</c:v>
                </c:pt>
                <c:pt idx="141">
                  <c:v>1</c:v>
                </c:pt>
                <c:pt idx="142">
                  <c:v>7</c:v>
                </c:pt>
                <c:pt idx="143">
                  <c:v>16</c:v>
                </c:pt>
                <c:pt idx="144">
                  <c:v>14</c:v>
                </c:pt>
                <c:pt idx="145">
                  <c:v>12</c:v>
                </c:pt>
                <c:pt idx="146">
                  <c:v>1</c:v>
                </c:pt>
                <c:pt idx="147">
                  <c:v>9</c:v>
                </c:pt>
                <c:pt idx="148">
                  <c:v>12</c:v>
                </c:pt>
                <c:pt idx="149">
                  <c:v>7</c:v>
                </c:pt>
                <c:pt idx="150">
                  <c:v>12</c:v>
                </c:pt>
                <c:pt idx="151">
                  <c:v>4</c:v>
                </c:pt>
                <c:pt idx="152">
                  <c:v>13</c:v>
                </c:pt>
                <c:pt idx="153">
                  <c:v>2</c:v>
                </c:pt>
                <c:pt idx="154">
                  <c:v>2</c:v>
                </c:pt>
                <c:pt idx="155">
                  <c:v>8</c:v>
                </c:pt>
                <c:pt idx="156">
                  <c:v>9</c:v>
                </c:pt>
                <c:pt idx="157">
                  <c:v>10</c:v>
                </c:pt>
                <c:pt idx="158">
                  <c:v>16</c:v>
                </c:pt>
                <c:pt idx="159">
                  <c:v>3</c:v>
                </c:pt>
                <c:pt idx="160">
                  <c:v>3</c:v>
                </c:pt>
                <c:pt idx="161">
                  <c:v>11</c:v>
                </c:pt>
                <c:pt idx="162">
                  <c:v>18</c:v>
                </c:pt>
                <c:pt idx="163">
                  <c:v>14</c:v>
                </c:pt>
                <c:pt idx="164">
                  <c:v>16</c:v>
                </c:pt>
                <c:pt idx="165">
                  <c:v>18</c:v>
                </c:pt>
                <c:pt idx="166">
                  <c:v>15</c:v>
                </c:pt>
                <c:pt idx="167">
                  <c:v>14</c:v>
                </c:pt>
                <c:pt idx="168">
                  <c:v>18</c:v>
                </c:pt>
                <c:pt idx="169">
                  <c:v>18</c:v>
                </c:pt>
                <c:pt idx="170">
                  <c:v>19</c:v>
                </c:pt>
                <c:pt idx="171">
                  <c:v>6</c:v>
                </c:pt>
                <c:pt idx="172">
                  <c:v>7</c:v>
                </c:pt>
                <c:pt idx="173">
                  <c:v>2</c:v>
                </c:pt>
                <c:pt idx="174">
                  <c:v>14</c:v>
                </c:pt>
                <c:pt idx="175">
                  <c:v>16</c:v>
                </c:pt>
                <c:pt idx="176">
                  <c:v>8</c:v>
                </c:pt>
                <c:pt idx="177">
                  <c:v>7</c:v>
                </c:pt>
                <c:pt idx="178">
                  <c:v>8</c:v>
                </c:pt>
                <c:pt idx="179">
                  <c:v>18</c:v>
                </c:pt>
                <c:pt idx="180">
                  <c:v>2</c:v>
                </c:pt>
                <c:pt idx="181">
                  <c:v>17</c:v>
                </c:pt>
                <c:pt idx="182">
                  <c:v>3</c:v>
                </c:pt>
                <c:pt idx="183">
                  <c:v>17</c:v>
                </c:pt>
                <c:pt idx="184">
                  <c:v>16</c:v>
                </c:pt>
                <c:pt idx="185">
                  <c:v>3</c:v>
                </c:pt>
                <c:pt idx="186">
                  <c:v>3</c:v>
                </c:pt>
                <c:pt idx="187">
                  <c:v>2</c:v>
                </c:pt>
                <c:pt idx="188">
                  <c:v>16</c:v>
                </c:pt>
                <c:pt idx="189">
                  <c:v>10</c:v>
                </c:pt>
                <c:pt idx="190">
                  <c:v>2</c:v>
                </c:pt>
                <c:pt idx="191">
                  <c:v>4</c:v>
                </c:pt>
                <c:pt idx="192">
                  <c:v>4</c:v>
                </c:pt>
                <c:pt idx="193">
                  <c:v>11</c:v>
                </c:pt>
                <c:pt idx="194">
                  <c:v>13</c:v>
                </c:pt>
                <c:pt idx="195">
                  <c:v>7</c:v>
                </c:pt>
                <c:pt idx="196">
                  <c:v>12</c:v>
                </c:pt>
                <c:pt idx="197">
                  <c:v>5</c:v>
                </c:pt>
                <c:pt idx="198">
                  <c:v>10</c:v>
                </c:pt>
                <c:pt idx="199">
                  <c:v>13</c:v>
                </c:pt>
                <c:pt idx="200">
                  <c:v>9</c:v>
                </c:pt>
                <c:pt idx="201">
                  <c:v>2</c:v>
                </c:pt>
                <c:pt idx="202">
                  <c:v>5</c:v>
                </c:pt>
                <c:pt idx="203">
                  <c:v>12</c:v>
                </c:pt>
                <c:pt idx="204">
                  <c:v>8</c:v>
                </c:pt>
                <c:pt idx="205">
                  <c:v>2</c:v>
                </c:pt>
                <c:pt idx="206">
                  <c:v>3</c:v>
                </c:pt>
                <c:pt idx="207">
                  <c:v>10</c:v>
                </c:pt>
                <c:pt idx="208">
                  <c:v>1</c:v>
                </c:pt>
                <c:pt idx="209">
                  <c:v>6</c:v>
                </c:pt>
                <c:pt idx="210">
                  <c:v>5</c:v>
                </c:pt>
                <c:pt idx="211">
                  <c:v>9</c:v>
                </c:pt>
                <c:pt idx="212">
                  <c:v>1</c:v>
                </c:pt>
                <c:pt idx="213">
                  <c:v>14</c:v>
                </c:pt>
                <c:pt idx="214">
                  <c:v>5</c:v>
                </c:pt>
                <c:pt idx="215">
                  <c:v>2</c:v>
                </c:pt>
                <c:pt idx="216">
                  <c:v>8</c:v>
                </c:pt>
                <c:pt idx="217">
                  <c:v>19</c:v>
                </c:pt>
                <c:pt idx="218">
                  <c:v>17</c:v>
                </c:pt>
                <c:pt idx="219">
                  <c:v>14</c:v>
                </c:pt>
                <c:pt idx="220">
                  <c:v>3</c:v>
                </c:pt>
                <c:pt idx="221">
                  <c:v>9</c:v>
                </c:pt>
                <c:pt idx="222">
                  <c:v>19</c:v>
                </c:pt>
                <c:pt idx="223">
                  <c:v>5</c:v>
                </c:pt>
                <c:pt idx="224">
                  <c:v>13</c:v>
                </c:pt>
                <c:pt idx="225">
                  <c:v>14</c:v>
                </c:pt>
                <c:pt idx="226">
                  <c:v>18</c:v>
                </c:pt>
                <c:pt idx="227">
                  <c:v>19</c:v>
                </c:pt>
                <c:pt idx="228">
                  <c:v>10</c:v>
                </c:pt>
                <c:pt idx="229">
                  <c:v>19</c:v>
                </c:pt>
                <c:pt idx="230">
                  <c:v>19</c:v>
                </c:pt>
                <c:pt idx="231">
                  <c:v>16</c:v>
                </c:pt>
                <c:pt idx="232">
                  <c:v>7</c:v>
                </c:pt>
                <c:pt idx="233">
                  <c:v>1</c:v>
                </c:pt>
                <c:pt idx="234">
                  <c:v>18</c:v>
                </c:pt>
                <c:pt idx="235">
                  <c:v>10</c:v>
                </c:pt>
                <c:pt idx="236">
                  <c:v>8</c:v>
                </c:pt>
                <c:pt idx="237">
                  <c:v>5</c:v>
                </c:pt>
                <c:pt idx="238">
                  <c:v>1</c:v>
                </c:pt>
                <c:pt idx="239">
                  <c:v>7</c:v>
                </c:pt>
                <c:pt idx="240">
                  <c:v>13</c:v>
                </c:pt>
                <c:pt idx="241">
                  <c:v>13</c:v>
                </c:pt>
                <c:pt idx="242">
                  <c:v>16</c:v>
                </c:pt>
                <c:pt idx="243">
                  <c:v>13</c:v>
                </c:pt>
                <c:pt idx="244">
                  <c:v>17</c:v>
                </c:pt>
                <c:pt idx="245">
                  <c:v>8</c:v>
                </c:pt>
                <c:pt idx="246">
                  <c:v>11</c:v>
                </c:pt>
                <c:pt idx="247">
                  <c:v>12</c:v>
                </c:pt>
                <c:pt idx="248">
                  <c:v>1</c:v>
                </c:pt>
                <c:pt idx="249">
                  <c:v>13</c:v>
                </c:pt>
                <c:pt idx="250">
                  <c:v>9</c:v>
                </c:pt>
                <c:pt idx="251">
                  <c:v>6</c:v>
                </c:pt>
                <c:pt idx="252">
                  <c:v>7</c:v>
                </c:pt>
                <c:pt idx="253">
                  <c:v>9</c:v>
                </c:pt>
                <c:pt idx="254">
                  <c:v>12</c:v>
                </c:pt>
                <c:pt idx="255">
                  <c:v>18</c:v>
                </c:pt>
                <c:pt idx="256">
                  <c:v>6</c:v>
                </c:pt>
                <c:pt idx="257">
                  <c:v>12</c:v>
                </c:pt>
                <c:pt idx="258">
                  <c:v>5</c:v>
                </c:pt>
                <c:pt idx="259">
                  <c:v>12</c:v>
                </c:pt>
                <c:pt idx="260">
                  <c:v>10</c:v>
                </c:pt>
                <c:pt idx="261">
                  <c:v>3</c:v>
                </c:pt>
                <c:pt idx="262">
                  <c:v>3</c:v>
                </c:pt>
                <c:pt idx="263">
                  <c:v>12</c:v>
                </c:pt>
                <c:pt idx="264">
                  <c:v>2</c:v>
                </c:pt>
                <c:pt idx="265">
                  <c:v>7</c:v>
                </c:pt>
                <c:pt idx="266">
                  <c:v>1</c:v>
                </c:pt>
                <c:pt idx="267">
                  <c:v>6</c:v>
                </c:pt>
                <c:pt idx="268">
                  <c:v>8</c:v>
                </c:pt>
                <c:pt idx="269">
                  <c:v>6</c:v>
                </c:pt>
                <c:pt idx="270">
                  <c:v>10</c:v>
                </c:pt>
                <c:pt idx="271">
                  <c:v>6</c:v>
                </c:pt>
                <c:pt idx="272">
                  <c:v>17</c:v>
                </c:pt>
                <c:pt idx="273">
                  <c:v>19</c:v>
                </c:pt>
                <c:pt idx="274">
                  <c:v>3</c:v>
                </c:pt>
                <c:pt idx="275">
                  <c:v>6</c:v>
                </c:pt>
                <c:pt idx="276">
                  <c:v>14</c:v>
                </c:pt>
                <c:pt idx="277">
                  <c:v>19</c:v>
                </c:pt>
                <c:pt idx="278">
                  <c:v>11</c:v>
                </c:pt>
                <c:pt idx="279">
                  <c:v>11</c:v>
                </c:pt>
                <c:pt idx="280">
                  <c:v>13</c:v>
                </c:pt>
                <c:pt idx="281">
                  <c:v>7</c:v>
                </c:pt>
                <c:pt idx="282">
                  <c:v>16</c:v>
                </c:pt>
                <c:pt idx="283">
                  <c:v>17</c:v>
                </c:pt>
                <c:pt idx="284">
                  <c:v>9</c:v>
                </c:pt>
                <c:pt idx="285">
                  <c:v>10</c:v>
                </c:pt>
                <c:pt idx="286">
                  <c:v>6</c:v>
                </c:pt>
                <c:pt idx="287">
                  <c:v>4</c:v>
                </c:pt>
                <c:pt idx="288">
                  <c:v>9</c:v>
                </c:pt>
                <c:pt idx="289">
                  <c:v>2</c:v>
                </c:pt>
                <c:pt idx="290">
                  <c:v>15</c:v>
                </c:pt>
                <c:pt idx="291">
                  <c:v>11</c:v>
                </c:pt>
                <c:pt idx="292">
                  <c:v>15</c:v>
                </c:pt>
                <c:pt idx="293">
                  <c:v>6</c:v>
                </c:pt>
                <c:pt idx="294">
                  <c:v>8</c:v>
                </c:pt>
                <c:pt idx="295">
                  <c:v>7</c:v>
                </c:pt>
                <c:pt idx="296">
                  <c:v>10</c:v>
                </c:pt>
                <c:pt idx="297">
                  <c:v>15</c:v>
                </c:pt>
                <c:pt idx="298">
                  <c:v>1</c:v>
                </c:pt>
                <c:pt idx="299">
                  <c:v>13</c:v>
                </c:pt>
                <c:pt idx="300">
                  <c:v>1</c:v>
                </c:pt>
                <c:pt idx="301">
                  <c:v>1</c:v>
                </c:pt>
                <c:pt idx="302">
                  <c:v>12</c:v>
                </c:pt>
                <c:pt idx="303">
                  <c:v>5</c:v>
                </c:pt>
                <c:pt idx="304">
                  <c:v>11</c:v>
                </c:pt>
                <c:pt idx="305">
                  <c:v>19</c:v>
                </c:pt>
                <c:pt idx="306">
                  <c:v>15</c:v>
                </c:pt>
                <c:pt idx="307">
                  <c:v>5</c:v>
                </c:pt>
                <c:pt idx="308">
                  <c:v>18</c:v>
                </c:pt>
                <c:pt idx="309">
                  <c:v>8</c:v>
                </c:pt>
                <c:pt idx="310">
                  <c:v>14</c:v>
                </c:pt>
                <c:pt idx="311">
                  <c:v>19</c:v>
                </c:pt>
                <c:pt idx="312">
                  <c:v>10</c:v>
                </c:pt>
                <c:pt idx="313">
                  <c:v>2</c:v>
                </c:pt>
                <c:pt idx="314">
                  <c:v>9</c:v>
                </c:pt>
                <c:pt idx="315">
                  <c:v>10</c:v>
                </c:pt>
                <c:pt idx="316">
                  <c:v>17</c:v>
                </c:pt>
                <c:pt idx="317">
                  <c:v>1</c:v>
                </c:pt>
                <c:pt idx="318">
                  <c:v>3</c:v>
                </c:pt>
                <c:pt idx="319">
                  <c:v>2</c:v>
                </c:pt>
                <c:pt idx="320">
                  <c:v>4</c:v>
                </c:pt>
                <c:pt idx="321">
                  <c:v>3</c:v>
                </c:pt>
                <c:pt idx="322">
                  <c:v>13</c:v>
                </c:pt>
                <c:pt idx="323">
                  <c:v>2</c:v>
                </c:pt>
                <c:pt idx="324">
                  <c:v>6</c:v>
                </c:pt>
                <c:pt idx="325">
                  <c:v>8</c:v>
                </c:pt>
                <c:pt idx="326">
                  <c:v>5</c:v>
                </c:pt>
                <c:pt idx="327">
                  <c:v>14</c:v>
                </c:pt>
                <c:pt idx="328">
                  <c:v>7</c:v>
                </c:pt>
                <c:pt idx="329">
                  <c:v>6</c:v>
                </c:pt>
                <c:pt idx="330">
                  <c:v>1</c:v>
                </c:pt>
                <c:pt idx="331">
                  <c:v>3</c:v>
                </c:pt>
                <c:pt idx="332">
                  <c:v>14</c:v>
                </c:pt>
                <c:pt idx="333">
                  <c:v>5</c:v>
                </c:pt>
                <c:pt idx="334">
                  <c:v>4</c:v>
                </c:pt>
              </c:numCache>
            </c:numRef>
          </c:val>
          <c:smooth val="0"/>
          <c:extLst>
            <c:ext xmlns:c16="http://schemas.microsoft.com/office/drawing/2014/chart" uri="{C3380CC4-5D6E-409C-BE32-E72D297353CC}">
              <c16:uniqueId val="{0000000D-C7DE-403D-88F5-B335FAEF3A9F}"/>
            </c:ext>
          </c:extLst>
        </c:ser>
        <c:ser>
          <c:idx val="14"/>
          <c:order val="14"/>
          <c:tx>
            <c:strRef>
              <c:f>Sheet7!$S$1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Sheet7!$S$2:$S$336</c:f>
              <c:numCache>
                <c:formatCode>General</c:formatCode>
                <c:ptCount val="335"/>
                <c:pt idx="0">
                  <c:v>5</c:v>
                </c:pt>
                <c:pt idx="1">
                  <c:v>2</c:v>
                </c:pt>
                <c:pt idx="2">
                  <c:v>2</c:v>
                </c:pt>
                <c:pt idx="3">
                  <c:v>13</c:v>
                </c:pt>
                <c:pt idx="4">
                  <c:v>6</c:v>
                </c:pt>
                <c:pt idx="5">
                  <c:v>7</c:v>
                </c:pt>
                <c:pt idx="6">
                  <c:v>9</c:v>
                </c:pt>
                <c:pt idx="7">
                  <c:v>4</c:v>
                </c:pt>
                <c:pt idx="8">
                  <c:v>6</c:v>
                </c:pt>
                <c:pt idx="9">
                  <c:v>7</c:v>
                </c:pt>
                <c:pt idx="10">
                  <c:v>1</c:v>
                </c:pt>
                <c:pt idx="11">
                  <c:v>12</c:v>
                </c:pt>
                <c:pt idx="12">
                  <c:v>2</c:v>
                </c:pt>
                <c:pt idx="13">
                  <c:v>15</c:v>
                </c:pt>
                <c:pt idx="14">
                  <c:v>16</c:v>
                </c:pt>
                <c:pt idx="15">
                  <c:v>6</c:v>
                </c:pt>
                <c:pt idx="16">
                  <c:v>12</c:v>
                </c:pt>
                <c:pt idx="17">
                  <c:v>16</c:v>
                </c:pt>
                <c:pt idx="18">
                  <c:v>2</c:v>
                </c:pt>
                <c:pt idx="19">
                  <c:v>3</c:v>
                </c:pt>
                <c:pt idx="20">
                  <c:v>1</c:v>
                </c:pt>
                <c:pt idx="21">
                  <c:v>8</c:v>
                </c:pt>
                <c:pt idx="22">
                  <c:v>4</c:v>
                </c:pt>
                <c:pt idx="23">
                  <c:v>15</c:v>
                </c:pt>
                <c:pt idx="24">
                  <c:v>8</c:v>
                </c:pt>
                <c:pt idx="25">
                  <c:v>2</c:v>
                </c:pt>
                <c:pt idx="26">
                  <c:v>9</c:v>
                </c:pt>
                <c:pt idx="27">
                  <c:v>5</c:v>
                </c:pt>
                <c:pt idx="28">
                  <c:v>7</c:v>
                </c:pt>
                <c:pt idx="29">
                  <c:v>9</c:v>
                </c:pt>
                <c:pt idx="30">
                  <c:v>12</c:v>
                </c:pt>
                <c:pt idx="31">
                  <c:v>9</c:v>
                </c:pt>
                <c:pt idx="32">
                  <c:v>16</c:v>
                </c:pt>
                <c:pt idx="33">
                  <c:v>19</c:v>
                </c:pt>
                <c:pt idx="34">
                  <c:v>13</c:v>
                </c:pt>
                <c:pt idx="35">
                  <c:v>1</c:v>
                </c:pt>
                <c:pt idx="36">
                  <c:v>16</c:v>
                </c:pt>
                <c:pt idx="37">
                  <c:v>4</c:v>
                </c:pt>
                <c:pt idx="38">
                  <c:v>18</c:v>
                </c:pt>
                <c:pt idx="39">
                  <c:v>2</c:v>
                </c:pt>
                <c:pt idx="40">
                  <c:v>5</c:v>
                </c:pt>
                <c:pt idx="41">
                  <c:v>14</c:v>
                </c:pt>
                <c:pt idx="42">
                  <c:v>4</c:v>
                </c:pt>
                <c:pt idx="43">
                  <c:v>3</c:v>
                </c:pt>
                <c:pt idx="44">
                  <c:v>16</c:v>
                </c:pt>
                <c:pt idx="45">
                  <c:v>10</c:v>
                </c:pt>
                <c:pt idx="46">
                  <c:v>2</c:v>
                </c:pt>
                <c:pt idx="47">
                  <c:v>1</c:v>
                </c:pt>
                <c:pt idx="48">
                  <c:v>4</c:v>
                </c:pt>
                <c:pt idx="49">
                  <c:v>11</c:v>
                </c:pt>
                <c:pt idx="50">
                  <c:v>7</c:v>
                </c:pt>
                <c:pt idx="51">
                  <c:v>11</c:v>
                </c:pt>
                <c:pt idx="52">
                  <c:v>9</c:v>
                </c:pt>
                <c:pt idx="53">
                  <c:v>4</c:v>
                </c:pt>
                <c:pt idx="54">
                  <c:v>11</c:v>
                </c:pt>
                <c:pt idx="55">
                  <c:v>7</c:v>
                </c:pt>
                <c:pt idx="56">
                  <c:v>10</c:v>
                </c:pt>
                <c:pt idx="57">
                  <c:v>14</c:v>
                </c:pt>
                <c:pt idx="58">
                  <c:v>13</c:v>
                </c:pt>
                <c:pt idx="59">
                  <c:v>15</c:v>
                </c:pt>
                <c:pt idx="60">
                  <c:v>5</c:v>
                </c:pt>
                <c:pt idx="61">
                  <c:v>4</c:v>
                </c:pt>
                <c:pt idx="62">
                  <c:v>7</c:v>
                </c:pt>
                <c:pt idx="63">
                  <c:v>11</c:v>
                </c:pt>
                <c:pt idx="64">
                  <c:v>7</c:v>
                </c:pt>
                <c:pt idx="65">
                  <c:v>15</c:v>
                </c:pt>
                <c:pt idx="66">
                  <c:v>8</c:v>
                </c:pt>
                <c:pt idx="67">
                  <c:v>15</c:v>
                </c:pt>
                <c:pt idx="68">
                  <c:v>17</c:v>
                </c:pt>
                <c:pt idx="69">
                  <c:v>18</c:v>
                </c:pt>
                <c:pt idx="70">
                  <c:v>9</c:v>
                </c:pt>
                <c:pt idx="71">
                  <c:v>8</c:v>
                </c:pt>
                <c:pt idx="72">
                  <c:v>19</c:v>
                </c:pt>
                <c:pt idx="73">
                  <c:v>3</c:v>
                </c:pt>
                <c:pt idx="74">
                  <c:v>17</c:v>
                </c:pt>
                <c:pt idx="75">
                  <c:v>12</c:v>
                </c:pt>
                <c:pt idx="76">
                  <c:v>10</c:v>
                </c:pt>
                <c:pt idx="77">
                  <c:v>15</c:v>
                </c:pt>
                <c:pt idx="78">
                  <c:v>1</c:v>
                </c:pt>
                <c:pt idx="79">
                  <c:v>7</c:v>
                </c:pt>
                <c:pt idx="80">
                  <c:v>3</c:v>
                </c:pt>
                <c:pt idx="81">
                  <c:v>6</c:v>
                </c:pt>
                <c:pt idx="82">
                  <c:v>12</c:v>
                </c:pt>
                <c:pt idx="83">
                  <c:v>11</c:v>
                </c:pt>
                <c:pt idx="84">
                  <c:v>10</c:v>
                </c:pt>
                <c:pt idx="85">
                  <c:v>7</c:v>
                </c:pt>
                <c:pt idx="86">
                  <c:v>14</c:v>
                </c:pt>
                <c:pt idx="87">
                  <c:v>5</c:v>
                </c:pt>
                <c:pt idx="88">
                  <c:v>18</c:v>
                </c:pt>
                <c:pt idx="89">
                  <c:v>2</c:v>
                </c:pt>
                <c:pt idx="90">
                  <c:v>6</c:v>
                </c:pt>
                <c:pt idx="91">
                  <c:v>14</c:v>
                </c:pt>
                <c:pt idx="92">
                  <c:v>7</c:v>
                </c:pt>
                <c:pt idx="93">
                  <c:v>17</c:v>
                </c:pt>
                <c:pt idx="94">
                  <c:v>7</c:v>
                </c:pt>
                <c:pt idx="95">
                  <c:v>6</c:v>
                </c:pt>
                <c:pt idx="96">
                  <c:v>11</c:v>
                </c:pt>
                <c:pt idx="97">
                  <c:v>11</c:v>
                </c:pt>
                <c:pt idx="98">
                  <c:v>10</c:v>
                </c:pt>
                <c:pt idx="99">
                  <c:v>6</c:v>
                </c:pt>
                <c:pt idx="100">
                  <c:v>1</c:v>
                </c:pt>
                <c:pt idx="101">
                  <c:v>11</c:v>
                </c:pt>
                <c:pt idx="102">
                  <c:v>1</c:v>
                </c:pt>
                <c:pt idx="103">
                  <c:v>10</c:v>
                </c:pt>
                <c:pt idx="104">
                  <c:v>3</c:v>
                </c:pt>
                <c:pt idx="105">
                  <c:v>7</c:v>
                </c:pt>
                <c:pt idx="106">
                  <c:v>13</c:v>
                </c:pt>
                <c:pt idx="107">
                  <c:v>2</c:v>
                </c:pt>
                <c:pt idx="108">
                  <c:v>7</c:v>
                </c:pt>
                <c:pt idx="109">
                  <c:v>12</c:v>
                </c:pt>
                <c:pt idx="110">
                  <c:v>10</c:v>
                </c:pt>
                <c:pt idx="111">
                  <c:v>9</c:v>
                </c:pt>
                <c:pt idx="112">
                  <c:v>12</c:v>
                </c:pt>
                <c:pt idx="113">
                  <c:v>3</c:v>
                </c:pt>
                <c:pt idx="114">
                  <c:v>2</c:v>
                </c:pt>
                <c:pt idx="115">
                  <c:v>10</c:v>
                </c:pt>
                <c:pt idx="116">
                  <c:v>11</c:v>
                </c:pt>
                <c:pt idx="117">
                  <c:v>6</c:v>
                </c:pt>
                <c:pt idx="118">
                  <c:v>16</c:v>
                </c:pt>
                <c:pt idx="119">
                  <c:v>16</c:v>
                </c:pt>
                <c:pt idx="120">
                  <c:v>18</c:v>
                </c:pt>
                <c:pt idx="121">
                  <c:v>6</c:v>
                </c:pt>
                <c:pt idx="122">
                  <c:v>18</c:v>
                </c:pt>
                <c:pt idx="123">
                  <c:v>1</c:v>
                </c:pt>
                <c:pt idx="124">
                  <c:v>17</c:v>
                </c:pt>
                <c:pt idx="125">
                  <c:v>18</c:v>
                </c:pt>
                <c:pt idx="126">
                  <c:v>8</c:v>
                </c:pt>
                <c:pt idx="127">
                  <c:v>14</c:v>
                </c:pt>
                <c:pt idx="128">
                  <c:v>8</c:v>
                </c:pt>
                <c:pt idx="129">
                  <c:v>8</c:v>
                </c:pt>
                <c:pt idx="130">
                  <c:v>18</c:v>
                </c:pt>
                <c:pt idx="131">
                  <c:v>8</c:v>
                </c:pt>
                <c:pt idx="132">
                  <c:v>10</c:v>
                </c:pt>
                <c:pt idx="133">
                  <c:v>13</c:v>
                </c:pt>
                <c:pt idx="134">
                  <c:v>14</c:v>
                </c:pt>
                <c:pt idx="135">
                  <c:v>2</c:v>
                </c:pt>
                <c:pt idx="136">
                  <c:v>14</c:v>
                </c:pt>
                <c:pt idx="137">
                  <c:v>10</c:v>
                </c:pt>
                <c:pt idx="138">
                  <c:v>6</c:v>
                </c:pt>
                <c:pt idx="139">
                  <c:v>6</c:v>
                </c:pt>
                <c:pt idx="140">
                  <c:v>6</c:v>
                </c:pt>
                <c:pt idx="141">
                  <c:v>14</c:v>
                </c:pt>
                <c:pt idx="142">
                  <c:v>8</c:v>
                </c:pt>
                <c:pt idx="143">
                  <c:v>12</c:v>
                </c:pt>
                <c:pt idx="144">
                  <c:v>8</c:v>
                </c:pt>
                <c:pt idx="145">
                  <c:v>8</c:v>
                </c:pt>
                <c:pt idx="146">
                  <c:v>4</c:v>
                </c:pt>
                <c:pt idx="147">
                  <c:v>13</c:v>
                </c:pt>
                <c:pt idx="148">
                  <c:v>8</c:v>
                </c:pt>
                <c:pt idx="149">
                  <c:v>8</c:v>
                </c:pt>
                <c:pt idx="150">
                  <c:v>1</c:v>
                </c:pt>
                <c:pt idx="151">
                  <c:v>9</c:v>
                </c:pt>
                <c:pt idx="152">
                  <c:v>16</c:v>
                </c:pt>
                <c:pt idx="153">
                  <c:v>7</c:v>
                </c:pt>
                <c:pt idx="154">
                  <c:v>12</c:v>
                </c:pt>
                <c:pt idx="155">
                  <c:v>2</c:v>
                </c:pt>
                <c:pt idx="156">
                  <c:v>4</c:v>
                </c:pt>
                <c:pt idx="157">
                  <c:v>14</c:v>
                </c:pt>
                <c:pt idx="158">
                  <c:v>11</c:v>
                </c:pt>
                <c:pt idx="159">
                  <c:v>7</c:v>
                </c:pt>
                <c:pt idx="160">
                  <c:v>6</c:v>
                </c:pt>
                <c:pt idx="161">
                  <c:v>5</c:v>
                </c:pt>
                <c:pt idx="162">
                  <c:v>9</c:v>
                </c:pt>
                <c:pt idx="163">
                  <c:v>17</c:v>
                </c:pt>
                <c:pt idx="164">
                  <c:v>1</c:v>
                </c:pt>
                <c:pt idx="165">
                  <c:v>16</c:v>
                </c:pt>
                <c:pt idx="166">
                  <c:v>13</c:v>
                </c:pt>
                <c:pt idx="167">
                  <c:v>9</c:v>
                </c:pt>
                <c:pt idx="168">
                  <c:v>4</c:v>
                </c:pt>
                <c:pt idx="169">
                  <c:v>11</c:v>
                </c:pt>
                <c:pt idx="170">
                  <c:v>15</c:v>
                </c:pt>
                <c:pt idx="171">
                  <c:v>19</c:v>
                </c:pt>
                <c:pt idx="172">
                  <c:v>14</c:v>
                </c:pt>
                <c:pt idx="173">
                  <c:v>12</c:v>
                </c:pt>
                <c:pt idx="174">
                  <c:v>7</c:v>
                </c:pt>
                <c:pt idx="175">
                  <c:v>2</c:v>
                </c:pt>
                <c:pt idx="176">
                  <c:v>1</c:v>
                </c:pt>
                <c:pt idx="177">
                  <c:v>14</c:v>
                </c:pt>
                <c:pt idx="178">
                  <c:v>15</c:v>
                </c:pt>
                <c:pt idx="179">
                  <c:v>2</c:v>
                </c:pt>
                <c:pt idx="180">
                  <c:v>3</c:v>
                </c:pt>
                <c:pt idx="181">
                  <c:v>9</c:v>
                </c:pt>
                <c:pt idx="182">
                  <c:v>1</c:v>
                </c:pt>
                <c:pt idx="183">
                  <c:v>11</c:v>
                </c:pt>
                <c:pt idx="184">
                  <c:v>2</c:v>
                </c:pt>
                <c:pt idx="185">
                  <c:v>18</c:v>
                </c:pt>
                <c:pt idx="186">
                  <c:v>7</c:v>
                </c:pt>
                <c:pt idx="187">
                  <c:v>5</c:v>
                </c:pt>
                <c:pt idx="188">
                  <c:v>5</c:v>
                </c:pt>
                <c:pt idx="189">
                  <c:v>17</c:v>
                </c:pt>
                <c:pt idx="190">
                  <c:v>11</c:v>
                </c:pt>
                <c:pt idx="191">
                  <c:v>2</c:v>
                </c:pt>
                <c:pt idx="192">
                  <c:v>7</c:v>
                </c:pt>
                <c:pt idx="193">
                  <c:v>6</c:v>
                </c:pt>
                <c:pt idx="194">
                  <c:v>14</c:v>
                </c:pt>
                <c:pt idx="195">
                  <c:v>3</c:v>
                </c:pt>
                <c:pt idx="196">
                  <c:v>15</c:v>
                </c:pt>
                <c:pt idx="197">
                  <c:v>15</c:v>
                </c:pt>
                <c:pt idx="198">
                  <c:v>17</c:v>
                </c:pt>
                <c:pt idx="199">
                  <c:v>11</c:v>
                </c:pt>
                <c:pt idx="200">
                  <c:v>3</c:v>
                </c:pt>
                <c:pt idx="201">
                  <c:v>3</c:v>
                </c:pt>
                <c:pt idx="202">
                  <c:v>18</c:v>
                </c:pt>
                <c:pt idx="203">
                  <c:v>3</c:v>
                </c:pt>
                <c:pt idx="204">
                  <c:v>2</c:v>
                </c:pt>
                <c:pt idx="205">
                  <c:v>14</c:v>
                </c:pt>
                <c:pt idx="206">
                  <c:v>2</c:v>
                </c:pt>
                <c:pt idx="207">
                  <c:v>3</c:v>
                </c:pt>
                <c:pt idx="208">
                  <c:v>19</c:v>
                </c:pt>
                <c:pt idx="209">
                  <c:v>12</c:v>
                </c:pt>
                <c:pt idx="210">
                  <c:v>11</c:v>
                </c:pt>
                <c:pt idx="211">
                  <c:v>17</c:v>
                </c:pt>
                <c:pt idx="212">
                  <c:v>6</c:v>
                </c:pt>
                <c:pt idx="213">
                  <c:v>13</c:v>
                </c:pt>
                <c:pt idx="214">
                  <c:v>19</c:v>
                </c:pt>
                <c:pt idx="215">
                  <c:v>14</c:v>
                </c:pt>
                <c:pt idx="216">
                  <c:v>18</c:v>
                </c:pt>
                <c:pt idx="217">
                  <c:v>17</c:v>
                </c:pt>
                <c:pt idx="218">
                  <c:v>16</c:v>
                </c:pt>
                <c:pt idx="219">
                  <c:v>19</c:v>
                </c:pt>
                <c:pt idx="220">
                  <c:v>11</c:v>
                </c:pt>
                <c:pt idx="221">
                  <c:v>17</c:v>
                </c:pt>
                <c:pt idx="222">
                  <c:v>3</c:v>
                </c:pt>
                <c:pt idx="223">
                  <c:v>4</c:v>
                </c:pt>
                <c:pt idx="224">
                  <c:v>10</c:v>
                </c:pt>
                <c:pt idx="225">
                  <c:v>12</c:v>
                </c:pt>
                <c:pt idx="226">
                  <c:v>16</c:v>
                </c:pt>
                <c:pt idx="227">
                  <c:v>7</c:v>
                </c:pt>
                <c:pt idx="228">
                  <c:v>18</c:v>
                </c:pt>
                <c:pt idx="229">
                  <c:v>18</c:v>
                </c:pt>
                <c:pt idx="230">
                  <c:v>17</c:v>
                </c:pt>
                <c:pt idx="231">
                  <c:v>4</c:v>
                </c:pt>
                <c:pt idx="232">
                  <c:v>6</c:v>
                </c:pt>
                <c:pt idx="233">
                  <c:v>2</c:v>
                </c:pt>
                <c:pt idx="234">
                  <c:v>6</c:v>
                </c:pt>
                <c:pt idx="235">
                  <c:v>15</c:v>
                </c:pt>
                <c:pt idx="236">
                  <c:v>4</c:v>
                </c:pt>
                <c:pt idx="237">
                  <c:v>4</c:v>
                </c:pt>
                <c:pt idx="238">
                  <c:v>8</c:v>
                </c:pt>
                <c:pt idx="239">
                  <c:v>3</c:v>
                </c:pt>
                <c:pt idx="240">
                  <c:v>7</c:v>
                </c:pt>
                <c:pt idx="241">
                  <c:v>11</c:v>
                </c:pt>
                <c:pt idx="242">
                  <c:v>13</c:v>
                </c:pt>
                <c:pt idx="243">
                  <c:v>14</c:v>
                </c:pt>
                <c:pt idx="244">
                  <c:v>14</c:v>
                </c:pt>
                <c:pt idx="245">
                  <c:v>5</c:v>
                </c:pt>
                <c:pt idx="246">
                  <c:v>7</c:v>
                </c:pt>
                <c:pt idx="247">
                  <c:v>7</c:v>
                </c:pt>
                <c:pt idx="248">
                  <c:v>11</c:v>
                </c:pt>
                <c:pt idx="249">
                  <c:v>5</c:v>
                </c:pt>
                <c:pt idx="250">
                  <c:v>14</c:v>
                </c:pt>
                <c:pt idx="251">
                  <c:v>16</c:v>
                </c:pt>
                <c:pt idx="252">
                  <c:v>1</c:v>
                </c:pt>
                <c:pt idx="253">
                  <c:v>13</c:v>
                </c:pt>
                <c:pt idx="254">
                  <c:v>13</c:v>
                </c:pt>
                <c:pt idx="255">
                  <c:v>15</c:v>
                </c:pt>
                <c:pt idx="256">
                  <c:v>19</c:v>
                </c:pt>
                <c:pt idx="257">
                  <c:v>13</c:v>
                </c:pt>
                <c:pt idx="258">
                  <c:v>6</c:v>
                </c:pt>
                <c:pt idx="259">
                  <c:v>15</c:v>
                </c:pt>
                <c:pt idx="260">
                  <c:v>17</c:v>
                </c:pt>
                <c:pt idx="261">
                  <c:v>8</c:v>
                </c:pt>
                <c:pt idx="262">
                  <c:v>17</c:v>
                </c:pt>
                <c:pt idx="263">
                  <c:v>10</c:v>
                </c:pt>
                <c:pt idx="264">
                  <c:v>3</c:v>
                </c:pt>
                <c:pt idx="265">
                  <c:v>3</c:v>
                </c:pt>
                <c:pt idx="266">
                  <c:v>11</c:v>
                </c:pt>
                <c:pt idx="267">
                  <c:v>9</c:v>
                </c:pt>
                <c:pt idx="268">
                  <c:v>19</c:v>
                </c:pt>
                <c:pt idx="269">
                  <c:v>9</c:v>
                </c:pt>
                <c:pt idx="270">
                  <c:v>19</c:v>
                </c:pt>
                <c:pt idx="271">
                  <c:v>9</c:v>
                </c:pt>
                <c:pt idx="272">
                  <c:v>19</c:v>
                </c:pt>
                <c:pt idx="273">
                  <c:v>3</c:v>
                </c:pt>
                <c:pt idx="274">
                  <c:v>1</c:v>
                </c:pt>
                <c:pt idx="275">
                  <c:v>17</c:v>
                </c:pt>
                <c:pt idx="276">
                  <c:v>19</c:v>
                </c:pt>
                <c:pt idx="277">
                  <c:v>17</c:v>
                </c:pt>
                <c:pt idx="278">
                  <c:v>4</c:v>
                </c:pt>
                <c:pt idx="279">
                  <c:v>15</c:v>
                </c:pt>
                <c:pt idx="280">
                  <c:v>19</c:v>
                </c:pt>
                <c:pt idx="281">
                  <c:v>15</c:v>
                </c:pt>
                <c:pt idx="282">
                  <c:v>19</c:v>
                </c:pt>
                <c:pt idx="283">
                  <c:v>6</c:v>
                </c:pt>
                <c:pt idx="284">
                  <c:v>13</c:v>
                </c:pt>
                <c:pt idx="285">
                  <c:v>19</c:v>
                </c:pt>
                <c:pt idx="286">
                  <c:v>10</c:v>
                </c:pt>
                <c:pt idx="287">
                  <c:v>12</c:v>
                </c:pt>
                <c:pt idx="288">
                  <c:v>18</c:v>
                </c:pt>
                <c:pt idx="289">
                  <c:v>3</c:v>
                </c:pt>
                <c:pt idx="290">
                  <c:v>4</c:v>
                </c:pt>
                <c:pt idx="291">
                  <c:v>17</c:v>
                </c:pt>
                <c:pt idx="292">
                  <c:v>7</c:v>
                </c:pt>
                <c:pt idx="293">
                  <c:v>10</c:v>
                </c:pt>
                <c:pt idx="294">
                  <c:v>17</c:v>
                </c:pt>
                <c:pt idx="295">
                  <c:v>17</c:v>
                </c:pt>
                <c:pt idx="296">
                  <c:v>16</c:v>
                </c:pt>
                <c:pt idx="297">
                  <c:v>5</c:v>
                </c:pt>
                <c:pt idx="298">
                  <c:v>2</c:v>
                </c:pt>
                <c:pt idx="299">
                  <c:v>7</c:v>
                </c:pt>
                <c:pt idx="300">
                  <c:v>14</c:v>
                </c:pt>
                <c:pt idx="301">
                  <c:v>8</c:v>
                </c:pt>
                <c:pt idx="302">
                  <c:v>8</c:v>
                </c:pt>
                <c:pt idx="303">
                  <c:v>8</c:v>
                </c:pt>
                <c:pt idx="304">
                  <c:v>5</c:v>
                </c:pt>
                <c:pt idx="305">
                  <c:v>7</c:v>
                </c:pt>
                <c:pt idx="306">
                  <c:v>19</c:v>
                </c:pt>
                <c:pt idx="307">
                  <c:v>2</c:v>
                </c:pt>
                <c:pt idx="308">
                  <c:v>2</c:v>
                </c:pt>
                <c:pt idx="309">
                  <c:v>18</c:v>
                </c:pt>
                <c:pt idx="310">
                  <c:v>12</c:v>
                </c:pt>
                <c:pt idx="311">
                  <c:v>3</c:v>
                </c:pt>
                <c:pt idx="312">
                  <c:v>13</c:v>
                </c:pt>
                <c:pt idx="313">
                  <c:v>9</c:v>
                </c:pt>
                <c:pt idx="314">
                  <c:v>15</c:v>
                </c:pt>
                <c:pt idx="315">
                  <c:v>9</c:v>
                </c:pt>
                <c:pt idx="316">
                  <c:v>2</c:v>
                </c:pt>
                <c:pt idx="317">
                  <c:v>18</c:v>
                </c:pt>
                <c:pt idx="318">
                  <c:v>2</c:v>
                </c:pt>
                <c:pt idx="319">
                  <c:v>3</c:v>
                </c:pt>
                <c:pt idx="320">
                  <c:v>12</c:v>
                </c:pt>
                <c:pt idx="321">
                  <c:v>10</c:v>
                </c:pt>
                <c:pt idx="322">
                  <c:v>1</c:v>
                </c:pt>
                <c:pt idx="323">
                  <c:v>9</c:v>
                </c:pt>
                <c:pt idx="324">
                  <c:v>5</c:v>
                </c:pt>
                <c:pt idx="325">
                  <c:v>5</c:v>
                </c:pt>
                <c:pt idx="326">
                  <c:v>9</c:v>
                </c:pt>
                <c:pt idx="327">
                  <c:v>5</c:v>
                </c:pt>
                <c:pt idx="328">
                  <c:v>5</c:v>
                </c:pt>
                <c:pt idx="329">
                  <c:v>1</c:v>
                </c:pt>
                <c:pt idx="330">
                  <c:v>9</c:v>
                </c:pt>
                <c:pt idx="331">
                  <c:v>12</c:v>
                </c:pt>
                <c:pt idx="332">
                  <c:v>4</c:v>
                </c:pt>
                <c:pt idx="333">
                  <c:v>4</c:v>
                </c:pt>
                <c:pt idx="334">
                  <c:v>12</c:v>
                </c:pt>
              </c:numCache>
            </c:numRef>
          </c:val>
          <c:smooth val="0"/>
          <c:extLst>
            <c:ext xmlns:c16="http://schemas.microsoft.com/office/drawing/2014/chart" uri="{C3380CC4-5D6E-409C-BE32-E72D297353CC}">
              <c16:uniqueId val="{0000000E-C7DE-403D-88F5-B335FAEF3A9F}"/>
            </c:ext>
          </c:extLst>
        </c:ser>
        <c:ser>
          <c:idx val="15"/>
          <c:order val="15"/>
          <c:tx>
            <c:strRef>
              <c:f>Sheet7!$T$1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Sheet7!$T$2:$T$336</c:f>
              <c:numCache>
                <c:formatCode>General</c:formatCode>
                <c:ptCount val="335"/>
                <c:pt idx="0">
                  <c:v>3</c:v>
                </c:pt>
                <c:pt idx="1">
                  <c:v>15</c:v>
                </c:pt>
                <c:pt idx="2">
                  <c:v>10</c:v>
                </c:pt>
                <c:pt idx="3">
                  <c:v>10</c:v>
                </c:pt>
                <c:pt idx="4">
                  <c:v>4</c:v>
                </c:pt>
                <c:pt idx="5">
                  <c:v>6</c:v>
                </c:pt>
                <c:pt idx="6">
                  <c:v>4</c:v>
                </c:pt>
                <c:pt idx="7">
                  <c:v>2</c:v>
                </c:pt>
                <c:pt idx="8">
                  <c:v>2</c:v>
                </c:pt>
                <c:pt idx="9">
                  <c:v>14</c:v>
                </c:pt>
                <c:pt idx="10">
                  <c:v>2</c:v>
                </c:pt>
                <c:pt idx="11">
                  <c:v>7</c:v>
                </c:pt>
                <c:pt idx="12">
                  <c:v>15</c:v>
                </c:pt>
                <c:pt idx="13">
                  <c:v>7</c:v>
                </c:pt>
                <c:pt idx="14">
                  <c:v>3</c:v>
                </c:pt>
                <c:pt idx="15">
                  <c:v>12</c:v>
                </c:pt>
                <c:pt idx="16">
                  <c:v>11</c:v>
                </c:pt>
                <c:pt idx="17">
                  <c:v>8</c:v>
                </c:pt>
                <c:pt idx="18">
                  <c:v>12</c:v>
                </c:pt>
                <c:pt idx="19">
                  <c:v>8</c:v>
                </c:pt>
                <c:pt idx="20">
                  <c:v>14</c:v>
                </c:pt>
                <c:pt idx="21">
                  <c:v>11</c:v>
                </c:pt>
                <c:pt idx="22">
                  <c:v>8</c:v>
                </c:pt>
                <c:pt idx="23">
                  <c:v>6</c:v>
                </c:pt>
                <c:pt idx="24">
                  <c:v>1</c:v>
                </c:pt>
                <c:pt idx="25">
                  <c:v>12</c:v>
                </c:pt>
                <c:pt idx="26">
                  <c:v>10</c:v>
                </c:pt>
                <c:pt idx="27">
                  <c:v>10</c:v>
                </c:pt>
                <c:pt idx="28">
                  <c:v>2</c:v>
                </c:pt>
                <c:pt idx="29">
                  <c:v>14</c:v>
                </c:pt>
                <c:pt idx="30">
                  <c:v>8</c:v>
                </c:pt>
                <c:pt idx="31">
                  <c:v>5</c:v>
                </c:pt>
                <c:pt idx="32">
                  <c:v>6</c:v>
                </c:pt>
                <c:pt idx="33">
                  <c:v>18</c:v>
                </c:pt>
                <c:pt idx="34">
                  <c:v>10</c:v>
                </c:pt>
                <c:pt idx="35">
                  <c:v>9</c:v>
                </c:pt>
                <c:pt idx="36">
                  <c:v>3</c:v>
                </c:pt>
                <c:pt idx="37">
                  <c:v>18</c:v>
                </c:pt>
                <c:pt idx="38">
                  <c:v>7</c:v>
                </c:pt>
                <c:pt idx="39">
                  <c:v>11</c:v>
                </c:pt>
                <c:pt idx="40">
                  <c:v>9</c:v>
                </c:pt>
                <c:pt idx="41">
                  <c:v>5</c:v>
                </c:pt>
                <c:pt idx="42">
                  <c:v>9</c:v>
                </c:pt>
                <c:pt idx="43">
                  <c:v>8</c:v>
                </c:pt>
                <c:pt idx="44">
                  <c:v>14</c:v>
                </c:pt>
                <c:pt idx="45">
                  <c:v>5</c:v>
                </c:pt>
                <c:pt idx="46">
                  <c:v>18</c:v>
                </c:pt>
                <c:pt idx="47">
                  <c:v>17</c:v>
                </c:pt>
                <c:pt idx="48">
                  <c:v>17</c:v>
                </c:pt>
                <c:pt idx="49">
                  <c:v>4</c:v>
                </c:pt>
                <c:pt idx="50">
                  <c:v>6</c:v>
                </c:pt>
                <c:pt idx="51">
                  <c:v>12</c:v>
                </c:pt>
                <c:pt idx="52">
                  <c:v>3</c:v>
                </c:pt>
                <c:pt idx="53">
                  <c:v>1</c:v>
                </c:pt>
                <c:pt idx="54">
                  <c:v>13</c:v>
                </c:pt>
                <c:pt idx="55">
                  <c:v>12</c:v>
                </c:pt>
                <c:pt idx="56">
                  <c:v>5</c:v>
                </c:pt>
                <c:pt idx="57">
                  <c:v>7</c:v>
                </c:pt>
                <c:pt idx="58">
                  <c:v>1</c:v>
                </c:pt>
                <c:pt idx="59">
                  <c:v>3</c:v>
                </c:pt>
                <c:pt idx="60">
                  <c:v>10</c:v>
                </c:pt>
                <c:pt idx="61">
                  <c:v>7</c:v>
                </c:pt>
                <c:pt idx="62">
                  <c:v>1</c:v>
                </c:pt>
                <c:pt idx="63">
                  <c:v>3</c:v>
                </c:pt>
                <c:pt idx="64">
                  <c:v>4</c:v>
                </c:pt>
                <c:pt idx="65">
                  <c:v>9</c:v>
                </c:pt>
                <c:pt idx="66">
                  <c:v>3</c:v>
                </c:pt>
                <c:pt idx="67">
                  <c:v>1</c:v>
                </c:pt>
                <c:pt idx="68">
                  <c:v>1</c:v>
                </c:pt>
                <c:pt idx="69">
                  <c:v>2</c:v>
                </c:pt>
                <c:pt idx="70">
                  <c:v>15</c:v>
                </c:pt>
                <c:pt idx="71">
                  <c:v>5</c:v>
                </c:pt>
                <c:pt idx="72">
                  <c:v>18</c:v>
                </c:pt>
                <c:pt idx="73">
                  <c:v>6</c:v>
                </c:pt>
                <c:pt idx="74">
                  <c:v>7</c:v>
                </c:pt>
                <c:pt idx="75">
                  <c:v>5</c:v>
                </c:pt>
                <c:pt idx="76">
                  <c:v>5</c:v>
                </c:pt>
                <c:pt idx="77">
                  <c:v>6</c:v>
                </c:pt>
                <c:pt idx="78">
                  <c:v>9</c:v>
                </c:pt>
                <c:pt idx="79">
                  <c:v>11</c:v>
                </c:pt>
                <c:pt idx="80">
                  <c:v>13</c:v>
                </c:pt>
                <c:pt idx="81">
                  <c:v>1</c:v>
                </c:pt>
                <c:pt idx="82">
                  <c:v>18</c:v>
                </c:pt>
                <c:pt idx="83">
                  <c:v>3</c:v>
                </c:pt>
                <c:pt idx="84">
                  <c:v>3</c:v>
                </c:pt>
                <c:pt idx="85">
                  <c:v>4</c:v>
                </c:pt>
                <c:pt idx="86">
                  <c:v>1</c:v>
                </c:pt>
                <c:pt idx="87">
                  <c:v>18</c:v>
                </c:pt>
                <c:pt idx="88">
                  <c:v>2</c:v>
                </c:pt>
                <c:pt idx="89">
                  <c:v>16</c:v>
                </c:pt>
                <c:pt idx="90">
                  <c:v>5</c:v>
                </c:pt>
                <c:pt idx="91">
                  <c:v>1</c:v>
                </c:pt>
                <c:pt idx="92">
                  <c:v>1</c:v>
                </c:pt>
                <c:pt idx="93">
                  <c:v>8</c:v>
                </c:pt>
                <c:pt idx="94">
                  <c:v>3</c:v>
                </c:pt>
                <c:pt idx="95">
                  <c:v>7</c:v>
                </c:pt>
                <c:pt idx="96">
                  <c:v>4</c:v>
                </c:pt>
                <c:pt idx="97">
                  <c:v>8</c:v>
                </c:pt>
                <c:pt idx="98">
                  <c:v>9</c:v>
                </c:pt>
                <c:pt idx="99">
                  <c:v>10</c:v>
                </c:pt>
                <c:pt idx="100">
                  <c:v>5</c:v>
                </c:pt>
                <c:pt idx="101">
                  <c:v>14</c:v>
                </c:pt>
                <c:pt idx="102">
                  <c:v>2</c:v>
                </c:pt>
                <c:pt idx="103">
                  <c:v>12</c:v>
                </c:pt>
                <c:pt idx="104">
                  <c:v>18</c:v>
                </c:pt>
                <c:pt idx="105">
                  <c:v>17</c:v>
                </c:pt>
                <c:pt idx="106">
                  <c:v>15</c:v>
                </c:pt>
                <c:pt idx="107">
                  <c:v>19</c:v>
                </c:pt>
                <c:pt idx="108">
                  <c:v>6</c:v>
                </c:pt>
                <c:pt idx="109">
                  <c:v>14</c:v>
                </c:pt>
                <c:pt idx="110">
                  <c:v>7</c:v>
                </c:pt>
                <c:pt idx="111">
                  <c:v>6</c:v>
                </c:pt>
                <c:pt idx="112">
                  <c:v>14</c:v>
                </c:pt>
                <c:pt idx="113">
                  <c:v>19</c:v>
                </c:pt>
                <c:pt idx="114">
                  <c:v>3</c:v>
                </c:pt>
                <c:pt idx="115">
                  <c:v>4</c:v>
                </c:pt>
                <c:pt idx="116">
                  <c:v>3</c:v>
                </c:pt>
                <c:pt idx="117">
                  <c:v>14</c:v>
                </c:pt>
                <c:pt idx="118">
                  <c:v>5</c:v>
                </c:pt>
                <c:pt idx="119">
                  <c:v>19</c:v>
                </c:pt>
                <c:pt idx="120">
                  <c:v>15</c:v>
                </c:pt>
                <c:pt idx="121">
                  <c:v>18</c:v>
                </c:pt>
                <c:pt idx="122">
                  <c:v>12</c:v>
                </c:pt>
                <c:pt idx="123">
                  <c:v>10</c:v>
                </c:pt>
                <c:pt idx="124">
                  <c:v>3</c:v>
                </c:pt>
                <c:pt idx="125">
                  <c:v>8</c:v>
                </c:pt>
                <c:pt idx="126">
                  <c:v>17</c:v>
                </c:pt>
                <c:pt idx="127">
                  <c:v>1</c:v>
                </c:pt>
                <c:pt idx="128">
                  <c:v>15</c:v>
                </c:pt>
                <c:pt idx="129">
                  <c:v>2</c:v>
                </c:pt>
                <c:pt idx="130">
                  <c:v>10</c:v>
                </c:pt>
                <c:pt idx="131">
                  <c:v>3</c:v>
                </c:pt>
                <c:pt idx="132">
                  <c:v>13</c:v>
                </c:pt>
                <c:pt idx="133">
                  <c:v>3</c:v>
                </c:pt>
                <c:pt idx="134">
                  <c:v>9</c:v>
                </c:pt>
                <c:pt idx="135">
                  <c:v>12</c:v>
                </c:pt>
                <c:pt idx="136">
                  <c:v>6</c:v>
                </c:pt>
                <c:pt idx="137">
                  <c:v>1</c:v>
                </c:pt>
                <c:pt idx="138">
                  <c:v>12</c:v>
                </c:pt>
                <c:pt idx="139">
                  <c:v>2</c:v>
                </c:pt>
                <c:pt idx="140">
                  <c:v>2</c:v>
                </c:pt>
                <c:pt idx="141">
                  <c:v>3</c:v>
                </c:pt>
                <c:pt idx="142">
                  <c:v>2</c:v>
                </c:pt>
                <c:pt idx="143">
                  <c:v>3</c:v>
                </c:pt>
                <c:pt idx="144">
                  <c:v>7</c:v>
                </c:pt>
                <c:pt idx="145">
                  <c:v>6</c:v>
                </c:pt>
                <c:pt idx="146">
                  <c:v>7</c:v>
                </c:pt>
                <c:pt idx="147">
                  <c:v>11</c:v>
                </c:pt>
                <c:pt idx="148">
                  <c:v>5</c:v>
                </c:pt>
                <c:pt idx="149">
                  <c:v>1</c:v>
                </c:pt>
                <c:pt idx="150">
                  <c:v>10</c:v>
                </c:pt>
                <c:pt idx="151">
                  <c:v>1</c:v>
                </c:pt>
                <c:pt idx="152">
                  <c:v>17</c:v>
                </c:pt>
                <c:pt idx="153">
                  <c:v>17</c:v>
                </c:pt>
                <c:pt idx="154">
                  <c:v>10</c:v>
                </c:pt>
                <c:pt idx="155">
                  <c:v>10</c:v>
                </c:pt>
                <c:pt idx="156">
                  <c:v>1</c:v>
                </c:pt>
                <c:pt idx="157">
                  <c:v>9</c:v>
                </c:pt>
                <c:pt idx="158">
                  <c:v>8</c:v>
                </c:pt>
                <c:pt idx="159">
                  <c:v>6</c:v>
                </c:pt>
                <c:pt idx="160">
                  <c:v>13</c:v>
                </c:pt>
                <c:pt idx="161">
                  <c:v>6</c:v>
                </c:pt>
                <c:pt idx="162">
                  <c:v>13</c:v>
                </c:pt>
                <c:pt idx="163">
                  <c:v>16</c:v>
                </c:pt>
                <c:pt idx="164">
                  <c:v>6</c:v>
                </c:pt>
                <c:pt idx="165">
                  <c:v>17</c:v>
                </c:pt>
                <c:pt idx="166">
                  <c:v>10</c:v>
                </c:pt>
                <c:pt idx="167">
                  <c:v>2</c:v>
                </c:pt>
                <c:pt idx="168">
                  <c:v>7</c:v>
                </c:pt>
                <c:pt idx="169">
                  <c:v>16</c:v>
                </c:pt>
                <c:pt idx="170">
                  <c:v>16</c:v>
                </c:pt>
                <c:pt idx="171">
                  <c:v>15</c:v>
                </c:pt>
                <c:pt idx="172">
                  <c:v>10</c:v>
                </c:pt>
                <c:pt idx="173">
                  <c:v>3</c:v>
                </c:pt>
                <c:pt idx="174">
                  <c:v>11</c:v>
                </c:pt>
                <c:pt idx="175">
                  <c:v>11</c:v>
                </c:pt>
                <c:pt idx="176">
                  <c:v>10</c:v>
                </c:pt>
                <c:pt idx="177">
                  <c:v>3</c:v>
                </c:pt>
                <c:pt idx="178">
                  <c:v>10</c:v>
                </c:pt>
                <c:pt idx="179">
                  <c:v>13</c:v>
                </c:pt>
                <c:pt idx="180">
                  <c:v>9</c:v>
                </c:pt>
                <c:pt idx="181">
                  <c:v>15</c:v>
                </c:pt>
                <c:pt idx="182">
                  <c:v>17</c:v>
                </c:pt>
                <c:pt idx="183">
                  <c:v>16</c:v>
                </c:pt>
                <c:pt idx="184">
                  <c:v>1</c:v>
                </c:pt>
                <c:pt idx="185">
                  <c:v>4</c:v>
                </c:pt>
                <c:pt idx="186">
                  <c:v>2</c:v>
                </c:pt>
                <c:pt idx="187">
                  <c:v>14</c:v>
                </c:pt>
                <c:pt idx="188">
                  <c:v>3</c:v>
                </c:pt>
                <c:pt idx="189">
                  <c:v>14</c:v>
                </c:pt>
                <c:pt idx="190">
                  <c:v>4</c:v>
                </c:pt>
                <c:pt idx="191">
                  <c:v>16</c:v>
                </c:pt>
                <c:pt idx="192">
                  <c:v>6</c:v>
                </c:pt>
                <c:pt idx="193">
                  <c:v>2</c:v>
                </c:pt>
                <c:pt idx="194">
                  <c:v>12</c:v>
                </c:pt>
                <c:pt idx="195">
                  <c:v>16</c:v>
                </c:pt>
                <c:pt idx="196">
                  <c:v>6</c:v>
                </c:pt>
                <c:pt idx="197">
                  <c:v>9</c:v>
                </c:pt>
                <c:pt idx="198">
                  <c:v>14</c:v>
                </c:pt>
                <c:pt idx="199">
                  <c:v>1</c:v>
                </c:pt>
                <c:pt idx="200">
                  <c:v>16</c:v>
                </c:pt>
                <c:pt idx="201">
                  <c:v>5</c:v>
                </c:pt>
                <c:pt idx="202">
                  <c:v>4</c:v>
                </c:pt>
                <c:pt idx="203">
                  <c:v>7</c:v>
                </c:pt>
                <c:pt idx="204">
                  <c:v>9</c:v>
                </c:pt>
                <c:pt idx="205">
                  <c:v>3</c:v>
                </c:pt>
                <c:pt idx="206">
                  <c:v>15</c:v>
                </c:pt>
                <c:pt idx="207">
                  <c:v>7</c:v>
                </c:pt>
                <c:pt idx="208">
                  <c:v>4</c:v>
                </c:pt>
                <c:pt idx="209">
                  <c:v>2</c:v>
                </c:pt>
                <c:pt idx="210">
                  <c:v>8</c:v>
                </c:pt>
                <c:pt idx="211">
                  <c:v>2</c:v>
                </c:pt>
                <c:pt idx="212">
                  <c:v>8</c:v>
                </c:pt>
                <c:pt idx="213">
                  <c:v>15</c:v>
                </c:pt>
                <c:pt idx="214">
                  <c:v>11</c:v>
                </c:pt>
                <c:pt idx="215">
                  <c:v>1</c:v>
                </c:pt>
                <c:pt idx="216">
                  <c:v>19</c:v>
                </c:pt>
                <c:pt idx="217">
                  <c:v>7</c:v>
                </c:pt>
                <c:pt idx="218">
                  <c:v>12</c:v>
                </c:pt>
                <c:pt idx="219">
                  <c:v>2</c:v>
                </c:pt>
                <c:pt idx="220">
                  <c:v>7</c:v>
                </c:pt>
                <c:pt idx="221">
                  <c:v>3</c:v>
                </c:pt>
                <c:pt idx="222">
                  <c:v>13</c:v>
                </c:pt>
                <c:pt idx="223">
                  <c:v>11</c:v>
                </c:pt>
                <c:pt idx="224">
                  <c:v>12</c:v>
                </c:pt>
                <c:pt idx="225">
                  <c:v>9</c:v>
                </c:pt>
                <c:pt idx="226">
                  <c:v>13</c:v>
                </c:pt>
                <c:pt idx="227">
                  <c:v>9</c:v>
                </c:pt>
                <c:pt idx="228">
                  <c:v>15</c:v>
                </c:pt>
                <c:pt idx="229">
                  <c:v>2</c:v>
                </c:pt>
                <c:pt idx="230">
                  <c:v>2</c:v>
                </c:pt>
                <c:pt idx="231">
                  <c:v>10</c:v>
                </c:pt>
                <c:pt idx="232">
                  <c:v>9</c:v>
                </c:pt>
                <c:pt idx="233">
                  <c:v>10</c:v>
                </c:pt>
                <c:pt idx="234">
                  <c:v>1</c:v>
                </c:pt>
                <c:pt idx="235">
                  <c:v>9</c:v>
                </c:pt>
                <c:pt idx="236">
                  <c:v>9</c:v>
                </c:pt>
                <c:pt idx="237">
                  <c:v>1</c:v>
                </c:pt>
                <c:pt idx="238">
                  <c:v>9</c:v>
                </c:pt>
                <c:pt idx="239">
                  <c:v>8</c:v>
                </c:pt>
                <c:pt idx="240">
                  <c:v>8</c:v>
                </c:pt>
                <c:pt idx="241">
                  <c:v>2</c:v>
                </c:pt>
                <c:pt idx="242">
                  <c:v>8</c:v>
                </c:pt>
                <c:pt idx="243">
                  <c:v>11</c:v>
                </c:pt>
                <c:pt idx="244">
                  <c:v>8</c:v>
                </c:pt>
                <c:pt idx="245">
                  <c:v>4</c:v>
                </c:pt>
                <c:pt idx="246">
                  <c:v>3</c:v>
                </c:pt>
                <c:pt idx="247">
                  <c:v>4</c:v>
                </c:pt>
                <c:pt idx="248">
                  <c:v>6</c:v>
                </c:pt>
                <c:pt idx="249">
                  <c:v>11</c:v>
                </c:pt>
                <c:pt idx="250">
                  <c:v>16</c:v>
                </c:pt>
                <c:pt idx="251">
                  <c:v>4</c:v>
                </c:pt>
                <c:pt idx="252">
                  <c:v>3</c:v>
                </c:pt>
                <c:pt idx="253">
                  <c:v>14</c:v>
                </c:pt>
                <c:pt idx="254">
                  <c:v>2</c:v>
                </c:pt>
                <c:pt idx="255">
                  <c:v>12</c:v>
                </c:pt>
                <c:pt idx="256">
                  <c:v>15</c:v>
                </c:pt>
                <c:pt idx="257">
                  <c:v>4</c:v>
                </c:pt>
                <c:pt idx="258">
                  <c:v>17</c:v>
                </c:pt>
                <c:pt idx="259">
                  <c:v>6</c:v>
                </c:pt>
                <c:pt idx="260">
                  <c:v>12</c:v>
                </c:pt>
                <c:pt idx="261">
                  <c:v>5</c:v>
                </c:pt>
                <c:pt idx="262">
                  <c:v>14</c:v>
                </c:pt>
                <c:pt idx="263">
                  <c:v>3</c:v>
                </c:pt>
                <c:pt idx="264">
                  <c:v>8</c:v>
                </c:pt>
                <c:pt idx="265">
                  <c:v>5</c:v>
                </c:pt>
                <c:pt idx="266">
                  <c:v>3</c:v>
                </c:pt>
                <c:pt idx="267">
                  <c:v>5</c:v>
                </c:pt>
                <c:pt idx="268">
                  <c:v>2</c:v>
                </c:pt>
                <c:pt idx="269">
                  <c:v>5</c:v>
                </c:pt>
                <c:pt idx="270">
                  <c:v>6</c:v>
                </c:pt>
                <c:pt idx="271">
                  <c:v>5</c:v>
                </c:pt>
                <c:pt idx="272">
                  <c:v>16</c:v>
                </c:pt>
                <c:pt idx="273">
                  <c:v>12</c:v>
                </c:pt>
                <c:pt idx="274">
                  <c:v>16</c:v>
                </c:pt>
                <c:pt idx="275">
                  <c:v>11</c:v>
                </c:pt>
                <c:pt idx="276">
                  <c:v>7</c:v>
                </c:pt>
                <c:pt idx="277">
                  <c:v>7</c:v>
                </c:pt>
                <c:pt idx="278">
                  <c:v>1</c:v>
                </c:pt>
                <c:pt idx="279">
                  <c:v>17</c:v>
                </c:pt>
                <c:pt idx="280">
                  <c:v>18</c:v>
                </c:pt>
                <c:pt idx="281">
                  <c:v>4</c:v>
                </c:pt>
                <c:pt idx="282">
                  <c:v>17</c:v>
                </c:pt>
                <c:pt idx="283">
                  <c:v>8</c:v>
                </c:pt>
                <c:pt idx="284">
                  <c:v>1</c:v>
                </c:pt>
                <c:pt idx="285">
                  <c:v>1</c:v>
                </c:pt>
                <c:pt idx="286">
                  <c:v>9</c:v>
                </c:pt>
                <c:pt idx="287">
                  <c:v>2</c:v>
                </c:pt>
                <c:pt idx="288">
                  <c:v>12</c:v>
                </c:pt>
                <c:pt idx="289">
                  <c:v>15</c:v>
                </c:pt>
                <c:pt idx="290">
                  <c:v>10</c:v>
                </c:pt>
                <c:pt idx="291">
                  <c:v>15</c:v>
                </c:pt>
                <c:pt idx="292">
                  <c:v>6</c:v>
                </c:pt>
                <c:pt idx="293">
                  <c:v>18</c:v>
                </c:pt>
                <c:pt idx="294">
                  <c:v>1</c:v>
                </c:pt>
                <c:pt idx="295">
                  <c:v>4</c:v>
                </c:pt>
                <c:pt idx="296">
                  <c:v>14</c:v>
                </c:pt>
                <c:pt idx="297">
                  <c:v>7</c:v>
                </c:pt>
                <c:pt idx="298">
                  <c:v>6</c:v>
                </c:pt>
                <c:pt idx="299">
                  <c:v>10</c:v>
                </c:pt>
                <c:pt idx="300">
                  <c:v>8</c:v>
                </c:pt>
                <c:pt idx="301">
                  <c:v>3</c:v>
                </c:pt>
                <c:pt idx="302">
                  <c:v>2</c:v>
                </c:pt>
                <c:pt idx="303">
                  <c:v>10</c:v>
                </c:pt>
                <c:pt idx="304">
                  <c:v>2</c:v>
                </c:pt>
                <c:pt idx="305">
                  <c:v>2</c:v>
                </c:pt>
                <c:pt idx="306">
                  <c:v>11</c:v>
                </c:pt>
                <c:pt idx="307">
                  <c:v>14</c:v>
                </c:pt>
                <c:pt idx="308">
                  <c:v>8</c:v>
                </c:pt>
                <c:pt idx="309">
                  <c:v>1</c:v>
                </c:pt>
                <c:pt idx="310">
                  <c:v>5</c:v>
                </c:pt>
                <c:pt idx="311">
                  <c:v>10</c:v>
                </c:pt>
                <c:pt idx="312">
                  <c:v>2</c:v>
                </c:pt>
                <c:pt idx="313">
                  <c:v>14</c:v>
                </c:pt>
                <c:pt idx="314">
                  <c:v>13</c:v>
                </c:pt>
                <c:pt idx="315">
                  <c:v>17</c:v>
                </c:pt>
                <c:pt idx="316">
                  <c:v>6</c:v>
                </c:pt>
                <c:pt idx="317">
                  <c:v>11</c:v>
                </c:pt>
                <c:pt idx="318">
                  <c:v>15</c:v>
                </c:pt>
                <c:pt idx="319">
                  <c:v>4</c:v>
                </c:pt>
                <c:pt idx="320">
                  <c:v>9</c:v>
                </c:pt>
                <c:pt idx="321">
                  <c:v>17</c:v>
                </c:pt>
                <c:pt idx="322">
                  <c:v>4</c:v>
                </c:pt>
                <c:pt idx="323">
                  <c:v>6</c:v>
                </c:pt>
                <c:pt idx="324">
                  <c:v>13</c:v>
                </c:pt>
                <c:pt idx="325">
                  <c:v>1</c:v>
                </c:pt>
                <c:pt idx="326">
                  <c:v>15</c:v>
                </c:pt>
                <c:pt idx="327">
                  <c:v>7</c:v>
                </c:pt>
                <c:pt idx="328">
                  <c:v>4</c:v>
                </c:pt>
                <c:pt idx="329">
                  <c:v>8</c:v>
                </c:pt>
                <c:pt idx="330">
                  <c:v>6</c:v>
                </c:pt>
                <c:pt idx="331">
                  <c:v>16</c:v>
                </c:pt>
                <c:pt idx="332">
                  <c:v>17</c:v>
                </c:pt>
                <c:pt idx="333">
                  <c:v>3</c:v>
                </c:pt>
                <c:pt idx="334">
                  <c:v>7</c:v>
                </c:pt>
              </c:numCache>
            </c:numRef>
          </c:val>
          <c:smooth val="0"/>
          <c:extLst>
            <c:ext xmlns:c16="http://schemas.microsoft.com/office/drawing/2014/chart" uri="{C3380CC4-5D6E-409C-BE32-E72D297353CC}">
              <c16:uniqueId val="{0000000F-C7DE-403D-88F5-B335FAEF3A9F}"/>
            </c:ext>
          </c:extLst>
        </c:ser>
        <c:ser>
          <c:idx val="16"/>
          <c:order val="16"/>
          <c:tx>
            <c:strRef>
              <c:f>Sheet7!$U$1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Sheet7!$U$2:$U$336</c:f>
              <c:numCache>
                <c:formatCode>General</c:formatCode>
                <c:ptCount val="335"/>
                <c:pt idx="0">
                  <c:v>13</c:v>
                </c:pt>
                <c:pt idx="1">
                  <c:v>4</c:v>
                </c:pt>
                <c:pt idx="2">
                  <c:v>6</c:v>
                </c:pt>
                <c:pt idx="3">
                  <c:v>14</c:v>
                </c:pt>
                <c:pt idx="4">
                  <c:v>1</c:v>
                </c:pt>
                <c:pt idx="5">
                  <c:v>11</c:v>
                </c:pt>
                <c:pt idx="6">
                  <c:v>3</c:v>
                </c:pt>
                <c:pt idx="7">
                  <c:v>8</c:v>
                </c:pt>
                <c:pt idx="8">
                  <c:v>5</c:v>
                </c:pt>
                <c:pt idx="9">
                  <c:v>15</c:v>
                </c:pt>
                <c:pt idx="10">
                  <c:v>18</c:v>
                </c:pt>
                <c:pt idx="11">
                  <c:v>4</c:v>
                </c:pt>
                <c:pt idx="12">
                  <c:v>16</c:v>
                </c:pt>
                <c:pt idx="13">
                  <c:v>5</c:v>
                </c:pt>
                <c:pt idx="14">
                  <c:v>17</c:v>
                </c:pt>
                <c:pt idx="15">
                  <c:v>1</c:v>
                </c:pt>
                <c:pt idx="16">
                  <c:v>7</c:v>
                </c:pt>
                <c:pt idx="17">
                  <c:v>7</c:v>
                </c:pt>
                <c:pt idx="18">
                  <c:v>14</c:v>
                </c:pt>
                <c:pt idx="19">
                  <c:v>7</c:v>
                </c:pt>
                <c:pt idx="20">
                  <c:v>7</c:v>
                </c:pt>
                <c:pt idx="21">
                  <c:v>10</c:v>
                </c:pt>
                <c:pt idx="22">
                  <c:v>11</c:v>
                </c:pt>
                <c:pt idx="23">
                  <c:v>17</c:v>
                </c:pt>
                <c:pt idx="24">
                  <c:v>7</c:v>
                </c:pt>
                <c:pt idx="25">
                  <c:v>6</c:v>
                </c:pt>
                <c:pt idx="26">
                  <c:v>16</c:v>
                </c:pt>
                <c:pt idx="27">
                  <c:v>2</c:v>
                </c:pt>
                <c:pt idx="28">
                  <c:v>1</c:v>
                </c:pt>
                <c:pt idx="29">
                  <c:v>16</c:v>
                </c:pt>
                <c:pt idx="30">
                  <c:v>18</c:v>
                </c:pt>
                <c:pt idx="31">
                  <c:v>13</c:v>
                </c:pt>
                <c:pt idx="32">
                  <c:v>14</c:v>
                </c:pt>
                <c:pt idx="33">
                  <c:v>17</c:v>
                </c:pt>
                <c:pt idx="34">
                  <c:v>8</c:v>
                </c:pt>
                <c:pt idx="35">
                  <c:v>3</c:v>
                </c:pt>
                <c:pt idx="36">
                  <c:v>7</c:v>
                </c:pt>
                <c:pt idx="37">
                  <c:v>1</c:v>
                </c:pt>
                <c:pt idx="38">
                  <c:v>6</c:v>
                </c:pt>
                <c:pt idx="39">
                  <c:v>5</c:v>
                </c:pt>
                <c:pt idx="40">
                  <c:v>12</c:v>
                </c:pt>
                <c:pt idx="41">
                  <c:v>16</c:v>
                </c:pt>
                <c:pt idx="42">
                  <c:v>12</c:v>
                </c:pt>
                <c:pt idx="43">
                  <c:v>4</c:v>
                </c:pt>
                <c:pt idx="44">
                  <c:v>4</c:v>
                </c:pt>
                <c:pt idx="45">
                  <c:v>6</c:v>
                </c:pt>
                <c:pt idx="46">
                  <c:v>15</c:v>
                </c:pt>
                <c:pt idx="47">
                  <c:v>10</c:v>
                </c:pt>
                <c:pt idx="48">
                  <c:v>13</c:v>
                </c:pt>
                <c:pt idx="49">
                  <c:v>14</c:v>
                </c:pt>
                <c:pt idx="50">
                  <c:v>11</c:v>
                </c:pt>
                <c:pt idx="51">
                  <c:v>13</c:v>
                </c:pt>
                <c:pt idx="52">
                  <c:v>5</c:v>
                </c:pt>
                <c:pt idx="53">
                  <c:v>13</c:v>
                </c:pt>
                <c:pt idx="54">
                  <c:v>1</c:v>
                </c:pt>
                <c:pt idx="55">
                  <c:v>4</c:v>
                </c:pt>
                <c:pt idx="56">
                  <c:v>2</c:v>
                </c:pt>
                <c:pt idx="57">
                  <c:v>6</c:v>
                </c:pt>
                <c:pt idx="58">
                  <c:v>11</c:v>
                </c:pt>
                <c:pt idx="59">
                  <c:v>4</c:v>
                </c:pt>
                <c:pt idx="60">
                  <c:v>9</c:v>
                </c:pt>
                <c:pt idx="61">
                  <c:v>11</c:v>
                </c:pt>
                <c:pt idx="62">
                  <c:v>12</c:v>
                </c:pt>
                <c:pt idx="63">
                  <c:v>2</c:v>
                </c:pt>
                <c:pt idx="64">
                  <c:v>2</c:v>
                </c:pt>
                <c:pt idx="65">
                  <c:v>11</c:v>
                </c:pt>
                <c:pt idx="66">
                  <c:v>11</c:v>
                </c:pt>
                <c:pt idx="67">
                  <c:v>11</c:v>
                </c:pt>
                <c:pt idx="68">
                  <c:v>10</c:v>
                </c:pt>
                <c:pt idx="69">
                  <c:v>9</c:v>
                </c:pt>
                <c:pt idx="70">
                  <c:v>5</c:v>
                </c:pt>
                <c:pt idx="71">
                  <c:v>4</c:v>
                </c:pt>
                <c:pt idx="72">
                  <c:v>17</c:v>
                </c:pt>
                <c:pt idx="73">
                  <c:v>9</c:v>
                </c:pt>
                <c:pt idx="74">
                  <c:v>5</c:v>
                </c:pt>
                <c:pt idx="75">
                  <c:v>9</c:v>
                </c:pt>
                <c:pt idx="76">
                  <c:v>16</c:v>
                </c:pt>
                <c:pt idx="77">
                  <c:v>7</c:v>
                </c:pt>
                <c:pt idx="78">
                  <c:v>4</c:v>
                </c:pt>
                <c:pt idx="79">
                  <c:v>16</c:v>
                </c:pt>
                <c:pt idx="80">
                  <c:v>12</c:v>
                </c:pt>
                <c:pt idx="81">
                  <c:v>13</c:v>
                </c:pt>
                <c:pt idx="82">
                  <c:v>2</c:v>
                </c:pt>
                <c:pt idx="83">
                  <c:v>16</c:v>
                </c:pt>
                <c:pt idx="84">
                  <c:v>2</c:v>
                </c:pt>
                <c:pt idx="85">
                  <c:v>2</c:v>
                </c:pt>
                <c:pt idx="86">
                  <c:v>16</c:v>
                </c:pt>
                <c:pt idx="87">
                  <c:v>7</c:v>
                </c:pt>
                <c:pt idx="88">
                  <c:v>8</c:v>
                </c:pt>
                <c:pt idx="89">
                  <c:v>5</c:v>
                </c:pt>
                <c:pt idx="90">
                  <c:v>7</c:v>
                </c:pt>
                <c:pt idx="91">
                  <c:v>17</c:v>
                </c:pt>
                <c:pt idx="92">
                  <c:v>9</c:v>
                </c:pt>
                <c:pt idx="93">
                  <c:v>15</c:v>
                </c:pt>
                <c:pt idx="94">
                  <c:v>8</c:v>
                </c:pt>
                <c:pt idx="95">
                  <c:v>5</c:v>
                </c:pt>
                <c:pt idx="96">
                  <c:v>9</c:v>
                </c:pt>
                <c:pt idx="97">
                  <c:v>9</c:v>
                </c:pt>
                <c:pt idx="98">
                  <c:v>16</c:v>
                </c:pt>
                <c:pt idx="99">
                  <c:v>7</c:v>
                </c:pt>
                <c:pt idx="100">
                  <c:v>12</c:v>
                </c:pt>
                <c:pt idx="101">
                  <c:v>6</c:v>
                </c:pt>
                <c:pt idx="102">
                  <c:v>5</c:v>
                </c:pt>
                <c:pt idx="103">
                  <c:v>5</c:v>
                </c:pt>
                <c:pt idx="104">
                  <c:v>4</c:v>
                </c:pt>
                <c:pt idx="105">
                  <c:v>9</c:v>
                </c:pt>
                <c:pt idx="106">
                  <c:v>5</c:v>
                </c:pt>
                <c:pt idx="107">
                  <c:v>6</c:v>
                </c:pt>
                <c:pt idx="108">
                  <c:v>18</c:v>
                </c:pt>
                <c:pt idx="109">
                  <c:v>6</c:v>
                </c:pt>
                <c:pt idx="110">
                  <c:v>6</c:v>
                </c:pt>
                <c:pt idx="111">
                  <c:v>4</c:v>
                </c:pt>
                <c:pt idx="112">
                  <c:v>16</c:v>
                </c:pt>
                <c:pt idx="113">
                  <c:v>9</c:v>
                </c:pt>
                <c:pt idx="114">
                  <c:v>16</c:v>
                </c:pt>
                <c:pt idx="115">
                  <c:v>16</c:v>
                </c:pt>
                <c:pt idx="116">
                  <c:v>2</c:v>
                </c:pt>
                <c:pt idx="117">
                  <c:v>2</c:v>
                </c:pt>
                <c:pt idx="118">
                  <c:v>15</c:v>
                </c:pt>
                <c:pt idx="119">
                  <c:v>6</c:v>
                </c:pt>
                <c:pt idx="120">
                  <c:v>9</c:v>
                </c:pt>
                <c:pt idx="121">
                  <c:v>15</c:v>
                </c:pt>
                <c:pt idx="122">
                  <c:v>10</c:v>
                </c:pt>
                <c:pt idx="123">
                  <c:v>8</c:v>
                </c:pt>
                <c:pt idx="124">
                  <c:v>2</c:v>
                </c:pt>
                <c:pt idx="125">
                  <c:v>11</c:v>
                </c:pt>
                <c:pt idx="126">
                  <c:v>9</c:v>
                </c:pt>
                <c:pt idx="127">
                  <c:v>13</c:v>
                </c:pt>
                <c:pt idx="128">
                  <c:v>14</c:v>
                </c:pt>
                <c:pt idx="129">
                  <c:v>16</c:v>
                </c:pt>
                <c:pt idx="130">
                  <c:v>19</c:v>
                </c:pt>
                <c:pt idx="131">
                  <c:v>14</c:v>
                </c:pt>
                <c:pt idx="132">
                  <c:v>4</c:v>
                </c:pt>
                <c:pt idx="133">
                  <c:v>5</c:v>
                </c:pt>
                <c:pt idx="134">
                  <c:v>5</c:v>
                </c:pt>
                <c:pt idx="135">
                  <c:v>11</c:v>
                </c:pt>
                <c:pt idx="136">
                  <c:v>4</c:v>
                </c:pt>
                <c:pt idx="137">
                  <c:v>5</c:v>
                </c:pt>
                <c:pt idx="138">
                  <c:v>7</c:v>
                </c:pt>
                <c:pt idx="139">
                  <c:v>10</c:v>
                </c:pt>
                <c:pt idx="140">
                  <c:v>9</c:v>
                </c:pt>
                <c:pt idx="141">
                  <c:v>13</c:v>
                </c:pt>
                <c:pt idx="142">
                  <c:v>4</c:v>
                </c:pt>
                <c:pt idx="143">
                  <c:v>18</c:v>
                </c:pt>
                <c:pt idx="144">
                  <c:v>10</c:v>
                </c:pt>
                <c:pt idx="145">
                  <c:v>13</c:v>
                </c:pt>
                <c:pt idx="146">
                  <c:v>12</c:v>
                </c:pt>
                <c:pt idx="147">
                  <c:v>17</c:v>
                </c:pt>
                <c:pt idx="148">
                  <c:v>11</c:v>
                </c:pt>
                <c:pt idx="149">
                  <c:v>12</c:v>
                </c:pt>
                <c:pt idx="150">
                  <c:v>9</c:v>
                </c:pt>
                <c:pt idx="151">
                  <c:v>18</c:v>
                </c:pt>
                <c:pt idx="152">
                  <c:v>10</c:v>
                </c:pt>
                <c:pt idx="153">
                  <c:v>8</c:v>
                </c:pt>
                <c:pt idx="154">
                  <c:v>4</c:v>
                </c:pt>
                <c:pt idx="155">
                  <c:v>14</c:v>
                </c:pt>
                <c:pt idx="156">
                  <c:v>6</c:v>
                </c:pt>
                <c:pt idx="157">
                  <c:v>6</c:v>
                </c:pt>
                <c:pt idx="158">
                  <c:v>18</c:v>
                </c:pt>
                <c:pt idx="159">
                  <c:v>13</c:v>
                </c:pt>
                <c:pt idx="160">
                  <c:v>16</c:v>
                </c:pt>
                <c:pt idx="161">
                  <c:v>7</c:v>
                </c:pt>
                <c:pt idx="162">
                  <c:v>1</c:v>
                </c:pt>
                <c:pt idx="163">
                  <c:v>6</c:v>
                </c:pt>
                <c:pt idx="164">
                  <c:v>7</c:v>
                </c:pt>
                <c:pt idx="165">
                  <c:v>5</c:v>
                </c:pt>
                <c:pt idx="166">
                  <c:v>12</c:v>
                </c:pt>
                <c:pt idx="167">
                  <c:v>16</c:v>
                </c:pt>
                <c:pt idx="168">
                  <c:v>16</c:v>
                </c:pt>
                <c:pt idx="169">
                  <c:v>8</c:v>
                </c:pt>
                <c:pt idx="170">
                  <c:v>11</c:v>
                </c:pt>
                <c:pt idx="171">
                  <c:v>4</c:v>
                </c:pt>
                <c:pt idx="172">
                  <c:v>5</c:v>
                </c:pt>
                <c:pt idx="173">
                  <c:v>1</c:v>
                </c:pt>
                <c:pt idx="174">
                  <c:v>4</c:v>
                </c:pt>
                <c:pt idx="175">
                  <c:v>9</c:v>
                </c:pt>
                <c:pt idx="176">
                  <c:v>6</c:v>
                </c:pt>
                <c:pt idx="177">
                  <c:v>10</c:v>
                </c:pt>
                <c:pt idx="178">
                  <c:v>13</c:v>
                </c:pt>
                <c:pt idx="179">
                  <c:v>8</c:v>
                </c:pt>
                <c:pt idx="180">
                  <c:v>14</c:v>
                </c:pt>
                <c:pt idx="181">
                  <c:v>12</c:v>
                </c:pt>
                <c:pt idx="182">
                  <c:v>19</c:v>
                </c:pt>
                <c:pt idx="183">
                  <c:v>4</c:v>
                </c:pt>
                <c:pt idx="184">
                  <c:v>12</c:v>
                </c:pt>
                <c:pt idx="185">
                  <c:v>5</c:v>
                </c:pt>
                <c:pt idx="186">
                  <c:v>9</c:v>
                </c:pt>
                <c:pt idx="187">
                  <c:v>7</c:v>
                </c:pt>
                <c:pt idx="188">
                  <c:v>7</c:v>
                </c:pt>
                <c:pt idx="189">
                  <c:v>18</c:v>
                </c:pt>
                <c:pt idx="190">
                  <c:v>14</c:v>
                </c:pt>
                <c:pt idx="191">
                  <c:v>6</c:v>
                </c:pt>
                <c:pt idx="192">
                  <c:v>5</c:v>
                </c:pt>
                <c:pt idx="193">
                  <c:v>7</c:v>
                </c:pt>
                <c:pt idx="194">
                  <c:v>10</c:v>
                </c:pt>
                <c:pt idx="195">
                  <c:v>18</c:v>
                </c:pt>
                <c:pt idx="196">
                  <c:v>13</c:v>
                </c:pt>
                <c:pt idx="197">
                  <c:v>14</c:v>
                </c:pt>
                <c:pt idx="198">
                  <c:v>4</c:v>
                </c:pt>
                <c:pt idx="199">
                  <c:v>14</c:v>
                </c:pt>
                <c:pt idx="200">
                  <c:v>6</c:v>
                </c:pt>
                <c:pt idx="201">
                  <c:v>9</c:v>
                </c:pt>
                <c:pt idx="202">
                  <c:v>2</c:v>
                </c:pt>
                <c:pt idx="203">
                  <c:v>10</c:v>
                </c:pt>
                <c:pt idx="204">
                  <c:v>15</c:v>
                </c:pt>
                <c:pt idx="205">
                  <c:v>5</c:v>
                </c:pt>
                <c:pt idx="206">
                  <c:v>6</c:v>
                </c:pt>
                <c:pt idx="207">
                  <c:v>19</c:v>
                </c:pt>
                <c:pt idx="208">
                  <c:v>18</c:v>
                </c:pt>
                <c:pt idx="209">
                  <c:v>14</c:v>
                </c:pt>
                <c:pt idx="210">
                  <c:v>15</c:v>
                </c:pt>
                <c:pt idx="211">
                  <c:v>12</c:v>
                </c:pt>
                <c:pt idx="212">
                  <c:v>17</c:v>
                </c:pt>
                <c:pt idx="213">
                  <c:v>2</c:v>
                </c:pt>
                <c:pt idx="214">
                  <c:v>6</c:v>
                </c:pt>
                <c:pt idx="215">
                  <c:v>11</c:v>
                </c:pt>
                <c:pt idx="216">
                  <c:v>15</c:v>
                </c:pt>
                <c:pt idx="217">
                  <c:v>1</c:v>
                </c:pt>
                <c:pt idx="218">
                  <c:v>1</c:v>
                </c:pt>
                <c:pt idx="219">
                  <c:v>12</c:v>
                </c:pt>
                <c:pt idx="220">
                  <c:v>13</c:v>
                </c:pt>
                <c:pt idx="221">
                  <c:v>15</c:v>
                </c:pt>
                <c:pt idx="222">
                  <c:v>4</c:v>
                </c:pt>
                <c:pt idx="223">
                  <c:v>12</c:v>
                </c:pt>
                <c:pt idx="224">
                  <c:v>4</c:v>
                </c:pt>
                <c:pt idx="225">
                  <c:v>3</c:v>
                </c:pt>
                <c:pt idx="226">
                  <c:v>19</c:v>
                </c:pt>
                <c:pt idx="227">
                  <c:v>16</c:v>
                </c:pt>
                <c:pt idx="228">
                  <c:v>7</c:v>
                </c:pt>
                <c:pt idx="229">
                  <c:v>16</c:v>
                </c:pt>
                <c:pt idx="230">
                  <c:v>4</c:v>
                </c:pt>
                <c:pt idx="231">
                  <c:v>8</c:v>
                </c:pt>
                <c:pt idx="232">
                  <c:v>1</c:v>
                </c:pt>
                <c:pt idx="233">
                  <c:v>12</c:v>
                </c:pt>
                <c:pt idx="234">
                  <c:v>12</c:v>
                </c:pt>
                <c:pt idx="235">
                  <c:v>4</c:v>
                </c:pt>
                <c:pt idx="236">
                  <c:v>3</c:v>
                </c:pt>
                <c:pt idx="237">
                  <c:v>8</c:v>
                </c:pt>
                <c:pt idx="238">
                  <c:v>3</c:v>
                </c:pt>
                <c:pt idx="239">
                  <c:v>17</c:v>
                </c:pt>
                <c:pt idx="240">
                  <c:v>19</c:v>
                </c:pt>
                <c:pt idx="241">
                  <c:v>14</c:v>
                </c:pt>
                <c:pt idx="242">
                  <c:v>12</c:v>
                </c:pt>
                <c:pt idx="243">
                  <c:v>1</c:v>
                </c:pt>
                <c:pt idx="244">
                  <c:v>11</c:v>
                </c:pt>
                <c:pt idx="245">
                  <c:v>16</c:v>
                </c:pt>
                <c:pt idx="246">
                  <c:v>5</c:v>
                </c:pt>
                <c:pt idx="247">
                  <c:v>6</c:v>
                </c:pt>
                <c:pt idx="248">
                  <c:v>10</c:v>
                </c:pt>
                <c:pt idx="249">
                  <c:v>6</c:v>
                </c:pt>
                <c:pt idx="250">
                  <c:v>11</c:v>
                </c:pt>
                <c:pt idx="251">
                  <c:v>2</c:v>
                </c:pt>
                <c:pt idx="252">
                  <c:v>6</c:v>
                </c:pt>
                <c:pt idx="253">
                  <c:v>11</c:v>
                </c:pt>
                <c:pt idx="254">
                  <c:v>16</c:v>
                </c:pt>
                <c:pt idx="255">
                  <c:v>8</c:v>
                </c:pt>
                <c:pt idx="256">
                  <c:v>14</c:v>
                </c:pt>
                <c:pt idx="257">
                  <c:v>19</c:v>
                </c:pt>
                <c:pt idx="258">
                  <c:v>10</c:v>
                </c:pt>
                <c:pt idx="259">
                  <c:v>5</c:v>
                </c:pt>
                <c:pt idx="260">
                  <c:v>5</c:v>
                </c:pt>
                <c:pt idx="261">
                  <c:v>16</c:v>
                </c:pt>
                <c:pt idx="262">
                  <c:v>12</c:v>
                </c:pt>
                <c:pt idx="263">
                  <c:v>1</c:v>
                </c:pt>
                <c:pt idx="264">
                  <c:v>12</c:v>
                </c:pt>
                <c:pt idx="265">
                  <c:v>11</c:v>
                </c:pt>
                <c:pt idx="266">
                  <c:v>2</c:v>
                </c:pt>
                <c:pt idx="267">
                  <c:v>1</c:v>
                </c:pt>
                <c:pt idx="268">
                  <c:v>15</c:v>
                </c:pt>
                <c:pt idx="269">
                  <c:v>1</c:v>
                </c:pt>
                <c:pt idx="270">
                  <c:v>17</c:v>
                </c:pt>
                <c:pt idx="271">
                  <c:v>3</c:v>
                </c:pt>
                <c:pt idx="272">
                  <c:v>12</c:v>
                </c:pt>
                <c:pt idx="273">
                  <c:v>15</c:v>
                </c:pt>
                <c:pt idx="274">
                  <c:v>5</c:v>
                </c:pt>
                <c:pt idx="275">
                  <c:v>10</c:v>
                </c:pt>
                <c:pt idx="276">
                  <c:v>13</c:v>
                </c:pt>
                <c:pt idx="277">
                  <c:v>14</c:v>
                </c:pt>
                <c:pt idx="278">
                  <c:v>3</c:v>
                </c:pt>
                <c:pt idx="279">
                  <c:v>5</c:v>
                </c:pt>
                <c:pt idx="280">
                  <c:v>11</c:v>
                </c:pt>
                <c:pt idx="281">
                  <c:v>13</c:v>
                </c:pt>
                <c:pt idx="282">
                  <c:v>18</c:v>
                </c:pt>
                <c:pt idx="283">
                  <c:v>9</c:v>
                </c:pt>
                <c:pt idx="284">
                  <c:v>14</c:v>
                </c:pt>
                <c:pt idx="285">
                  <c:v>7</c:v>
                </c:pt>
                <c:pt idx="286">
                  <c:v>15</c:v>
                </c:pt>
                <c:pt idx="287">
                  <c:v>17</c:v>
                </c:pt>
                <c:pt idx="288">
                  <c:v>14</c:v>
                </c:pt>
                <c:pt idx="289">
                  <c:v>5</c:v>
                </c:pt>
                <c:pt idx="290">
                  <c:v>19</c:v>
                </c:pt>
                <c:pt idx="291">
                  <c:v>18</c:v>
                </c:pt>
                <c:pt idx="292">
                  <c:v>9</c:v>
                </c:pt>
                <c:pt idx="293">
                  <c:v>2</c:v>
                </c:pt>
                <c:pt idx="294">
                  <c:v>14</c:v>
                </c:pt>
                <c:pt idx="295">
                  <c:v>14</c:v>
                </c:pt>
                <c:pt idx="296">
                  <c:v>18</c:v>
                </c:pt>
                <c:pt idx="297">
                  <c:v>8</c:v>
                </c:pt>
                <c:pt idx="298">
                  <c:v>16</c:v>
                </c:pt>
                <c:pt idx="299">
                  <c:v>3</c:v>
                </c:pt>
                <c:pt idx="300">
                  <c:v>9</c:v>
                </c:pt>
                <c:pt idx="301">
                  <c:v>9</c:v>
                </c:pt>
                <c:pt idx="302">
                  <c:v>4</c:v>
                </c:pt>
                <c:pt idx="303">
                  <c:v>4</c:v>
                </c:pt>
                <c:pt idx="304">
                  <c:v>3</c:v>
                </c:pt>
                <c:pt idx="305">
                  <c:v>5</c:v>
                </c:pt>
                <c:pt idx="306">
                  <c:v>7</c:v>
                </c:pt>
                <c:pt idx="307">
                  <c:v>6</c:v>
                </c:pt>
                <c:pt idx="308">
                  <c:v>4</c:v>
                </c:pt>
                <c:pt idx="309">
                  <c:v>16</c:v>
                </c:pt>
                <c:pt idx="310">
                  <c:v>13</c:v>
                </c:pt>
                <c:pt idx="311">
                  <c:v>8</c:v>
                </c:pt>
                <c:pt idx="312">
                  <c:v>18</c:v>
                </c:pt>
                <c:pt idx="313">
                  <c:v>18</c:v>
                </c:pt>
                <c:pt idx="314">
                  <c:v>8</c:v>
                </c:pt>
                <c:pt idx="315">
                  <c:v>11</c:v>
                </c:pt>
                <c:pt idx="316">
                  <c:v>16</c:v>
                </c:pt>
                <c:pt idx="317">
                  <c:v>3</c:v>
                </c:pt>
                <c:pt idx="318">
                  <c:v>5</c:v>
                </c:pt>
                <c:pt idx="319">
                  <c:v>15</c:v>
                </c:pt>
                <c:pt idx="320">
                  <c:v>11</c:v>
                </c:pt>
                <c:pt idx="321">
                  <c:v>12</c:v>
                </c:pt>
                <c:pt idx="322">
                  <c:v>6</c:v>
                </c:pt>
                <c:pt idx="323">
                  <c:v>15</c:v>
                </c:pt>
                <c:pt idx="324">
                  <c:v>16</c:v>
                </c:pt>
                <c:pt idx="325">
                  <c:v>16</c:v>
                </c:pt>
                <c:pt idx="326">
                  <c:v>12</c:v>
                </c:pt>
                <c:pt idx="327">
                  <c:v>6</c:v>
                </c:pt>
                <c:pt idx="328">
                  <c:v>14</c:v>
                </c:pt>
                <c:pt idx="329">
                  <c:v>10</c:v>
                </c:pt>
                <c:pt idx="330">
                  <c:v>5</c:v>
                </c:pt>
                <c:pt idx="331">
                  <c:v>1</c:v>
                </c:pt>
                <c:pt idx="332">
                  <c:v>5</c:v>
                </c:pt>
                <c:pt idx="333">
                  <c:v>15</c:v>
                </c:pt>
                <c:pt idx="334">
                  <c:v>5</c:v>
                </c:pt>
              </c:numCache>
            </c:numRef>
          </c:val>
          <c:smooth val="0"/>
          <c:extLst>
            <c:ext xmlns:c16="http://schemas.microsoft.com/office/drawing/2014/chart" uri="{C3380CC4-5D6E-409C-BE32-E72D297353CC}">
              <c16:uniqueId val="{00000010-C7DE-403D-88F5-B335FAEF3A9F}"/>
            </c:ext>
          </c:extLst>
        </c:ser>
        <c:ser>
          <c:idx val="17"/>
          <c:order val="17"/>
          <c:tx>
            <c:strRef>
              <c:f>Sheet7!$V$1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Sheet7!$V$2:$V$336</c:f>
              <c:numCache>
                <c:formatCode>General</c:formatCode>
                <c:ptCount val="335"/>
                <c:pt idx="0">
                  <c:v>9</c:v>
                </c:pt>
                <c:pt idx="1">
                  <c:v>7</c:v>
                </c:pt>
                <c:pt idx="2">
                  <c:v>9</c:v>
                </c:pt>
                <c:pt idx="3">
                  <c:v>5</c:v>
                </c:pt>
                <c:pt idx="4">
                  <c:v>2</c:v>
                </c:pt>
                <c:pt idx="5">
                  <c:v>1</c:v>
                </c:pt>
                <c:pt idx="6">
                  <c:v>2</c:v>
                </c:pt>
                <c:pt idx="7">
                  <c:v>17</c:v>
                </c:pt>
                <c:pt idx="8">
                  <c:v>13</c:v>
                </c:pt>
                <c:pt idx="9">
                  <c:v>16</c:v>
                </c:pt>
                <c:pt idx="10">
                  <c:v>17</c:v>
                </c:pt>
                <c:pt idx="11">
                  <c:v>8</c:v>
                </c:pt>
                <c:pt idx="12">
                  <c:v>9</c:v>
                </c:pt>
                <c:pt idx="13">
                  <c:v>1</c:v>
                </c:pt>
                <c:pt idx="14">
                  <c:v>13</c:v>
                </c:pt>
                <c:pt idx="15">
                  <c:v>2</c:v>
                </c:pt>
                <c:pt idx="16">
                  <c:v>3</c:v>
                </c:pt>
                <c:pt idx="17">
                  <c:v>12</c:v>
                </c:pt>
                <c:pt idx="18">
                  <c:v>10</c:v>
                </c:pt>
                <c:pt idx="19">
                  <c:v>9</c:v>
                </c:pt>
                <c:pt idx="20">
                  <c:v>8</c:v>
                </c:pt>
                <c:pt idx="21">
                  <c:v>6</c:v>
                </c:pt>
                <c:pt idx="22">
                  <c:v>6</c:v>
                </c:pt>
                <c:pt idx="23">
                  <c:v>7</c:v>
                </c:pt>
                <c:pt idx="24">
                  <c:v>18</c:v>
                </c:pt>
                <c:pt idx="25">
                  <c:v>14</c:v>
                </c:pt>
                <c:pt idx="26">
                  <c:v>12</c:v>
                </c:pt>
                <c:pt idx="27">
                  <c:v>11</c:v>
                </c:pt>
                <c:pt idx="28">
                  <c:v>6</c:v>
                </c:pt>
                <c:pt idx="29">
                  <c:v>15</c:v>
                </c:pt>
                <c:pt idx="30">
                  <c:v>4</c:v>
                </c:pt>
                <c:pt idx="31">
                  <c:v>16</c:v>
                </c:pt>
                <c:pt idx="32">
                  <c:v>5</c:v>
                </c:pt>
                <c:pt idx="33">
                  <c:v>11</c:v>
                </c:pt>
                <c:pt idx="34">
                  <c:v>19</c:v>
                </c:pt>
                <c:pt idx="35">
                  <c:v>16</c:v>
                </c:pt>
                <c:pt idx="36">
                  <c:v>18</c:v>
                </c:pt>
                <c:pt idx="37">
                  <c:v>13</c:v>
                </c:pt>
                <c:pt idx="38">
                  <c:v>1</c:v>
                </c:pt>
                <c:pt idx="39">
                  <c:v>1</c:v>
                </c:pt>
                <c:pt idx="40">
                  <c:v>10</c:v>
                </c:pt>
                <c:pt idx="41">
                  <c:v>2</c:v>
                </c:pt>
                <c:pt idx="42">
                  <c:v>11</c:v>
                </c:pt>
                <c:pt idx="43">
                  <c:v>16</c:v>
                </c:pt>
                <c:pt idx="44">
                  <c:v>10</c:v>
                </c:pt>
                <c:pt idx="45">
                  <c:v>11</c:v>
                </c:pt>
                <c:pt idx="46">
                  <c:v>16</c:v>
                </c:pt>
                <c:pt idx="47">
                  <c:v>14</c:v>
                </c:pt>
                <c:pt idx="48">
                  <c:v>7</c:v>
                </c:pt>
                <c:pt idx="49">
                  <c:v>2</c:v>
                </c:pt>
                <c:pt idx="50">
                  <c:v>5</c:v>
                </c:pt>
                <c:pt idx="51">
                  <c:v>5</c:v>
                </c:pt>
                <c:pt idx="52">
                  <c:v>2</c:v>
                </c:pt>
                <c:pt idx="53">
                  <c:v>7</c:v>
                </c:pt>
                <c:pt idx="54">
                  <c:v>3</c:v>
                </c:pt>
                <c:pt idx="55">
                  <c:v>15</c:v>
                </c:pt>
                <c:pt idx="56">
                  <c:v>13</c:v>
                </c:pt>
                <c:pt idx="57">
                  <c:v>13</c:v>
                </c:pt>
                <c:pt idx="58">
                  <c:v>10</c:v>
                </c:pt>
                <c:pt idx="59">
                  <c:v>10</c:v>
                </c:pt>
                <c:pt idx="60">
                  <c:v>6</c:v>
                </c:pt>
                <c:pt idx="61">
                  <c:v>2</c:v>
                </c:pt>
                <c:pt idx="62">
                  <c:v>2</c:v>
                </c:pt>
                <c:pt idx="63">
                  <c:v>13</c:v>
                </c:pt>
                <c:pt idx="64">
                  <c:v>13</c:v>
                </c:pt>
                <c:pt idx="65">
                  <c:v>18</c:v>
                </c:pt>
                <c:pt idx="66">
                  <c:v>4</c:v>
                </c:pt>
                <c:pt idx="67">
                  <c:v>12</c:v>
                </c:pt>
                <c:pt idx="68">
                  <c:v>14</c:v>
                </c:pt>
                <c:pt idx="69">
                  <c:v>11</c:v>
                </c:pt>
                <c:pt idx="70">
                  <c:v>16</c:v>
                </c:pt>
                <c:pt idx="71">
                  <c:v>14</c:v>
                </c:pt>
                <c:pt idx="72">
                  <c:v>12</c:v>
                </c:pt>
                <c:pt idx="73">
                  <c:v>16</c:v>
                </c:pt>
                <c:pt idx="74">
                  <c:v>12</c:v>
                </c:pt>
                <c:pt idx="75">
                  <c:v>11</c:v>
                </c:pt>
                <c:pt idx="76">
                  <c:v>14</c:v>
                </c:pt>
                <c:pt idx="77">
                  <c:v>14</c:v>
                </c:pt>
                <c:pt idx="78">
                  <c:v>13</c:v>
                </c:pt>
                <c:pt idx="79">
                  <c:v>5</c:v>
                </c:pt>
                <c:pt idx="80">
                  <c:v>1</c:v>
                </c:pt>
                <c:pt idx="81">
                  <c:v>2</c:v>
                </c:pt>
                <c:pt idx="82">
                  <c:v>4</c:v>
                </c:pt>
                <c:pt idx="83">
                  <c:v>15</c:v>
                </c:pt>
                <c:pt idx="84">
                  <c:v>13</c:v>
                </c:pt>
                <c:pt idx="85">
                  <c:v>12</c:v>
                </c:pt>
                <c:pt idx="86">
                  <c:v>3</c:v>
                </c:pt>
                <c:pt idx="87">
                  <c:v>15</c:v>
                </c:pt>
                <c:pt idx="88">
                  <c:v>10</c:v>
                </c:pt>
                <c:pt idx="89">
                  <c:v>1</c:v>
                </c:pt>
                <c:pt idx="90">
                  <c:v>9</c:v>
                </c:pt>
                <c:pt idx="91">
                  <c:v>3</c:v>
                </c:pt>
                <c:pt idx="92">
                  <c:v>6</c:v>
                </c:pt>
                <c:pt idx="93">
                  <c:v>3</c:v>
                </c:pt>
                <c:pt idx="94">
                  <c:v>12</c:v>
                </c:pt>
                <c:pt idx="95">
                  <c:v>2</c:v>
                </c:pt>
                <c:pt idx="96">
                  <c:v>12</c:v>
                </c:pt>
                <c:pt idx="97">
                  <c:v>2</c:v>
                </c:pt>
                <c:pt idx="98">
                  <c:v>12</c:v>
                </c:pt>
                <c:pt idx="99">
                  <c:v>11</c:v>
                </c:pt>
                <c:pt idx="100">
                  <c:v>10</c:v>
                </c:pt>
                <c:pt idx="101">
                  <c:v>7</c:v>
                </c:pt>
                <c:pt idx="102">
                  <c:v>11</c:v>
                </c:pt>
                <c:pt idx="103">
                  <c:v>7</c:v>
                </c:pt>
                <c:pt idx="104">
                  <c:v>9</c:v>
                </c:pt>
                <c:pt idx="105">
                  <c:v>15</c:v>
                </c:pt>
                <c:pt idx="106">
                  <c:v>11</c:v>
                </c:pt>
                <c:pt idx="107">
                  <c:v>8</c:v>
                </c:pt>
                <c:pt idx="108">
                  <c:v>13</c:v>
                </c:pt>
                <c:pt idx="109">
                  <c:v>13</c:v>
                </c:pt>
                <c:pt idx="110">
                  <c:v>8</c:v>
                </c:pt>
                <c:pt idx="111">
                  <c:v>10</c:v>
                </c:pt>
                <c:pt idx="112">
                  <c:v>9</c:v>
                </c:pt>
                <c:pt idx="113">
                  <c:v>4</c:v>
                </c:pt>
                <c:pt idx="114">
                  <c:v>6</c:v>
                </c:pt>
                <c:pt idx="115">
                  <c:v>14</c:v>
                </c:pt>
                <c:pt idx="116">
                  <c:v>13</c:v>
                </c:pt>
                <c:pt idx="117">
                  <c:v>5</c:v>
                </c:pt>
                <c:pt idx="118">
                  <c:v>13</c:v>
                </c:pt>
                <c:pt idx="119">
                  <c:v>13</c:v>
                </c:pt>
                <c:pt idx="120">
                  <c:v>12</c:v>
                </c:pt>
                <c:pt idx="121">
                  <c:v>4</c:v>
                </c:pt>
                <c:pt idx="122">
                  <c:v>17</c:v>
                </c:pt>
                <c:pt idx="123">
                  <c:v>17</c:v>
                </c:pt>
                <c:pt idx="124">
                  <c:v>6</c:v>
                </c:pt>
                <c:pt idx="125">
                  <c:v>7</c:v>
                </c:pt>
                <c:pt idx="126">
                  <c:v>14</c:v>
                </c:pt>
                <c:pt idx="127">
                  <c:v>4</c:v>
                </c:pt>
                <c:pt idx="128">
                  <c:v>16</c:v>
                </c:pt>
                <c:pt idx="129">
                  <c:v>12</c:v>
                </c:pt>
                <c:pt idx="130">
                  <c:v>1</c:v>
                </c:pt>
                <c:pt idx="131">
                  <c:v>16</c:v>
                </c:pt>
                <c:pt idx="132">
                  <c:v>17</c:v>
                </c:pt>
                <c:pt idx="133">
                  <c:v>15</c:v>
                </c:pt>
                <c:pt idx="134">
                  <c:v>4</c:v>
                </c:pt>
                <c:pt idx="135">
                  <c:v>7</c:v>
                </c:pt>
                <c:pt idx="136">
                  <c:v>3</c:v>
                </c:pt>
                <c:pt idx="137">
                  <c:v>9</c:v>
                </c:pt>
                <c:pt idx="138">
                  <c:v>2</c:v>
                </c:pt>
                <c:pt idx="139">
                  <c:v>11</c:v>
                </c:pt>
                <c:pt idx="140">
                  <c:v>4</c:v>
                </c:pt>
                <c:pt idx="141">
                  <c:v>8</c:v>
                </c:pt>
                <c:pt idx="142">
                  <c:v>12</c:v>
                </c:pt>
                <c:pt idx="143">
                  <c:v>13</c:v>
                </c:pt>
                <c:pt idx="144">
                  <c:v>1</c:v>
                </c:pt>
                <c:pt idx="145">
                  <c:v>1</c:v>
                </c:pt>
                <c:pt idx="146">
                  <c:v>3</c:v>
                </c:pt>
                <c:pt idx="147">
                  <c:v>2</c:v>
                </c:pt>
                <c:pt idx="148">
                  <c:v>14</c:v>
                </c:pt>
                <c:pt idx="149">
                  <c:v>14</c:v>
                </c:pt>
                <c:pt idx="150">
                  <c:v>11</c:v>
                </c:pt>
                <c:pt idx="151">
                  <c:v>8</c:v>
                </c:pt>
                <c:pt idx="152">
                  <c:v>8</c:v>
                </c:pt>
                <c:pt idx="153">
                  <c:v>5</c:v>
                </c:pt>
                <c:pt idx="154">
                  <c:v>9</c:v>
                </c:pt>
                <c:pt idx="155">
                  <c:v>4</c:v>
                </c:pt>
                <c:pt idx="156">
                  <c:v>16</c:v>
                </c:pt>
                <c:pt idx="157">
                  <c:v>17</c:v>
                </c:pt>
                <c:pt idx="158">
                  <c:v>9</c:v>
                </c:pt>
                <c:pt idx="159">
                  <c:v>17</c:v>
                </c:pt>
                <c:pt idx="160">
                  <c:v>17</c:v>
                </c:pt>
                <c:pt idx="161">
                  <c:v>12</c:v>
                </c:pt>
                <c:pt idx="162">
                  <c:v>15</c:v>
                </c:pt>
                <c:pt idx="163">
                  <c:v>15</c:v>
                </c:pt>
                <c:pt idx="164">
                  <c:v>8</c:v>
                </c:pt>
                <c:pt idx="165">
                  <c:v>3</c:v>
                </c:pt>
                <c:pt idx="166">
                  <c:v>2</c:v>
                </c:pt>
                <c:pt idx="167">
                  <c:v>15</c:v>
                </c:pt>
                <c:pt idx="168">
                  <c:v>6</c:v>
                </c:pt>
                <c:pt idx="169">
                  <c:v>9</c:v>
                </c:pt>
                <c:pt idx="170">
                  <c:v>4</c:v>
                </c:pt>
                <c:pt idx="171">
                  <c:v>17</c:v>
                </c:pt>
                <c:pt idx="172">
                  <c:v>18</c:v>
                </c:pt>
                <c:pt idx="173">
                  <c:v>13</c:v>
                </c:pt>
                <c:pt idx="174">
                  <c:v>3</c:v>
                </c:pt>
                <c:pt idx="175">
                  <c:v>13</c:v>
                </c:pt>
                <c:pt idx="176">
                  <c:v>5</c:v>
                </c:pt>
                <c:pt idx="177">
                  <c:v>5</c:v>
                </c:pt>
                <c:pt idx="178">
                  <c:v>6</c:v>
                </c:pt>
                <c:pt idx="179">
                  <c:v>4</c:v>
                </c:pt>
                <c:pt idx="180">
                  <c:v>10</c:v>
                </c:pt>
                <c:pt idx="181">
                  <c:v>5</c:v>
                </c:pt>
                <c:pt idx="182">
                  <c:v>10</c:v>
                </c:pt>
                <c:pt idx="183">
                  <c:v>2</c:v>
                </c:pt>
                <c:pt idx="184">
                  <c:v>8</c:v>
                </c:pt>
                <c:pt idx="185">
                  <c:v>9</c:v>
                </c:pt>
                <c:pt idx="186">
                  <c:v>6</c:v>
                </c:pt>
                <c:pt idx="187">
                  <c:v>1</c:v>
                </c:pt>
                <c:pt idx="188">
                  <c:v>9</c:v>
                </c:pt>
                <c:pt idx="189">
                  <c:v>15</c:v>
                </c:pt>
                <c:pt idx="190">
                  <c:v>3</c:v>
                </c:pt>
                <c:pt idx="191">
                  <c:v>1</c:v>
                </c:pt>
                <c:pt idx="192">
                  <c:v>2</c:v>
                </c:pt>
                <c:pt idx="193">
                  <c:v>13</c:v>
                </c:pt>
                <c:pt idx="194">
                  <c:v>17</c:v>
                </c:pt>
                <c:pt idx="195">
                  <c:v>15</c:v>
                </c:pt>
                <c:pt idx="196">
                  <c:v>4</c:v>
                </c:pt>
                <c:pt idx="197">
                  <c:v>7</c:v>
                </c:pt>
                <c:pt idx="198">
                  <c:v>9</c:v>
                </c:pt>
                <c:pt idx="199">
                  <c:v>15</c:v>
                </c:pt>
                <c:pt idx="200">
                  <c:v>11</c:v>
                </c:pt>
                <c:pt idx="201">
                  <c:v>12</c:v>
                </c:pt>
                <c:pt idx="202">
                  <c:v>16</c:v>
                </c:pt>
                <c:pt idx="203">
                  <c:v>8</c:v>
                </c:pt>
                <c:pt idx="204">
                  <c:v>4</c:v>
                </c:pt>
                <c:pt idx="205">
                  <c:v>17</c:v>
                </c:pt>
                <c:pt idx="206">
                  <c:v>18</c:v>
                </c:pt>
                <c:pt idx="207">
                  <c:v>18</c:v>
                </c:pt>
                <c:pt idx="208">
                  <c:v>5</c:v>
                </c:pt>
                <c:pt idx="209">
                  <c:v>3</c:v>
                </c:pt>
                <c:pt idx="210">
                  <c:v>7</c:v>
                </c:pt>
                <c:pt idx="211">
                  <c:v>6</c:v>
                </c:pt>
                <c:pt idx="212">
                  <c:v>14</c:v>
                </c:pt>
                <c:pt idx="213">
                  <c:v>16</c:v>
                </c:pt>
                <c:pt idx="214">
                  <c:v>16</c:v>
                </c:pt>
                <c:pt idx="215">
                  <c:v>4</c:v>
                </c:pt>
                <c:pt idx="216">
                  <c:v>4</c:v>
                </c:pt>
                <c:pt idx="217">
                  <c:v>3</c:v>
                </c:pt>
                <c:pt idx="218">
                  <c:v>5</c:v>
                </c:pt>
                <c:pt idx="219">
                  <c:v>17</c:v>
                </c:pt>
                <c:pt idx="220">
                  <c:v>5</c:v>
                </c:pt>
                <c:pt idx="221">
                  <c:v>1</c:v>
                </c:pt>
                <c:pt idx="222">
                  <c:v>15</c:v>
                </c:pt>
                <c:pt idx="223">
                  <c:v>10</c:v>
                </c:pt>
                <c:pt idx="224">
                  <c:v>8</c:v>
                </c:pt>
                <c:pt idx="225">
                  <c:v>4</c:v>
                </c:pt>
                <c:pt idx="226">
                  <c:v>7</c:v>
                </c:pt>
                <c:pt idx="227">
                  <c:v>5</c:v>
                </c:pt>
                <c:pt idx="228">
                  <c:v>12</c:v>
                </c:pt>
                <c:pt idx="229">
                  <c:v>7</c:v>
                </c:pt>
                <c:pt idx="230">
                  <c:v>6</c:v>
                </c:pt>
                <c:pt idx="231">
                  <c:v>18</c:v>
                </c:pt>
                <c:pt idx="232">
                  <c:v>10</c:v>
                </c:pt>
                <c:pt idx="233">
                  <c:v>17</c:v>
                </c:pt>
                <c:pt idx="234">
                  <c:v>10</c:v>
                </c:pt>
                <c:pt idx="235">
                  <c:v>5</c:v>
                </c:pt>
                <c:pt idx="236">
                  <c:v>11</c:v>
                </c:pt>
                <c:pt idx="237">
                  <c:v>17</c:v>
                </c:pt>
                <c:pt idx="238">
                  <c:v>19</c:v>
                </c:pt>
                <c:pt idx="239">
                  <c:v>15</c:v>
                </c:pt>
                <c:pt idx="240">
                  <c:v>9</c:v>
                </c:pt>
                <c:pt idx="241">
                  <c:v>12</c:v>
                </c:pt>
                <c:pt idx="242">
                  <c:v>14</c:v>
                </c:pt>
                <c:pt idx="243">
                  <c:v>9</c:v>
                </c:pt>
                <c:pt idx="244">
                  <c:v>1</c:v>
                </c:pt>
                <c:pt idx="245">
                  <c:v>11</c:v>
                </c:pt>
                <c:pt idx="246">
                  <c:v>17</c:v>
                </c:pt>
                <c:pt idx="247">
                  <c:v>8</c:v>
                </c:pt>
                <c:pt idx="248">
                  <c:v>12</c:v>
                </c:pt>
                <c:pt idx="249">
                  <c:v>4</c:v>
                </c:pt>
                <c:pt idx="250">
                  <c:v>5</c:v>
                </c:pt>
                <c:pt idx="251">
                  <c:v>5</c:v>
                </c:pt>
                <c:pt idx="252">
                  <c:v>11</c:v>
                </c:pt>
                <c:pt idx="253">
                  <c:v>3</c:v>
                </c:pt>
                <c:pt idx="254">
                  <c:v>9</c:v>
                </c:pt>
                <c:pt idx="255">
                  <c:v>9</c:v>
                </c:pt>
                <c:pt idx="256">
                  <c:v>3</c:v>
                </c:pt>
                <c:pt idx="257">
                  <c:v>11</c:v>
                </c:pt>
                <c:pt idx="258">
                  <c:v>8</c:v>
                </c:pt>
                <c:pt idx="259">
                  <c:v>1</c:v>
                </c:pt>
                <c:pt idx="260">
                  <c:v>3</c:v>
                </c:pt>
                <c:pt idx="261">
                  <c:v>12</c:v>
                </c:pt>
                <c:pt idx="262">
                  <c:v>6</c:v>
                </c:pt>
                <c:pt idx="263">
                  <c:v>6</c:v>
                </c:pt>
                <c:pt idx="264">
                  <c:v>15</c:v>
                </c:pt>
                <c:pt idx="265">
                  <c:v>2</c:v>
                </c:pt>
                <c:pt idx="266">
                  <c:v>13</c:v>
                </c:pt>
                <c:pt idx="267">
                  <c:v>13</c:v>
                </c:pt>
                <c:pt idx="268">
                  <c:v>1</c:v>
                </c:pt>
                <c:pt idx="269">
                  <c:v>13</c:v>
                </c:pt>
                <c:pt idx="270">
                  <c:v>5</c:v>
                </c:pt>
                <c:pt idx="271">
                  <c:v>14</c:v>
                </c:pt>
                <c:pt idx="272">
                  <c:v>2</c:v>
                </c:pt>
                <c:pt idx="273">
                  <c:v>1</c:v>
                </c:pt>
                <c:pt idx="274">
                  <c:v>2</c:v>
                </c:pt>
                <c:pt idx="275">
                  <c:v>1</c:v>
                </c:pt>
                <c:pt idx="276">
                  <c:v>3</c:v>
                </c:pt>
                <c:pt idx="277">
                  <c:v>12</c:v>
                </c:pt>
                <c:pt idx="278">
                  <c:v>13</c:v>
                </c:pt>
                <c:pt idx="279">
                  <c:v>2</c:v>
                </c:pt>
                <c:pt idx="280">
                  <c:v>16</c:v>
                </c:pt>
                <c:pt idx="281">
                  <c:v>3</c:v>
                </c:pt>
                <c:pt idx="282">
                  <c:v>13</c:v>
                </c:pt>
                <c:pt idx="283">
                  <c:v>11</c:v>
                </c:pt>
                <c:pt idx="284">
                  <c:v>4</c:v>
                </c:pt>
                <c:pt idx="285">
                  <c:v>11</c:v>
                </c:pt>
                <c:pt idx="286">
                  <c:v>3</c:v>
                </c:pt>
                <c:pt idx="287">
                  <c:v>3</c:v>
                </c:pt>
                <c:pt idx="288">
                  <c:v>6</c:v>
                </c:pt>
                <c:pt idx="289">
                  <c:v>1</c:v>
                </c:pt>
                <c:pt idx="290">
                  <c:v>7</c:v>
                </c:pt>
                <c:pt idx="291">
                  <c:v>16</c:v>
                </c:pt>
                <c:pt idx="292">
                  <c:v>10</c:v>
                </c:pt>
                <c:pt idx="293">
                  <c:v>3</c:v>
                </c:pt>
                <c:pt idx="294">
                  <c:v>2</c:v>
                </c:pt>
                <c:pt idx="295">
                  <c:v>2</c:v>
                </c:pt>
                <c:pt idx="296">
                  <c:v>17</c:v>
                </c:pt>
                <c:pt idx="297">
                  <c:v>10</c:v>
                </c:pt>
                <c:pt idx="298">
                  <c:v>14</c:v>
                </c:pt>
                <c:pt idx="299">
                  <c:v>6</c:v>
                </c:pt>
                <c:pt idx="300">
                  <c:v>6</c:v>
                </c:pt>
                <c:pt idx="301">
                  <c:v>19</c:v>
                </c:pt>
                <c:pt idx="302">
                  <c:v>16</c:v>
                </c:pt>
                <c:pt idx="303">
                  <c:v>11</c:v>
                </c:pt>
                <c:pt idx="304">
                  <c:v>12</c:v>
                </c:pt>
                <c:pt idx="305">
                  <c:v>15</c:v>
                </c:pt>
                <c:pt idx="306">
                  <c:v>5</c:v>
                </c:pt>
                <c:pt idx="307">
                  <c:v>3</c:v>
                </c:pt>
                <c:pt idx="308">
                  <c:v>9</c:v>
                </c:pt>
                <c:pt idx="309">
                  <c:v>6</c:v>
                </c:pt>
                <c:pt idx="310">
                  <c:v>11</c:v>
                </c:pt>
                <c:pt idx="311">
                  <c:v>2</c:v>
                </c:pt>
                <c:pt idx="312">
                  <c:v>5</c:v>
                </c:pt>
                <c:pt idx="313">
                  <c:v>17</c:v>
                </c:pt>
                <c:pt idx="314">
                  <c:v>17</c:v>
                </c:pt>
                <c:pt idx="315">
                  <c:v>15</c:v>
                </c:pt>
                <c:pt idx="316">
                  <c:v>5</c:v>
                </c:pt>
                <c:pt idx="317">
                  <c:v>9</c:v>
                </c:pt>
                <c:pt idx="318">
                  <c:v>10</c:v>
                </c:pt>
                <c:pt idx="319">
                  <c:v>16</c:v>
                </c:pt>
                <c:pt idx="320">
                  <c:v>17</c:v>
                </c:pt>
                <c:pt idx="321">
                  <c:v>16</c:v>
                </c:pt>
                <c:pt idx="322">
                  <c:v>8</c:v>
                </c:pt>
                <c:pt idx="323">
                  <c:v>8</c:v>
                </c:pt>
                <c:pt idx="324">
                  <c:v>11</c:v>
                </c:pt>
                <c:pt idx="325">
                  <c:v>3</c:v>
                </c:pt>
                <c:pt idx="326">
                  <c:v>4</c:v>
                </c:pt>
                <c:pt idx="327">
                  <c:v>17</c:v>
                </c:pt>
                <c:pt idx="328">
                  <c:v>9</c:v>
                </c:pt>
                <c:pt idx="329">
                  <c:v>3</c:v>
                </c:pt>
                <c:pt idx="330">
                  <c:v>10</c:v>
                </c:pt>
                <c:pt idx="331">
                  <c:v>17</c:v>
                </c:pt>
                <c:pt idx="332">
                  <c:v>13</c:v>
                </c:pt>
                <c:pt idx="333">
                  <c:v>14</c:v>
                </c:pt>
                <c:pt idx="334">
                  <c:v>17</c:v>
                </c:pt>
              </c:numCache>
            </c:numRef>
          </c:val>
          <c:smooth val="0"/>
          <c:extLst>
            <c:ext xmlns:c16="http://schemas.microsoft.com/office/drawing/2014/chart" uri="{C3380CC4-5D6E-409C-BE32-E72D297353CC}">
              <c16:uniqueId val="{00000011-C7DE-403D-88F5-B335FAEF3A9F}"/>
            </c:ext>
          </c:extLst>
        </c:ser>
        <c:ser>
          <c:idx val="18"/>
          <c:order val="18"/>
          <c:tx>
            <c:strRef>
              <c:f>Sheet7!$W$1</c:f>
              <c:strCache>
                <c:ptCount val="1"/>
                <c:pt idx="0">
                  <c:v>Rank of F_lambda19</c:v>
                </c:pt>
              </c:strCache>
            </c:strRef>
          </c:tx>
          <c:spPr>
            <a:ln w="19050" cap="rnd">
              <a:solidFill>
                <a:schemeClr val="accent1">
                  <a:lumMod val="8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Sheet7!$W$2:$W$336</c:f>
              <c:numCache>
                <c:formatCode>General</c:formatCode>
                <c:ptCount val="335"/>
                <c:pt idx="0">
                  <c:v>4</c:v>
                </c:pt>
                <c:pt idx="1">
                  <c:v>10</c:v>
                </c:pt>
                <c:pt idx="2">
                  <c:v>14</c:v>
                </c:pt>
                <c:pt idx="3">
                  <c:v>9</c:v>
                </c:pt>
                <c:pt idx="4">
                  <c:v>7</c:v>
                </c:pt>
                <c:pt idx="5">
                  <c:v>4</c:v>
                </c:pt>
                <c:pt idx="6">
                  <c:v>1</c:v>
                </c:pt>
                <c:pt idx="7">
                  <c:v>9</c:v>
                </c:pt>
                <c:pt idx="8">
                  <c:v>15</c:v>
                </c:pt>
                <c:pt idx="9">
                  <c:v>4</c:v>
                </c:pt>
                <c:pt idx="10">
                  <c:v>5</c:v>
                </c:pt>
                <c:pt idx="11">
                  <c:v>18</c:v>
                </c:pt>
                <c:pt idx="12">
                  <c:v>4</c:v>
                </c:pt>
                <c:pt idx="13">
                  <c:v>12</c:v>
                </c:pt>
                <c:pt idx="14">
                  <c:v>7</c:v>
                </c:pt>
                <c:pt idx="15">
                  <c:v>16</c:v>
                </c:pt>
                <c:pt idx="16">
                  <c:v>5</c:v>
                </c:pt>
                <c:pt idx="17">
                  <c:v>10</c:v>
                </c:pt>
                <c:pt idx="18">
                  <c:v>5</c:v>
                </c:pt>
                <c:pt idx="19">
                  <c:v>11</c:v>
                </c:pt>
                <c:pt idx="20">
                  <c:v>12</c:v>
                </c:pt>
                <c:pt idx="21">
                  <c:v>3</c:v>
                </c:pt>
                <c:pt idx="22">
                  <c:v>16</c:v>
                </c:pt>
                <c:pt idx="23">
                  <c:v>11</c:v>
                </c:pt>
                <c:pt idx="24">
                  <c:v>14</c:v>
                </c:pt>
                <c:pt idx="25">
                  <c:v>15</c:v>
                </c:pt>
                <c:pt idx="26">
                  <c:v>15</c:v>
                </c:pt>
                <c:pt idx="27">
                  <c:v>16</c:v>
                </c:pt>
                <c:pt idx="28">
                  <c:v>14</c:v>
                </c:pt>
                <c:pt idx="29">
                  <c:v>18</c:v>
                </c:pt>
                <c:pt idx="30">
                  <c:v>15</c:v>
                </c:pt>
                <c:pt idx="31">
                  <c:v>2</c:v>
                </c:pt>
                <c:pt idx="32">
                  <c:v>1</c:v>
                </c:pt>
                <c:pt idx="33">
                  <c:v>10</c:v>
                </c:pt>
                <c:pt idx="34">
                  <c:v>2</c:v>
                </c:pt>
                <c:pt idx="35">
                  <c:v>4</c:v>
                </c:pt>
                <c:pt idx="36">
                  <c:v>8</c:v>
                </c:pt>
                <c:pt idx="37">
                  <c:v>7</c:v>
                </c:pt>
                <c:pt idx="38">
                  <c:v>3</c:v>
                </c:pt>
                <c:pt idx="39">
                  <c:v>6</c:v>
                </c:pt>
                <c:pt idx="40">
                  <c:v>6</c:v>
                </c:pt>
                <c:pt idx="41">
                  <c:v>13</c:v>
                </c:pt>
                <c:pt idx="42">
                  <c:v>7</c:v>
                </c:pt>
                <c:pt idx="43">
                  <c:v>6</c:v>
                </c:pt>
                <c:pt idx="44">
                  <c:v>6</c:v>
                </c:pt>
                <c:pt idx="45">
                  <c:v>12</c:v>
                </c:pt>
                <c:pt idx="46">
                  <c:v>7</c:v>
                </c:pt>
                <c:pt idx="47">
                  <c:v>7</c:v>
                </c:pt>
                <c:pt idx="48">
                  <c:v>5</c:v>
                </c:pt>
                <c:pt idx="49">
                  <c:v>8</c:v>
                </c:pt>
                <c:pt idx="50">
                  <c:v>15</c:v>
                </c:pt>
                <c:pt idx="51">
                  <c:v>17</c:v>
                </c:pt>
                <c:pt idx="52">
                  <c:v>15</c:v>
                </c:pt>
                <c:pt idx="53">
                  <c:v>15</c:v>
                </c:pt>
                <c:pt idx="54">
                  <c:v>9</c:v>
                </c:pt>
                <c:pt idx="55">
                  <c:v>1</c:v>
                </c:pt>
                <c:pt idx="56">
                  <c:v>9</c:v>
                </c:pt>
                <c:pt idx="57">
                  <c:v>9</c:v>
                </c:pt>
                <c:pt idx="58">
                  <c:v>7</c:v>
                </c:pt>
                <c:pt idx="59">
                  <c:v>5</c:v>
                </c:pt>
                <c:pt idx="60">
                  <c:v>1</c:v>
                </c:pt>
                <c:pt idx="61">
                  <c:v>5</c:v>
                </c:pt>
                <c:pt idx="62">
                  <c:v>3</c:v>
                </c:pt>
                <c:pt idx="63">
                  <c:v>14</c:v>
                </c:pt>
                <c:pt idx="64">
                  <c:v>8</c:v>
                </c:pt>
                <c:pt idx="65">
                  <c:v>1</c:v>
                </c:pt>
                <c:pt idx="66">
                  <c:v>5</c:v>
                </c:pt>
                <c:pt idx="67">
                  <c:v>10</c:v>
                </c:pt>
                <c:pt idx="68">
                  <c:v>5</c:v>
                </c:pt>
                <c:pt idx="69">
                  <c:v>5</c:v>
                </c:pt>
                <c:pt idx="70">
                  <c:v>4</c:v>
                </c:pt>
                <c:pt idx="71">
                  <c:v>9</c:v>
                </c:pt>
                <c:pt idx="72">
                  <c:v>11</c:v>
                </c:pt>
                <c:pt idx="73">
                  <c:v>13</c:v>
                </c:pt>
                <c:pt idx="74">
                  <c:v>15</c:v>
                </c:pt>
                <c:pt idx="75">
                  <c:v>2</c:v>
                </c:pt>
                <c:pt idx="76">
                  <c:v>3</c:v>
                </c:pt>
                <c:pt idx="77">
                  <c:v>3</c:v>
                </c:pt>
                <c:pt idx="78">
                  <c:v>6</c:v>
                </c:pt>
                <c:pt idx="79">
                  <c:v>2</c:v>
                </c:pt>
                <c:pt idx="80">
                  <c:v>16</c:v>
                </c:pt>
                <c:pt idx="81">
                  <c:v>3</c:v>
                </c:pt>
                <c:pt idx="82">
                  <c:v>6</c:v>
                </c:pt>
                <c:pt idx="83">
                  <c:v>2</c:v>
                </c:pt>
                <c:pt idx="84">
                  <c:v>14</c:v>
                </c:pt>
                <c:pt idx="85">
                  <c:v>9</c:v>
                </c:pt>
                <c:pt idx="86">
                  <c:v>18</c:v>
                </c:pt>
                <c:pt idx="87">
                  <c:v>2</c:v>
                </c:pt>
                <c:pt idx="88">
                  <c:v>14</c:v>
                </c:pt>
                <c:pt idx="89">
                  <c:v>17</c:v>
                </c:pt>
                <c:pt idx="90">
                  <c:v>18</c:v>
                </c:pt>
                <c:pt idx="91">
                  <c:v>13</c:v>
                </c:pt>
                <c:pt idx="92">
                  <c:v>11</c:v>
                </c:pt>
                <c:pt idx="93">
                  <c:v>16</c:v>
                </c:pt>
                <c:pt idx="94">
                  <c:v>19</c:v>
                </c:pt>
                <c:pt idx="95">
                  <c:v>17</c:v>
                </c:pt>
                <c:pt idx="96">
                  <c:v>14</c:v>
                </c:pt>
                <c:pt idx="97">
                  <c:v>14</c:v>
                </c:pt>
                <c:pt idx="98">
                  <c:v>19</c:v>
                </c:pt>
                <c:pt idx="99">
                  <c:v>9</c:v>
                </c:pt>
                <c:pt idx="100">
                  <c:v>18</c:v>
                </c:pt>
                <c:pt idx="101">
                  <c:v>13</c:v>
                </c:pt>
                <c:pt idx="102">
                  <c:v>3</c:v>
                </c:pt>
                <c:pt idx="103">
                  <c:v>1</c:v>
                </c:pt>
                <c:pt idx="104">
                  <c:v>2</c:v>
                </c:pt>
                <c:pt idx="105">
                  <c:v>6</c:v>
                </c:pt>
                <c:pt idx="106">
                  <c:v>10</c:v>
                </c:pt>
                <c:pt idx="107">
                  <c:v>10</c:v>
                </c:pt>
                <c:pt idx="108">
                  <c:v>17</c:v>
                </c:pt>
                <c:pt idx="109">
                  <c:v>19</c:v>
                </c:pt>
                <c:pt idx="110">
                  <c:v>12</c:v>
                </c:pt>
                <c:pt idx="111">
                  <c:v>7</c:v>
                </c:pt>
                <c:pt idx="112">
                  <c:v>1</c:v>
                </c:pt>
                <c:pt idx="113">
                  <c:v>5</c:v>
                </c:pt>
                <c:pt idx="114">
                  <c:v>8</c:v>
                </c:pt>
                <c:pt idx="115">
                  <c:v>2</c:v>
                </c:pt>
                <c:pt idx="116">
                  <c:v>15</c:v>
                </c:pt>
                <c:pt idx="117">
                  <c:v>17</c:v>
                </c:pt>
                <c:pt idx="118">
                  <c:v>17</c:v>
                </c:pt>
                <c:pt idx="119">
                  <c:v>7</c:v>
                </c:pt>
                <c:pt idx="120">
                  <c:v>10</c:v>
                </c:pt>
                <c:pt idx="121">
                  <c:v>16</c:v>
                </c:pt>
                <c:pt idx="122">
                  <c:v>13</c:v>
                </c:pt>
                <c:pt idx="123">
                  <c:v>16</c:v>
                </c:pt>
                <c:pt idx="124">
                  <c:v>10</c:v>
                </c:pt>
                <c:pt idx="125">
                  <c:v>15</c:v>
                </c:pt>
                <c:pt idx="126">
                  <c:v>19</c:v>
                </c:pt>
                <c:pt idx="127">
                  <c:v>18</c:v>
                </c:pt>
                <c:pt idx="128">
                  <c:v>1</c:v>
                </c:pt>
                <c:pt idx="129">
                  <c:v>9</c:v>
                </c:pt>
                <c:pt idx="130">
                  <c:v>5</c:v>
                </c:pt>
                <c:pt idx="131">
                  <c:v>1</c:v>
                </c:pt>
                <c:pt idx="132">
                  <c:v>1</c:v>
                </c:pt>
                <c:pt idx="133">
                  <c:v>2</c:v>
                </c:pt>
                <c:pt idx="134">
                  <c:v>8</c:v>
                </c:pt>
                <c:pt idx="135">
                  <c:v>5</c:v>
                </c:pt>
                <c:pt idx="136">
                  <c:v>5</c:v>
                </c:pt>
                <c:pt idx="137">
                  <c:v>6</c:v>
                </c:pt>
                <c:pt idx="138">
                  <c:v>3</c:v>
                </c:pt>
                <c:pt idx="139">
                  <c:v>7</c:v>
                </c:pt>
                <c:pt idx="140">
                  <c:v>13</c:v>
                </c:pt>
                <c:pt idx="141">
                  <c:v>5</c:v>
                </c:pt>
                <c:pt idx="142">
                  <c:v>15</c:v>
                </c:pt>
                <c:pt idx="143">
                  <c:v>7</c:v>
                </c:pt>
                <c:pt idx="144">
                  <c:v>18</c:v>
                </c:pt>
                <c:pt idx="145">
                  <c:v>18</c:v>
                </c:pt>
                <c:pt idx="146">
                  <c:v>10</c:v>
                </c:pt>
                <c:pt idx="147">
                  <c:v>16</c:v>
                </c:pt>
                <c:pt idx="148">
                  <c:v>7</c:v>
                </c:pt>
                <c:pt idx="149">
                  <c:v>10</c:v>
                </c:pt>
                <c:pt idx="150">
                  <c:v>5</c:v>
                </c:pt>
                <c:pt idx="151">
                  <c:v>7</c:v>
                </c:pt>
                <c:pt idx="152">
                  <c:v>9</c:v>
                </c:pt>
                <c:pt idx="153">
                  <c:v>4</c:v>
                </c:pt>
                <c:pt idx="154">
                  <c:v>8</c:v>
                </c:pt>
                <c:pt idx="155">
                  <c:v>7</c:v>
                </c:pt>
                <c:pt idx="156">
                  <c:v>12</c:v>
                </c:pt>
                <c:pt idx="157">
                  <c:v>5</c:v>
                </c:pt>
                <c:pt idx="158">
                  <c:v>14</c:v>
                </c:pt>
                <c:pt idx="159">
                  <c:v>2</c:v>
                </c:pt>
                <c:pt idx="160">
                  <c:v>1</c:v>
                </c:pt>
                <c:pt idx="161">
                  <c:v>13</c:v>
                </c:pt>
                <c:pt idx="162">
                  <c:v>10</c:v>
                </c:pt>
                <c:pt idx="163">
                  <c:v>5</c:v>
                </c:pt>
                <c:pt idx="164">
                  <c:v>14</c:v>
                </c:pt>
                <c:pt idx="165">
                  <c:v>13</c:v>
                </c:pt>
                <c:pt idx="166">
                  <c:v>5</c:v>
                </c:pt>
                <c:pt idx="167">
                  <c:v>11</c:v>
                </c:pt>
                <c:pt idx="168">
                  <c:v>8</c:v>
                </c:pt>
                <c:pt idx="169">
                  <c:v>1</c:v>
                </c:pt>
                <c:pt idx="170">
                  <c:v>5</c:v>
                </c:pt>
                <c:pt idx="171">
                  <c:v>9</c:v>
                </c:pt>
                <c:pt idx="172">
                  <c:v>8</c:v>
                </c:pt>
                <c:pt idx="173">
                  <c:v>15</c:v>
                </c:pt>
                <c:pt idx="174">
                  <c:v>17</c:v>
                </c:pt>
                <c:pt idx="175">
                  <c:v>15</c:v>
                </c:pt>
                <c:pt idx="176">
                  <c:v>7</c:v>
                </c:pt>
                <c:pt idx="177">
                  <c:v>1</c:v>
                </c:pt>
                <c:pt idx="178">
                  <c:v>7</c:v>
                </c:pt>
                <c:pt idx="179">
                  <c:v>9</c:v>
                </c:pt>
                <c:pt idx="180">
                  <c:v>6</c:v>
                </c:pt>
                <c:pt idx="181">
                  <c:v>1</c:v>
                </c:pt>
                <c:pt idx="182">
                  <c:v>16</c:v>
                </c:pt>
                <c:pt idx="183">
                  <c:v>13</c:v>
                </c:pt>
                <c:pt idx="184">
                  <c:v>4</c:v>
                </c:pt>
                <c:pt idx="185">
                  <c:v>13</c:v>
                </c:pt>
                <c:pt idx="186">
                  <c:v>11</c:v>
                </c:pt>
                <c:pt idx="187">
                  <c:v>16</c:v>
                </c:pt>
                <c:pt idx="188">
                  <c:v>18</c:v>
                </c:pt>
                <c:pt idx="189">
                  <c:v>19</c:v>
                </c:pt>
                <c:pt idx="190">
                  <c:v>13</c:v>
                </c:pt>
                <c:pt idx="191">
                  <c:v>17</c:v>
                </c:pt>
                <c:pt idx="192">
                  <c:v>18</c:v>
                </c:pt>
                <c:pt idx="193">
                  <c:v>19</c:v>
                </c:pt>
                <c:pt idx="194">
                  <c:v>1</c:v>
                </c:pt>
                <c:pt idx="195">
                  <c:v>8</c:v>
                </c:pt>
                <c:pt idx="196">
                  <c:v>18</c:v>
                </c:pt>
                <c:pt idx="197">
                  <c:v>12</c:v>
                </c:pt>
                <c:pt idx="198">
                  <c:v>6</c:v>
                </c:pt>
                <c:pt idx="199">
                  <c:v>8</c:v>
                </c:pt>
                <c:pt idx="200">
                  <c:v>4</c:v>
                </c:pt>
                <c:pt idx="201">
                  <c:v>1</c:v>
                </c:pt>
                <c:pt idx="202">
                  <c:v>17</c:v>
                </c:pt>
                <c:pt idx="203">
                  <c:v>17</c:v>
                </c:pt>
                <c:pt idx="204">
                  <c:v>18</c:v>
                </c:pt>
                <c:pt idx="205">
                  <c:v>19</c:v>
                </c:pt>
                <c:pt idx="206">
                  <c:v>16</c:v>
                </c:pt>
                <c:pt idx="207">
                  <c:v>15</c:v>
                </c:pt>
                <c:pt idx="208">
                  <c:v>17</c:v>
                </c:pt>
                <c:pt idx="209">
                  <c:v>11</c:v>
                </c:pt>
                <c:pt idx="210">
                  <c:v>18</c:v>
                </c:pt>
                <c:pt idx="211">
                  <c:v>11</c:v>
                </c:pt>
                <c:pt idx="212">
                  <c:v>2</c:v>
                </c:pt>
                <c:pt idx="213">
                  <c:v>8</c:v>
                </c:pt>
                <c:pt idx="214">
                  <c:v>18</c:v>
                </c:pt>
                <c:pt idx="215">
                  <c:v>12</c:v>
                </c:pt>
                <c:pt idx="216">
                  <c:v>12</c:v>
                </c:pt>
                <c:pt idx="217">
                  <c:v>10</c:v>
                </c:pt>
                <c:pt idx="218">
                  <c:v>6</c:v>
                </c:pt>
                <c:pt idx="219">
                  <c:v>15</c:v>
                </c:pt>
                <c:pt idx="220">
                  <c:v>12</c:v>
                </c:pt>
                <c:pt idx="221">
                  <c:v>12</c:v>
                </c:pt>
                <c:pt idx="222">
                  <c:v>8</c:v>
                </c:pt>
                <c:pt idx="223">
                  <c:v>1</c:v>
                </c:pt>
                <c:pt idx="224">
                  <c:v>9</c:v>
                </c:pt>
                <c:pt idx="225">
                  <c:v>6</c:v>
                </c:pt>
                <c:pt idx="226">
                  <c:v>1</c:v>
                </c:pt>
                <c:pt idx="227">
                  <c:v>12</c:v>
                </c:pt>
                <c:pt idx="228">
                  <c:v>6</c:v>
                </c:pt>
                <c:pt idx="229">
                  <c:v>10</c:v>
                </c:pt>
                <c:pt idx="230">
                  <c:v>10</c:v>
                </c:pt>
                <c:pt idx="231">
                  <c:v>6</c:v>
                </c:pt>
                <c:pt idx="232">
                  <c:v>15</c:v>
                </c:pt>
                <c:pt idx="233">
                  <c:v>14</c:v>
                </c:pt>
                <c:pt idx="234">
                  <c:v>17</c:v>
                </c:pt>
                <c:pt idx="235">
                  <c:v>17</c:v>
                </c:pt>
                <c:pt idx="236">
                  <c:v>1</c:v>
                </c:pt>
                <c:pt idx="237">
                  <c:v>13</c:v>
                </c:pt>
                <c:pt idx="238">
                  <c:v>11</c:v>
                </c:pt>
                <c:pt idx="239">
                  <c:v>4</c:v>
                </c:pt>
                <c:pt idx="240">
                  <c:v>1</c:v>
                </c:pt>
                <c:pt idx="241">
                  <c:v>16</c:v>
                </c:pt>
                <c:pt idx="242">
                  <c:v>6</c:v>
                </c:pt>
                <c:pt idx="243">
                  <c:v>17</c:v>
                </c:pt>
                <c:pt idx="244">
                  <c:v>10</c:v>
                </c:pt>
                <c:pt idx="245">
                  <c:v>2</c:v>
                </c:pt>
                <c:pt idx="246">
                  <c:v>4</c:v>
                </c:pt>
                <c:pt idx="247">
                  <c:v>5</c:v>
                </c:pt>
                <c:pt idx="248">
                  <c:v>14</c:v>
                </c:pt>
                <c:pt idx="249">
                  <c:v>8</c:v>
                </c:pt>
                <c:pt idx="250">
                  <c:v>10</c:v>
                </c:pt>
                <c:pt idx="251">
                  <c:v>9</c:v>
                </c:pt>
                <c:pt idx="252">
                  <c:v>13</c:v>
                </c:pt>
                <c:pt idx="253">
                  <c:v>6</c:v>
                </c:pt>
                <c:pt idx="254">
                  <c:v>6</c:v>
                </c:pt>
                <c:pt idx="255">
                  <c:v>4</c:v>
                </c:pt>
                <c:pt idx="256">
                  <c:v>18</c:v>
                </c:pt>
                <c:pt idx="257">
                  <c:v>3</c:v>
                </c:pt>
                <c:pt idx="258">
                  <c:v>16</c:v>
                </c:pt>
                <c:pt idx="259">
                  <c:v>7</c:v>
                </c:pt>
                <c:pt idx="260">
                  <c:v>1</c:v>
                </c:pt>
                <c:pt idx="261">
                  <c:v>10</c:v>
                </c:pt>
                <c:pt idx="262">
                  <c:v>11</c:v>
                </c:pt>
                <c:pt idx="263">
                  <c:v>7</c:v>
                </c:pt>
                <c:pt idx="264">
                  <c:v>6</c:v>
                </c:pt>
                <c:pt idx="265">
                  <c:v>9</c:v>
                </c:pt>
                <c:pt idx="266">
                  <c:v>14</c:v>
                </c:pt>
                <c:pt idx="267">
                  <c:v>8</c:v>
                </c:pt>
                <c:pt idx="268">
                  <c:v>17</c:v>
                </c:pt>
                <c:pt idx="269">
                  <c:v>7</c:v>
                </c:pt>
                <c:pt idx="270">
                  <c:v>16</c:v>
                </c:pt>
                <c:pt idx="271">
                  <c:v>7</c:v>
                </c:pt>
                <c:pt idx="272">
                  <c:v>13</c:v>
                </c:pt>
                <c:pt idx="273">
                  <c:v>10</c:v>
                </c:pt>
                <c:pt idx="274">
                  <c:v>17</c:v>
                </c:pt>
                <c:pt idx="275">
                  <c:v>2</c:v>
                </c:pt>
                <c:pt idx="276">
                  <c:v>2</c:v>
                </c:pt>
                <c:pt idx="277">
                  <c:v>6</c:v>
                </c:pt>
                <c:pt idx="278">
                  <c:v>7</c:v>
                </c:pt>
                <c:pt idx="279">
                  <c:v>3</c:v>
                </c:pt>
                <c:pt idx="280">
                  <c:v>12</c:v>
                </c:pt>
                <c:pt idx="281">
                  <c:v>5</c:v>
                </c:pt>
                <c:pt idx="282">
                  <c:v>10</c:v>
                </c:pt>
                <c:pt idx="283">
                  <c:v>18</c:v>
                </c:pt>
                <c:pt idx="284">
                  <c:v>17</c:v>
                </c:pt>
                <c:pt idx="285">
                  <c:v>14</c:v>
                </c:pt>
                <c:pt idx="286">
                  <c:v>12</c:v>
                </c:pt>
                <c:pt idx="287">
                  <c:v>14</c:v>
                </c:pt>
                <c:pt idx="288">
                  <c:v>4</c:v>
                </c:pt>
                <c:pt idx="289">
                  <c:v>17</c:v>
                </c:pt>
                <c:pt idx="290">
                  <c:v>2</c:v>
                </c:pt>
                <c:pt idx="291">
                  <c:v>19</c:v>
                </c:pt>
                <c:pt idx="292">
                  <c:v>18</c:v>
                </c:pt>
                <c:pt idx="293">
                  <c:v>7</c:v>
                </c:pt>
                <c:pt idx="294">
                  <c:v>15</c:v>
                </c:pt>
                <c:pt idx="295">
                  <c:v>15</c:v>
                </c:pt>
                <c:pt idx="296">
                  <c:v>19</c:v>
                </c:pt>
                <c:pt idx="297">
                  <c:v>18</c:v>
                </c:pt>
                <c:pt idx="298">
                  <c:v>17</c:v>
                </c:pt>
                <c:pt idx="299">
                  <c:v>11</c:v>
                </c:pt>
                <c:pt idx="300">
                  <c:v>11</c:v>
                </c:pt>
                <c:pt idx="301">
                  <c:v>15</c:v>
                </c:pt>
                <c:pt idx="302">
                  <c:v>15</c:v>
                </c:pt>
                <c:pt idx="303">
                  <c:v>17</c:v>
                </c:pt>
                <c:pt idx="304">
                  <c:v>19</c:v>
                </c:pt>
                <c:pt idx="305">
                  <c:v>8</c:v>
                </c:pt>
                <c:pt idx="306">
                  <c:v>18</c:v>
                </c:pt>
                <c:pt idx="307">
                  <c:v>17</c:v>
                </c:pt>
                <c:pt idx="308">
                  <c:v>15</c:v>
                </c:pt>
                <c:pt idx="309">
                  <c:v>19</c:v>
                </c:pt>
                <c:pt idx="310">
                  <c:v>7</c:v>
                </c:pt>
                <c:pt idx="311">
                  <c:v>13</c:v>
                </c:pt>
                <c:pt idx="312">
                  <c:v>14</c:v>
                </c:pt>
                <c:pt idx="313">
                  <c:v>6</c:v>
                </c:pt>
                <c:pt idx="314">
                  <c:v>5</c:v>
                </c:pt>
                <c:pt idx="315">
                  <c:v>12</c:v>
                </c:pt>
                <c:pt idx="316">
                  <c:v>4</c:v>
                </c:pt>
                <c:pt idx="317">
                  <c:v>14</c:v>
                </c:pt>
                <c:pt idx="318">
                  <c:v>14</c:v>
                </c:pt>
                <c:pt idx="319">
                  <c:v>5</c:v>
                </c:pt>
                <c:pt idx="320">
                  <c:v>8</c:v>
                </c:pt>
                <c:pt idx="321">
                  <c:v>11</c:v>
                </c:pt>
                <c:pt idx="322">
                  <c:v>3</c:v>
                </c:pt>
                <c:pt idx="323">
                  <c:v>7</c:v>
                </c:pt>
                <c:pt idx="324">
                  <c:v>7</c:v>
                </c:pt>
                <c:pt idx="325">
                  <c:v>6</c:v>
                </c:pt>
                <c:pt idx="326">
                  <c:v>11</c:v>
                </c:pt>
                <c:pt idx="327">
                  <c:v>10</c:v>
                </c:pt>
                <c:pt idx="328">
                  <c:v>8</c:v>
                </c:pt>
                <c:pt idx="329">
                  <c:v>14</c:v>
                </c:pt>
                <c:pt idx="330">
                  <c:v>15</c:v>
                </c:pt>
                <c:pt idx="331">
                  <c:v>6</c:v>
                </c:pt>
                <c:pt idx="332">
                  <c:v>15</c:v>
                </c:pt>
                <c:pt idx="333">
                  <c:v>1</c:v>
                </c:pt>
                <c:pt idx="334">
                  <c:v>11</c:v>
                </c:pt>
              </c:numCache>
            </c:numRef>
          </c:val>
          <c:smooth val="0"/>
          <c:extLst>
            <c:ext xmlns:c16="http://schemas.microsoft.com/office/drawing/2014/chart" uri="{C3380CC4-5D6E-409C-BE32-E72D297353CC}">
              <c16:uniqueId val="{00000012-C7DE-403D-88F5-B335FAEF3A9F}"/>
            </c:ext>
          </c:extLst>
        </c:ser>
        <c:ser>
          <c:idx val="19"/>
          <c:order val="19"/>
          <c:tx>
            <c:strRef>
              <c:f>Sheet7!$X$1</c:f>
              <c:strCache>
                <c:ptCount val="1"/>
                <c:pt idx="0">
                  <c:v>Rank of F_lambda20</c:v>
                </c:pt>
              </c:strCache>
            </c:strRef>
          </c:tx>
          <c:spPr>
            <a:ln w="19050" cap="rnd">
              <a:solidFill>
                <a:schemeClr val="accent2">
                  <a:lumMod val="80000"/>
                </a:schemeClr>
              </a:solidFill>
              <a:round/>
            </a:ln>
            <a:effectLst/>
          </c:spPr>
          <c:marker>
            <c:symbol val="none"/>
          </c:marker>
          <c:cat>
            <c:numRef>
              <c:f>Sheet7!$A$2:$A$336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Sheet7!$X$2:$X$336</c:f>
              <c:numCache>
                <c:formatCode>General</c:formatCode>
                <c:ptCount val="335"/>
                <c:pt idx="0">
                  <c:v>15</c:v>
                </c:pt>
                <c:pt idx="1">
                  <c:v>8</c:v>
                </c:pt>
                <c:pt idx="2">
                  <c:v>1</c:v>
                </c:pt>
                <c:pt idx="3">
                  <c:v>7</c:v>
                </c:pt>
                <c:pt idx="4">
                  <c:v>8</c:v>
                </c:pt>
                <c:pt idx="5">
                  <c:v>10</c:v>
                </c:pt>
                <c:pt idx="6">
                  <c:v>6</c:v>
                </c:pt>
                <c:pt idx="7">
                  <c:v>3</c:v>
                </c:pt>
                <c:pt idx="8">
                  <c:v>17</c:v>
                </c:pt>
                <c:pt idx="9">
                  <c:v>3</c:v>
                </c:pt>
                <c:pt idx="10">
                  <c:v>12</c:v>
                </c:pt>
                <c:pt idx="11">
                  <c:v>16</c:v>
                </c:pt>
                <c:pt idx="12">
                  <c:v>5</c:v>
                </c:pt>
                <c:pt idx="13">
                  <c:v>13</c:v>
                </c:pt>
                <c:pt idx="14">
                  <c:v>11</c:v>
                </c:pt>
                <c:pt idx="15">
                  <c:v>3</c:v>
                </c:pt>
                <c:pt idx="16">
                  <c:v>8</c:v>
                </c:pt>
                <c:pt idx="17">
                  <c:v>1</c:v>
                </c:pt>
                <c:pt idx="18">
                  <c:v>7</c:v>
                </c:pt>
                <c:pt idx="19">
                  <c:v>13</c:v>
                </c:pt>
                <c:pt idx="20">
                  <c:v>5</c:v>
                </c:pt>
                <c:pt idx="21">
                  <c:v>13</c:v>
                </c:pt>
                <c:pt idx="22">
                  <c:v>13</c:v>
                </c:pt>
                <c:pt idx="23">
                  <c:v>8</c:v>
                </c:pt>
                <c:pt idx="24">
                  <c:v>12</c:v>
                </c:pt>
                <c:pt idx="25">
                  <c:v>11</c:v>
                </c:pt>
                <c:pt idx="26">
                  <c:v>1</c:v>
                </c:pt>
                <c:pt idx="27">
                  <c:v>8</c:v>
                </c:pt>
                <c:pt idx="28">
                  <c:v>11</c:v>
                </c:pt>
                <c:pt idx="29">
                  <c:v>12</c:v>
                </c:pt>
                <c:pt idx="30">
                  <c:v>1</c:v>
                </c:pt>
                <c:pt idx="31">
                  <c:v>15</c:v>
                </c:pt>
                <c:pt idx="32">
                  <c:v>8</c:v>
                </c:pt>
                <c:pt idx="33">
                  <c:v>1</c:v>
                </c:pt>
                <c:pt idx="34">
                  <c:v>17</c:v>
                </c:pt>
                <c:pt idx="35">
                  <c:v>18</c:v>
                </c:pt>
                <c:pt idx="36">
                  <c:v>5</c:v>
                </c:pt>
                <c:pt idx="37">
                  <c:v>8</c:v>
                </c:pt>
                <c:pt idx="38">
                  <c:v>13</c:v>
                </c:pt>
                <c:pt idx="39">
                  <c:v>15</c:v>
                </c:pt>
                <c:pt idx="40">
                  <c:v>1</c:v>
                </c:pt>
                <c:pt idx="41">
                  <c:v>1</c:v>
                </c:pt>
                <c:pt idx="42">
                  <c:v>1</c:v>
                </c:pt>
                <c:pt idx="43">
                  <c:v>1</c:v>
                </c:pt>
                <c:pt idx="44">
                  <c:v>9</c:v>
                </c:pt>
                <c:pt idx="45">
                  <c:v>19</c:v>
                </c:pt>
                <c:pt idx="46">
                  <c:v>9</c:v>
                </c:pt>
                <c:pt idx="47">
                  <c:v>3</c:v>
                </c:pt>
                <c:pt idx="48">
                  <c:v>15</c:v>
                </c:pt>
                <c:pt idx="49">
                  <c:v>18</c:v>
                </c:pt>
                <c:pt idx="50">
                  <c:v>14</c:v>
                </c:pt>
                <c:pt idx="51">
                  <c:v>8</c:v>
                </c:pt>
                <c:pt idx="52">
                  <c:v>14</c:v>
                </c:pt>
                <c:pt idx="53">
                  <c:v>19</c:v>
                </c:pt>
                <c:pt idx="54">
                  <c:v>4</c:v>
                </c:pt>
                <c:pt idx="55">
                  <c:v>11</c:v>
                </c:pt>
                <c:pt idx="56">
                  <c:v>14</c:v>
                </c:pt>
                <c:pt idx="57">
                  <c:v>18</c:v>
                </c:pt>
                <c:pt idx="58">
                  <c:v>18</c:v>
                </c:pt>
                <c:pt idx="59">
                  <c:v>9</c:v>
                </c:pt>
                <c:pt idx="60">
                  <c:v>2</c:v>
                </c:pt>
                <c:pt idx="61">
                  <c:v>3</c:v>
                </c:pt>
                <c:pt idx="62">
                  <c:v>10</c:v>
                </c:pt>
                <c:pt idx="63">
                  <c:v>17</c:v>
                </c:pt>
                <c:pt idx="64">
                  <c:v>10</c:v>
                </c:pt>
                <c:pt idx="65">
                  <c:v>19</c:v>
                </c:pt>
                <c:pt idx="66">
                  <c:v>16</c:v>
                </c:pt>
                <c:pt idx="67">
                  <c:v>13</c:v>
                </c:pt>
                <c:pt idx="68">
                  <c:v>7</c:v>
                </c:pt>
                <c:pt idx="69">
                  <c:v>16</c:v>
                </c:pt>
                <c:pt idx="70">
                  <c:v>10</c:v>
                </c:pt>
                <c:pt idx="71">
                  <c:v>12</c:v>
                </c:pt>
                <c:pt idx="72">
                  <c:v>1</c:v>
                </c:pt>
                <c:pt idx="73">
                  <c:v>10</c:v>
                </c:pt>
                <c:pt idx="74">
                  <c:v>8</c:v>
                </c:pt>
                <c:pt idx="75">
                  <c:v>16</c:v>
                </c:pt>
                <c:pt idx="76">
                  <c:v>18</c:v>
                </c:pt>
                <c:pt idx="77">
                  <c:v>18</c:v>
                </c:pt>
                <c:pt idx="78">
                  <c:v>17</c:v>
                </c:pt>
                <c:pt idx="79">
                  <c:v>15</c:v>
                </c:pt>
                <c:pt idx="80">
                  <c:v>2</c:v>
                </c:pt>
                <c:pt idx="81">
                  <c:v>10</c:v>
                </c:pt>
                <c:pt idx="82">
                  <c:v>16</c:v>
                </c:pt>
                <c:pt idx="83">
                  <c:v>18</c:v>
                </c:pt>
                <c:pt idx="84">
                  <c:v>16</c:v>
                </c:pt>
                <c:pt idx="85">
                  <c:v>10</c:v>
                </c:pt>
                <c:pt idx="86">
                  <c:v>4</c:v>
                </c:pt>
                <c:pt idx="87">
                  <c:v>10</c:v>
                </c:pt>
                <c:pt idx="88">
                  <c:v>11</c:v>
                </c:pt>
                <c:pt idx="89">
                  <c:v>11</c:v>
                </c:pt>
                <c:pt idx="90">
                  <c:v>11</c:v>
                </c:pt>
                <c:pt idx="91">
                  <c:v>2</c:v>
                </c:pt>
                <c:pt idx="92">
                  <c:v>5</c:v>
                </c:pt>
                <c:pt idx="93">
                  <c:v>6</c:v>
                </c:pt>
                <c:pt idx="94">
                  <c:v>17</c:v>
                </c:pt>
                <c:pt idx="95">
                  <c:v>16</c:v>
                </c:pt>
                <c:pt idx="96">
                  <c:v>8</c:v>
                </c:pt>
                <c:pt idx="97">
                  <c:v>4</c:v>
                </c:pt>
                <c:pt idx="98">
                  <c:v>17</c:v>
                </c:pt>
                <c:pt idx="99">
                  <c:v>19</c:v>
                </c:pt>
                <c:pt idx="100">
                  <c:v>16</c:v>
                </c:pt>
                <c:pt idx="101">
                  <c:v>8</c:v>
                </c:pt>
                <c:pt idx="102">
                  <c:v>10</c:v>
                </c:pt>
                <c:pt idx="103">
                  <c:v>17</c:v>
                </c:pt>
                <c:pt idx="104">
                  <c:v>13</c:v>
                </c:pt>
                <c:pt idx="105">
                  <c:v>2</c:v>
                </c:pt>
                <c:pt idx="106">
                  <c:v>8</c:v>
                </c:pt>
                <c:pt idx="107">
                  <c:v>9</c:v>
                </c:pt>
                <c:pt idx="108">
                  <c:v>11</c:v>
                </c:pt>
                <c:pt idx="109">
                  <c:v>7</c:v>
                </c:pt>
                <c:pt idx="110">
                  <c:v>14</c:v>
                </c:pt>
                <c:pt idx="111">
                  <c:v>13</c:v>
                </c:pt>
                <c:pt idx="112">
                  <c:v>8</c:v>
                </c:pt>
                <c:pt idx="113">
                  <c:v>17</c:v>
                </c:pt>
                <c:pt idx="114">
                  <c:v>17</c:v>
                </c:pt>
                <c:pt idx="115">
                  <c:v>18</c:v>
                </c:pt>
                <c:pt idx="116">
                  <c:v>16</c:v>
                </c:pt>
                <c:pt idx="117">
                  <c:v>13</c:v>
                </c:pt>
                <c:pt idx="118">
                  <c:v>3</c:v>
                </c:pt>
                <c:pt idx="119">
                  <c:v>1</c:v>
                </c:pt>
                <c:pt idx="120">
                  <c:v>5</c:v>
                </c:pt>
                <c:pt idx="121">
                  <c:v>12</c:v>
                </c:pt>
                <c:pt idx="122">
                  <c:v>16</c:v>
                </c:pt>
                <c:pt idx="123">
                  <c:v>15</c:v>
                </c:pt>
                <c:pt idx="124">
                  <c:v>14</c:v>
                </c:pt>
                <c:pt idx="125">
                  <c:v>14</c:v>
                </c:pt>
                <c:pt idx="126">
                  <c:v>2</c:v>
                </c:pt>
                <c:pt idx="127">
                  <c:v>3</c:v>
                </c:pt>
                <c:pt idx="128">
                  <c:v>10</c:v>
                </c:pt>
                <c:pt idx="129">
                  <c:v>14</c:v>
                </c:pt>
                <c:pt idx="130">
                  <c:v>13</c:v>
                </c:pt>
                <c:pt idx="131">
                  <c:v>15</c:v>
                </c:pt>
                <c:pt idx="132">
                  <c:v>7</c:v>
                </c:pt>
                <c:pt idx="133">
                  <c:v>1</c:v>
                </c:pt>
                <c:pt idx="134">
                  <c:v>7</c:v>
                </c:pt>
                <c:pt idx="135">
                  <c:v>14</c:v>
                </c:pt>
                <c:pt idx="136">
                  <c:v>13</c:v>
                </c:pt>
                <c:pt idx="137">
                  <c:v>15</c:v>
                </c:pt>
                <c:pt idx="138">
                  <c:v>5</c:v>
                </c:pt>
                <c:pt idx="139">
                  <c:v>14</c:v>
                </c:pt>
                <c:pt idx="140">
                  <c:v>14</c:v>
                </c:pt>
                <c:pt idx="141">
                  <c:v>15</c:v>
                </c:pt>
                <c:pt idx="142">
                  <c:v>11</c:v>
                </c:pt>
                <c:pt idx="143">
                  <c:v>10</c:v>
                </c:pt>
                <c:pt idx="144">
                  <c:v>12</c:v>
                </c:pt>
                <c:pt idx="145">
                  <c:v>4</c:v>
                </c:pt>
                <c:pt idx="146">
                  <c:v>11</c:v>
                </c:pt>
                <c:pt idx="147">
                  <c:v>12</c:v>
                </c:pt>
                <c:pt idx="148">
                  <c:v>1</c:v>
                </c:pt>
                <c:pt idx="149">
                  <c:v>5</c:v>
                </c:pt>
                <c:pt idx="150">
                  <c:v>2</c:v>
                </c:pt>
                <c:pt idx="151">
                  <c:v>3</c:v>
                </c:pt>
                <c:pt idx="152">
                  <c:v>7</c:v>
                </c:pt>
                <c:pt idx="153">
                  <c:v>6</c:v>
                </c:pt>
                <c:pt idx="154">
                  <c:v>1</c:v>
                </c:pt>
                <c:pt idx="155">
                  <c:v>3</c:v>
                </c:pt>
                <c:pt idx="156">
                  <c:v>7</c:v>
                </c:pt>
                <c:pt idx="157">
                  <c:v>2</c:v>
                </c:pt>
                <c:pt idx="158">
                  <c:v>2</c:v>
                </c:pt>
                <c:pt idx="159">
                  <c:v>11</c:v>
                </c:pt>
                <c:pt idx="160">
                  <c:v>4</c:v>
                </c:pt>
                <c:pt idx="161">
                  <c:v>17</c:v>
                </c:pt>
                <c:pt idx="162">
                  <c:v>7</c:v>
                </c:pt>
                <c:pt idx="163">
                  <c:v>3</c:v>
                </c:pt>
                <c:pt idx="164">
                  <c:v>9</c:v>
                </c:pt>
                <c:pt idx="165">
                  <c:v>1</c:v>
                </c:pt>
                <c:pt idx="166">
                  <c:v>1</c:v>
                </c:pt>
                <c:pt idx="167">
                  <c:v>1</c:v>
                </c:pt>
                <c:pt idx="168">
                  <c:v>13</c:v>
                </c:pt>
                <c:pt idx="169">
                  <c:v>13</c:v>
                </c:pt>
                <c:pt idx="170">
                  <c:v>6</c:v>
                </c:pt>
                <c:pt idx="171">
                  <c:v>8</c:v>
                </c:pt>
                <c:pt idx="172">
                  <c:v>1</c:v>
                </c:pt>
                <c:pt idx="173">
                  <c:v>16</c:v>
                </c:pt>
                <c:pt idx="174">
                  <c:v>12</c:v>
                </c:pt>
                <c:pt idx="175">
                  <c:v>12</c:v>
                </c:pt>
                <c:pt idx="176">
                  <c:v>19</c:v>
                </c:pt>
                <c:pt idx="177">
                  <c:v>13</c:v>
                </c:pt>
                <c:pt idx="178">
                  <c:v>1</c:v>
                </c:pt>
                <c:pt idx="179">
                  <c:v>3</c:v>
                </c:pt>
                <c:pt idx="180">
                  <c:v>5</c:v>
                </c:pt>
                <c:pt idx="181">
                  <c:v>7</c:v>
                </c:pt>
                <c:pt idx="182">
                  <c:v>6</c:v>
                </c:pt>
                <c:pt idx="183">
                  <c:v>15</c:v>
                </c:pt>
                <c:pt idx="184">
                  <c:v>15</c:v>
                </c:pt>
                <c:pt idx="185">
                  <c:v>14</c:v>
                </c:pt>
                <c:pt idx="186">
                  <c:v>5</c:v>
                </c:pt>
                <c:pt idx="187">
                  <c:v>13</c:v>
                </c:pt>
                <c:pt idx="188">
                  <c:v>12</c:v>
                </c:pt>
                <c:pt idx="189">
                  <c:v>12</c:v>
                </c:pt>
                <c:pt idx="190">
                  <c:v>1</c:v>
                </c:pt>
                <c:pt idx="191">
                  <c:v>12</c:v>
                </c:pt>
                <c:pt idx="192">
                  <c:v>16</c:v>
                </c:pt>
                <c:pt idx="193">
                  <c:v>16</c:v>
                </c:pt>
                <c:pt idx="194">
                  <c:v>6</c:v>
                </c:pt>
                <c:pt idx="195">
                  <c:v>5</c:v>
                </c:pt>
                <c:pt idx="196">
                  <c:v>8</c:v>
                </c:pt>
                <c:pt idx="197">
                  <c:v>13</c:v>
                </c:pt>
                <c:pt idx="198">
                  <c:v>1</c:v>
                </c:pt>
                <c:pt idx="199">
                  <c:v>2</c:v>
                </c:pt>
                <c:pt idx="200">
                  <c:v>1</c:v>
                </c:pt>
                <c:pt idx="201">
                  <c:v>7</c:v>
                </c:pt>
                <c:pt idx="202">
                  <c:v>1</c:v>
                </c:pt>
                <c:pt idx="203">
                  <c:v>1</c:v>
                </c:pt>
                <c:pt idx="204">
                  <c:v>12</c:v>
                </c:pt>
                <c:pt idx="205">
                  <c:v>9</c:v>
                </c:pt>
                <c:pt idx="206">
                  <c:v>1</c:v>
                </c:pt>
                <c:pt idx="207">
                  <c:v>2</c:v>
                </c:pt>
                <c:pt idx="208">
                  <c:v>2</c:v>
                </c:pt>
                <c:pt idx="209">
                  <c:v>4</c:v>
                </c:pt>
                <c:pt idx="210">
                  <c:v>4</c:v>
                </c:pt>
                <c:pt idx="211">
                  <c:v>1</c:v>
                </c:pt>
                <c:pt idx="212">
                  <c:v>10</c:v>
                </c:pt>
                <c:pt idx="213">
                  <c:v>10</c:v>
                </c:pt>
                <c:pt idx="214">
                  <c:v>1</c:v>
                </c:pt>
                <c:pt idx="215">
                  <c:v>3</c:v>
                </c:pt>
                <c:pt idx="216">
                  <c:v>11</c:v>
                </c:pt>
                <c:pt idx="217">
                  <c:v>14</c:v>
                </c:pt>
                <c:pt idx="218">
                  <c:v>13</c:v>
                </c:pt>
                <c:pt idx="219">
                  <c:v>9</c:v>
                </c:pt>
                <c:pt idx="220">
                  <c:v>4</c:v>
                </c:pt>
                <c:pt idx="221">
                  <c:v>4</c:v>
                </c:pt>
                <c:pt idx="222">
                  <c:v>12</c:v>
                </c:pt>
                <c:pt idx="223">
                  <c:v>15</c:v>
                </c:pt>
                <c:pt idx="224">
                  <c:v>11</c:v>
                </c:pt>
                <c:pt idx="225">
                  <c:v>1</c:v>
                </c:pt>
                <c:pt idx="226">
                  <c:v>11</c:v>
                </c:pt>
                <c:pt idx="227">
                  <c:v>4</c:v>
                </c:pt>
                <c:pt idx="228">
                  <c:v>2</c:v>
                </c:pt>
                <c:pt idx="229">
                  <c:v>13</c:v>
                </c:pt>
                <c:pt idx="230">
                  <c:v>15</c:v>
                </c:pt>
                <c:pt idx="231">
                  <c:v>1</c:v>
                </c:pt>
                <c:pt idx="232">
                  <c:v>3</c:v>
                </c:pt>
                <c:pt idx="233">
                  <c:v>11</c:v>
                </c:pt>
                <c:pt idx="234">
                  <c:v>5</c:v>
                </c:pt>
                <c:pt idx="235">
                  <c:v>8</c:v>
                </c:pt>
                <c:pt idx="236">
                  <c:v>2</c:v>
                </c:pt>
                <c:pt idx="237">
                  <c:v>3</c:v>
                </c:pt>
                <c:pt idx="238">
                  <c:v>7</c:v>
                </c:pt>
                <c:pt idx="239">
                  <c:v>1</c:v>
                </c:pt>
                <c:pt idx="240">
                  <c:v>3</c:v>
                </c:pt>
                <c:pt idx="241">
                  <c:v>1</c:v>
                </c:pt>
                <c:pt idx="242">
                  <c:v>7</c:v>
                </c:pt>
                <c:pt idx="243">
                  <c:v>2</c:v>
                </c:pt>
                <c:pt idx="244">
                  <c:v>13</c:v>
                </c:pt>
                <c:pt idx="245">
                  <c:v>13</c:v>
                </c:pt>
                <c:pt idx="246">
                  <c:v>6</c:v>
                </c:pt>
                <c:pt idx="247">
                  <c:v>10</c:v>
                </c:pt>
                <c:pt idx="248">
                  <c:v>8</c:v>
                </c:pt>
                <c:pt idx="249">
                  <c:v>1</c:v>
                </c:pt>
                <c:pt idx="250">
                  <c:v>12</c:v>
                </c:pt>
                <c:pt idx="251">
                  <c:v>7</c:v>
                </c:pt>
                <c:pt idx="252">
                  <c:v>17</c:v>
                </c:pt>
                <c:pt idx="253">
                  <c:v>10</c:v>
                </c:pt>
                <c:pt idx="254">
                  <c:v>17</c:v>
                </c:pt>
                <c:pt idx="255">
                  <c:v>11</c:v>
                </c:pt>
                <c:pt idx="256">
                  <c:v>12</c:v>
                </c:pt>
                <c:pt idx="257">
                  <c:v>10</c:v>
                </c:pt>
                <c:pt idx="258">
                  <c:v>2</c:v>
                </c:pt>
                <c:pt idx="259">
                  <c:v>14</c:v>
                </c:pt>
                <c:pt idx="260">
                  <c:v>14</c:v>
                </c:pt>
                <c:pt idx="261">
                  <c:v>11</c:v>
                </c:pt>
                <c:pt idx="262">
                  <c:v>7</c:v>
                </c:pt>
                <c:pt idx="263">
                  <c:v>2</c:v>
                </c:pt>
                <c:pt idx="264">
                  <c:v>1</c:v>
                </c:pt>
                <c:pt idx="265">
                  <c:v>13</c:v>
                </c:pt>
                <c:pt idx="266">
                  <c:v>15</c:v>
                </c:pt>
                <c:pt idx="267">
                  <c:v>11</c:v>
                </c:pt>
                <c:pt idx="268">
                  <c:v>4</c:v>
                </c:pt>
                <c:pt idx="269">
                  <c:v>11</c:v>
                </c:pt>
                <c:pt idx="270">
                  <c:v>2</c:v>
                </c:pt>
                <c:pt idx="271">
                  <c:v>11</c:v>
                </c:pt>
                <c:pt idx="272">
                  <c:v>11</c:v>
                </c:pt>
                <c:pt idx="273">
                  <c:v>8</c:v>
                </c:pt>
                <c:pt idx="274">
                  <c:v>12</c:v>
                </c:pt>
                <c:pt idx="275">
                  <c:v>8</c:v>
                </c:pt>
                <c:pt idx="276">
                  <c:v>11</c:v>
                </c:pt>
                <c:pt idx="277">
                  <c:v>5</c:v>
                </c:pt>
                <c:pt idx="278">
                  <c:v>6</c:v>
                </c:pt>
                <c:pt idx="279">
                  <c:v>8</c:v>
                </c:pt>
                <c:pt idx="280">
                  <c:v>8</c:v>
                </c:pt>
                <c:pt idx="281">
                  <c:v>17</c:v>
                </c:pt>
                <c:pt idx="282">
                  <c:v>1</c:v>
                </c:pt>
                <c:pt idx="283">
                  <c:v>12</c:v>
                </c:pt>
                <c:pt idx="284">
                  <c:v>6</c:v>
                </c:pt>
                <c:pt idx="285">
                  <c:v>12</c:v>
                </c:pt>
                <c:pt idx="286">
                  <c:v>7</c:v>
                </c:pt>
                <c:pt idx="287">
                  <c:v>1</c:v>
                </c:pt>
                <c:pt idx="288">
                  <c:v>11</c:v>
                </c:pt>
                <c:pt idx="289">
                  <c:v>10</c:v>
                </c:pt>
                <c:pt idx="290">
                  <c:v>11</c:v>
                </c:pt>
                <c:pt idx="291">
                  <c:v>12</c:v>
                </c:pt>
                <c:pt idx="292">
                  <c:v>12</c:v>
                </c:pt>
                <c:pt idx="293">
                  <c:v>16</c:v>
                </c:pt>
                <c:pt idx="294">
                  <c:v>3</c:v>
                </c:pt>
                <c:pt idx="295">
                  <c:v>1</c:v>
                </c:pt>
                <c:pt idx="296">
                  <c:v>12</c:v>
                </c:pt>
                <c:pt idx="297">
                  <c:v>12</c:v>
                </c:pt>
                <c:pt idx="298">
                  <c:v>7</c:v>
                </c:pt>
                <c:pt idx="299">
                  <c:v>1</c:v>
                </c:pt>
                <c:pt idx="300">
                  <c:v>5</c:v>
                </c:pt>
                <c:pt idx="301">
                  <c:v>6</c:v>
                </c:pt>
                <c:pt idx="302">
                  <c:v>14</c:v>
                </c:pt>
                <c:pt idx="303">
                  <c:v>15</c:v>
                </c:pt>
                <c:pt idx="304">
                  <c:v>16</c:v>
                </c:pt>
                <c:pt idx="305">
                  <c:v>13</c:v>
                </c:pt>
                <c:pt idx="306">
                  <c:v>16</c:v>
                </c:pt>
                <c:pt idx="307">
                  <c:v>12</c:v>
                </c:pt>
                <c:pt idx="308">
                  <c:v>17</c:v>
                </c:pt>
                <c:pt idx="309">
                  <c:v>7</c:v>
                </c:pt>
                <c:pt idx="310">
                  <c:v>15</c:v>
                </c:pt>
                <c:pt idx="311">
                  <c:v>6</c:v>
                </c:pt>
                <c:pt idx="312">
                  <c:v>6</c:v>
                </c:pt>
                <c:pt idx="313">
                  <c:v>15</c:v>
                </c:pt>
                <c:pt idx="314">
                  <c:v>14</c:v>
                </c:pt>
                <c:pt idx="315">
                  <c:v>8</c:v>
                </c:pt>
                <c:pt idx="316">
                  <c:v>14</c:v>
                </c:pt>
                <c:pt idx="317">
                  <c:v>17</c:v>
                </c:pt>
                <c:pt idx="318">
                  <c:v>7</c:v>
                </c:pt>
                <c:pt idx="319">
                  <c:v>14</c:v>
                </c:pt>
                <c:pt idx="320">
                  <c:v>1</c:v>
                </c:pt>
                <c:pt idx="321">
                  <c:v>1</c:v>
                </c:pt>
                <c:pt idx="322">
                  <c:v>9</c:v>
                </c:pt>
                <c:pt idx="323">
                  <c:v>1</c:v>
                </c:pt>
                <c:pt idx="324">
                  <c:v>19</c:v>
                </c:pt>
                <c:pt idx="325">
                  <c:v>10</c:v>
                </c:pt>
                <c:pt idx="326">
                  <c:v>8</c:v>
                </c:pt>
                <c:pt idx="327">
                  <c:v>12</c:v>
                </c:pt>
                <c:pt idx="328">
                  <c:v>13</c:v>
                </c:pt>
                <c:pt idx="329">
                  <c:v>13</c:v>
                </c:pt>
                <c:pt idx="330">
                  <c:v>14</c:v>
                </c:pt>
                <c:pt idx="331">
                  <c:v>4</c:v>
                </c:pt>
                <c:pt idx="332">
                  <c:v>3</c:v>
                </c:pt>
                <c:pt idx="333">
                  <c:v>8</c:v>
                </c:pt>
                <c:pt idx="334">
                  <c:v>2</c:v>
                </c:pt>
              </c:numCache>
            </c:numRef>
          </c:val>
          <c:smooth val="0"/>
          <c:extLst>
            <c:ext xmlns:c16="http://schemas.microsoft.com/office/drawing/2014/chart" uri="{C3380CC4-5D6E-409C-BE32-E72D297353CC}">
              <c16:uniqueId val="{00000013-C7DE-403D-88F5-B335FAEF3A9F}"/>
            </c:ext>
          </c:extLst>
        </c:ser>
        <c:dLbls>
          <c:showLegendKey val="0"/>
          <c:showVal val="0"/>
          <c:showCatName val="0"/>
          <c:showSerName val="0"/>
          <c:showPercent val="0"/>
          <c:showBubbleSize val="0"/>
        </c:dLbls>
        <c:smooth val="0"/>
        <c:axId val="2082704463"/>
        <c:axId val="2082703503"/>
      </c:lineChart>
      <c:catAx>
        <c:axId val="20827044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82703503"/>
        <c:crosses val="autoZero"/>
        <c:auto val="1"/>
        <c:lblAlgn val="ctr"/>
        <c:lblOffset val="100"/>
        <c:noMultiLvlLbl val="0"/>
      </c:catAx>
      <c:valAx>
        <c:axId val="2082703503"/>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8270446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600-10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Sheet8!$E$1</c:f>
              <c:strCache>
                <c:ptCount val="1"/>
                <c:pt idx="0">
                  <c:v>Rank of F_lambda1</c:v>
                </c:pt>
              </c:strCache>
            </c:strRef>
          </c:tx>
          <c:spPr>
            <a:ln w="19050" cap="rnd">
              <a:solidFill>
                <a:schemeClr val="accent1"/>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Sheet8!$E$2:$E$336</c:f>
              <c:numCache>
                <c:formatCode>General</c:formatCode>
                <c:ptCount val="335"/>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20</c:v>
                </c:pt>
                <c:pt idx="174">
                  <c:v>20</c:v>
                </c:pt>
                <c:pt idx="175">
                  <c:v>20</c:v>
                </c:pt>
                <c:pt idx="176">
                  <c:v>20</c:v>
                </c:pt>
                <c:pt idx="177">
                  <c:v>20</c:v>
                </c:pt>
                <c:pt idx="178">
                  <c:v>20</c:v>
                </c:pt>
                <c:pt idx="179">
                  <c:v>20</c:v>
                </c:pt>
                <c:pt idx="180">
                  <c:v>20</c:v>
                </c:pt>
                <c:pt idx="181">
                  <c:v>20</c:v>
                </c:pt>
                <c:pt idx="182">
                  <c:v>20</c:v>
                </c:pt>
                <c:pt idx="183">
                  <c:v>20</c:v>
                </c:pt>
                <c:pt idx="184">
                  <c:v>20</c:v>
                </c:pt>
                <c:pt idx="185">
                  <c:v>20</c:v>
                </c:pt>
                <c:pt idx="186">
                  <c:v>20</c:v>
                </c:pt>
                <c:pt idx="187">
                  <c:v>20</c:v>
                </c:pt>
                <c:pt idx="188">
                  <c:v>20</c:v>
                </c:pt>
                <c:pt idx="189">
                  <c:v>20</c:v>
                </c:pt>
                <c:pt idx="190">
                  <c:v>20</c:v>
                </c:pt>
                <c:pt idx="191">
                  <c:v>20</c:v>
                </c:pt>
                <c:pt idx="192">
                  <c:v>20</c:v>
                </c:pt>
                <c:pt idx="193">
                  <c:v>20</c:v>
                </c:pt>
                <c:pt idx="194">
                  <c:v>20</c:v>
                </c:pt>
                <c:pt idx="195">
                  <c:v>20</c:v>
                </c:pt>
                <c:pt idx="196">
                  <c:v>20</c:v>
                </c:pt>
                <c:pt idx="197">
                  <c:v>20</c:v>
                </c:pt>
                <c:pt idx="198">
                  <c:v>20</c:v>
                </c:pt>
                <c:pt idx="199">
                  <c:v>20</c:v>
                </c:pt>
                <c:pt idx="200">
                  <c:v>20</c:v>
                </c:pt>
                <c:pt idx="201">
                  <c:v>20</c:v>
                </c:pt>
                <c:pt idx="202">
                  <c:v>20</c:v>
                </c:pt>
                <c:pt idx="203">
                  <c:v>20</c:v>
                </c:pt>
                <c:pt idx="204">
                  <c:v>20</c:v>
                </c:pt>
                <c:pt idx="205">
                  <c:v>20</c:v>
                </c:pt>
                <c:pt idx="206">
                  <c:v>20</c:v>
                </c:pt>
                <c:pt idx="207">
                  <c:v>20</c:v>
                </c:pt>
                <c:pt idx="208">
                  <c:v>20</c:v>
                </c:pt>
                <c:pt idx="209">
                  <c:v>20</c:v>
                </c:pt>
                <c:pt idx="210">
                  <c:v>20</c:v>
                </c:pt>
                <c:pt idx="211">
                  <c:v>20</c:v>
                </c:pt>
                <c:pt idx="212">
                  <c:v>20</c:v>
                </c:pt>
                <c:pt idx="213">
                  <c:v>20</c:v>
                </c:pt>
                <c:pt idx="214">
                  <c:v>20</c:v>
                </c:pt>
                <c:pt idx="215">
                  <c:v>20</c:v>
                </c:pt>
                <c:pt idx="216">
                  <c:v>20</c:v>
                </c:pt>
                <c:pt idx="217">
                  <c:v>20</c:v>
                </c:pt>
                <c:pt idx="218">
                  <c:v>20</c:v>
                </c:pt>
                <c:pt idx="219">
                  <c:v>20</c:v>
                </c:pt>
                <c:pt idx="220">
                  <c:v>20</c:v>
                </c:pt>
                <c:pt idx="221">
                  <c:v>20</c:v>
                </c:pt>
                <c:pt idx="222">
                  <c:v>20</c:v>
                </c:pt>
                <c:pt idx="223">
                  <c:v>20</c:v>
                </c:pt>
                <c:pt idx="224">
                  <c:v>20</c:v>
                </c:pt>
                <c:pt idx="225">
                  <c:v>20</c:v>
                </c:pt>
                <c:pt idx="226">
                  <c:v>20</c:v>
                </c:pt>
                <c:pt idx="227">
                  <c:v>20</c:v>
                </c:pt>
                <c:pt idx="228">
                  <c:v>20</c:v>
                </c:pt>
                <c:pt idx="229">
                  <c:v>20</c:v>
                </c:pt>
                <c:pt idx="230">
                  <c:v>20</c:v>
                </c:pt>
                <c:pt idx="231">
                  <c:v>20</c:v>
                </c:pt>
                <c:pt idx="232">
                  <c:v>20</c:v>
                </c:pt>
                <c:pt idx="233">
                  <c:v>20</c:v>
                </c:pt>
                <c:pt idx="234">
                  <c:v>20</c:v>
                </c:pt>
                <c:pt idx="235">
                  <c:v>20</c:v>
                </c:pt>
                <c:pt idx="236">
                  <c:v>20</c:v>
                </c:pt>
                <c:pt idx="237">
                  <c:v>20</c:v>
                </c:pt>
                <c:pt idx="238">
                  <c:v>20</c:v>
                </c:pt>
                <c:pt idx="239">
                  <c:v>20</c:v>
                </c:pt>
                <c:pt idx="240">
                  <c:v>20</c:v>
                </c:pt>
                <c:pt idx="241">
                  <c:v>20</c:v>
                </c:pt>
                <c:pt idx="242">
                  <c:v>20</c:v>
                </c:pt>
                <c:pt idx="243">
                  <c:v>20</c:v>
                </c:pt>
                <c:pt idx="244">
                  <c:v>20</c:v>
                </c:pt>
                <c:pt idx="245">
                  <c:v>20</c:v>
                </c:pt>
                <c:pt idx="246">
                  <c:v>20</c:v>
                </c:pt>
                <c:pt idx="247">
                  <c:v>20</c:v>
                </c:pt>
                <c:pt idx="248">
                  <c:v>20</c:v>
                </c:pt>
                <c:pt idx="249">
                  <c:v>20</c:v>
                </c:pt>
                <c:pt idx="250">
                  <c:v>20</c:v>
                </c:pt>
                <c:pt idx="251">
                  <c:v>20</c:v>
                </c:pt>
                <c:pt idx="252">
                  <c:v>20</c:v>
                </c:pt>
                <c:pt idx="253">
                  <c:v>20</c:v>
                </c:pt>
                <c:pt idx="254">
                  <c:v>20</c:v>
                </c:pt>
                <c:pt idx="255">
                  <c:v>20</c:v>
                </c:pt>
                <c:pt idx="256">
                  <c:v>20</c:v>
                </c:pt>
                <c:pt idx="257">
                  <c:v>20</c:v>
                </c:pt>
                <c:pt idx="258">
                  <c:v>20</c:v>
                </c:pt>
                <c:pt idx="259">
                  <c:v>20</c:v>
                </c:pt>
                <c:pt idx="260">
                  <c:v>20</c:v>
                </c:pt>
                <c:pt idx="261">
                  <c:v>20</c:v>
                </c:pt>
                <c:pt idx="262">
                  <c:v>20</c:v>
                </c:pt>
                <c:pt idx="263">
                  <c:v>20</c:v>
                </c:pt>
                <c:pt idx="264">
                  <c:v>20</c:v>
                </c:pt>
                <c:pt idx="265">
                  <c:v>20</c:v>
                </c:pt>
                <c:pt idx="266">
                  <c:v>20</c:v>
                </c:pt>
                <c:pt idx="267">
                  <c:v>20</c:v>
                </c:pt>
                <c:pt idx="268">
                  <c:v>20</c:v>
                </c:pt>
                <c:pt idx="269">
                  <c:v>20</c:v>
                </c:pt>
                <c:pt idx="270">
                  <c:v>20</c:v>
                </c:pt>
                <c:pt idx="271">
                  <c:v>20</c:v>
                </c:pt>
                <c:pt idx="272">
                  <c:v>20</c:v>
                </c:pt>
                <c:pt idx="273">
                  <c:v>20</c:v>
                </c:pt>
                <c:pt idx="274">
                  <c:v>20</c:v>
                </c:pt>
                <c:pt idx="275">
                  <c:v>20</c:v>
                </c:pt>
                <c:pt idx="276">
                  <c:v>20</c:v>
                </c:pt>
                <c:pt idx="277">
                  <c:v>20</c:v>
                </c:pt>
                <c:pt idx="278">
                  <c:v>20</c:v>
                </c:pt>
                <c:pt idx="279">
                  <c:v>20</c:v>
                </c:pt>
                <c:pt idx="280">
                  <c:v>20</c:v>
                </c:pt>
                <c:pt idx="281">
                  <c:v>20</c:v>
                </c:pt>
                <c:pt idx="282">
                  <c:v>20</c:v>
                </c:pt>
                <c:pt idx="283">
                  <c:v>20</c:v>
                </c:pt>
                <c:pt idx="284">
                  <c:v>20</c:v>
                </c:pt>
                <c:pt idx="285">
                  <c:v>20</c:v>
                </c:pt>
                <c:pt idx="286">
                  <c:v>20</c:v>
                </c:pt>
                <c:pt idx="287">
                  <c:v>20</c:v>
                </c:pt>
                <c:pt idx="288">
                  <c:v>20</c:v>
                </c:pt>
                <c:pt idx="289">
                  <c:v>20</c:v>
                </c:pt>
                <c:pt idx="290">
                  <c:v>20</c:v>
                </c:pt>
                <c:pt idx="291">
                  <c:v>20</c:v>
                </c:pt>
                <c:pt idx="292">
                  <c:v>20</c:v>
                </c:pt>
                <c:pt idx="293">
                  <c:v>20</c:v>
                </c:pt>
                <c:pt idx="294">
                  <c:v>20</c:v>
                </c:pt>
                <c:pt idx="295">
                  <c:v>20</c:v>
                </c:pt>
                <c:pt idx="296">
                  <c:v>20</c:v>
                </c:pt>
                <c:pt idx="297">
                  <c:v>20</c:v>
                </c:pt>
                <c:pt idx="298">
                  <c:v>20</c:v>
                </c:pt>
                <c:pt idx="299">
                  <c:v>20</c:v>
                </c:pt>
                <c:pt idx="300">
                  <c:v>20</c:v>
                </c:pt>
                <c:pt idx="301">
                  <c:v>20</c:v>
                </c:pt>
                <c:pt idx="302">
                  <c:v>20</c:v>
                </c:pt>
                <c:pt idx="303">
                  <c:v>20</c:v>
                </c:pt>
                <c:pt idx="304">
                  <c:v>20</c:v>
                </c:pt>
                <c:pt idx="305">
                  <c:v>20</c:v>
                </c:pt>
                <c:pt idx="306">
                  <c:v>20</c:v>
                </c:pt>
                <c:pt idx="307">
                  <c:v>20</c:v>
                </c:pt>
                <c:pt idx="308">
                  <c:v>20</c:v>
                </c:pt>
                <c:pt idx="309">
                  <c:v>20</c:v>
                </c:pt>
                <c:pt idx="310">
                  <c:v>20</c:v>
                </c:pt>
                <c:pt idx="311">
                  <c:v>20</c:v>
                </c:pt>
                <c:pt idx="312">
                  <c:v>20</c:v>
                </c:pt>
                <c:pt idx="313">
                  <c:v>20</c:v>
                </c:pt>
                <c:pt idx="314">
                  <c:v>20</c:v>
                </c:pt>
                <c:pt idx="315">
                  <c:v>20</c:v>
                </c:pt>
                <c:pt idx="316">
                  <c:v>20</c:v>
                </c:pt>
                <c:pt idx="317">
                  <c:v>20</c:v>
                </c:pt>
                <c:pt idx="318">
                  <c:v>20</c:v>
                </c:pt>
                <c:pt idx="319">
                  <c:v>20</c:v>
                </c:pt>
                <c:pt idx="320">
                  <c:v>20</c:v>
                </c:pt>
                <c:pt idx="321">
                  <c:v>20</c:v>
                </c:pt>
                <c:pt idx="322">
                  <c:v>20</c:v>
                </c:pt>
                <c:pt idx="323">
                  <c:v>20</c:v>
                </c:pt>
                <c:pt idx="324">
                  <c:v>20</c:v>
                </c:pt>
                <c:pt idx="325">
                  <c:v>20</c:v>
                </c:pt>
                <c:pt idx="326">
                  <c:v>20</c:v>
                </c:pt>
                <c:pt idx="327">
                  <c:v>20</c:v>
                </c:pt>
                <c:pt idx="328">
                  <c:v>20</c:v>
                </c:pt>
                <c:pt idx="329">
                  <c:v>20</c:v>
                </c:pt>
                <c:pt idx="330">
                  <c:v>20</c:v>
                </c:pt>
                <c:pt idx="331">
                  <c:v>20</c:v>
                </c:pt>
                <c:pt idx="332">
                  <c:v>20</c:v>
                </c:pt>
                <c:pt idx="333">
                  <c:v>20</c:v>
                </c:pt>
                <c:pt idx="334">
                  <c:v>20</c:v>
                </c:pt>
              </c:numCache>
            </c:numRef>
          </c:val>
          <c:smooth val="0"/>
          <c:extLst>
            <c:ext xmlns:c16="http://schemas.microsoft.com/office/drawing/2014/chart" uri="{C3380CC4-5D6E-409C-BE32-E72D297353CC}">
              <c16:uniqueId val="{00000000-07EB-412D-9C22-25EB101CAB1F}"/>
            </c:ext>
          </c:extLst>
        </c:ser>
        <c:ser>
          <c:idx val="1"/>
          <c:order val="1"/>
          <c:tx>
            <c:strRef>
              <c:f>Sheet8!$F$1</c:f>
              <c:strCache>
                <c:ptCount val="1"/>
                <c:pt idx="0">
                  <c:v>Rank of F_lambda2</c:v>
                </c:pt>
              </c:strCache>
            </c:strRef>
          </c:tx>
          <c:spPr>
            <a:ln w="19050" cap="rnd">
              <a:solidFill>
                <a:schemeClr val="accent2"/>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Sheet8!$F$2:$F$336</c:f>
              <c:numCache>
                <c:formatCode>General</c:formatCode>
                <c:ptCount val="335"/>
                <c:pt idx="0">
                  <c:v>13</c:v>
                </c:pt>
                <c:pt idx="1">
                  <c:v>18</c:v>
                </c:pt>
                <c:pt idx="2">
                  <c:v>18</c:v>
                </c:pt>
                <c:pt idx="3">
                  <c:v>14</c:v>
                </c:pt>
                <c:pt idx="4">
                  <c:v>12</c:v>
                </c:pt>
                <c:pt idx="5">
                  <c:v>10</c:v>
                </c:pt>
                <c:pt idx="6">
                  <c:v>19</c:v>
                </c:pt>
                <c:pt idx="7">
                  <c:v>19</c:v>
                </c:pt>
                <c:pt idx="8">
                  <c:v>17</c:v>
                </c:pt>
                <c:pt idx="9">
                  <c:v>9</c:v>
                </c:pt>
                <c:pt idx="10">
                  <c:v>12</c:v>
                </c:pt>
                <c:pt idx="11">
                  <c:v>17</c:v>
                </c:pt>
                <c:pt idx="12">
                  <c:v>3</c:v>
                </c:pt>
                <c:pt idx="13">
                  <c:v>19</c:v>
                </c:pt>
                <c:pt idx="14">
                  <c:v>18</c:v>
                </c:pt>
                <c:pt idx="15">
                  <c:v>19</c:v>
                </c:pt>
                <c:pt idx="16">
                  <c:v>16</c:v>
                </c:pt>
                <c:pt idx="17">
                  <c:v>11</c:v>
                </c:pt>
                <c:pt idx="18">
                  <c:v>9</c:v>
                </c:pt>
                <c:pt idx="19">
                  <c:v>13</c:v>
                </c:pt>
                <c:pt idx="20">
                  <c:v>19</c:v>
                </c:pt>
                <c:pt idx="21">
                  <c:v>17</c:v>
                </c:pt>
                <c:pt idx="22">
                  <c:v>12</c:v>
                </c:pt>
                <c:pt idx="23">
                  <c:v>7</c:v>
                </c:pt>
                <c:pt idx="24">
                  <c:v>12</c:v>
                </c:pt>
                <c:pt idx="25">
                  <c:v>1</c:v>
                </c:pt>
                <c:pt idx="26">
                  <c:v>10</c:v>
                </c:pt>
                <c:pt idx="27">
                  <c:v>6</c:v>
                </c:pt>
                <c:pt idx="28">
                  <c:v>5</c:v>
                </c:pt>
                <c:pt idx="29">
                  <c:v>8</c:v>
                </c:pt>
                <c:pt idx="30">
                  <c:v>14</c:v>
                </c:pt>
                <c:pt idx="31">
                  <c:v>9</c:v>
                </c:pt>
                <c:pt idx="32">
                  <c:v>17</c:v>
                </c:pt>
                <c:pt idx="33">
                  <c:v>17</c:v>
                </c:pt>
                <c:pt idx="34">
                  <c:v>15</c:v>
                </c:pt>
                <c:pt idx="35">
                  <c:v>3</c:v>
                </c:pt>
                <c:pt idx="36">
                  <c:v>3</c:v>
                </c:pt>
                <c:pt idx="37">
                  <c:v>14</c:v>
                </c:pt>
                <c:pt idx="38">
                  <c:v>19</c:v>
                </c:pt>
                <c:pt idx="39">
                  <c:v>16</c:v>
                </c:pt>
                <c:pt idx="40">
                  <c:v>19</c:v>
                </c:pt>
                <c:pt idx="41">
                  <c:v>14</c:v>
                </c:pt>
                <c:pt idx="42">
                  <c:v>12</c:v>
                </c:pt>
                <c:pt idx="43">
                  <c:v>13</c:v>
                </c:pt>
                <c:pt idx="44">
                  <c:v>5</c:v>
                </c:pt>
                <c:pt idx="45">
                  <c:v>8</c:v>
                </c:pt>
                <c:pt idx="46">
                  <c:v>5</c:v>
                </c:pt>
                <c:pt idx="47">
                  <c:v>11</c:v>
                </c:pt>
                <c:pt idx="48">
                  <c:v>6</c:v>
                </c:pt>
                <c:pt idx="49">
                  <c:v>2</c:v>
                </c:pt>
                <c:pt idx="50">
                  <c:v>14</c:v>
                </c:pt>
                <c:pt idx="51">
                  <c:v>14</c:v>
                </c:pt>
                <c:pt idx="52">
                  <c:v>4</c:v>
                </c:pt>
                <c:pt idx="53">
                  <c:v>3</c:v>
                </c:pt>
                <c:pt idx="54">
                  <c:v>14</c:v>
                </c:pt>
                <c:pt idx="55">
                  <c:v>11</c:v>
                </c:pt>
                <c:pt idx="56">
                  <c:v>16</c:v>
                </c:pt>
                <c:pt idx="57">
                  <c:v>10</c:v>
                </c:pt>
                <c:pt idx="58">
                  <c:v>4</c:v>
                </c:pt>
                <c:pt idx="59">
                  <c:v>11</c:v>
                </c:pt>
                <c:pt idx="60">
                  <c:v>17</c:v>
                </c:pt>
                <c:pt idx="61">
                  <c:v>17</c:v>
                </c:pt>
                <c:pt idx="62">
                  <c:v>17</c:v>
                </c:pt>
                <c:pt idx="63">
                  <c:v>13</c:v>
                </c:pt>
                <c:pt idx="64">
                  <c:v>15</c:v>
                </c:pt>
                <c:pt idx="65">
                  <c:v>13</c:v>
                </c:pt>
                <c:pt idx="66">
                  <c:v>10</c:v>
                </c:pt>
                <c:pt idx="67">
                  <c:v>9</c:v>
                </c:pt>
                <c:pt idx="68">
                  <c:v>17</c:v>
                </c:pt>
                <c:pt idx="69">
                  <c:v>4</c:v>
                </c:pt>
                <c:pt idx="70">
                  <c:v>10</c:v>
                </c:pt>
                <c:pt idx="71">
                  <c:v>8</c:v>
                </c:pt>
                <c:pt idx="72">
                  <c:v>16</c:v>
                </c:pt>
                <c:pt idx="73">
                  <c:v>17</c:v>
                </c:pt>
                <c:pt idx="74">
                  <c:v>14</c:v>
                </c:pt>
                <c:pt idx="75">
                  <c:v>14</c:v>
                </c:pt>
                <c:pt idx="76">
                  <c:v>3</c:v>
                </c:pt>
                <c:pt idx="77">
                  <c:v>5</c:v>
                </c:pt>
                <c:pt idx="78">
                  <c:v>2</c:v>
                </c:pt>
                <c:pt idx="79">
                  <c:v>15</c:v>
                </c:pt>
                <c:pt idx="80">
                  <c:v>1</c:v>
                </c:pt>
                <c:pt idx="81">
                  <c:v>14</c:v>
                </c:pt>
                <c:pt idx="82">
                  <c:v>1</c:v>
                </c:pt>
                <c:pt idx="83">
                  <c:v>16</c:v>
                </c:pt>
                <c:pt idx="84">
                  <c:v>14</c:v>
                </c:pt>
                <c:pt idx="85">
                  <c:v>19</c:v>
                </c:pt>
                <c:pt idx="86">
                  <c:v>9</c:v>
                </c:pt>
                <c:pt idx="87">
                  <c:v>1</c:v>
                </c:pt>
                <c:pt idx="88">
                  <c:v>12</c:v>
                </c:pt>
                <c:pt idx="89">
                  <c:v>13</c:v>
                </c:pt>
                <c:pt idx="90">
                  <c:v>9</c:v>
                </c:pt>
                <c:pt idx="91">
                  <c:v>4</c:v>
                </c:pt>
                <c:pt idx="92">
                  <c:v>7</c:v>
                </c:pt>
                <c:pt idx="93">
                  <c:v>10</c:v>
                </c:pt>
                <c:pt idx="94">
                  <c:v>13</c:v>
                </c:pt>
                <c:pt idx="95">
                  <c:v>18</c:v>
                </c:pt>
                <c:pt idx="96">
                  <c:v>17</c:v>
                </c:pt>
                <c:pt idx="97">
                  <c:v>13</c:v>
                </c:pt>
                <c:pt idx="98">
                  <c:v>3</c:v>
                </c:pt>
                <c:pt idx="99">
                  <c:v>12</c:v>
                </c:pt>
                <c:pt idx="100">
                  <c:v>10</c:v>
                </c:pt>
                <c:pt idx="101">
                  <c:v>3</c:v>
                </c:pt>
                <c:pt idx="102">
                  <c:v>8</c:v>
                </c:pt>
                <c:pt idx="103">
                  <c:v>10</c:v>
                </c:pt>
                <c:pt idx="104">
                  <c:v>18</c:v>
                </c:pt>
                <c:pt idx="105">
                  <c:v>7</c:v>
                </c:pt>
                <c:pt idx="106">
                  <c:v>8</c:v>
                </c:pt>
                <c:pt idx="107">
                  <c:v>9</c:v>
                </c:pt>
                <c:pt idx="108">
                  <c:v>15</c:v>
                </c:pt>
                <c:pt idx="109">
                  <c:v>10</c:v>
                </c:pt>
                <c:pt idx="110">
                  <c:v>18</c:v>
                </c:pt>
                <c:pt idx="111">
                  <c:v>11</c:v>
                </c:pt>
                <c:pt idx="112">
                  <c:v>7</c:v>
                </c:pt>
                <c:pt idx="113">
                  <c:v>10</c:v>
                </c:pt>
                <c:pt idx="114">
                  <c:v>14</c:v>
                </c:pt>
                <c:pt idx="115">
                  <c:v>5</c:v>
                </c:pt>
                <c:pt idx="116">
                  <c:v>13</c:v>
                </c:pt>
                <c:pt idx="117">
                  <c:v>15</c:v>
                </c:pt>
                <c:pt idx="118">
                  <c:v>9</c:v>
                </c:pt>
                <c:pt idx="119">
                  <c:v>10</c:v>
                </c:pt>
                <c:pt idx="120">
                  <c:v>5</c:v>
                </c:pt>
                <c:pt idx="121">
                  <c:v>8</c:v>
                </c:pt>
                <c:pt idx="122">
                  <c:v>3</c:v>
                </c:pt>
                <c:pt idx="123">
                  <c:v>7</c:v>
                </c:pt>
                <c:pt idx="124">
                  <c:v>10</c:v>
                </c:pt>
                <c:pt idx="125">
                  <c:v>5</c:v>
                </c:pt>
                <c:pt idx="126">
                  <c:v>9</c:v>
                </c:pt>
                <c:pt idx="127">
                  <c:v>3</c:v>
                </c:pt>
                <c:pt idx="128">
                  <c:v>17</c:v>
                </c:pt>
                <c:pt idx="129">
                  <c:v>3</c:v>
                </c:pt>
                <c:pt idx="130">
                  <c:v>3</c:v>
                </c:pt>
                <c:pt idx="131">
                  <c:v>5</c:v>
                </c:pt>
                <c:pt idx="132">
                  <c:v>14</c:v>
                </c:pt>
                <c:pt idx="133">
                  <c:v>14</c:v>
                </c:pt>
                <c:pt idx="134">
                  <c:v>1</c:v>
                </c:pt>
                <c:pt idx="135">
                  <c:v>19</c:v>
                </c:pt>
                <c:pt idx="136">
                  <c:v>1</c:v>
                </c:pt>
                <c:pt idx="137">
                  <c:v>1</c:v>
                </c:pt>
                <c:pt idx="138">
                  <c:v>7</c:v>
                </c:pt>
                <c:pt idx="139">
                  <c:v>4</c:v>
                </c:pt>
                <c:pt idx="140">
                  <c:v>12</c:v>
                </c:pt>
                <c:pt idx="141">
                  <c:v>10</c:v>
                </c:pt>
                <c:pt idx="142">
                  <c:v>19</c:v>
                </c:pt>
                <c:pt idx="143">
                  <c:v>10</c:v>
                </c:pt>
                <c:pt idx="144">
                  <c:v>3</c:v>
                </c:pt>
                <c:pt idx="145">
                  <c:v>12</c:v>
                </c:pt>
                <c:pt idx="146">
                  <c:v>11</c:v>
                </c:pt>
                <c:pt idx="147">
                  <c:v>7</c:v>
                </c:pt>
                <c:pt idx="148">
                  <c:v>2</c:v>
                </c:pt>
                <c:pt idx="149">
                  <c:v>2</c:v>
                </c:pt>
                <c:pt idx="150">
                  <c:v>5</c:v>
                </c:pt>
                <c:pt idx="151">
                  <c:v>16</c:v>
                </c:pt>
                <c:pt idx="152">
                  <c:v>10</c:v>
                </c:pt>
                <c:pt idx="153">
                  <c:v>11</c:v>
                </c:pt>
                <c:pt idx="154">
                  <c:v>13</c:v>
                </c:pt>
                <c:pt idx="155">
                  <c:v>1</c:v>
                </c:pt>
                <c:pt idx="156">
                  <c:v>2</c:v>
                </c:pt>
                <c:pt idx="157">
                  <c:v>11</c:v>
                </c:pt>
                <c:pt idx="158">
                  <c:v>5</c:v>
                </c:pt>
                <c:pt idx="159">
                  <c:v>12</c:v>
                </c:pt>
                <c:pt idx="160">
                  <c:v>8</c:v>
                </c:pt>
                <c:pt idx="161">
                  <c:v>3</c:v>
                </c:pt>
                <c:pt idx="162">
                  <c:v>16</c:v>
                </c:pt>
                <c:pt idx="163">
                  <c:v>5</c:v>
                </c:pt>
                <c:pt idx="164">
                  <c:v>7</c:v>
                </c:pt>
                <c:pt idx="165">
                  <c:v>15</c:v>
                </c:pt>
                <c:pt idx="166">
                  <c:v>14</c:v>
                </c:pt>
                <c:pt idx="167">
                  <c:v>11</c:v>
                </c:pt>
                <c:pt idx="168">
                  <c:v>17</c:v>
                </c:pt>
                <c:pt idx="169">
                  <c:v>17</c:v>
                </c:pt>
                <c:pt idx="170">
                  <c:v>16</c:v>
                </c:pt>
                <c:pt idx="171">
                  <c:v>12</c:v>
                </c:pt>
                <c:pt idx="172">
                  <c:v>10</c:v>
                </c:pt>
                <c:pt idx="173">
                  <c:v>6</c:v>
                </c:pt>
                <c:pt idx="174">
                  <c:v>14</c:v>
                </c:pt>
                <c:pt idx="175">
                  <c:v>8</c:v>
                </c:pt>
                <c:pt idx="176">
                  <c:v>6</c:v>
                </c:pt>
                <c:pt idx="177">
                  <c:v>6</c:v>
                </c:pt>
                <c:pt idx="178">
                  <c:v>15</c:v>
                </c:pt>
                <c:pt idx="179">
                  <c:v>18</c:v>
                </c:pt>
                <c:pt idx="180">
                  <c:v>16</c:v>
                </c:pt>
                <c:pt idx="181">
                  <c:v>12</c:v>
                </c:pt>
                <c:pt idx="182">
                  <c:v>3</c:v>
                </c:pt>
                <c:pt idx="183">
                  <c:v>1</c:v>
                </c:pt>
                <c:pt idx="184">
                  <c:v>18</c:v>
                </c:pt>
                <c:pt idx="185">
                  <c:v>5</c:v>
                </c:pt>
                <c:pt idx="186">
                  <c:v>18</c:v>
                </c:pt>
                <c:pt idx="187">
                  <c:v>19</c:v>
                </c:pt>
                <c:pt idx="188">
                  <c:v>14</c:v>
                </c:pt>
                <c:pt idx="189">
                  <c:v>6</c:v>
                </c:pt>
                <c:pt idx="190">
                  <c:v>7</c:v>
                </c:pt>
                <c:pt idx="191">
                  <c:v>7</c:v>
                </c:pt>
                <c:pt idx="192">
                  <c:v>1</c:v>
                </c:pt>
                <c:pt idx="193">
                  <c:v>8</c:v>
                </c:pt>
                <c:pt idx="194">
                  <c:v>17</c:v>
                </c:pt>
                <c:pt idx="195">
                  <c:v>10</c:v>
                </c:pt>
                <c:pt idx="196">
                  <c:v>13</c:v>
                </c:pt>
                <c:pt idx="197">
                  <c:v>18</c:v>
                </c:pt>
                <c:pt idx="198">
                  <c:v>4</c:v>
                </c:pt>
                <c:pt idx="199">
                  <c:v>10</c:v>
                </c:pt>
                <c:pt idx="200">
                  <c:v>5</c:v>
                </c:pt>
                <c:pt idx="201">
                  <c:v>15</c:v>
                </c:pt>
                <c:pt idx="202">
                  <c:v>6</c:v>
                </c:pt>
                <c:pt idx="203">
                  <c:v>13</c:v>
                </c:pt>
                <c:pt idx="204">
                  <c:v>4</c:v>
                </c:pt>
                <c:pt idx="205">
                  <c:v>2</c:v>
                </c:pt>
                <c:pt idx="206">
                  <c:v>8</c:v>
                </c:pt>
                <c:pt idx="207">
                  <c:v>5</c:v>
                </c:pt>
                <c:pt idx="208">
                  <c:v>10</c:v>
                </c:pt>
                <c:pt idx="209">
                  <c:v>7</c:v>
                </c:pt>
                <c:pt idx="210">
                  <c:v>9</c:v>
                </c:pt>
                <c:pt idx="211">
                  <c:v>17</c:v>
                </c:pt>
                <c:pt idx="212">
                  <c:v>7</c:v>
                </c:pt>
                <c:pt idx="213">
                  <c:v>13</c:v>
                </c:pt>
                <c:pt idx="214">
                  <c:v>10</c:v>
                </c:pt>
                <c:pt idx="215">
                  <c:v>14</c:v>
                </c:pt>
                <c:pt idx="216">
                  <c:v>18</c:v>
                </c:pt>
                <c:pt idx="217">
                  <c:v>16</c:v>
                </c:pt>
                <c:pt idx="218">
                  <c:v>14</c:v>
                </c:pt>
                <c:pt idx="219">
                  <c:v>14</c:v>
                </c:pt>
                <c:pt idx="220">
                  <c:v>14</c:v>
                </c:pt>
                <c:pt idx="221">
                  <c:v>13</c:v>
                </c:pt>
                <c:pt idx="222">
                  <c:v>9</c:v>
                </c:pt>
                <c:pt idx="223">
                  <c:v>9</c:v>
                </c:pt>
                <c:pt idx="224">
                  <c:v>3</c:v>
                </c:pt>
                <c:pt idx="225">
                  <c:v>19</c:v>
                </c:pt>
                <c:pt idx="226">
                  <c:v>7</c:v>
                </c:pt>
                <c:pt idx="227">
                  <c:v>13</c:v>
                </c:pt>
                <c:pt idx="228">
                  <c:v>16</c:v>
                </c:pt>
                <c:pt idx="229">
                  <c:v>16</c:v>
                </c:pt>
                <c:pt idx="230">
                  <c:v>1</c:v>
                </c:pt>
                <c:pt idx="231">
                  <c:v>18</c:v>
                </c:pt>
                <c:pt idx="232">
                  <c:v>11</c:v>
                </c:pt>
                <c:pt idx="233">
                  <c:v>2</c:v>
                </c:pt>
                <c:pt idx="234">
                  <c:v>7</c:v>
                </c:pt>
                <c:pt idx="235">
                  <c:v>6</c:v>
                </c:pt>
                <c:pt idx="236">
                  <c:v>16</c:v>
                </c:pt>
                <c:pt idx="237">
                  <c:v>5</c:v>
                </c:pt>
                <c:pt idx="238">
                  <c:v>15</c:v>
                </c:pt>
                <c:pt idx="239">
                  <c:v>17</c:v>
                </c:pt>
                <c:pt idx="240">
                  <c:v>8</c:v>
                </c:pt>
                <c:pt idx="241">
                  <c:v>2</c:v>
                </c:pt>
                <c:pt idx="242">
                  <c:v>1</c:v>
                </c:pt>
                <c:pt idx="243">
                  <c:v>2</c:v>
                </c:pt>
                <c:pt idx="244">
                  <c:v>13</c:v>
                </c:pt>
                <c:pt idx="245">
                  <c:v>1</c:v>
                </c:pt>
                <c:pt idx="246">
                  <c:v>11</c:v>
                </c:pt>
                <c:pt idx="247">
                  <c:v>9</c:v>
                </c:pt>
                <c:pt idx="248">
                  <c:v>1</c:v>
                </c:pt>
                <c:pt idx="249">
                  <c:v>4</c:v>
                </c:pt>
                <c:pt idx="250">
                  <c:v>17</c:v>
                </c:pt>
                <c:pt idx="251">
                  <c:v>16</c:v>
                </c:pt>
                <c:pt idx="252">
                  <c:v>4</c:v>
                </c:pt>
                <c:pt idx="253">
                  <c:v>16</c:v>
                </c:pt>
                <c:pt idx="254">
                  <c:v>17</c:v>
                </c:pt>
                <c:pt idx="255">
                  <c:v>19</c:v>
                </c:pt>
                <c:pt idx="256">
                  <c:v>12</c:v>
                </c:pt>
                <c:pt idx="257">
                  <c:v>4</c:v>
                </c:pt>
                <c:pt idx="258">
                  <c:v>16</c:v>
                </c:pt>
                <c:pt idx="259">
                  <c:v>17</c:v>
                </c:pt>
                <c:pt idx="260">
                  <c:v>17</c:v>
                </c:pt>
                <c:pt idx="261">
                  <c:v>16</c:v>
                </c:pt>
                <c:pt idx="262">
                  <c:v>16</c:v>
                </c:pt>
                <c:pt idx="263">
                  <c:v>15</c:v>
                </c:pt>
                <c:pt idx="264">
                  <c:v>9</c:v>
                </c:pt>
                <c:pt idx="265">
                  <c:v>18</c:v>
                </c:pt>
                <c:pt idx="266">
                  <c:v>18</c:v>
                </c:pt>
                <c:pt idx="267">
                  <c:v>18</c:v>
                </c:pt>
                <c:pt idx="268">
                  <c:v>7</c:v>
                </c:pt>
                <c:pt idx="269">
                  <c:v>12</c:v>
                </c:pt>
                <c:pt idx="270">
                  <c:v>11</c:v>
                </c:pt>
                <c:pt idx="271">
                  <c:v>13</c:v>
                </c:pt>
                <c:pt idx="272">
                  <c:v>18</c:v>
                </c:pt>
                <c:pt idx="273">
                  <c:v>18</c:v>
                </c:pt>
                <c:pt idx="274">
                  <c:v>16</c:v>
                </c:pt>
                <c:pt idx="275">
                  <c:v>15</c:v>
                </c:pt>
                <c:pt idx="276">
                  <c:v>11</c:v>
                </c:pt>
                <c:pt idx="277">
                  <c:v>16</c:v>
                </c:pt>
                <c:pt idx="278">
                  <c:v>15</c:v>
                </c:pt>
                <c:pt idx="279">
                  <c:v>14</c:v>
                </c:pt>
                <c:pt idx="280">
                  <c:v>7</c:v>
                </c:pt>
                <c:pt idx="281">
                  <c:v>5</c:v>
                </c:pt>
                <c:pt idx="282">
                  <c:v>7</c:v>
                </c:pt>
                <c:pt idx="283">
                  <c:v>11</c:v>
                </c:pt>
                <c:pt idx="284">
                  <c:v>3</c:v>
                </c:pt>
                <c:pt idx="285">
                  <c:v>2</c:v>
                </c:pt>
                <c:pt idx="286">
                  <c:v>19</c:v>
                </c:pt>
                <c:pt idx="287">
                  <c:v>19</c:v>
                </c:pt>
                <c:pt idx="288">
                  <c:v>17</c:v>
                </c:pt>
                <c:pt idx="289">
                  <c:v>18</c:v>
                </c:pt>
                <c:pt idx="290">
                  <c:v>1</c:v>
                </c:pt>
                <c:pt idx="291">
                  <c:v>19</c:v>
                </c:pt>
                <c:pt idx="292">
                  <c:v>1</c:v>
                </c:pt>
                <c:pt idx="293">
                  <c:v>8</c:v>
                </c:pt>
                <c:pt idx="294">
                  <c:v>19</c:v>
                </c:pt>
                <c:pt idx="295">
                  <c:v>19</c:v>
                </c:pt>
                <c:pt idx="296">
                  <c:v>19</c:v>
                </c:pt>
                <c:pt idx="297">
                  <c:v>3</c:v>
                </c:pt>
                <c:pt idx="298">
                  <c:v>12</c:v>
                </c:pt>
                <c:pt idx="299">
                  <c:v>9</c:v>
                </c:pt>
                <c:pt idx="300">
                  <c:v>2</c:v>
                </c:pt>
                <c:pt idx="301">
                  <c:v>4</c:v>
                </c:pt>
                <c:pt idx="302">
                  <c:v>11</c:v>
                </c:pt>
                <c:pt idx="303">
                  <c:v>9</c:v>
                </c:pt>
                <c:pt idx="304">
                  <c:v>14</c:v>
                </c:pt>
                <c:pt idx="305">
                  <c:v>17</c:v>
                </c:pt>
                <c:pt idx="306">
                  <c:v>19</c:v>
                </c:pt>
                <c:pt idx="307">
                  <c:v>15</c:v>
                </c:pt>
                <c:pt idx="308">
                  <c:v>13</c:v>
                </c:pt>
                <c:pt idx="309">
                  <c:v>16</c:v>
                </c:pt>
                <c:pt idx="310">
                  <c:v>15</c:v>
                </c:pt>
                <c:pt idx="311">
                  <c:v>9</c:v>
                </c:pt>
                <c:pt idx="312">
                  <c:v>2</c:v>
                </c:pt>
                <c:pt idx="313">
                  <c:v>13</c:v>
                </c:pt>
                <c:pt idx="314">
                  <c:v>9</c:v>
                </c:pt>
                <c:pt idx="315">
                  <c:v>1</c:v>
                </c:pt>
                <c:pt idx="316">
                  <c:v>1</c:v>
                </c:pt>
                <c:pt idx="317">
                  <c:v>3</c:v>
                </c:pt>
                <c:pt idx="318">
                  <c:v>1</c:v>
                </c:pt>
                <c:pt idx="319">
                  <c:v>10</c:v>
                </c:pt>
                <c:pt idx="320">
                  <c:v>17</c:v>
                </c:pt>
                <c:pt idx="321">
                  <c:v>18</c:v>
                </c:pt>
                <c:pt idx="322">
                  <c:v>18</c:v>
                </c:pt>
                <c:pt idx="323">
                  <c:v>6</c:v>
                </c:pt>
                <c:pt idx="324">
                  <c:v>17</c:v>
                </c:pt>
                <c:pt idx="325">
                  <c:v>16</c:v>
                </c:pt>
                <c:pt idx="326">
                  <c:v>13</c:v>
                </c:pt>
                <c:pt idx="327">
                  <c:v>7</c:v>
                </c:pt>
                <c:pt idx="328">
                  <c:v>8</c:v>
                </c:pt>
                <c:pt idx="329">
                  <c:v>14</c:v>
                </c:pt>
                <c:pt idx="330">
                  <c:v>19</c:v>
                </c:pt>
                <c:pt idx="331">
                  <c:v>7</c:v>
                </c:pt>
                <c:pt idx="332">
                  <c:v>15</c:v>
                </c:pt>
                <c:pt idx="333">
                  <c:v>13</c:v>
                </c:pt>
                <c:pt idx="334">
                  <c:v>13</c:v>
                </c:pt>
              </c:numCache>
            </c:numRef>
          </c:val>
          <c:smooth val="0"/>
          <c:extLst>
            <c:ext xmlns:c16="http://schemas.microsoft.com/office/drawing/2014/chart" uri="{C3380CC4-5D6E-409C-BE32-E72D297353CC}">
              <c16:uniqueId val="{00000001-07EB-412D-9C22-25EB101CAB1F}"/>
            </c:ext>
          </c:extLst>
        </c:ser>
        <c:ser>
          <c:idx val="2"/>
          <c:order val="2"/>
          <c:tx>
            <c:strRef>
              <c:f>Sheet8!$G$1</c:f>
              <c:strCache>
                <c:ptCount val="1"/>
                <c:pt idx="0">
                  <c:v>Rank of F_lambda3</c:v>
                </c:pt>
              </c:strCache>
            </c:strRef>
          </c:tx>
          <c:spPr>
            <a:ln w="19050" cap="rnd">
              <a:solidFill>
                <a:schemeClr val="accent3"/>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Sheet8!$G$2:$G$336</c:f>
              <c:numCache>
                <c:formatCode>General</c:formatCode>
                <c:ptCount val="335"/>
                <c:pt idx="0">
                  <c:v>18</c:v>
                </c:pt>
                <c:pt idx="1">
                  <c:v>17</c:v>
                </c:pt>
                <c:pt idx="2">
                  <c:v>7</c:v>
                </c:pt>
                <c:pt idx="3">
                  <c:v>11</c:v>
                </c:pt>
                <c:pt idx="4">
                  <c:v>17</c:v>
                </c:pt>
                <c:pt idx="5">
                  <c:v>19</c:v>
                </c:pt>
                <c:pt idx="6">
                  <c:v>17</c:v>
                </c:pt>
                <c:pt idx="7">
                  <c:v>2</c:v>
                </c:pt>
                <c:pt idx="8">
                  <c:v>6</c:v>
                </c:pt>
                <c:pt idx="9">
                  <c:v>14</c:v>
                </c:pt>
                <c:pt idx="10">
                  <c:v>6</c:v>
                </c:pt>
                <c:pt idx="11">
                  <c:v>8</c:v>
                </c:pt>
                <c:pt idx="12">
                  <c:v>5</c:v>
                </c:pt>
                <c:pt idx="13">
                  <c:v>13</c:v>
                </c:pt>
                <c:pt idx="14">
                  <c:v>16</c:v>
                </c:pt>
                <c:pt idx="15">
                  <c:v>8</c:v>
                </c:pt>
                <c:pt idx="16">
                  <c:v>9</c:v>
                </c:pt>
                <c:pt idx="17">
                  <c:v>18</c:v>
                </c:pt>
                <c:pt idx="18">
                  <c:v>17</c:v>
                </c:pt>
                <c:pt idx="19">
                  <c:v>19</c:v>
                </c:pt>
                <c:pt idx="20">
                  <c:v>8</c:v>
                </c:pt>
                <c:pt idx="21">
                  <c:v>18</c:v>
                </c:pt>
                <c:pt idx="22">
                  <c:v>5</c:v>
                </c:pt>
                <c:pt idx="23">
                  <c:v>10</c:v>
                </c:pt>
                <c:pt idx="24">
                  <c:v>14</c:v>
                </c:pt>
                <c:pt idx="25">
                  <c:v>16</c:v>
                </c:pt>
                <c:pt idx="26">
                  <c:v>15</c:v>
                </c:pt>
                <c:pt idx="27">
                  <c:v>17</c:v>
                </c:pt>
                <c:pt idx="28">
                  <c:v>15</c:v>
                </c:pt>
                <c:pt idx="29">
                  <c:v>10</c:v>
                </c:pt>
                <c:pt idx="30">
                  <c:v>12</c:v>
                </c:pt>
                <c:pt idx="31">
                  <c:v>6</c:v>
                </c:pt>
                <c:pt idx="32">
                  <c:v>6</c:v>
                </c:pt>
                <c:pt idx="33">
                  <c:v>1</c:v>
                </c:pt>
                <c:pt idx="34">
                  <c:v>7</c:v>
                </c:pt>
                <c:pt idx="35">
                  <c:v>2</c:v>
                </c:pt>
                <c:pt idx="36">
                  <c:v>10</c:v>
                </c:pt>
                <c:pt idx="37">
                  <c:v>9</c:v>
                </c:pt>
                <c:pt idx="38">
                  <c:v>10</c:v>
                </c:pt>
                <c:pt idx="39">
                  <c:v>5</c:v>
                </c:pt>
                <c:pt idx="40">
                  <c:v>5</c:v>
                </c:pt>
                <c:pt idx="41">
                  <c:v>13</c:v>
                </c:pt>
                <c:pt idx="42">
                  <c:v>18</c:v>
                </c:pt>
                <c:pt idx="43">
                  <c:v>17</c:v>
                </c:pt>
                <c:pt idx="44">
                  <c:v>9</c:v>
                </c:pt>
                <c:pt idx="45">
                  <c:v>7</c:v>
                </c:pt>
                <c:pt idx="46">
                  <c:v>12</c:v>
                </c:pt>
                <c:pt idx="47">
                  <c:v>4</c:v>
                </c:pt>
                <c:pt idx="48">
                  <c:v>4</c:v>
                </c:pt>
                <c:pt idx="49">
                  <c:v>9</c:v>
                </c:pt>
                <c:pt idx="50">
                  <c:v>4</c:v>
                </c:pt>
                <c:pt idx="51">
                  <c:v>7</c:v>
                </c:pt>
                <c:pt idx="52">
                  <c:v>9</c:v>
                </c:pt>
                <c:pt idx="53">
                  <c:v>1</c:v>
                </c:pt>
                <c:pt idx="54">
                  <c:v>8</c:v>
                </c:pt>
                <c:pt idx="55">
                  <c:v>16</c:v>
                </c:pt>
                <c:pt idx="56">
                  <c:v>17</c:v>
                </c:pt>
                <c:pt idx="57">
                  <c:v>1</c:v>
                </c:pt>
                <c:pt idx="58">
                  <c:v>9</c:v>
                </c:pt>
                <c:pt idx="59">
                  <c:v>6</c:v>
                </c:pt>
                <c:pt idx="60">
                  <c:v>16</c:v>
                </c:pt>
                <c:pt idx="61">
                  <c:v>15</c:v>
                </c:pt>
                <c:pt idx="62">
                  <c:v>3</c:v>
                </c:pt>
                <c:pt idx="63">
                  <c:v>8</c:v>
                </c:pt>
                <c:pt idx="64">
                  <c:v>6</c:v>
                </c:pt>
                <c:pt idx="65">
                  <c:v>8</c:v>
                </c:pt>
                <c:pt idx="66">
                  <c:v>15</c:v>
                </c:pt>
                <c:pt idx="67">
                  <c:v>3</c:v>
                </c:pt>
                <c:pt idx="68">
                  <c:v>3</c:v>
                </c:pt>
                <c:pt idx="69">
                  <c:v>18</c:v>
                </c:pt>
                <c:pt idx="70">
                  <c:v>16</c:v>
                </c:pt>
                <c:pt idx="71">
                  <c:v>18</c:v>
                </c:pt>
                <c:pt idx="72">
                  <c:v>5</c:v>
                </c:pt>
                <c:pt idx="73">
                  <c:v>3</c:v>
                </c:pt>
                <c:pt idx="74">
                  <c:v>9</c:v>
                </c:pt>
                <c:pt idx="75">
                  <c:v>5</c:v>
                </c:pt>
                <c:pt idx="76">
                  <c:v>4</c:v>
                </c:pt>
                <c:pt idx="77">
                  <c:v>2</c:v>
                </c:pt>
                <c:pt idx="78">
                  <c:v>9</c:v>
                </c:pt>
                <c:pt idx="79">
                  <c:v>17</c:v>
                </c:pt>
                <c:pt idx="80">
                  <c:v>18</c:v>
                </c:pt>
                <c:pt idx="81">
                  <c:v>17</c:v>
                </c:pt>
                <c:pt idx="82">
                  <c:v>6</c:v>
                </c:pt>
                <c:pt idx="83">
                  <c:v>6</c:v>
                </c:pt>
                <c:pt idx="84">
                  <c:v>8</c:v>
                </c:pt>
                <c:pt idx="85">
                  <c:v>13</c:v>
                </c:pt>
                <c:pt idx="86">
                  <c:v>19</c:v>
                </c:pt>
                <c:pt idx="87">
                  <c:v>15</c:v>
                </c:pt>
                <c:pt idx="88">
                  <c:v>9</c:v>
                </c:pt>
                <c:pt idx="89">
                  <c:v>9</c:v>
                </c:pt>
                <c:pt idx="90">
                  <c:v>13</c:v>
                </c:pt>
                <c:pt idx="91">
                  <c:v>19</c:v>
                </c:pt>
                <c:pt idx="92">
                  <c:v>19</c:v>
                </c:pt>
                <c:pt idx="93">
                  <c:v>19</c:v>
                </c:pt>
                <c:pt idx="94">
                  <c:v>4</c:v>
                </c:pt>
                <c:pt idx="95">
                  <c:v>10</c:v>
                </c:pt>
                <c:pt idx="96">
                  <c:v>7</c:v>
                </c:pt>
                <c:pt idx="97">
                  <c:v>17</c:v>
                </c:pt>
                <c:pt idx="98">
                  <c:v>13</c:v>
                </c:pt>
                <c:pt idx="99">
                  <c:v>10</c:v>
                </c:pt>
                <c:pt idx="100">
                  <c:v>4</c:v>
                </c:pt>
                <c:pt idx="101">
                  <c:v>13</c:v>
                </c:pt>
                <c:pt idx="102">
                  <c:v>14</c:v>
                </c:pt>
                <c:pt idx="103">
                  <c:v>2</c:v>
                </c:pt>
                <c:pt idx="104">
                  <c:v>2</c:v>
                </c:pt>
                <c:pt idx="105">
                  <c:v>13</c:v>
                </c:pt>
                <c:pt idx="106">
                  <c:v>6</c:v>
                </c:pt>
                <c:pt idx="107">
                  <c:v>2</c:v>
                </c:pt>
                <c:pt idx="108">
                  <c:v>8</c:v>
                </c:pt>
                <c:pt idx="109">
                  <c:v>16</c:v>
                </c:pt>
                <c:pt idx="110">
                  <c:v>16</c:v>
                </c:pt>
                <c:pt idx="111">
                  <c:v>18</c:v>
                </c:pt>
                <c:pt idx="112">
                  <c:v>15</c:v>
                </c:pt>
                <c:pt idx="113">
                  <c:v>4</c:v>
                </c:pt>
                <c:pt idx="114">
                  <c:v>2</c:v>
                </c:pt>
                <c:pt idx="115">
                  <c:v>18</c:v>
                </c:pt>
                <c:pt idx="116">
                  <c:v>7</c:v>
                </c:pt>
                <c:pt idx="117">
                  <c:v>7</c:v>
                </c:pt>
                <c:pt idx="118">
                  <c:v>17</c:v>
                </c:pt>
                <c:pt idx="119">
                  <c:v>7</c:v>
                </c:pt>
                <c:pt idx="120">
                  <c:v>15</c:v>
                </c:pt>
                <c:pt idx="121">
                  <c:v>18</c:v>
                </c:pt>
                <c:pt idx="122">
                  <c:v>10</c:v>
                </c:pt>
                <c:pt idx="123">
                  <c:v>9</c:v>
                </c:pt>
                <c:pt idx="124">
                  <c:v>7</c:v>
                </c:pt>
                <c:pt idx="125">
                  <c:v>4</c:v>
                </c:pt>
                <c:pt idx="126">
                  <c:v>8</c:v>
                </c:pt>
                <c:pt idx="127">
                  <c:v>6</c:v>
                </c:pt>
                <c:pt idx="128">
                  <c:v>3</c:v>
                </c:pt>
                <c:pt idx="129">
                  <c:v>17</c:v>
                </c:pt>
                <c:pt idx="130">
                  <c:v>9</c:v>
                </c:pt>
                <c:pt idx="131">
                  <c:v>8</c:v>
                </c:pt>
                <c:pt idx="132">
                  <c:v>17</c:v>
                </c:pt>
                <c:pt idx="133">
                  <c:v>19</c:v>
                </c:pt>
                <c:pt idx="134">
                  <c:v>3</c:v>
                </c:pt>
                <c:pt idx="135">
                  <c:v>17</c:v>
                </c:pt>
                <c:pt idx="136">
                  <c:v>14</c:v>
                </c:pt>
                <c:pt idx="137">
                  <c:v>15</c:v>
                </c:pt>
                <c:pt idx="138">
                  <c:v>15</c:v>
                </c:pt>
                <c:pt idx="139">
                  <c:v>19</c:v>
                </c:pt>
                <c:pt idx="140">
                  <c:v>17</c:v>
                </c:pt>
                <c:pt idx="141">
                  <c:v>14</c:v>
                </c:pt>
                <c:pt idx="142">
                  <c:v>1</c:v>
                </c:pt>
                <c:pt idx="143">
                  <c:v>1</c:v>
                </c:pt>
                <c:pt idx="144">
                  <c:v>5</c:v>
                </c:pt>
                <c:pt idx="145">
                  <c:v>10</c:v>
                </c:pt>
                <c:pt idx="146">
                  <c:v>12</c:v>
                </c:pt>
                <c:pt idx="147">
                  <c:v>1</c:v>
                </c:pt>
                <c:pt idx="148">
                  <c:v>7</c:v>
                </c:pt>
                <c:pt idx="149">
                  <c:v>11</c:v>
                </c:pt>
                <c:pt idx="150">
                  <c:v>18</c:v>
                </c:pt>
                <c:pt idx="151">
                  <c:v>7</c:v>
                </c:pt>
                <c:pt idx="152">
                  <c:v>8</c:v>
                </c:pt>
                <c:pt idx="153">
                  <c:v>16</c:v>
                </c:pt>
                <c:pt idx="154">
                  <c:v>16</c:v>
                </c:pt>
                <c:pt idx="155">
                  <c:v>13</c:v>
                </c:pt>
                <c:pt idx="156">
                  <c:v>18</c:v>
                </c:pt>
                <c:pt idx="157">
                  <c:v>6</c:v>
                </c:pt>
                <c:pt idx="158">
                  <c:v>17</c:v>
                </c:pt>
                <c:pt idx="159">
                  <c:v>13</c:v>
                </c:pt>
                <c:pt idx="160">
                  <c:v>11</c:v>
                </c:pt>
                <c:pt idx="161">
                  <c:v>6</c:v>
                </c:pt>
                <c:pt idx="162">
                  <c:v>10</c:v>
                </c:pt>
                <c:pt idx="163">
                  <c:v>17</c:v>
                </c:pt>
                <c:pt idx="164">
                  <c:v>12</c:v>
                </c:pt>
                <c:pt idx="165">
                  <c:v>10</c:v>
                </c:pt>
                <c:pt idx="166">
                  <c:v>18</c:v>
                </c:pt>
                <c:pt idx="167">
                  <c:v>19</c:v>
                </c:pt>
                <c:pt idx="168">
                  <c:v>14</c:v>
                </c:pt>
                <c:pt idx="169">
                  <c:v>2</c:v>
                </c:pt>
                <c:pt idx="170">
                  <c:v>6</c:v>
                </c:pt>
                <c:pt idx="171">
                  <c:v>17</c:v>
                </c:pt>
                <c:pt idx="172">
                  <c:v>7</c:v>
                </c:pt>
                <c:pt idx="173">
                  <c:v>13</c:v>
                </c:pt>
                <c:pt idx="174">
                  <c:v>4</c:v>
                </c:pt>
                <c:pt idx="175">
                  <c:v>15</c:v>
                </c:pt>
                <c:pt idx="176">
                  <c:v>10</c:v>
                </c:pt>
                <c:pt idx="177">
                  <c:v>19</c:v>
                </c:pt>
                <c:pt idx="178">
                  <c:v>16</c:v>
                </c:pt>
                <c:pt idx="179">
                  <c:v>17</c:v>
                </c:pt>
                <c:pt idx="180">
                  <c:v>1</c:v>
                </c:pt>
                <c:pt idx="181">
                  <c:v>4</c:v>
                </c:pt>
                <c:pt idx="182">
                  <c:v>4</c:v>
                </c:pt>
                <c:pt idx="183">
                  <c:v>15</c:v>
                </c:pt>
                <c:pt idx="184">
                  <c:v>15</c:v>
                </c:pt>
                <c:pt idx="185">
                  <c:v>3</c:v>
                </c:pt>
                <c:pt idx="186">
                  <c:v>14</c:v>
                </c:pt>
                <c:pt idx="187">
                  <c:v>15</c:v>
                </c:pt>
                <c:pt idx="188">
                  <c:v>3</c:v>
                </c:pt>
                <c:pt idx="189">
                  <c:v>1</c:v>
                </c:pt>
                <c:pt idx="190">
                  <c:v>5</c:v>
                </c:pt>
                <c:pt idx="191">
                  <c:v>12</c:v>
                </c:pt>
                <c:pt idx="192">
                  <c:v>18</c:v>
                </c:pt>
                <c:pt idx="193">
                  <c:v>13</c:v>
                </c:pt>
                <c:pt idx="194">
                  <c:v>12</c:v>
                </c:pt>
                <c:pt idx="195">
                  <c:v>15</c:v>
                </c:pt>
                <c:pt idx="196">
                  <c:v>11</c:v>
                </c:pt>
                <c:pt idx="197">
                  <c:v>10</c:v>
                </c:pt>
                <c:pt idx="198">
                  <c:v>18</c:v>
                </c:pt>
                <c:pt idx="199">
                  <c:v>6</c:v>
                </c:pt>
                <c:pt idx="200">
                  <c:v>11</c:v>
                </c:pt>
                <c:pt idx="201">
                  <c:v>7</c:v>
                </c:pt>
                <c:pt idx="202">
                  <c:v>3</c:v>
                </c:pt>
                <c:pt idx="203">
                  <c:v>14</c:v>
                </c:pt>
                <c:pt idx="204">
                  <c:v>13</c:v>
                </c:pt>
                <c:pt idx="205">
                  <c:v>4</c:v>
                </c:pt>
                <c:pt idx="206">
                  <c:v>14</c:v>
                </c:pt>
                <c:pt idx="207">
                  <c:v>11</c:v>
                </c:pt>
                <c:pt idx="208">
                  <c:v>6</c:v>
                </c:pt>
                <c:pt idx="209">
                  <c:v>10</c:v>
                </c:pt>
                <c:pt idx="210">
                  <c:v>10</c:v>
                </c:pt>
                <c:pt idx="211">
                  <c:v>11</c:v>
                </c:pt>
                <c:pt idx="212">
                  <c:v>4</c:v>
                </c:pt>
                <c:pt idx="213">
                  <c:v>17</c:v>
                </c:pt>
                <c:pt idx="214">
                  <c:v>19</c:v>
                </c:pt>
                <c:pt idx="215">
                  <c:v>19</c:v>
                </c:pt>
                <c:pt idx="216">
                  <c:v>3</c:v>
                </c:pt>
                <c:pt idx="217">
                  <c:v>2</c:v>
                </c:pt>
                <c:pt idx="218">
                  <c:v>6</c:v>
                </c:pt>
                <c:pt idx="219">
                  <c:v>7</c:v>
                </c:pt>
                <c:pt idx="220">
                  <c:v>3</c:v>
                </c:pt>
                <c:pt idx="221">
                  <c:v>3</c:v>
                </c:pt>
                <c:pt idx="222">
                  <c:v>19</c:v>
                </c:pt>
                <c:pt idx="223">
                  <c:v>19</c:v>
                </c:pt>
                <c:pt idx="224">
                  <c:v>18</c:v>
                </c:pt>
                <c:pt idx="225">
                  <c:v>18</c:v>
                </c:pt>
                <c:pt idx="226">
                  <c:v>6</c:v>
                </c:pt>
                <c:pt idx="227">
                  <c:v>16</c:v>
                </c:pt>
                <c:pt idx="228">
                  <c:v>6</c:v>
                </c:pt>
                <c:pt idx="229">
                  <c:v>13</c:v>
                </c:pt>
                <c:pt idx="230">
                  <c:v>11</c:v>
                </c:pt>
                <c:pt idx="231">
                  <c:v>13</c:v>
                </c:pt>
                <c:pt idx="232">
                  <c:v>8</c:v>
                </c:pt>
                <c:pt idx="233">
                  <c:v>3</c:v>
                </c:pt>
                <c:pt idx="234">
                  <c:v>9</c:v>
                </c:pt>
                <c:pt idx="235">
                  <c:v>2</c:v>
                </c:pt>
                <c:pt idx="236">
                  <c:v>6</c:v>
                </c:pt>
                <c:pt idx="237">
                  <c:v>3</c:v>
                </c:pt>
                <c:pt idx="238">
                  <c:v>1</c:v>
                </c:pt>
                <c:pt idx="239">
                  <c:v>3</c:v>
                </c:pt>
                <c:pt idx="240">
                  <c:v>11</c:v>
                </c:pt>
                <c:pt idx="241">
                  <c:v>8</c:v>
                </c:pt>
                <c:pt idx="242">
                  <c:v>18</c:v>
                </c:pt>
                <c:pt idx="243">
                  <c:v>6</c:v>
                </c:pt>
                <c:pt idx="244">
                  <c:v>18</c:v>
                </c:pt>
                <c:pt idx="245">
                  <c:v>18</c:v>
                </c:pt>
                <c:pt idx="246">
                  <c:v>13</c:v>
                </c:pt>
                <c:pt idx="247">
                  <c:v>10</c:v>
                </c:pt>
                <c:pt idx="248">
                  <c:v>18</c:v>
                </c:pt>
                <c:pt idx="249">
                  <c:v>16</c:v>
                </c:pt>
                <c:pt idx="250">
                  <c:v>18</c:v>
                </c:pt>
                <c:pt idx="251">
                  <c:v>17</c:v>
                </c:pt>
                <c:pt idx="252">
                  <c:v>15</c:v>
                </c:pt>
                <c:pt idx="253">
                  <c:v>14</c:v>
                </c:pt>
                <c:pt idx="254">
                  <c:v>4</c:v>
                </c:pt>
                <c:pt idx="255">
                  <c:v>3</c:v>
                </c:pt>
                <c:pt idx="256">
                  <c:v>2</c:v>
                </c:pt>
                <c:pt idx="257">
                  <c:v>5</c:v>
                </c:pt>
                <c:pt idx="258">
                  <c:v>7</c:v>
                </c:pt>
                <c:pt idx="259">
                  <c:v>5</c:v>
                </c:pt>
                <c:pt idx="260">
                  <c:v>8</c:v>
                </c:pt>
                <c:pt idx="261">
                  <c:v>13</c:v>
                </c:pt>
                <c:pt idx="262">
                  <c:v>13</c:v>
                </c:pt>
                <c:pt idx="263">
                  <c:v>14</c:v>
                </c:pt>
                <c:pt idx="264">
                  <c:v>13</c:v>
                </c:pt>
                <c:pt idx="265">
                  <c:v>7</c:v>
                </c:pt>
                <c:pt idx="266">
                  <c:v>5</c:v>
                </c:pt>
                <c:pt idx="267">
                  <c:v>13</c:v>
                </c:pt>
                <c:pt idx="268">
                  <c:v>1</c:v>
                </c:pt>
                <c:pt idx="269">
                  <c:v>5</c:v>
                </c:pt>
                <c:pt idx="270">
                  <c:v>2</c:v>
                </c:pt>
                <c:pt idx="271">
                  <c:v>6</c:v>
                </c:pt>
                <c:pt idx="272">
                  <c:v>7</c:v>
                </c:pt>
                <c:pt idx="273">
                  <c:v>4</c:v>
                </c:pt>
                <c:pt idx="274">
                  <c:v>5</c:v>
                </c:pt>
                <c:pt idx="275">
                  <c:v>5</c:v>
                </c:pt>
                <c:pt idx="276">
                  <c:v>4</c:v>
                </c:pt>
                <c:pt idx="277">
                  <c:v>8</c:v>
                </c:pt>
                <c:pt idx="278">
                  <c:v>2</c:v>
                </c:pt>
                <c:pt idx="279">
                  <c:v>6</c:v>
                </c:pt>
                <c:pt idx="280">
                  <c:v>6</c:v>
                </c:pt>
                <c:pt idx="281">
                  <c:v>18</c:v>
                </c:pt>
                <c:pt idx="282">
                  <c:v>8</c:v>
                </c:pt>
                <c:pt idx="283">
                  <c:v>14</c:v>
                </c:pt>
                <c:pt idx="284">
                  <c:v>9</c:v>
                </c:pt>
                <c:pt idx="285">
                  <c:v>5</c:v>
                </c:pt>
                <c:pt idx="286">
                  <c:v>18</c:v>
                </c:pt>
                <c:pt idx="287">
                  <c:v>18</c:v>
                </c:pt>
                <c:pt idx="288">
                  <c:v>16</c:v>
                </c:pt>
                <c:pt idx="289">
                  <c:v>19</c:v>
                </c:pt>
                <c:pt idx="290">
                  <c:v>2</c:v>
                </c:pt>
                <c:pt idx="291">
                  <c:v>15</c:v>
                </c:pt>
                <c:pt idx="292">
                  <c:v>5</c:v>
                </c:pt>
                <c:pt idx="293">
                  <c:v>5</c:v>
                </c:pt>
                <c:pt idx="294">
                  <c:v>14</c:v>
                </c:pt>
                <c:pt idx="295">
                  <c:v>16</c:v>
                </c:pt>
                <c:pt idx="296">
                  <c:v>16</c:v>
                </c:pt>
                <c:pt idx="297">
                  <c:v>8</c:v>
                </c:pt>
                <c:pt idx="298">
                  <c:v>14</c:v>
                </c:pt>
                <c:pt idx="299">
                  <c:v>4</c:v>
                </c:pt>
                <c:pt idx="300">
                  <c:v>16</c:v>
                </c:pt>
                <c:pt idx="301">
                  <c:v>15</c:v>
                </c:pt>
                <c:pt idx="302">
                  <c:v>3</c:v>
                </c:pt>
                <c:pt idx="303">
                  <c:v>8</c:v>
                </c:pt>
                <c:pt idx="304">
                  <c:v>6</c:v>
                </c:pt>
                <c:pt idx="305">
                  <c:v>3</c:v>
                </c:pt>
                <c:pt idx="306">
                  <c:v>5</c:v>
                </c:pt>
                <c:pt idx="307">
                  <c:v>6</c:v>
                </c:pt>
                <c:pt idx="308">
                  <c:v>12</c:v>
                </c:pt>
                <c:pt idx="309">
                  <c:v>1</c:v>
                </c:pt>
                <c:pt idx="310">
                  <c:v>7</c:v>
                </c:pt>
                <c:pt idx="311">
                  <c:v>14</c:v>
                </c:pt>
                <c:pt idx="312">
                  <c:v>19</c:v>
                </c:pt>
                <c:pt idx="313">
                  <c:v>3</c:v>
                </c:pt>
                <c:pt idx="314">
                  <c:v>10</c:v>
                </c:pt>
                <c:pt idx="315">
                  <c:v>10</c:v>
                </c:pt>
                <c:pt idx="316">
                  <c:v>13</c:v>
                </c:pt>
                <c:pt idx="317">
                  <c:v>2</c:v>
                </c:pt>
                <c:pt idx="318">
                  <c:v>14</c:v>
                </c:pt>
                <c:pt idx="319">
                  <c:v>17</c:v>
                </c:pt>
                <c:pt idx="320">
                  <c:v>15</c:v>
                </c:pt>
                <c:pt idx="321">
                  <c:v>7</c:v>
                </c:pt>
                <c:pt idx="322">
                  <c:v>7</c:v>
                </c:pt>
                <c:pt idx="323">
                  <c:v>14</c:v>
                </c:pt>
                <c:pt idx="324">
                  <c:v>8</c:v>
                </c:pt>
                <c:pt idx="325">
                  <c:v>13</c:v>
                </c:pt>
                <c:pt idx="326">
                  <c:v>15</c:v>
                </c:pt>
                <c:pt idx="327">
                  <c:v>19</c:v>
                </c:pt>
                <c:pt idx="328">
                  <c:v>17</c:v>
                </c:pt>
                <c:pt idx="329">
                  <c:v>4</c:v>
                </c:pt>
                <c:pt idx="330">
                  <c:v>12</c:v>
                </c:pt>
                <c:pt idx="331">
                  <c:v>16</c:v>
                </c:pt>
                <c:pt idx="332">
                  <c:v>8</c:v>
                </c:pt>
                <c:pt idx="333">
                  <c:v>17</c:v>
                </c:pt>
                <c:pt idx="334">
                  <c:v>16</c:v>
                </c:pt>
              </c:numCache>
            </c:numRef>
          </c:val>
          <c:smooth val="0"/>
          <c:extLst>
            <c:ext xmlns:c16="http://schemas.microsoft.com/office/drawing/2014/chart" uri="{C3380CC4-5D6E-409C-BE32-E72D297353CC}">
              <c16:uniqueId val="{00000002-07EB-412D-9C22-25EB101CAB1F}"/>
            </c:ext>
          </c:extLst>
        </c:ser>
        <c:ser>
          <c:idx val="3"/>
          <c:order val="3"/>
          <c:tx>
            <c:strRef>
              <c:f>Sheet8!$H$1</c:f>
              <c:strCache>
                <c:ptCount val="1"/>
                <c:pt idx="0">
                  <c:v>Rank of F_lambda4</c:v>
                </c:pt>
              </c:strCache>
            </c:strRef>
          </c:tx>
          <c:spPr>
            <a:ln w="19050" cap="rnd">
              <a:solidFill>
                <a:schemeClr val="accent4"/>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Sheet8!$H$2:$H$336</c:f>
              <c:numCache>
                <c:formatCode>General</c:formatCode>
                <c:ptCount val="335"/>
                <c:pt idx="0">
                  <c:v>7</c:v>
                </c:pt>
                <c:pt idx="1">
                  <c:v>11</c:v>
                </c:pt>
                <c:pt idx="2">
                  <c:v>11</c:v>
                </c:pt>
                <c:pt idx="3">
                  <c:v>13</c:v>
                </c:pt>
                <c:pt idx="4">
                  <c:v>16</c:v>
                </c:pt>
                <c:pt idx="5">
                  <c:v>9</c:v>
                </c:pt>
                <c:pt idx="6">
                  <c:v>15</c:v>
                </c:pt>
                <c:pt idx="7">
                  <c:v>14</c:v>
                </c:pt>
                <c:pt idx="8">
                  <c:v>16</c:v>
                </c:pt>
                <c:pt idx="9">
                  <c:v>6</c:v>
                </c:pt>
                <c:pt idx="10">
                  <c:v>8</c:v>
                </c:pt>
                <c:pt idx="11">
                  <c:v>7</c:v>
                </c:pt>
                <c:pt idx="12">
                  <c:v>13</c:v>
                </c:pt>
                <c:pt idx="13">
                  <c:v>18</c:v>
                </c:pt>
                <c:pt idx="14">
                  <c:v>14</c:v>
                </c:pt>
                <c:pt idx="15">
                  <c:v>12</c:v>
                </c:pt>
                <c:pt idx="16">
                  <c:v>18</c:v>
                </c:pt>
                <c:pt idx="17">
                  <c:v>3</c:v>
                </c:pt>
                <c:pt idx="18">
                  <c:v>3</c:v>
                </c:pt>
                <c:pt idx="19">
                  <c:v>18</c:v>
                </c:pt>
                <c:pt idx="20">
                  <c:v>14</c:v>
                </c:pt>
                <c:pt idx="21">
                  <c:v>6</c:v>
                </c:pt>
                <c:pt idx="22">
                  <c:v>3</c:v>
                </c:pt>
                <c:pt idx="23">
                  <c:v>5</c:v>
                </c:pt>
                <c:pt idx="24">
                  <c:v>15</c:v>
                </c:pt>
                <c:pt idx="25">
                  <c:v>6</c:v>
                </c:pt>
                <c:pt idx="26">
                  <c:v>13</c:v>
                </c:pt>
                <c:pt idx="27">
                  <c:v>11</c:v>
                </c:pt>
                <c:pt idx="28">
                  <c:v>6</c:v>
                </c:pt>
                <c:pt idx="29">
                  <c:v>1</c:v>
                </c:pt>
                <c:pt idx="30">
                  <c:v>9</c:v>
                </c:pt>
                <c:pt idx="31">
                  <c:v>16</c:v>
                </c:pt>
                <c:pt idx="32">
                  <c:v>7</c:v>
                </c:pt>
                <c:pt idx="33">
                  <c:v>8</c:v>
                </c:pt>
                <c:pt idx="34">
                  <c:v>6</c:v>
                </c:pt>
                <c:pt idx="35">
                  <c:v>17</c:v>
                </c:pt>
                <c:pt idx="36">
                  <c:v>17</c:v>
                </c:pt>
                <c:pt idx="37">
                  <c:v>11</c:v>
                </c:pt>
                <c:pt idx="38">
                  <c:v>16</c:v>
                </c:pt>
                <c:pt idx="39">
                  <c:v>7</c:v>
                </c:pt>
                <c:pt idx="40">
                  <c:v>11</c:v>
                </c:pt>
                <c:pt idx="41">
                  <c:v>17</c:v>
                </c:pt>
                <c:pt idx="42">
                  <c:v>11</c:v>
                </c:pt>
                <c:pt idx="43">
                  <c:v>2</c:v>
                </c:pt>
                <c:pt idx="44">
                  <c:v>18</c:v>
                </c:pt>
                <c:pt idx="45">
                  <c:v>9</c:v>
                </c:pt>
                <c:pt idx="46">
                  <c:v>4</c:v>
                </c:pt>
                <c:pt idx="47">
                  <c:v>2</c:v>
                </c:pt>
                <c:pt idx="48">
                  <c:v>12</c:v>
                </c:pt>
                <c:pt idx="49">
                  <c:v>3</c:v>
                </c:pt>
                <c:pt idx="50">
                  <c:v>12</c:v>
                </c:pt>
                <c:pt idx="51">
                  <c:v>10</c:v>
                </c:pt>
                <c:pt idx="52">
                  <c:v>3</c:v>
                </c:pt>
                <c:pt idx="53">
                  <c:v>2</c:v>
                </c:pt>
                <c:pt idx="54">
                  <c:v>12</c:v>
                </c:pt>
                <c:pt idx="55">
                  <c:v>6</c:v>
                </c:pt>
                <c:pt idx="56">
                  <c:v>5</c:v>
                </c:pt>
                <c:pt idx="57">
                  <c:v>18</c:v>
                </c:pt>
                <c:pt idx="58">
                  <c:v>6</c:v>
                </c:pt>
                <c:pt idx="59">
                  <c:v>10</c:v>
                </c:pt>
                <c:pt idx="60">
                  <c:v>15</c:v>
                </c:pt>
                <c:pt idx="61">
                  <c:v>8</c:v>
                </c:pt>
                <c:pt idx="62">
                  <c:v>5</c:v>
                </c:pt>
                <c:pt idx="63">
                  <c:v>14</c:v>
                </c:pt>
                <c:pt idx="64">
                  <c:v>1</c:v>
                </c:pt>
                <c:pt idx="65">
                  <c:v>12</c:v>
                </c:pt>
                <c:pt idx="66">
                  <c:v>13</c:v>
                </c:pt>
                <c:pt idx="67">
                  <c:v>5</c:v>
                </c:pt>
                <c:pt idx="68">
                  <c:v>11</c:v>
                </c:pt>
                <c:pt idx="69">
                  <c:v>1</c:v>
                </c:pt>
                <c:pt idx="70">
                  <c:v>6</c:v>
                </c:pt>
                <c:pt idx="71">
                  <c:v>6</c:v>
                </c:pt>
                <c:pt idx="72">
                  <c:v>12</c:v>
                </c:pt>
                <c:pt idx="73">
                  <c:v>7</c:v>
                </c:pt>
                <c:pt idx="74">
                  <c:v>3</c:v>
                </c:pt>
                <c:pt idx="75">
                  <c:v>7</c:v>
                </c:pt>
                <c:pt idx="76">
                  <c:v>5</c:v>
                </c:pt>
                <c:pt idx="77">
                  <c:v>7</c:v>
                </c:pt>
                <c:pt idx="78">
                  <c:v>11</c:v>
                </c:pt>
                <c:pt idx="79">
                  <c:v>3</c:v>
                </c:pt>
                <c:pt idx="80">
                  <c:v>12</c:v>
                </c:pt>
                <c:pt idx="81">
                  <c:v>18</c:v>
                </c:pt>
                <c:pt idx="82">
                  <c:v>10</c:v>
                </c:pt>
                <c:pt idx="83">
                  <c:v>1</c:v>
                </c:pt>
                <c:pt idx="84">
                  <c:v>12</c:v>
                </c:pt>
                <c:pt idx="85">
                  <c:v>8</c:v>
                </c:pt>
                <c:pt idx="86">
                  <c:v>1</c:v>
                </c:pt>
                <c:pt idx="87">
                  <c:v>10</c:v>
                </c:pt>
                <c:pt idx="88">
                  <c:v>11</c:v>
                </c:pt>
                <c:pt idx="89">
                  <c:v>1</c:v>
                </c:pt>
                <c:pt idx="90">
                  <c:v>16</c:v>
                </c:pt>
                <c:pt idx="91">
                  <c:v>3</c:v>
                </c:pt>
                <c:pt idx="92">
                  <c:v>9</c:v>
                </c:pt>
                <c:pt idx="93">
                  <c:v>7</c:v>
                </c:pt>
                <c:pt idx="94">
                  <c:v>10</c:v>
                </c:pt>
                <c:pt idx="95">
                  <c:v>6</c:v>
                </c:pt>
                <c:pt idx="96">
                  <c:v>14</c:v>
                </c:pt>
                <c:pt idx="97">
                  <c:v>18</c:v>
                </c:pt>
                <c:pt idx="98">
                  <c:v>1</c:v>
                </c:pt>
                <c:pt idx="99">
                  <c:v>11</c:v>
                </c:pt>
                <c:pt idx="100">
                  <c:v>11</c:v>
                </c:pt>
                <c:pt idx="101">
                  <c:v>4</c:v>
                </c:pt>
                <c:pt idx="102">
                  <c:v>2</c:v>
                </c:pt>
                <c:pt idx="103">
                  <c:v>15</c:v>
                </c:pt>
                <c:pt idx="104">
                  <c:v>4</c:v>
                </c:pt>
                <c:pt idx="105">
                  <c:v>1</c:v>
                </c:pt>
                <c:pt idx="106">
                  <c:v>2</c:v>
                </c:pt>
                <c:pt idx="107">
                  <c:v>6</c:v>
                </c:pt>
                <c:pt idx="108">
                  <c:v>12</c:v>
                </c:pt>
                <c:pt idx="109">
                  <c:v>3</c:v>
                </c:pt>
                <c:pt idx="110">
                  <c:v>8</c:v>
                </c:pt>
                <c:pt idx="111">
                  <c:v>7</c:v>
                </c:pt>
                <c:pt idx="112">
                  <c:v>16</c:v>
                </c:pt>
                <c:pt idx="113">
                  <c:v>16</c:v>
                </c:pt>
                <c:pt idx="114">
                  <c:v>12</c:v>
                </c:pt>
                <c:pt idx="115">
                  <c:v>12</c:v>
                </c:pt>
                <c:pt idx="116">
                  <c:v>11</c:v>
                </c:pt>
                <c:pt idx="117">
                  <c:v>3</c:v>
                </c:pt>
                <c:pt idx="118">
                  <c:v>7</c:v>
                </c:pt>
                <c:pt idx="119">
                  <c:v>15</c:v>
                </c:pt>
                <c:pt idx="120">
                  <c:v>12</c:v>
                </c:pt>
                <c:pt idx="121">
                  <c:v>14</c:v>
                </c:pt>
                <c:pt idx="122">
                  <c:v>17</c:v>
                </c:pt>
                <c:pt idx="123">
                  <c:v>13</c:v>
                </c:pt>
                <c:pt idx="124">
                  <c:v>1</c:v>
                </c:pt>
                <c:pt idx="125">
                  <c:v>14</c:v>
                </c:pt>
                <c:pt idx="126">
                  <c:v>1</c:v>
                </c:pt>
                <c:pt idx="127">
                  <c:v>12</c:v>
                </c:pt>
                <c:pt idx="128">
                  <c:v>5</c:v>
                </c:pt>
                <c:pt idx="129">
                  <c:v>9</c:v>
                </c:pt>
                <c:pt idx="130">
                  <c:v>11</c:v>
                </c:pt>
                <c:pt idx="131">
                  <c:v>16</c:v>
                </c:pt>
                <c:pt idx="132">
                  <c:v>11</c:v>
                </c:pt>
                <c:pt idx="133">
                  <c:v>12</c:v>
                </c:pt>
                <c:pt idx="134">
                  <c:v>18</c:v>
                </c:pt>
                <c:pt idx="135">
                  <c:v>11</c:v>
                </c:pt>
                <c:pt idx="136">
                  <c:v>16</c:v>
                </c:pt>
                <c:pt idx="137">
                  <c:v>14</c:v>
                </c:pt>
                <c:pt idx="138">
                  <c:v>12</c:v>
                </c:pt>
                <c:pt idx="139">
                  <c:v>3</c:v>
                </c:pt>
                <c:pt idx="140">
                  <c:v>6</c:v>
                </c:pt>
                <c:pt idx="141">
                  <c:v>16</c:v>
                </c:pt>
                <c:pt idx="142">
                  <c:v>10</c:v>
                </c:pt>
                <c:pt idx="143">
                  <c:v>7</c:v>
                </c:pt>
                <c:pt idx="144">
                  <c:v>10</c:v>
                </c:pt>
                <c:pt idx="145">
                  <c:v>4</c:v>
                </c:pt>
                <c:pt idx="146">
                  <c:v>7</c:v>
                </c:pt>
                <c:pt idx="147">
                  <c:v>12</c:v>
                </c:pt>
                <c:pt idx="148">
                  <c:v>17</c:v>
                </c:pt>
                <c:pt idx="149">
                  <c:v>16</c:v>
                </c:pt>
                <c:pt idx="150">
                  <c:v>15</c:v>
                </c:pt>
                <c:pt idx="151">
                  <c:v>14</c:v>
                </c:pt>
                <c:pt idx="152">
                  <c:v>4</c:v>
                </c:pt>
                <c:pt idx="153">
                  <c:v>4</c:v>
                </c:pt>
                <c:pt idx="154">
                  <c:v>8</c:v>
                </c:pt>
                <c:pt idx="155">
                  <c:v>7</c:v>
                </c:pt>
                <c:pt idx="156">
                  <c:v>12</c:v>
                </c:pt>
                <c:pt idx="157">
                  <c:v>12</c:v>
                </c:pt>
                <c:pt idx="158">
                  <c:v>9</c:v>
                </c:pt>
                <c:pt idx="159">
                  <c:v>5</c:v>
                </c:pt>
                <c:pt idx="160">
                  <c:v>6</c:v>
                </c:pt>
                <c:pt idx="161">
                  <c:v>1</c:v>
                </c:pt>
                <c:pt idx="162">
                  <c:v>2</c:v>
                </c:pt>
                <c:pt idx="163">
                  <c:v>13</c:v>
                </c:pt>
                <c:pt idx="164">
                  <c:v>1</c:v>
                </c:pt>
                <c:pt idx="165">
                  <c:v>11</c:v>
                </c:pt>
                <c:pt idx="166">
                  <c:v>12</c:v>
                </c:pt>
                <c:pt idx="167">
                  <c:v>13</c:v>
                </c:pt>
                <c:pt idx="168">
                  <c:v>15</c:v>
                </c:pt>
                <c:pt idx="169">
                  <c:v>5</c:v>
                </c:pt>
                <c:pt idx="170">
                  <c:v>2</c:v>
                </c:pt>
                <c:pt idx="171">
                  <c:v>4</c:v>
                </c:pt>
                <c:pt idx="172">
                  <c:v>18</c:v>
                </c:pt>
                <c:pt idx="173">
                  <c:v>4</c:v>
                </c:pt>
                <c:pt idx="174">
                  <c:v>1</c:v>
                </c:pt>
                <c:pt idx="175">
                  <c:v>9</c:v>
                </c:pt>
                <c:pt idx="176">
                  <c:v>13</c:v>
                </c:pt>
                <c:pt idx="177">
                  <c:v>3</c:v>
                </c:pt>
                <c:pt idx="178">
                  <c:v>19</c:v>
                </c:pt>
                <c:pt idx="179">
                  <c:v>19</c:v>
                </c:pt>
                <c:pt idx="180">
                  <c:v>4</c:v>
                </c:pt>
                <c:pt idx="181">
                  <c:v>13</c:v>
                </c:pt>
                <c:pt idx="182">
                  <c:v>14</c:v>
                </c:pt>
                <c:pt idx="183">
                  <c:v>9</c:v>
                </c:pt>
                <c:pt idx="184">
                  <c:v>5</c:v>
                </c:pt>
                <c:pt idx="185">
                  <c:v>17</c:v>
                </c:pt>
                <c:pt idx="186">
                  <c:v>1</c:v>
                </c:pt>
                <c:pt idx="187">
                  <c:v>14</c:v>
                </c:pt>
                <c:pt idx="188">
                  <c:v>2</c:v>
                </c:pt>
                <c:pt idx="189">
                  <c:v>5</c:v>
                </c:pt>
                <c:pt idx="190">
                  <c:v>9</c:v>
                </c:pt>
                <c:pt idx="191">
                  <c:v>1</c:v>
                </c:pt>
                <c:pt idx="192">
                  <c:v>11</c:v>
                </c:pt>
                <c:pt idx="193">
                  <c:v>11</c:v>
                </c:pt>
                <c:pt idx="194">
                  <c:v>5</c:v>
                </c:pt>
                <c:pt idx="195">
                  <c:v>11</c:v>
                </c:pt>
                <c:pt idx="196">
                  <c:v>6</c:v>
                </c:pt>
                <c:pt idx="197">
                  <c:v>14</c:v>
                </c:pt>
                <c:pt idx="198">
                  <c:v>14</c:v>
                </c:pt>
                <c:pt idx="199">
                  <c:v>13</c:v>
                </c:pt>
                <c:pt idx="200">
                  <c:v>18</c:v>
                </c:pt>
                <c:pt idx="201">
                  <c:v>13</c:v>
                </c:pt>
                <c:pt idx="202">
                  <c:v>19</c:v>
                </c:pt>
                <c:pt idx="203">
                  <c:v>7</c:v>
                </c:pt>
                <c:pt idx="204">
                  <c:v>15</c:v>
                </c:pt>
                <c:pt idx="205">
                  <c:v>6</c:v>
                </c:pt>
                <c:pt idx="206">
                  <c:v>1</c:v>
                </c:pt>
                <c:pt idx="207">
                  <c:v>4</c:v>
                </c:pt>
                <c:pt idx="208">
                  <c:v>8</c:v>
                </c:pt>
                <c:pt idx="209">
                  <c:v>16</c:v>
                </c:pt>
                <c:pt idx="210">
                  <c:v>14</c:v>
                </c:pt>
                <c:pt idx="211">
                  <c:v>5</c:v>
                </c:pt>
                <c:pt idx="212">
                  <c:v>18</c:v>
                </c:pt>
                <c:pt idx="213">
                  <c:v>14</c:v>
                </c:pt>
                <c:pt idx="214">
                  <c:v>3</c:v>
                </c:pt>
                <c:pt idx="215">
                  <c:v>6</c:v>
                </c:pt>
                <c:pt idx="216">
                  <c:v>4</c:v>
                </c:pt>
                <c:pt idx="217">
                  <c:v>15</c:v>
                </c:pt>
                <c:pt idx="218">
                  <c:v>10</c:v>
                </c:pt>
                <c:pt idx="219">
                  <c:v>11</c:v>
                </c:pt>
                <c:pt idx="220">
                  <c:v>8</c:v>
                </c:pt>
                <c:pt idx="221">
                  <c:v>11</c:v>
                </c:pt>
                <c:pt idx="222">
                  <c:v>6</c:v>
                </c:pt>
                <c:pt idx="223">
                  <c:v>8</c:v>
                </c:pt>
                <c:pt idx="224">
                  <c:v>17</c:v>
                </c:pt>
                <c:pt idx="225">
                  <c:v>17</c:v>
                </c:pt>
                <c:pt idx="226">
                  <c:v>14</c:v>
                </c:pt>
                <c:pt idx="227">
                  <c:v>14</c:v>
                </c:pt>
                <c:pt idx="228">
                  <c:v>12</c:v>
                </c:pt>
                <c:pt idx="229">
                  <c:v>3</c:v>
                </c:pt>
                <c:pt idx="230">
                  <c:v>6</c:v>
                </c:pt>
                <c:pt idx="231">
                  <c:v>4</c:v>
                </c:pt>
                <c:pt idx="232">
                  <c:v>15</c:v>
                </c:pt>
                <c:pt idx="233">
                  <c:v>5</c:v>
                </c:pt>
                <c:pt idx="234">
                  <c:v>6</c:v>
                </c:pt>
                <c:pt idx="235">
                  <c:v>16</c:v>
                </c:pt>
                <c:pt idx="236">
                  <c:v>12</c:v>
                </c:pt>
                <c:pt idx="237">
                  <c:v>1</c:v>
                </c:pt>
                <c:pt idx="238">
                  <c:v>16</c:v>
                </c:pt>
                <c:pt idx="239">
                  <c:v>14</c:v>
                </c:pt>
                <c:pt idx="240">
                  <c:v>4</c:v>
                </c:pt>
                <c:pt idx="241">
                  <c:v>11</c:v>
                </c:pt>
                <c:pt idx="242">
                  <c:v>14</c:v>
                </c:pt>
                <c:pt idx="243">
                  <c:v>8</c:v>
                </c:pt>
                <c:pt idx="244">
                  <c:v>8</c:v>
                </c:pt>
                <c:pt idx="245">
                  <c:v>14</c:v>
                </c:pt>
                <c:pt idx="246">
                  <c:v>4</c:v>
                </c:pt>
                <c:pt idx="247">
                  <c:v>19</c:v>
                </c:pt>
                <c:pt idx="248">
                  <c:v>7</c:v>
                </c:pt>
                <c:pt idx="249">
                  <c:v>13</c:v>
                </c:pt>
                <c:pt idx="250">
                  <c:v>8</c:v>
                </c:pt>
                <c:pt idx="251">
                  <c:v>12</c:v>
                </c:pt>
                <c:pt idx="252">
                  <c:v>14</c:v>
                </c:pt>
                <c:pt idx="253">
                  <c:v>2</c:v>
                </c:pt>
                <c:pt idx="254">
                  <c:v>14</c:v>
                </c:pt>
                <c:pt idx="255">
                  <c:v>9</c:v>
                </c:pt>
                <c:pt idx="256">
                  <c:v>15</c:v>
                </c:pt>
                <c:pt idx="257">
                  <c:v>10</c:v>
                </c:pt>
                <c:pt idx="258">
                  <c:v>6</c:v>
                </c:pt>
                <c:pt idx="259">
                  <c:v>12</c:v>
                </c:pt>
                <c:pt idx="260">
                  <c:v>9</c:v>
                </c:pt>
                <c:pt idx="261">
                  <c:v>17</c:v>
                </c:pt>
                <c:pt idx="262">
                  <c:v>2</c:v>
                </c:pt>
                <c:pt idx="263">
                  <c:v>12</c:v>
                </c:pt>
                <c:pt idx="264">
                  <c:v>17</c:v>
                </c:pt>
                <c:pt idx="265">
                  <c:v>11</c:v>
                </c:pt>
                <c:pt idx="266">
                  <c:v>4</c:v>
                </c:pt>
                <c:pt idx="267">
                  <c:v>8</c:v>
                </c:pt>
                <c:pt idx="268">
                  <c:v>2</c:v>
                </c:pt>
                <c:pt idx="269">
                  <c:v>15</c:v>
                </c:pt>
                <c:pt idx="270">
                  <c:v>1</c:v>
                </c:pt>
                <c:pt idx="271">
                  <c:v>15</c:v>
                </c:pt>
                <c:pt idx="272">
                  <c:v>8</c:v>
                </c:pt>
                <c:pt idx="273">
                  <c:v>3</c:v>
                </c:pt>
                <c:pt idx="274">
                  <c:v>10</c:v>
                </c:pt>
                <c:pt idx="275">
                  <c:v>14</c:v>
                </c:pt>
                <c:pt idx="276">
                  <c:v>6</c:v>
                </c:pt>
                <c:pt idx="277">
                  <c:v>9</c:v>
                </c:pt>
                <c:pt idx="278">
                  <c:v>4</c:v>
                </c:pt>
                <c:pt idx="279">
                  <c:v>5</c:v>
                </c:pt>
                <c:pt idx="280">
                  <c:v>4</c:v>
                </c:pt>
                <c:pt idx="281">
                  <c:v>4</c:v>
                </c:pt>
                <c:pt idx="282">
                  <c:v>13</c:v>
                </c:pt>
                <c:pt idx="283">
                  <c:v>3</c:v>
                </c:pt>
                <c:pt idx="284">
                  <c:v>15</c:v>
                </c:pt>
                <c:pt idx="285">
                  <c:v>11</c:v>
                </c:pt>
                <c:pt idx="286">
                  <c:v>5</c:v>
                </c:pt>
                <c:pt idx="287">
                  <c:v>8</c:v>
                </c:pt>
                <c:pt idx="288">
                  <c:v>12</c:v>
                </c:pt>
                <c:pt idx="289">
                  <c:v>8</c:v>
                </c:pt>
                <c:pt idx="290">
                  <c:v>3</c:v>
                </c:pt>
                <c:pt idx="291">
                  <c:v>3</c:v>
                </c:pt>
                <c:pt idx="292">
                  <c:v>12</c:v>
                </c:pt>
                <c:pt idx="293">
                  <c:v>16</c:v>
                </c:pt>
                <c:pt idx="294">
                  <c:v>6</c:v>
                </c:pt>
                <c:pt idx="295">
                  <c:v>7</c:v>
                </c:pt>
                <c:pt idx="296">
                  <c:v>4</c:v>
                </c:pt>
                <c:pt idx="297">
                  <c:v>14</c:v>
                </c:pt>
                <c:pt idx="298">
                  <c:v>11</c:v>
                </c:pt>
                <c:pt idx="299">
                  <c:v>16</c:v>
                </c:pt>
                <c:pt idx="300">
                  <c:v>19</c:v>
                </c:pt>
                <c:pt idx="301">
                  <c:v>13</c:v>
                </c:pt>
                <c:pt idx="302">
                  <c:v>6</c:v>
                </c:pt>
                <c:pt idx="303">
                  <c:v>6</c:v>
                </c:pt>
                <c:pt idx="304">
                  <c:v>12</c:v>
                </c:pt>
                <c:pt idx="305">
                  <c:v>8</c:v>
                </c:pt>
                <c:pt idx="306">
                  <c:v>14</c:v>
                </c:pt>
                <c:pt idx="307">
                  <c:v>2</c:v>
                </c:pt>
                <c:pt idx="308">
                  <c:v>11</c:v>
                </c:pt>
                <c:pt idx="309">
                  <c:v>6</c:v>
                </c:pt>
                <c:pt idx="310">
                  <c:v>1</c:v>
                </c:pt>
                <c:pt idx="311">
                  <c:v>13</c:v>
                </c:pt>
                <c:pt idx="312">
                  <c:v>14</c:v>
                </c:pt>
                <c:pt idx="313">
                  <c:v>6</c:v>
                </c:pt>
                <c:pt idx="314">
                  <c:v>2</c:v>
                </c:pt>
                <c:pt idx="315">
                  <c:v>4</c:v>
                </c:pt>
                <c:pt idx="316">
                  <c:v>5</c:v>
                </c:pt>
                <c:pt idx="317">
                  <c:v>9</c:v>
                </c:pt>
                <c:pt idx="318">
                  <c:v>11</c:v>
                </c:pt>
                <c:pt idx="319">
                  <c:v>11</c:v>
                </c:pt>
                <c:pt idx="320">
                  <c:v>12</c:v>
                </c:pt>
                <c:pt idx="321">
                  <c:v>11</c:v>
                </c:pt>
                <c:pt idx="322">
                  <c:v>16</c:v>
                </c:pt>
                <c:pt idx="323">
                  <c:v>17</c:v>
                </c:pt>
                <c:pt idx="324">
                  <c:v>5</c:v>
                </c:pt>
                <c:pt idx="325">
                  <c:v>17</c:v>
                </c:pt>
                <c:pt idx="326">
                  <c:v>9</c:v>
                </c:pt>
                <c:pt idx="327">
                  <c:v>8</c:v>
                </c:pt>
                <c:pt idx="328">
                  <c:v>16</c:v>
                </c:pt>
                <c:pt idx="329">
                  <c:v>18</c:v>
                </c:pt>
                <c:pt idx="330">
                  <c:v>10</c:v>
                </c:pt>
                <c:pt idx="331">
                  <c:v>17</c:v>
                </c:pt>
                <c:pt idx="332">
                  <c:v>11</c:v>
                </c:pt>
                <c:pt idx="333">
                  <c:v>11</c:v>
                </c:pt>
                <c:pt idx="334">
                  <c:v>12</c:v>
                </c:pt>
              </c:numCache>
            </c:numRef>
          </c:val>
          <c:smooth val="0"/>
          <c:extLst>
            <c:ext xmlns:c16="http://schemas.microsoft.com/office/drawing/2014/chart" uri="{C3380CC4-5D6E-409C-BE32-E72D297353CC}">
              <c16:uniqueId val="{00000003-07EB-412D-9C22-25EB101CAB1F}"/>
            </c:ext>
          </c:extLst>
        </c:ser>
        <c:ser>
          <c:idx val="4"/>
          <c:order val="4"/>
          <c:tx>
            <c:strRef>
              <c:f>Sheet8!$I$1</c:f>
              <c:strCache>
                <c:ptCount val="1"/>
                <c:pt idx="0">
                  <c:v>Rank of F_lambda5</c:v>
                </c:pt>
              </c:strCache>
            </c:strRef>
          </c:tx>
          <c:spPr>
            <a:ln w="19050" cap="rnd">
              <a:solidFill>
                <a:schemeClr val="accent5"/>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Sheet8!$I$2:$I$336</c:f>
              <c:numCache>
                <c:formatCode>General</c:formatCode>
                <c:ptCount val="335"/>
                <c:pt idx="0">
                  <c:v>12</c:v>
                </c:pt>
                <c:pt idx="1">
                  <c:v>8</c:v>
                </c:pt>
                <c:pt idx="2">
                  <c:v>19</c:v>
                </c:pt>
                <c:pt idx="3">
                  <c:v>5</c:v>
                </c:pt>
                <c:pt idx="4">
                  <c:v>15</c:v>
                </c:pt>
                <c:pt idx="5">
                  <c:v>16</c:v>
                </c:pt>
                <c:pt idx="6">
                  <c:v>14</c:v>
                </c:pt>
                <c:pt idx="7">
                  <c:v>6</c:v>
                </c:pt>
                <c:pt idx="8">
                  <c:v>9</c:v>
                </c:pt>
                <c:pt idx="9">
                  <c:v>13</c:v>
                </c:pt>
                <c:pt idx="10">
                  <c:v>10</c:v>
                </c:pt>
                <c:pt idx="11">
                  <c:v>4</c:v>
                </c:pt>
                <c:pt idx="12">
                  <c:v>12</c:v>
                </c:pt>
                <c:pt idx="13">
                  <c:v>3</c:v>
                </c:pt>
                <c:pt idx="14">
                  <c:v>4</c:v>
                </c:pt>
                <c:pt idx="15">
                  <c:v>13</c:v>
                </c:pt>
                <c:pt idx="16">
                  <c:v>17</c:v>
                </c:pt>
                <c:pt idx="17">
                  <c:v>17</c:v>
                </c:pt>
                <c:pt idx="18">
                  <c:v>4</c:v>
                </c:pt>
                <c:pt idx="19">
                  <c:v>16</c:v>
                </c:pt>
                <c:pt idx="20">
                  <c:v>2</c:v>
                </c:pt>
                <c:pt idx="21">
                  <c:v>12</c:v>
                </c:pt>
                <c:pt idx="22">
                  <c:v>2</c:v>
                </c:pt>
                <c:pt idx="23">
                  <c:v>16</c:v>
                </c:pt>
                <c:pt idx="24">
                  <c:v>7</c:v>
                </c:pt>
                <c:pt idx="25">
                  <c:v>5</c:v>
                </c:pt>
                <c:pt idx="26">
                  <c:v>5</c:v>
                </c:pt>
                <c:pt idx="27">
                  <c:v>12</c:v>
                </c:pt>
                <c:pt idx="28">
                  <c:v>16</c:v>
                </c:pt>
                <c:pt idx="29">
                  <c:v>13</c:v>
                </c:pt>
                <c:pt idx="30">
                  <c:v>5</c:v>
                </c:pt>
                <c:pt idx="31">
                  <c:v>1</c:v>
                </c:pt>
                <c:pt idx="32">
                  <c:v>5</c:v>
                </c:pt>
                <c:pt idx="33">
                  <c:v>9</c:v>
                </c:pt>
                <c:pt idx="34">
                  <c:v>14</c:v>
                </c:pt>
                <c:pt idx="35">
                  <c:v>4</c:v>
                </c:pt>
                <c:pt idx="36">
                  <c:v>12</c:v>
                </c:pt>
                <c:pt idx="37">
                  <c:v>10</c:v>
                </c:pt>
                <c:pt idx="38">
                  <c:v>5</c:v>
                </c:pt>
                <c:pt idx="39">
                  <c:v>18</c:v>
                </c:pt>
                <c:pt idx="40">
                  <c:v>13</c:v>
                </c:pt>
                <c:pt idx="41">
                  <c:v>2</c:v>
                </c:pt>
                <c:pt idx="42">
                  <c:v>4</c:v>
                </c:pt>
                <c:pt idx="43">
                  <c:v>12</c:v>
                </c:pt>
                <c:pt idx="44">
                  <c:v>1</c:v>
                </c:pt>
                <c:pt idx="45">
                  <c:v>12</c:v>
                </c:pt>
                <c:pt idx="46">
                  <c:v>14</c:v>
                </c:pt>
                <c:pt idx="47">
                  <c:v>6</c:v>
                </c:pt>
                <c:pt idx="48">
                  <c:v>1</c:v>
                </c:pt>
                <c:pt idx="49">
                  <c:v>15</c:v>
                </c:pt>
                <c:pt idx="50">
                  <c:v>6</c:v>
                </c:pt>
                <c:pt idx="51">
                  <c:v>13</c:v>
                </c:pt>
                <c:pt idx="52">
                  <c:v>14</c:v>
                </c:pt>
                <c:pt idx="53">
                  <c:v>12</c:v>
                </c:pt>
                <c:pt idx="54">
                  <c:v>15</c:v>
                </c:pt>
                <c:pt idx="55">
                  <c:v>3</c:v>
                </c:pt>
                <c:pt idx="56">
                  <c:v>8</c:v>
                </c:pt>
                <c:pt idx="57">
                  <c:v>6</c:v>
                </c:pt>
                <c:pt idx="58">
                  <c:v>12</c:v>
                </c:pt>
                <c:pt idx="59">
                  <c:v>16</c:v>
                </c:pt>
                <c:pt idx="60">
                  <c:v>10</c:v>
                </c:pt>
                <c:pt idx="61">
                  <c:v>2</c:v>
                </c:pt>
                <c:pt idx="62">
                  <c:v>1</c:v>
                </c:pt>
                <c:pt idx="63">
                  <c:v>12</c:v>
                </c:pt>
                <c:pt idx="64">
                  <c:v>9</c:v>
                </c:pt>
                <c:pt idx="65">
                  <c:v>14</c:v>
                </c:pt>
                <c:pt idx="66">
                  <c:v>3</c:v>
                </c:pt>
                <c:pt idx="67">
                  <c:v>2</c:v>
                </c:pt>
                <c:pt idx="68">
                  <c:v>5</c:v>
                </c:pt>
                <c:pt idx="69">
                  <c:v>14</c:v>
                </c:pt>
                <c:pt idx="70">
                  <c:v>17</c:v>
                </c:pt>
                <c:pt idx="71">
                  <c:v>17</c:v>
                </c:pt>
                <c:pt idx="72">
                  <c:v>6</c:v>
                </c:pt>
                <c:pt idx="73">
                  <c:v>11</c:v>
                </c:pt>
                <c:pt idx="74">
                  <c:v>5</c:v>
                </c:pt>
                <c:pt idx="75">
                  <c:v>12</c:v>
                </c:pt>
                <c:pt idx="76">
                  <c:v>18</c:v>
                </c:pt>
                <c:pt idx="77">
                  <c:v>3</c:v>
                </c:pt>
                <c:pt idx="78">
                  <c:v>4</c:v>
                </c:pt>
                <c:pt idx="79">
                  <c:v>1</c:v>
                </c:pt>
                <c:pt idx="80">
                  <c:v>5</c:v>
                </c:pt>
                <c:pt idx="81">
                  <c:v>12</c:v>
                </c:pt>
                <c:pt idx="82">
                  <c:v>5</c:v>
                </c:pt>
                <c:pt idx="83">
                  <c:v>5</c:v>
                </c:pt>
                <c:pt idx="84">
                  <c:v>13</c:v>
                </c:pt>
                <c:pt idx="85">
                  <c:v>2</c:v>
                </c:pt>
                <c:pt idx="86">
                  <c:v>16</c:v>
                </c:pt>
                <c:pt idx="87">
                  <c:v>11</c:v>
                </c:pt>
                <c:pt idx="88">
                  <c:v>10</c:v>
                </c:pt>
                <c:pt idx="89">
                  <c:v>12</c:v>
                </c:pt>
                <c:pt idx="90">
                  <c:v>17</c:v>
                </c:pt>
                <c:pt idx="91">
                  <c:v>15</c:v>
                </c:pt>
                <c:pt idx="92">
                  <c:v>15</c:v>
                </c:pt>
                <c:pt idx="93">
                  <c:v>18</c:v>
                </c:pt>
                <c:pt idx="94">
                  <c:v>2</c:v>
                </c:pt>
                <c:pt idx="95">
                  <c:v>9</c:v>
                </c:pt>
                <c:pt idx="96">
                  <c:v>16</c:v>
                </c:pt>
                <c:pt idx="97">
                  <c:v>11</c:v>
                </c:pt>
                <c:pt idx="98">
                  <c:v>12</c:v>
                </c:pt>
                <c:pt idx="99">
                  <c:v>2</c:v>
                </c:pt>
                <c:pt idx="100">
                  <c:v>5</c:v>
                </c:pt>
                <c:pt idx="101">
                  <c:v>2</c:v>
                </c:pt>
                <c:pt idx="102">
                  <c:v>9</c:v>
                </c:pt>
                <c:pt idx="103">
                  <c:v>8</c:v>
                </c:pt>
                <c:pt idx="104">
                  <c:v>15</c:v>
                </c:pt>
                <c:pt idx="105">
                  <c:v>5</c:v>
                </c:pt>
                <c:pt idx="106">
                  <c:v>4</c:v>
                </c:pt>
                <c:pt idx="107">
                  <c:v>15</c:v>
                </c:pt>
                <c:pt idx="108">
                  <c:v>10</c:v>
                </c:pt>
                <c:pt idx="109">
                  <c:v>15</c:v>
                </c:pt>
                <c:pt idx="110">
                  <c:v>13</c:v>
                </c:pt>
                <c:pt idx="111">
                  <c:v>2</c:v>
                </c:pt>
                <c:pt idx="112">
                  <c:v>14</c:v>
                </c:pt>
                <c:pt idx="113">
                  <c:v>15</c:v>
                </c:pt>
                <c:pt idx="114">
                  <c:v>15</c:v>
                </c:pt>
                <c:pt idx="115">
                  <c:v>6</c:v>
                </c:pt>
                <c:pt idx="116">
                  <c:v>10</c:v>
                </c:pt>
                <c:pt idx="117">
                  <c:v>5</c:v>
                </c:pt>
                <c:pt idx="118">
                  <c:v>1</c:v>
                </c:pt>
                <c:pt idx="119">
                  <c:v>8</c:v>
                </c:pt>
                <c:pt idx="120">
                  <c:v>9</c:v>
                </c:pt>
                <c:pt idx="121">
                  <c:v>6</c:v>
                </c:pt>
                <c:pt idx="122">
                  <c:v>6</c:v>
                </c:pt>
                <c:pt idx="123">
                  <c:v>1</c:v>
                </c:pt>
                <c:pt idx="124">
                  <c:v>11</c:v>
                </c:pt>
                <c:pt idx="125">
                  <c:v>6</c:v>
                </c:pt>
                <c:pt idx="126">
                  <c:v>4</c:v>
                </c:pt>
                <c:pt idx="127">
                  <c:v>4</c:v>
                </c:pt>
                <c:pt idx="128">
                  <c:v>10</c:v>
                </c:pt>
                <c:pt idx="129">
                  <c:v>5</c:v>
                </c:pt>
                <c:pt idx="130">
                  <c:v>14</c:v>
                </c:pt>
                <c:pt idx="131">
                  <c:v>12</c:v>
                </c:pt>
                <c:pt idx="132">
                  <c:v>1</c:v>
                </c:pt>
                <c:pt idx="133">
                  <c:v>3</c:v>
                </c:pt>
                <c:pt idx="134">
                  <c:v>19</c:v>
                </c:pt>
                <c:pt idx="135">
                  <c:v>4</c:v>
                </c:pt>
                <c:pt idx="136">
                  <c:v>6</c:v>
                </c:pt>
                <c:pt idx="137">
                  <c:v>6</c:v>
                </c:pt>
                <c:pt idx="138">
                  <c:v>17</c:v>
                </c:pt>
                <c:pt idx="139">
                  <c:v>6</c:v>
                </c:pt>
                <c:pt idx="140">
                  <c:v>3</c:v>
                </c:pt>
                <c:pt idx="141">
                  <c:v>9</c:v>
                </c:pt>
                <c:pt idx="142">
                  <c:v>4</c:v>
                </c:pt>
                <c:pt idx="143">
                  <c:v>16</c:v>
                </c:pt>
                <c:pt idx="144">
                  <c:v>11</c:v>
                </c:pt>
                <c:pt idx="145">
                  <c:v>8</c:v>
                </c:pt>
                <c:pt idx="146">
                  <c:v>15</c:v>
                </c:pt>
                <c:pt idx="147">
                  <c:v>15</c:v>
                </c:pt>
                <c:pt idx="148">
                  <c:v>3</c:v>
                </c:pt>
                <c:pt idx="149">
                  <c:v>6</c:v>
                </c:pt>
                <c:pt idx="150">
                  <c:v>10</c:v>
                </c:pt>
                <c:pt idx="151">
                  <c:v>12</c:v>
                </c:pt>
                <c:pt idx="152">
                  <c:v>7</c:v>
                </c:pt>
                <c:pt idx="153">
                  <c:v>12</c:v>
                </c:pt>
                <c:pt idx="154">
                  <c:v>15</c:v>
                </c:pt>
                <c:pt idx="155">
                  <c:v>11</c:v>
                </c:pt>
                <c:pt idx="156">
                  <c:v>6</c:v>
                </c:pt>
                <c:pt idx="157">
                  <c:v>7</c:v>
                </c:pt>
                <c:pt idx="158">
                  <c:v>1</c:v>
                </c:pt>
                <c:pt idx="159">
                  <c:v>3</c:v>
                </c:pt>
                <c:pt idx="160">
                  <c:v>2</c:v>
                </c:pt>
                <c:pt idx="161">
                  <c:v>11</c:v>
                </c:pt>
                <c:pt idx="162">
                  <c:v>9</c:v>
                </c:pt>
                <c:pt idx="163">
                  <c:v>10</c:v>
                </c:pt>
                <c:pt idx="164">
                  <c:v>18</c:v>
                </c:pt>
                <c:pt idx="165">
                  <c:v>13</c:v>
                </c:pt>
                <c:pt idx="166">
                  <c:v>6</c:v>
                </c:pt>
                <c:pt idx="167">
                  <c:v>5</c:v>
                </c:pt>
                <c:pt idx="168">
                  <c:v>13</c:v>
                </c:pt>
                <c:pt idx="169">
                  <c:v>3</c:v>
                </c:pt>
                <c:pt idx="170">
                  <c:v>3</c:v>
                </c:pt>
                <c:pt idx="171">
                  <c:v>2</c:v>
                </c:pt>
                <c:pt idx="172">
                  <c:v>9</c:v>
                </c:pt>
                <c:pt idx="173">
                  <c:v>15</c:v>
                </c:pt>
                <c:pt idx="174">
                  <c:v>17</c:v>
                </c:pt>
                <c:pt idx="175">
                  <c:v>7</c:v>
                </c:pt>
                <c:pt idx="176">
                  <c:v>14</c:v>
                </c:pt>
                <c:pt idx="177">
                  <c:v>10</c:v>
                </c:pt>
                <c:pt idx="178">
                  <c:v>17</c:v>
                </c:pt>
                <c:pt idx="179">
                  <c:v>13</c:v>
                </c:pt>
                <c:pt idx="180">
                  <c:v>18</c:v>
                </c:pt>
                <c:pt idx="181">
                  <c:v>17</c:v>
                </c:pt>
                <c:pt idx="182">
                  <c:v>18</c:v>
                </c:pt>
                <c:pt idx="183">
                  <c:v>12</c:v>
                </c:pt>
                <c:pt idx="184">
                  <c:v>1</c:v>
                </c:pt>
                <c:pt idx="185">
                  <c:v>13</c:v>
                </c:pt>
                <c:pt idx="186">
                  <c:v>15</c:v>
                </c:pt>
                <c:pt idx="187">
                  <c:v>16</c:v>
                </c:pt>
                <c:pt idx="188">
                  <c:v>7</c:v>
                </c:pt>
                <c:pt idx="189">
                  <c:v>17</c:v>
                </c:pt>
                <c:pt idx="190">
                  <c:v>2</c:v>
                </c:pt>
                <c:pt idx="191">
                  <c:v>13</c:v>
                </c:pt>
                <c:pt idx="192">
                  <c:v>5</c:v>
                </c:pt>
                <c:pt idx="193">
                  <c:v>10</c:v>
                </c:pt>
                <c:pt idx="194">
                  <c:v>1</c:v>
                </c:pt>
                <c:pt idx="195">
                  <c:v>13</c:v>
                </c:pt>
                <c:pt idx="196">
                  <c:v>12</c:v>
                </c:pt>
                <c:pt idx="197">
                  <c:v>3</c:v>
                </c:pt>
                <c:pt idx="198">
                  <c:v>3</c:v>
                </c:pt>
                <c:pt idx="199">
                  <c:v>3</c:v>
                </c:pt>
                <c:pt idx="200">
                  <c:v>14</c:v>
                </c:pt>
                <c:pt idx="201">
                  <c:v>16</c:v>
                </c:pt>
                <c:pt idx="202">
                  <c:v>8</c:v>
                </c:pt>
                <c:pt idx="203">
                  <c:v>1</c:v>
                </c:pt>
                <c:pt idx="204">
                  <c:v>3</c:v>
                </c:pt>
                <c:pt idx="205">
                  <c:v>15</c:v>
                </c:pt>
                <c:pt idx="206">
                  <c:v>17</c:v>
                </c:pt>
                <c:pt idx="207">
                  <c:v>9</c:v>
                </c:pt>
                <c:pt idx="208">
                  <c:v>1</c:v>
                </c:pt>
                <c:pt idx="209">
                  <c:v>9</c:v>
                </c:pt>
                <c:pt idx="210">
                  <c:v>5</c:v>
                </c:pt>
                <c:pt idx="211">
                  <c:v>19</c:v>
                </c:pt>
                <c:pt idx="212">
                  <c:v>10</c:v>
                </c:pt>
                <c:pt idx="213">
                  <c:v>6</c:v>
                </c:pt>
                <c:pt idx="214">
                  <c:v>8</c:v>
                </c:pt>
                <c:pt idx="215">
                  <c:v>18</c:v>
                </c:pt>
                <c:pt idx="216">
                  <c:v>8</c:v>
                </c:pt>
                <c:pt idx="217">
                  <c:v>5</c:v>
                </c:pt>
                <c:pt idx="218">
                  <c:v>17</c:v>
                </c:pt>
                <c:pt idx="219">
                  <c:v>17</c:v>
                </c:pt>
                <c:pt idx="220">
                  <c:v>5</c:v>
                </c:pt>
                <c:pt idx="221">
                  <c:v>9</c:v>
                </c:pt>
                <c:pt idx="222">
                  <c:v>17</c:v>
                </c:pt>
                <c:pt idx="223">
                  <c:v>1</c:v>
                </c:pt>
                <c:pt idx="224">
                  <c:v>15</c:v>
                </c:pt>
                <c:pt idx="225">
                  <c:v>1</c:v>
                </c:pt>
                <c:pt idx="226">
                  <c:v>15</c:v>
                </c:pt>
                <c:pt idx="227">
                  <c:v>6</c:v>
                </c:pt>
                <c:pt idx="228">
                  <c:v>8</c:v>
                </c:pt>
                <c:pt idx="229">
                  <c:v>5</c:v>
                </c:pt>
                <c:pt idx="230">
                  <c:v>14</c:v>
                </c:pt>
                <c:pt idx="231">
                  <c:v>3</c:v>
                </c:pt>
                <c:pt idx="232">
                  <c:v>2</c:v>
                </c:pt>
                <c:pt idx="233">
                  <c:v>1</c:v>
                </c:pt>
                <c:pt idx="234">
                  <c:v>12</c:v>
                </c:pt>
                <c:pt idx="235">
                  <c:v>8</c:v>
                </c:pt>
                <c:pt idx="236">
                  <c:v>10</c:v>
                </c:pt>
                <c:pt idx="237">
                  <c:v>9</c:v>
                </c:pt>
                <c:pt idx="238">
                  <c:v>6</c:v>
                </c:pt>
                <c:pt idx="239">
                  <c:v>5</c:v>
                </c:pt>
                <c:pt idx="240">
                  <c:v>19</c:v>
                </c:pt>
                <c:pt idx="241">
                  <c:v>10</c:v>
                </c:pt>
                <c:pt idx="242">
                  <c:v>13</c:v>
                </c:pt>
                <c:pt idx="243">
                  <c:v>18</c:v>
                </c:pt>
                <c:pt idx="244">
                  <c:v>1</c:v>
                </c:pt>
                <c:pt idx="245">
                  <c:v>6</c:v>
                </c:pt>
                <c:pt idx="246">
                  <c:v>1</c:v>
                </c:pt>
                <c:pt idx="247">
                  <c:v>17</c:v>
                </c:pt>
                <c:pt idx="248">
                  <c:v>9</c:v>
                </c:pt>
                <c:pt idx="249">
                  <c:v>12</c:v>
                </c:pt>
                <c:pt idx="250">
                  <c:v>2</c:v>
                </c:pt>
                <c:pt idx="251">
                  <c:v>3</c:v>
                </c:pt>
                <c:pt idx="252">
                  <c:v>8</c:v>
                </c:pt>
                <c:pt idx="253">
                  <c:v>11</c:v>
                </c:pt>
                <c:pt idx="254">
                  <c:v>18</c:v>
                </c:pt>
                <c:pt idx="255">
                  <c:v>14</c:v>
                </c:pt>
                <c:pt idx="256">
                  <c:v>9</c:v>
                </c:pt>
                <c:pt idx="257">
                  <c:v>12</c:v>
                </c:pt>
                <c:pt idx="258">
                  <c:v>11</c:v>
                </c:pt>
                <c:pt idx="259">
                  <c:v>18</c:v>
                </c:pt>
                <c:pt idx="260">
                  <c:v>3</c:v>
                </c:pt>
                <c:pt idx="261">
                  <c:v>4</c:v>
                </c:pt>
                <c:pt idx="262">
                  <c:v>8</c:v>
                </c:pt>
                <c:pt idx="263">
                  <c:v>5</c:v>
                </c:pt>
                <c:pt idx="264">
                  <c:v>19</c:v>
                </c:pt>
                <c:pt idx="265">
                  <c:v>15</c:v>
                </c:pt>
                <c:pt idx="266">
                  <c:v>7</c:v>
                </c:pt>
                <c:pt idx="267">
                  <c:v>1</c:v>
                </c:pt>
                <c:pt idx="268">
                  <c:v>13</c:v>
                </c:pt>
                <c:pt idx="269">
                  <c:v>6</c:v>
                </c:pt>
                <c:pt idx="270">
                  <c:v>15</c:v>
                </c:pt>
                <c:pt idx="271">
                  <c:v>5</c:v>
                </c:pt>
                <c:pt idx="272">
                  <c:v>10</c:v>
                </c:pt>
                <c:pt idx="273">
                  <c:v>14</c:v>
                </c:pt>
                <c:pt idx="274">
                  <c:v>3</c:v>
                </c:pt>
                <c:pt idx="275">
                  <c:v>4</c:v>
                </c:pt>
                <c:pt idx="276">
                  <c:v>1</c:v>
                </c:pt>
                <c:pt idx="277">
                  <c:v>14</c:v>
                </c:pt>
                <c:pt idx="278">
                  <c:v>17</c:v>
                </c:pt>
                <c:pt idx="279">
                  <c:v>15</c:v>
                </c:pt>
                <c:pt idx="280">
                  <c:v>3</c:v>
                </c:pt>
                <c:pt idx="281">
                  <c:v>8</c:v>
                </c:pt>
                <c:pt idx="282">
                  <c:v>6</c:v>
                </c:pt>
                <c:pt idx="283">
                  <c:v>10</c:v>
                </c:pt>
                <c:pt idx="284">
                  <c:v>4</c:v>
                </c:pt>
                <c:pt idx="285">
                  <c:v>18</c:v>
                </c:pt>
                <c:pt idx="286">
                  <c:v>15</c:v>
                </c:pt>
                <c:pt idx="287">
                  <c:v>12</c:v>
                </c:pt>
                <c:pt idx="288">
                  <c:v>8</c:v>
                </c:pt>
                <c:pt idx="289">
                  <c:v>3</c:v>
                </c:pt>
                <c:pt idx="290">
                  <c:v>14</c:v>
                </c:pt>
                <c:pt idx="291">
                  <c:v>14</c:v>
                </c:pt>
                <c:pt idx="292">
                  <c:v>6</c:v>
                </c:pt>
                <c:pt idx="293">
                  <c:v>6</c:v>
                </c:pt>
                <c:pt idx="294">
                  <c:v>16</c:v>
                </c:pt>
                <c:pt idx="295">
                  <c:v>13</c:v>
                </c:pt>
                <c:pt idx="296">
                  <c:v>13</c:v>
                </c:pt>
                <c:pt idx="297">
                  <c:v>6</c:v>
                </c:pt>
                <c:pt idx="298">
                  <c:v>8</c:v>
                </c:pt>
                <c:pt idx="299">
                  <c:v>19</c:v>
                </c:pt>
                <c:pt idx="300">
                  <c:v>14</c:v>
                </c:pt>
                <c:pt idx="301">
                  <c:v>6</c:v>
                </c:pt>
                <c:pt idx="302">
                  <c:v>5</c:v>
                </c:pt>
                <c:pt idx="303">
                  <c:v>10</c:v>
                </c:pt>
                <c:pt idx="304">
                  <c:v>8</c:v>
                </c:pt>
                <c:pt idx="305">
                  <c:v>13</c:v>
                </c:pt>
                <c:pt idx="306">
                  <c:v>11</c:v>
                </c:pt>
                <c:pt idx="307">
                  <c:v>7</c:v>
                </c:pt>
                <c:pt idx="308">
                  <c:v>9</c:v>
                </c:pt>
                <c:pt idx="309">
                  <c:v>3</c:v>
                </c:pt>
                <c:pt idx="310">
                  <c:v>3</c:v>
                </c:pt>
                <c:pt idx="311">
                  <c:v>17</c:v>
                </c:pt>
                <c:pt idx="312">
                  <c:v>12</c:v>
                </c:pt>
                <c:pt idx="313">
                  <c:v>11</c:v>
                </c:pt>
                <c:pt idx="314">
                  <c:v>4</c:v>
                </c:pt>
                <c:pt idx="315">
                  <c:v>11</c:v>
                </c:pt>
                <c:pt idx="316">
                  <c:v>18</c:v>
                </c:pt>
                <c:pt idx="317">
                  <c:v>1</c:v>
                </c:pt>
                <c:pt idx="318">
                  <c:v>6</c:v>
                </c:pt>
                <c:pt idx="319">
                  <c:v>7</c:v>
                </c:pt>
                <c:pt idx="320">
                  <c:v>4</c:v>
                </c:pt>
                <c:pt idx="321">
                  <c:v>12</c:v>
                </c:pt>
                <c:pt idx="322">
                  <c:v>13</c:v>
                </c:pt>
                <c:pt idx="323">
                  <c:v>12</c:v>
                </c:pt>
                <c:pt idx="324">
                  <c:v>1</c:v>
                </c:pt>
                <c:pt idx="325">
                  <c:v>1</c:v>
                </c:pt>
                <c:pt idx="326">
                  <c:v>16</c:v>
                </c:pt>
                <c:pt idx="327">
                  <c:v>17</c:v>
                </c:pt>
                <c:pt idx="328">
                  <c:v>4</c:v>
                </c:pt>
                <c:pt idx="329">
                  <c:v>19</c:v>
                </c:pt>
                <c:pt idx="330">
                  <c:v>16</c:v>
                </c:pt>
                <c:pt idx="331">
                  <c:v>13</c:v>
                </c:pt>
                <c:pt idx="332">
                  <c:v>12</c:v>
                </c:pt>
                <c:pt idx="333">
                  <c:v>5</c:v>
                </c:pt>
                <c:pt idx="334">
                  <c:v>2</c:v>
                </c:pt>
              </c:numCache>
            </c:numRef>
          </c:val>
          <c:smooth val="0"/>
          <c:extLst>
            <c:ext xmlns:c16="http://schemas.microsoft.com/office/drawing/2014/chart" uri="{C3380CC4-5D6E-409C-BE32-E72D297353CC}">
              <c16:uniqueId val="{00000004-07EB-412D-9C22-25EB101CAB1F}"/>
            </c:ext>
          </c:extLst>
        </c:ser>
        <c:ser>
          <c:idx val="5"/>
          <c:order val="5"/>
          <c:tx>
            <c:strRef>
              <c:f>Sheet8!$J$1</c:f>
              <c:strCache>
                <c:ptCount val="1"/>
                <c:pt idx="0">
                  <c:v>Rank of F_lambda6</c:v>
                </c:pt>
              </c:strCache>
            </c:strRef>
          </c:tx>
          <c:spPr>
            <a:ln w="19050" cap="rnd">
              <a:solidFill>
                <a:schemeClr val="accent6"/>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Sheet8!$J$2:$J$336</c:f>
              <c:numCache>
                <c:formatCode>General</c:formatCode>
                <c:ptCount val="335"/>
                <c:pt idx="0">
                  <c:v>6</c:v>
                </c:pt>
                <c:pt idx="1">
                  <c:v>2</c:v>
                </c:pt>
                <c:pt idx="2">
                  <c:v>16</c:v>
                </c:pt>
                <c:pt idx="3">
                  <c:v>18</c:v>
                </c:pt>
                <c:pt idx="4">
                  <c:v>9</c:v>
                </c:pt>
                <c:pt idx="5">
                  <c:v>18</c:v>
                </c:pt>
                <c:pt idx="6">
                  <c:v>18</c:v>
                </c:pt>
                <c:pt idx="7">
                  <c:v>8</c:v>
                </c:pt>
                <c:pt idx="8">
                  <c:v>14</c:v>
                </c:pt>
                <c:pt idx="9">
                  <c:v>15</c:v>
                </c:pt>
                <c:pt idx="10">
                  <c:v>11</c:v>
                </c:pt>
                <c:pt idx="11">
                  <c:v>13</c:v>
                </c:pt>
                <c:pt idx="12">
                  <c:v>18</c:v>
                </c:pt>
                <c:pt idx="13">
                  <c:v>2</c:v>
                </c:pt>
                <c:pt idx="14">
                  <c:v>3</c:v>
                </c:pt>
                <c:pt idx="15">
                  <c:v>9</c:v>
                </c:pt>
                <c:pt idx="16">
                  <c:v>13</c:v>
                </c:pt>
                <c:pt idx="17">
                  <c:v>12</c:v>
                </c:pt>
                <c:pt idx="18">
                  <c:v>19</c:v>
                </c:pt>
                <c:pt idx="19">
                  <c:v>11</c:v>
                </c:pt>
                <c:pt idx="20">
                  <c:v>17</c:v>
                </c:pt>
                <c:pt idx="21">
                  <c:v>7</c:v>
                </c:pt>
                <c:pt idx="22">
                  <c:v>15</c:v>
                </c:pt>
                <c:pt idx="23">
                  <c:v>8</c:v>
                </c:pt>
                <c:pt idx="24">
                  <c:v>9</c:v>
                </c:pt>
                <c:pt idx="25">
                  <c:v>9</c:v>
                </c:pt>
                <c:pt idx="26">
                  <c:v>8</c:v>
                </c:pt>
                <c:pt idx="27">
                  <c:v>2</c:v>
                </c:pt>
                <c:pt idx="28">
                  <c:v>2</c:v>
                </c:pt>
                <c:pt idx="29">
                  <c:v>3</c:v>
                </c:pt>
                <c:pt idx="30">
                  <c:v>4</c:v>
                </c:pt>
                <c:pt idx="31">
                  <c:v>7</c:v>
                </c:pt>
                <c:pt idx="32">
                  <c:v>4</c:v>
                </c:pt>
                <c:pt idx="33">
                  <c:v>11</c:v>
                </c:pt>
                <c:pt idx="34">
                  <c:v>10</c:v>
                </c:pt>
                <c:pt idx="35">
                  <c:v>9</c:v>
                </c:pt>
                <c:pt idx="36">
                  <c:v>2</c:v>
                </c:pt>
                <c:pt idx="37">
                  <c:v>4</c:v>
                </c:pt>
                <c:pt idx="38">
                  <c:v>8</c:v>
                </c:pt>
                <c:pt idx="39">
                  <c:v>1</c:v>
                </c:pt>
                <c:pt idx="40">
                  <c:v>3</c:v>
                </c:pt>
                <c:pt idx="41">
                  <c:v>12</c:v>
                </c:pt>
                <c:pt idx="42">
                  <c:v>2</c:v>
                </c:pt>
                <c:pt idx="43">
                  <c:v>7</c:v>
                </c:pt>
                <c:pt idx="44">
                  <c:v>6</c:v>
                </c:pt>
                <c:pt idx="45">
                  <c:v>19</c:v>
                </c:pt>
                <c:pt idx="46">
                  <c:v>8</c:v>
                </c:pt>
                <c:pt idx="47">
                  <c:v>12</c:v>
                </c:pt>
                <c:pt idx="48">
                  <c:v>3</c:v>
                </c:pt>
                <c:pt idx="49">
                  <c:v>1</c:v>
                </c:pt>
                <c:pt idx="50">
                  <c:v>9</c:v>
                </c:pt>
                <c:pt idx="51">
                  <c:v>5</c:v>
                </c:pt>
                <c:pt idx="52">
                  <c:v>17</c:v>
                </c:pt>
                <c:pt idx="53">
                  <c:v>14</c:v>
                </c:pt>
                <c:pt idx="54">
                  <c:v>3</c:v>
                </c:pt>
                <c:pt idx="55">
                  <c:v>15</c:v>
                </c:pt>
                <c:pt idx="56">
                  <c:v>6</c:v>
                </c:pt>
                <c:pt idx="57">
                  <c:v>13</c:v>
                </c:pt>
                <c:pt idx="58">
                  <c:v>1</c:v>
                </c:pt>
                <c:pt idx="59">
                  <c:v>18</c:v>
                </c:pt>
                <c:pt idx="60">
                  <c:v>8</c:v>
                </c:pt>
                <c:pt idx="61">
                  <c:v>13</c:v>
                </c:pt>
                <c:pt idx="62">
                  <c:v>7</c:v>
                </c:pt>
                <c:pt idx="63">
                  <c:v>1</c:v>
                </c:pt>
                <c:pt idx="64">
                  <c:v>2</c:v>
                </c:pt>
                <c:pt idx="65">
                  <c:v>1</c:v>
                </c:pt>
                <c:pt idx="66">
                  <c:v>1</c:v>
                </c:pt>
                <c:pt idx="67">
                  <c:v>16</c:v>
                </c:pt>
                <c:pt idx="68">
                  <c:v>9</c:v>
                </c:pt>
                <c:pt idx="69">
                  <c:v>7</c:v>
                </c:pt>
                <c:pt idx="70">
                  <c:v>9</c:v>
                </c:pt>
                <c:pt idx="71">
                  <c:v>7</c:v>
                </c:pt>
                <c:pt idx="72">
                  <c:v>9</c:v>
                </c:pt>
                <c:pt idx="73">
                  <c:v>5</c:v>
                </c:pt>
                <c:pt idx="74">
                  <c:v>16</c:v>
                </c:pt>
                <c:pt idx="75">
                  <c:v>3</c:v>
                </c:pt>
                <c:pt idx="76">
                  <c:v>1</c:v>
                </c:pt>
                <c:pt idx="77">
                  <c:v>8</c:v>
                </c:pt>
                <c:pt idx="78">
                  <c:v>15</c:v>
                </c:pt>
                <c:pt idx="79">
                  <c:v>2</c:v>
                </c:pt>
                <c:pt idx="80">
                  <c:v>16</c:v>
                </c:pt>
                <c:pt idx="81">
                  <c:v>3</c:v>
                </c:pt>
                <c:pt idx="82">
                  <c:v>17</c:v>
                </c:pt>
                <c:pt idx="83">
                  <c:v>7</c:v>
                </c:pt>
                <c:pt idx="84">
                  <c:v>3</c:v>
                </c:pt>
                <c:pt idx="85">
                  <c:v>9</c:v>
                </c:pt>
                <c:pt idx="86">
                  <c:v>10</c:v>
                </c:pt>
                <c:pt idx="87">
                  <c:v>6</c:v>
                </c:pt>
                <c:pt idx="88">
                  <c:v>5</c:v>
                </c:pt>
                <c:pt idx="89">
                  <c:v>19</c:v>
                </c:pt>
                <c:pt idx="90">
                  <c:v>4</c:v>
                </c:pt>
                <c:pt idx="91">
                  <c:v>9</c:v>
                </c:pt>
                <c:pt idx="92">
                  <c:v>2</c:v>
                </c:pt>
                <c:pt idx="93">
                  <c:v>3</c:v>
                </c:pt>
                <c:pt idx="94">
                  <c:v>1</c:v>
                </c:pt>
                <c:pt idx="95">
                  <c:v>5</c:v>
                </c:pt>
                <c:pt idx="96">
                  <c:v>4</c:v>
                </c:pt>
                <c:pt idx="97">
                  <c:v>4</c:v>
                </c:pt>
                <c:pt idx="98">
                  <c:v>2</c:v>
                </c:pt>
                <c:pt idx="99">
                  <c:v>5</c:v>
                </c:pt>
                <c:pt idx="100">
                  <c:v>9</c:v>
                </c:pt>
                <c:pt idx="101">
                  <c:v>11</c:v>
                </c:pt>
                <c:pt idx="102">
                  <c:v>18</c:v>
                </c:pt>
                <c:pt idx="103">
                  <c:v>11</c:v>
                </c:pt>
                <c:pt idx="104">
                  <c:v>17</c:v>
                </c:pt>
                <c:pt idx="105">
                  <c:v>10</c:v>
                </c:pt>
                <c:pt idx="106">
                  <c:v>3</c:v>
                </c:pt>
                <c:pt idx="107">
                  <c:v>5</c:v>
                </c:pt>
                <c:pt idx="108">
                  <c:v>9</c:v>
                </c:pt>
                <c:pt idx="109">
                  <c:v>9</c:v>
                </c:pt>
                <c:pt idx="110">
                  <c:v>5</c:v>
                </c:pt>
                <c:pt idx="111">
                  <c:v>16</c:v>
                </c:pt>
                <c:pt idx="112">
                  <c:v>11</c:v>
                </c:pt>
                <c:pt idx="113">
                  <c:v>13</c:v>
                </c:pt>
                <c:pt idx="114">
                  <c:v>13</c:v>
                </c:pt>
                <c:pt idx="115">
                  <c:v>2</c:v>
                </c:pt>
                <c:pt idx="116">
                  <c:v>2</c:v>
                </c:pt>
                <c:pt idx="117">
                  <c:v>8</c:v>
                </c:pt>
                <c:pt idx="118">
                  <c:v>2</c:v>
                </c:pt>
                <c:pt idx="119">
                  <c:v>5</c:v>
                </c:pt>
                <c:pt idx="120">
                  <c:v>6</c:v>
                </c:pt>
                <c:pt idx="121">
                  <c:v>12</c:v>
                </c:pt>
                <c:pt idx="122">
                  <c:v>14</c:v>
                </c:pt>
                <c:pt idx="123">
                  <c:v>10</c:v>
                </c:pt>
                <c:pt idx="124">
                  <c:v>3</c:v>
                </c:pt>
                <c:pt idx="125">
                  <c:v>3</c:v>
                </c:pt>
                <c:pt idx="126">
                  <c:v>14</c:v>
                </c:pt>
                <c:pt idx="127">
                  <c:v>5</c:v>
                </c:pt>
                <c:pt idx="128">
                  <c:v>16</c:v>
                </c:pt>
                <c:pt idx="129">
                  <c:v>14</c:v>
                </c:pt>
                <c:pt idx="130">
                  <c:v>4</c:v>
                </c:pt>
                <c:pt idx="131">
                  <c:v>1</c:v>
                </c:pt>
                <c:pt idx="132">
                  <c:v>16</c:v>
                </c:pt>
                <c:pt idx="133">
                  <c:v>5</c:v>
                </c:pt>
                <c:pt idx="134">
                  <c:v>4</c:v>
                </c:pt>
                <c:pt idx="135">
                  <c:v>13</c:v>
                </c:pt>
                <c:pt idx="136">
                  <c:v>12</c:v>
                </c:pt>
                <c:pt idx="137">
                  <c:v>5</c:v>
                </c:pt>
                <c:pt idx="138">
                  <c:v>14</c:v>
                </c:pt>
                <c:pt idx="139">
                  <c:v>10</c:v>
                </c:pt>
                <c:pt idx="140">
                  <c:v>11</c:v>
                </c:pt>
                <c:pt idx="141">
                  <c:v>3</c:v>
                </c:pt>
                <c:pt idx="142">
                  <c:v>3</c:v>
                </c:pt>
                <c:pt idx="143">
                  <c:v>6</c:v>
                </c:pt>
                <c:pt idx="144">
                  <c:v>2</c:v>
                </c:pt>
                <c:pt idx="145">
                  <c:v>15</c:v>
                </c:pt>
                <c:pt idx="146">
                  <c:v>4</c:v>
                </c:pt>
                <c:pt idx="147">
                  <c:v>11</c:v>
                </c:pt>
                <c:pt idx="148">
                  <c:v>5</c:v>
                </c:pt>
                <c:pt idx="149">
                  <c:v>9</c:v>
                </c:pt>
                <c:pt idx="150">
                  <c:v>3</c:v>
                </c:pt>
                <c:pt idx="151">
                  <c:v>11</c:v>
                </c:pt>
                <c:pt idx="152">
                  <c:v>17</c:v>
                </c:pt>
                <c:pt idx="153">
                  <c:v>9</c:v>
                </c:pt>
                <c:pt idx="154">
                  <c:v>19</c:v>
                </c:pt>
                <c:pt idx="155">
                  <c:v>5</c:v>
                </c:pt>
                <c:pt idx="156">
                  <c:v>10</c:v>
                </c:pt>
                <c:pt idx="157">
                  <c:v>9</c:v>
                </c:pt>
                <c:pt idx="158">
                  <c:v>3</c:v>
                </c:pt>
                <c:pt idx="159">
                  <c:v>4</c:v>
                </c:pt>
                <c:pt idx="160">
                  <c:v>13</c:v>
                </c:pt>
                <c:pt idx="161">
                  <c:v>15</c:v>
                </c:pt>
                <c:pt idx="162">
                  <c:v>5</c:v>
                </c:pt>
                <c:pt idx="163">
                  <c:v>11</c:v>
                </c:pt>
                <c:pt idx="164">
                  <c:v>2</c:v>
                </c:pt>
                <c:pt idx="165">
                  <c:v>2</c:v>
                </c:pt>
                <c:pt idx="166">
                  <c:v>8</c:v>
                </c:pt>
                <c:pt idx="167">
                  <c:v>2</c:v>
                </c:pt>
                <c:pt idx="168">
                  <c:v>2</c:v>
                </c:pt>
                <c:pt idx="169">
                  <c:v>16</c:v>
                </c:pt>
                <c:pt idx="170">
                  <c:v>12</c:v>
                </c:pt>
                <c:pt idx="171">
                  <c:v>15</c:v>
                </c:pt>
                <c:pt idx="172">
                  <c:v>4</c:v>
                </c:pt>
                <c:pt idx="173">
                  <c:v>1</c:v>
                </c:pt>
                <c:pt idx="174">
                  <c:v>2</c:v>
                </c:pt>
                <c:pt idx="175">
                  <c:v>5</c:v>
                </c:pt>
                <c:pt idx="176">
                  <c:v>2</c:v>
                </c:pt>
                <c:pt idx="177">
                  <c:v>8</c:v>
                </c:pt>
                <c:pt idx="178">
                  <c:v>18</c:v>
                </c:pt>
                <c:pt idx="179">
                  <c:v>7</c:v>
                </c:pt>
                <c:pt idx="180">
                  <c:v>15</c:v>
                </c:pt>
                <c:pt idx="181">
                  <c:v>2</c:v>
                </c:pt>
                <c:pt idx="182">
                  <c:v>10</c:v>
                </c:pt>
                <c:pt idx="183">
                  <c:v>4</c:v>
                </c:pt>
                <c:pt idx="184">
                  <c:v>11</c:v>
                </c:pt>
                <c:pt idx="185">
                  <c:v>11</c:v>
                </c:pt>
                <c:pt idx="186">
                  <c:v>17</c:v>
                </c:pt>
                <c:pt idx="187">
                  <c:v>18</c:v>
                </c:pt>
                <c:pt idx="188">
                  <c:v>13</c:v>
                </c:pt>
                <c:pt idx="189">
                  <c:v>16</c:v>
                </c:pt>
                <c:pt idx="190">
                  <c:v>1</c:v>
                </c:pt>
                <c:pt idx="191">
                  <c:v>19</c:v>
                </c:pt>
                <c:pt idx="192">
                  <c:v>6</c:v>
                </c:pt>
                <c:pt idx="193">
                  <c:v>1</c:v>
                </c:pt>
                <c:pt idx="194">
                  <c:v>8</c:v>
                </c:pt>
                <c:pt idx="195">
                  <c:v>2</c:v>
                </c:pt>
                <c:pt idx="196">
                  <c:v>2</c:v>
                </c:pt>
                <c:pt idx="197">
                  <c:v>12</c:v>
                </c:pt>
                <c:pt idx="198">
                  <c:v>6</c:v>
                </c:pt>
                <c:pt idx="199">
                  <c:v>7</c:v>
                </c:pt>
                <c:pt idx="200">
                  <c:v>4</c:v>
                </c:pt>
                <c:pt idx="201">
                  <c:v>12</c:v>
                </c:pt>
                <c:pt idx="202">
                  <c:v>14</c:v>
                </c:pt>
                <c:pt idx="203">
                  <c:v>10</c:v>
                </c:pt>
                <c:pt idx="204">
                  <c:v>2</c:v>
                </c:pt>
                <c:pt idx="205">
                  <c:v>12</c:v>
                </c:pt>
                <c:pt idx="206">
                  <c:v>3</c:v>
                </c:pt>
                <c:pt idx="207">
                  <c:v>19</c:v>
                </c:pt>
                <c:pt idx="208">
                  <c:v>3</c:v>
                </c:pt>
                <c:pt idx="209">
                  <c:v>19</c:v>
                </c:pt>
                <c:pt idx="210">
                  <c:v>11</c:v>
                </c:pt>
                <c:pt idx="211">
                  <c:v>8</c:v>
                </c:pt>
                <c:pt idx="212">
                  <c:v>17</c:v>
                </c:pt>
                <c:pt idx="213">
                  <c:v>15</c:v>
                </c:pt>
                <c:pt idx="214">
                  <c:v>5</c:v>
                </c:pt>
                <c:pt idx="215">
                  <c:v>9</c:v>
                </c:pt>
                <c:pt idx="216">
                  <c:v>11</c:v>
                </c:pt>
                <c:pt idx="217">
                  <c:v>12</c:v>
                </c:pt>
                <c:pt idx="218">
                  <c:v>11</c:v>
                </c:pt>
                <c:pt idx="219">
                  <c:v>6</c:v>
                </c:pt>
                <c:pt idx="220">
                  <c:v>2</c:v>
                </c:pt>
                <c:pt idx="221">
                  <c:v>12</c:v>
                </c:pt>
                <c:pt idx="222">
                  <c:v>7</c:v>
                </c:pt>
                <c:pt idx="223">
                  <c:v>15</c:v>
                </c:pt>
                <c:pt idx="224">
                  <c:v>6</c:v>
                </c:pt>
                <c:pt idx="225">
                  <c:v>2</c:v>
                </c:pt>
                <c:pt idx="226">
                  <c:v>5</c:v>
                </c:pt>
                <c:pt idx="227">
                  <c:v>19</c:v>
                </c:pt>
                <c:pt idx="228">
                  <c:v>4</c:v>
                </c:pt>
                <c:pt idx="229">
                  <c:v>4</c:v>
                </c:pt>
                <c:pt idx="230">
                  <c:v>3</c:v>
                </c:pt>
                <c:pt idx="231">
                  <c:v>14</c:v>
                </c:pt>
                <c:pt idx="232">
                  <c:v>9</c:v>
                </c:pt>
                <c:pt idx="233">
                  <c:v>18</c:v>
                </c:pt>
                <c:pt idx="234">
                  <c:v>13</c:v>
                </c:pt>
                <c:pt idx="235">
                  <c:v>4</c:v>
                </c:pt>
                <c:pt idx="236">
                  <c:v>17</c:v>
                </c:pt>
                <c:pt idx="237">
                  <c:v>7</c:v>
                </c:pt>
                <c:pt idx="238">
                  <c:v>14</c:v>
                </c:pt>
                <c:pt idx="239">
                  <c:v>10</c:v>
                </c:pt>
                <c:pt idx="240">
                  <c:v>12</c:v>
                </c:pt>
                <c:pt idx="241">
                  <c:v>14</c:v>
                </c:pt>
                <c:pt idx="242">
                  <c:v>3</c:v>
                </c:pt>
                <c:pt idx="243">
                  <c:v>12</c:v>
                </c:pt>
                <c:pt idx="244">
                  <c:v>2</c:v>
                </c:pt>
                <c:pt idx="245">
                  <c:v>17</c:v>
                </c:pt>
                <c:pt idx="246">
                  <c:v>6</c:v>
                </c:pt>
                <c:pt idx="247">
                  <c:v>6</c:v>
                </c:pt>
                <c:pt idx="248">
                  <c:v>8</c:v>
                </c:pt>
                <c:pt idx="249">
                  <c:v>15</c:v>
                </c:pt>
                <c:pt idx="250">
                  <c:v>3</c:v>
                </c:pt>
                <c:pt idx="251">
                  <c:v>6</c:v>
                </c:pt>
                <c:pt idx="252">
                  <c:v>9</c:v>
                </c:pt>
                <c:pt idx="253">
                  <c:v>7</c:v>
                </c:pt>
                <c:pt idx="254">
                  <c:v>19</c:v>
                </c:pt>
                <c:pt idx="255">
                  <c:v>8</c:v>
                </c:pt>
                <c:pt idx="256">
                  <c:v>1</c:v>
                </c:pt>
                <c:pt idx="257">
                  <c:v>2</c:v>
                </c:pt>
                <c:pt idx="258">
                  <c:v>10</c:v>
                </c:pt>
                <c:pt idx="259">
                  <c:v>11</c:v>
                </c:pt>
                <c:pt idx="260">
                  <c:v>7</c:v>
                </c:pt>
                <c:pt idx="261">
                  <c:v>11</c:v>
                </c:pt>
                <c:pt idx="262">
                  <c:v>9</c:v>
                </c:pt>
                <c:pt idx="263">
                  <c:v>19</c:v>
                </c:pt>
                <c:pt idx="264">
                  <c:v>11</c:v>
                </c:pt>
                <c:pt idx="265">
                  <c:v>17</c:v>
                </c:pt>
                <c:pt idx="266">
                  <c:v>1</c:v>
                </c:pt>
                <c:pt idx="267">
                  <c:v>9</c:v>
                </c:pt>
                <c:pt idx="268">
                  <c:v>14</c:v>
                </c:pt>
                <c:pt idx="269">
                  <c:v>11</c:v>
                </c:pt>
                <c:pt idx="270">
                  <c:v>13</c:v>
                </c:pt>
                <c:pt idx="271">
                  <c:v>11</c:v>
                </c:pt>
                <c:pt idx="272">
                  <c:v>2</c:v>
                </c:pt>
                <c:pt idx="273">
                  <c:v>2</c:v>
                </c:pt>
                <c:pt idx="274">
                  <c:v>1</c:v>
                </c:pt>
                <c:pt idx="275">
                  <c:v>9</c:v>
                </c:pt>
                <c:pt idx="276">
                  <c:v>7</c:v>
                </c:pt>
                <c:pt idx="277">
                  <c:v>12</c:v>
                </c:pt>
                <c:pt idx="278">
                  <c:v>18</c:v>
                </c:pt>
                <c:pt idx="279">
                  <c:v>10</c:v>
                </c:pt>
                <c:pt idx="280">
                  <c:v>8</c:v>
                </c:pt>
                <c:pt idx="281">
                  <c:v>3</c:v>
                </c:pt>
                <c:pt idx="282">
                  <c:v>9</c:v>
                </c:pt>
                <c:pt idx="283">
                  <c:v>12</c:v>
                </c:pt>
                <c:pt idx="284">
                  <c:v>13</c:v>
                </c:pt>
                <c:pt idx="285">
                  <c:v>17</c:v>
                </c:pt>
                <c:pt idx="286">
                  <c:v>3</c:v>
                </c:pt>
                <c:pt idx="287">
                  <c:v>3</c:v>
                </c:pt>
                <c:pt idx="288">
                  <c:v>14</c:v>
                </c:pt>
                <c:pt idx="289">
                  <c:v>15</c:v>
                </c:pt>
                <c:pt idx="290">
                  <c:v>13</c:v>
                </c:pt>
                <c:pt idx="291">
                  <c:v>5</c:v>
                </c:pt>
                <c:pt idx="292">
                  <c:v>13</c:v>
                </c:pt>
                <c:pt idx="293">
                  <c:v>12</c:v>
                </c:pt>
                <c:pt idx="294">
                  <c:v>7</c:v>
                </c:pt>
                <c:pt idx="295">
                  <c:v>6</c:v>
                </c:pt>
                <c:pt idx="296">
                  <c:v>1</c:v>
                </c:pt>
                <c:pt idx="297">
                  <c:v>13</c:v>
                </c:pt>
                <c:pt idx="298">
                  <c:v>13</c:v>
                </c:pt>
                <c:pt idx="299">
                  <c:v>18</c:v>
                </c:pt>
                <c:pt idx="300">
                  <c:v>12</c:v>
                </c:pt>
                <c:pt idx="301">
                  <c:v>3</c:v>
                </c:pt>
                <c:pt idx="302">
                  <c:v>2</c:v>
                </c:pt>
                <c:pt idx="303">
                  <c:v>4</c:v>
                </c:pt>
                <c:pt idx="304">
                  <c:v>3</c:v>
                </c:pt>
                <c:pt idx="305">
                  <c:v>15</c:v>
                </c:pt>
                <c:pt idx="306">
                  <c:v>3</c:v>
                </c:pt>
                <c:pt idx="307">
                  <c:v>13</c:v>
                </c:pt>
                <c:pt idx="308">
                  <c:v>2</c:v>
                </c:pt>
                <c:pt idx="309">
                  <c:v>7</c:v>
                </c:pt>
                <c:pt idx="310">
                  <c:v>12</c:v>
                </c:pt>
                <c:pt idx="311">
                  <c:v>5</c:v>
                </c:pt>
                <c:pt idx="312">
                  <c:v>16</c:v>
                </c:pt>
                <c:pt idx="313">
                  <c:v>10</c:v>
                </c:pt>
                <c:pt idx="314">
                  <c:v>7</c:v>
                </c:pt>
                <c:pt idx="315">
                  <c:v>2</c:v>
                </c:pt>
                <c:pt idx="316">
                  <c:v>3</c:v>
                </c:pt>
                <c:pt idx="317">
                  <c:v>11</c:v>
                </c:pt>
                <c:pt idx="318">
                  <c:v>7</c:v>
                </c:pt>
                <c:pt idx="319">
                  <c:v>14</c:v>
                </c:pt>
                <c:pt idx="320">
                  <c:v>1</c:v>
                </c:pt>
                <c:pt idx="321">
                  <c:v>5</c:v>
                </c:pt>
                <c:pt idx="322">
                  <c:v>3</c:v>
                </c:pt>
                <c:pt idx="323">
                  <c:v>15</c:v>
                </c:pt>
                <c:pt idx="324">
                  <c:v>12</c:v>
                </c:pt>
                <c:pt idx="325">
                  <c:v>19</c:v>
                </c:pt>
                <c:pt idx="326">
                  <c:v>4</c:v>
                </c:pt>
                <c:pt idx="327">
                  <c:v>5</c:v>
                </c:pt>
                <c:pt idx="328">
                  <c:v>19</c:v>
                </c:pt>
                <c:pt idx="329">
                  <c:v>15</c:v>
                </c:pt>
                <c:pt idx="330">
                  <c:v>14</c:v>
                </c:pt>
                <c:pt idx="331">
                  <c:v>4</c:v>
                </c:pt>
                <c:pt idx="332">
                  <c:v>7</c:v>
                </c:pt>
                <c:pt idx="333">
                  <c:v>7</c:v>
                </c:pt>
                <c:pt idx="334">
                  <c:v>9</c:v>
                </c:pt>
              </c:numCache>
            </c:numRef>
          </c:val>
          <c:smooth val="0"/>
          <c:extLst>
            <c:ext xmlns:c16="http://schemas.microsoft.com/office/drawing/2014/chart" uri="{C3380CC4-5D6E-409C-BE32-E72D297353CC}">
              <c16:uniqueId val="{00000005-07EB-412D-9C22-25EB101CAB1F}"/>
            </c:ext>
          </c:extLst>
        </c:ser>
        <c:ser>
          <c:idx val="6"/>
          <c:order val="6"/>
          <c:tx>
            <c:strRef>
              <c:f>Sheet8!$K$1</c:f>
              <c:strCache>
                <c:ptCount val="1"/>
                <c:pt idx="0">
                  <c:v>Rank of F_lambda7</c:v>
                </c:pt>
              </c:strCache>
            </c:strRef>
          </c:tx>
          <c:spPr>
            <a:ln w="19050" cap="rnd">
              <a:solidFill>
                <a:schemeClr val="accent1">
                  <a:lumMod val="6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Sheet8!$K$2:$K$336</c:f>
              <c:numCache>
                <c:formatCode>General</c:formatCode>
                <c:ptCount val="335"/>
                <c:pt idx="0">
                  <c:v>9</c:v>
                </c:pt>
                <c:pt idx="1">
                  <c:v>5</c:v>
                </c:pt>
                <c:pt idx="2">
                  <c:v>4</c:v>
                </c:pt>
                <c:pt idx="3">
                  <c:v>17</c:v>
                </c:pt>
                <c:pt idx="4">
                  <c:v>19</c:v>
                </c:pt>
                <c:pt idx="5">
                  <c:v>17</c:v>
                </c:pt>
                <c:pt idx="6">
                  <c:v>10</c:v>
                </c:pt>
                <c:pt idx="7">
                  <c:v>16</c:v>
                </c:pt>
                <c:pt idx="8">
                  <c:v>11</c:v>
                </c:pt>
                <c:pt idx="9">
                  <c:v>1</c:v>
                </c:pt>
                <c:pt idx="10">
                  <c:v>7</c:v>
                </c:pt>
                <c:pt idx="11">
                  <c:v>10</c:v>
                </c:pt>
                <c:pt idx="12">
                  <c:v>14</c:v>
                </c:pt>
                <c:pt idx="13">
                  <c:v>15</c:v>
                </c:pt>
                <c:pt idx="14">
                  <c:v>7</c:v>
                </c:pt>
                <c:pt idx="15">
                  <c:v>2</c:v>
                </c:pt>
                <c:pt idx="16">
                  <c:v>6</c:v>
                </c:pt>
                <c:pt idx="17">
                  <c:v>6</c:v>
                </c:pt>
                <c:pt idx="18">
                  <c:v>15</c:v>
                </c:pt>
                <c:pt idx="19">
                  <c:v>10</c:v>
                </c:pt>
                <c:pt idx="20">
                  <c:v>11</c:v>
                </c:pt>
                <c:pt idx="21">
                  <c:v>9</c:v>
                </c:pt>
                <c:pt idx="22">
                  <c:v>11</c:v>
                </c:pt>
                <c:pt idx="23">
                  <c:v>6</c:v>
                </c:pt>
                <c:pt idx="24">
                  <c:v>11</c:v>
                </c:pt>
                <c:pt idx="25">
                  <c:v>7</c:v>
                </c:pt>
                <c:pt idx="26">
                  <c:v>9</c:v>
                </c:pt>
                <c:pt idx="27">
                  <c:v>15</c:v>
                </c:pt>
                <c:pt idx="28">
                  <c:v>18</c:v>
                </c:pt>
                <c:pt idx="29">
                  <c:v>11</c:v>
                </c:pt>
                <c:pt idx="30">
                  <c:v>13</c:v>
                </c:pt>
                <c:pt idx="31">
                  <c:v>2</c:v>
                </c:pt>
                <c:pt idx="32">
                  <c:v>16</c:v>
                </c:pt>
                <c:pt idx="33">
                  <c:v>5</c:v>
                </c:pt>
                <c:pt idx="34">
                  <c:v>8</c:v>
                </c:pt>
                <c:pt idx="35">
                  <c:v>1</c:v>
                </c:pt>
                <c:pt idx="36">
                  <c:v>7</c:v>
                </c:pt>
                <c:pt idx="37">
                  <c:v>17</c:v>
                </c:pt>
                <c:pt idx="38">
                  <c:v>11</c:v>
                </c:pt>
                <c:pt idx="39">
                  <c:v>8</c:v>
                </c:pt>
                <c:pt idx="40">
                  <c:v>6</c:v>
                </c:pt>
                <c:pt idx="41">
                  <c:v>3</c:v>
                </c:pt>
                <c:pt idx="42">
                  <c:v>6</c:v>
                </c:pt>
                <c:pt idx="43">
                  <c:v>4</c:v>
                </c:pt>
                <c:pt idx="44">
                  <c:v>2</c:v>
                </c:pt>
                <c:pt idx="45">
                  <c:v>2</c:v>
                </c:pt>
                <c:pt idx="46">
                  <c:v>1</c:v>
                </c:pt>
                <c:pt idx="47">
                  <c:v>15</c:v>
                </c:pt>
                <c:pt idx="48">
                  <c:v>17</c:v>
                </c:pt>
                <c:pt idx="49">
                  <c:v>14</c:v>
                </c:pt>
                <c:pt idx="50">
                  <c:v>15</c:v>
                </c:pt>
                <c:pt idx="51">
                  <c:v>4</c:v>
                </c:pt>
                <c:pt idx="52">
                  <c:v>11</c:v>
                </c:pt>
                <c:pt idx="53">
                  <c:v>18</c:v>
                </c:pt>
                <c:pt idx="54">
                  <c:v>6</c:v>
                </c:pt>
                <c:pt idx="55">
                  <c:v>2</c:v>
                </c:pt>
                <c:pt idx="56">
                  <c:v>2</c:v>
                </c:pt>
                <c:pt idx="57">
                  <c:v>9</c:v>
                </c:pt>
                <c:pt idx="58">
                  <c:v>11</c:v>
                </c:pt>
                <c:pt idx="59">
                  <c:v>17</c:v>
                </c:pt>
                <c:pt idx="60">
                  <c:v>4</c:v>
                </c:pt>
                <c:pt idx="61">
                  <c:v>1</c:v>
                </c:pt>
                <c:pt idx="62">
                  <c:v>2</c:v>
                </c:pt>
                <c:pt idx="63">
                  <c:v>9</c:v>
                </c:pt>
                <c:pt idx="64">
                  <c:v>5</c:v>
                </c:pt>
                <c:pt idx="65">
                  <c:v>10</c:v>
                </c:pt>
                <c:pt idx="66">
                  <c:v>19</c:v>
                </c:pt>
                <c:pt idx="67">
                  <c:v>15</c:v>
                </c:pt>
                <c:pt idx="68">
                  <c:v>15</c:v>
                </c:pt>
                <c:pt idx="69">
                  <c:v>15</c:v>
                </c:pt>
                <c:pt idx="70">
                  <c:v>11</c:v>
                </c:pt>
                <c:pt idx="71">
                  <c:v>19</c:v>
                </c:pt>
                <c:pt idx="72">
                  <c:v>2</c:v>
                </c:pt>
                <c:pt idx="73">
                  <c:v>16</c:v>
                </c:pt>
                <c:pt idx="74">
                  <c:v>10</c:v>
                </c:pt>
                <c:pt idx="75">
                  <c:v>11</c:v>
                </c:pt>
                <c:pt idx="76">
                  <c:v>19</c:v>
                </c:pt>
                <c:pt idx="77">
                  <c:v>10</c:v>
                </c:pt>
                <c:pt idx="78">
                  <c:v>1</c:v>
                </c:pt>
                <c:pt idx="79">
                  <c:v>6</c:v>
                </c:pt>
                <c:pt idx="80">
                  <c:v>11</c:v>
                </c:pt>
                <c:pt idx="81">
                  <c:v>5</c:v>
                </c:pt>
                <c:pt idx="82">
                  <c:v>11</c:v>
                </c:pt>
                <c:pt idx="83">
                  <c:v>8</c:v>
                </c:pt>
                <c:pt idx="84">
                  <c:v>9</c:v>
                </c:pt>
                <c:pt idx="85">
                  <c:v>14</c:v>
                </c:pt>
                <c:pt idx="86">
                  <c:v>18</c:v>
                </c:pt>
                <c:pt idx="87">
                  <c:v>16</c:v>
                </c:pt>
                <c:pt idx="88">
                  <c:v>18</c:v>
                </c:pt>
                <c:pt idx="89">
                  <c:v>4</c:v>
                </c:pt>
                <c:pt idx="90">
                  <c:v>8</c:v>
                </c:pt>
                <c:pt idx="91">
                  <c:v>18</c:v>
                </c:pt>
                <c:pt idx="92">
                  <c:v>11</c:v>
                </c:pt>
                <c:pt idx="93">
                  <c:v>17</c:v>
                </c:pt>
                <c:pt idx="94">
                  <c:v>12</c:v>
                </c:pt>
                <c:pt idx="95">
                  <c:v>7</c:v>
                </c:pt>
                <c:pt idx="96">
                  <c:v>5</c:v>
                </c:pt>
                <c:pt idx="97">
                  <c:v>15</c:v>
                </c:pt>
                <c:pt idx="98">
                  <c:v>14</c:v>
                </c:pt>
                <c:pt idx="99">
                  <c:v>8</c:v>
                </c:pt>
                <c:pt idx="100">
                  <c:v>8</c:v>
                </c:pt>
                <c:pt idx="101">
                  <c:v>18</c:v>
                </c:pt>
                <c:pt idx="102">
                  <c:v>15</c:v>
                </c:pt>
                <c:pt idx="103">
                  <c:v>6</c:v>
                </c:pt>
                <c:pt idx="104">
                  <c:v>8</c:v>
                </c:pt>
                <c:pt idx="105">
                  <c:v>4</c:v>
                </c:pt>
                <c:pt idx="106">
                  <c:v>11</c:v>
                </c:pt>
                <c:pt idx="107">
                  <c:v>13</c:v>
                </c:pt>
                <c:pt idx="108">
                  <c:v>13</c:v>
                </c:pt>
                <c:pt idx="109">
                  <c:v>11</c:v>
                </c:pt>
                <c:pt idx="110">
                  <c:v>17</c:v>
                </c:pt>
                <c:pt idx="111">
                  <c:v>3</c:v>
                </c:pt>
                <c:pt idx="112">
                  <c:v>17</c:v>
                </c:pt>
                <c:pt idx="113">
                  <c:v>12</c:v>
                </c:pt>
                <c:pt idx="114">
                  <c:v>16</c:v>
                </c:pt>
                <c:pt idx="115">
                  <c:v>11</c:v>
                </c:pt>
                <c:pt idx="116">
                  <c:v>9</c:v>
                </c:pt>
                <c:pt idx="117">
                  <c:v>6</c:v>
                </c:pt>
                <c:pt idx="118">
                  <c:v>14</c:v>
                </c:pt>
                <c:pt idx="119">
                  <c:v>12</c:v>
                </c:pt>
                <c:pt idx="120">
                  <c:v>11</c:v>
                </c:pt>
                <c:pt idx="121">
                  <c:v>1</c:v>
                </c:pt>
                <c:pt idx="122">
                  <c:v>8</c:v>
                </c:pt>
                <c:pt idx="123">
                  <c:v>12</c:v>
                </c:pt>
                <c:pt idx="124">
                  <c:v>8</c:v>
                </c:pt>
                <c:pt idx="125">
                  <c:v>13</c:v>
                </c:pt>
                <c:pt idx="126">
                  <c:v>12</c:v>
                </c:pt>
                <c:pt idx="127">
                  <c:v>18</c:v>
                </c:pt>
                <c:pt idx="128">
                  <c:v>11</c:v>
                </c:pt>
                <c:pt idx="129">
                  <c:v>13</c:v>
                </c:pt>
                <c:pt idx="130">
                  <c:v>7</c:v>
                </c:pt>
                <c:pt idx="131">
                  <c:v>15</c:v>
                </c:pt>
                <c:pt idx="132">
                  <c:v>6</c:v>
                </c:pt>
                <c:pt idx="133">
                  <c:v>6</c:v>
                </c:pt>
                <c:pt idx="134">
                  <c:v>14</c:v>
                </c:pt>
                <c:pt idx="135">
                  <c:v>6</c:v>
                </c:pt>
                <c:pt idx="136">
                  <c:v>9</c:v>
                </c:pt>
                <c:pt idx="137">
                  <c:v>3</c:v>
                </c:pt>
                <c:pt idx="138">
                  <c:v>18</c:v>
                </c:pt>
                <c:pt idx="139">
                  <c:v>16</c:v>
                </c:pt>
                <c:pt idx="140">
                  <c:v>15</c:v>
                </c:pt>
                <c:pt idx="141">
                  <c:v>15</c:v>
                </c:pt>
                <c:pt idx="142">
                  <c:v>14</c:v>
                </c:pt>
                <c:pt idx="143">
                  <c:v>12</c:v>
                </c:pt>
                <c:pt idx="144">
                  <c:v>4</c:v>
                </c:pt>
                <c:pt idx="145">
                  <c:v>9</c:v>
                </c:pt>
                <c:pt idx="146">
                  <c:v>5</c:v>
                </c:pt>
                <c:pt idx="147">
                  <c:v>13</c:v>
                </c:pt>
                <c:pt idx="148">
                  <c:v>15</c:v>
                </c:pt>
                <c:pt idx="149">
                  <c:v>4</c:v>
                </c:pt>
                <c:pt idx="150">
                  <c:v>1</c:v>
                </c:pt>
                <c:pt idx="151">
                  <c:v>15</c:v>
                </c:pt>
                <c:pt idx="152">
                  <c:v>1</c:v>
                </c:pt>
                <c:pt idx="153">
                  <c:v>17</c:v>
                </c:pt>
                <c:pt idx="154">
                  <c:v>3</c:v>
                </c:pt>
                <c:pt idx="155">
                  <c:v>10</c:v>
                </c:pt>
                <c:pt idx="156">
                  <c:v>15</c:v>
                </c:pt>
                <c:pt idx="157">
                  <c:v>13</c:v>
                </c:pt>
                <c:pt idx="158">
                  <c:v>15</c:v>
                </c:pt>
                <c:pt idx="159">
                  <c:v>14</c:v>
                </c:pt>
                <c:pt idx="160">
                  <c:v>19</c:v>
                </c:pt>
                <c:pt idx="161">
                  <c:v>2</c:v>
                </c:pt>
                <c:pt idx="162">
                  <c:v>8</c:v>
                </c:pt>
                <c:pt idx="163">
                  <c:v>15</c:v>
                </c:pt>
                <c:pt idx="164">
                  <c:v>11</c:v>
                </c:pt>
                <c:pt idx="165">
                  <c:v>9</c:v>
                </c:pt>
                <c:pt idx="166">
                  <c:v>16</c:v>
                </c:pt>
                <c:pt idx="167">
                  <c:v>4</c:v>
                </c:pt>
                <c:pt idx="168">
                  <c:v>11</c:v>
                </c:pt>
                <c:pt idx="169">
                  <c:v>1</c:v>
                </c:pt>
                <c:pt idx="170">
                  <c:v>15</c:v>
                </c:pt>
                <c:pt idx="171">
                  <c:v>9</c:v>
                </c:pt>
                <c:pt idx="172">
                  <c:v>3</c:v>
                </c:pt>
                <c:pt idx="173">
                  <c:v>11</c:v>
                </c:pt>
                <c:pt idx="174">
                  <c:v>16</c:v>
                </c:pt>
                <c:pt idx="175">
                  <c:v>3</c:v>
                </c:pt>
                <c:pt idx="176">
                  <c:v>8</c:v>
                </c:pt>
                <c:pt idx="177">
                  <c:v>18</c:v>
                </c:pt>
                <c:pt idx="178">
                  <c:v>13</c:v>
                </c:pt>
                <c:pt idx="179">
                  <c:v>2</c:v>
                </c:pt>
                <c:pt idx="180">
                  <c:v>19</c:v>
                </c:pt>
                <c:pt idx="181">
                  <c:v>7</c:v>
                </c:pt>
                <c:pt idx="182">
                  <c:v>5</c:v>
                </c:pt>
                <c:pt idx="183">
                  <c:v>17</c:v>
                </c:pt>
                <c:pt idx="184">
                  <c:v>16</c:v>
                </c:pt>
                <c:pt idx="185">
                  <c:v>9</c:v>
                </c:pt>
                <c:pt idx="186">
                  <c:v>19</c:v>
                </c:pt>
                <c:pt idx="187">
                  <c:v>5</c:v>
                </c:pt>
                <c:pt idx="188">
                  <c:v>16</c:v>
                </c:pt>
                <c:pt idx="189">
                  <c:v>18</c:v>
                </c:pt>
                <c:pt idx="190">
                  <c:v>13</c:v>
                </c:pt>
                <c:pt idx="191">
                  <c:v>3</c:v>
                </c:pt>
                <c:pt idx="192">
                  <c:v>7</c:v>
                </c:pt>
                <c:pt idx="193">
                  <c:v>15</c:v>
                </c:pt>
                <c:pt idx="194">
                  <c:v>7</c:v>
                </c:pt>
                <c:pt idx="195">
                  <c:v>9</c:v>
                </c:pt>
                <c:pt idx="196">
                  <c:v>7</c:v>
                </c:pt>
                <c:pt idx="197">
                  <c:v>5</c:v>
                </c:pt>
                <c:pt idx="198">
                  <c:v>12</c:v>
                </c:pt>
                <c:pt idx="199">
                  <c:v>19</c:v>
                </c:pt>
                <c:pt idx="200">
                  <c:v>15</c:v>
                </c:pt>
                <c:pt idx="201">
                  <c:v>9</c:v>
                </c:pt>
                <c:pt idx="202">
                  <c:v>11</c:v>
                </c:pt>
                <c:pt idx="203">
                  <c:v>17</c:v>
                </c:pt>
                <c:pt idx="204">
                  <c:v>11</c:v>
                </c:pt>
                <c:pt idx="205">
                  <c:v>17</c:v>
                </c:pt>
                <c:pt idx="206">
                  <c:v>16</c:v>
                </c:pt>
                <c:pt idx="207">
                  <c:v>14</c:v>
                </c:pt>
                <c:pt idx="208">
                  <c:v>15</c:v>
                </c:pt>
                <c:pt idx="209">
                  <c:v>8</c:v>
                </c:pt>
                <c:pt idx="210">
                  <c:v>4</c:v>
                </c:pt>
                <c:pt idx="211">
                  <c:v>16</c:v>
                </c:pt>
                <c:pt idx="212">
                  <c:v>9</c:v>
                </c:pt>
                <c:pt idx="213">
                  <c:v>5</c:v>
                </c:pt>
                <c:pt idx="214">
                  <c:v>18</c:v>
                </c:pt>
                <c:pt idx="215">
                  <c:v>15</c:v>
                </c:pt>
                <c:pt idx="216">
                  <c:v>13</c:v>
                </c:pt>
                <c:pt idx="217">
                  <c:v>8</c:v>
                </c:pt>
                <c:pt idx="218">
                  <c:v>5</c:v>
                </c:pt>
                <c:pt idx="219">
                  <c:v>16</c:v>
                </c:pt>
                <c:pt idx="220">
                  <c:v>12</c:v>
                </c:pt>
                <c:pt idx="221">
                  <c:v>8</c:v>
                </c:pt>
                <c:pt idx="222">
                  <c:v>18</c:v>
                </c:pt>
                <c:pt idx="223">
                  <c:v>5</c:v>
                </c:pt>
                <c:pt idx="224">
                  <c:v>8</c:v>
                </c:pt>
                <c:pt idx="225">
                  <c:v>12</c:v>
                </c:pt>
                <c:pt idx="226">
                  <c:v>11</c:v>
                </c:pt>
                <c:pt idx="227">
                  <c:v>12</c:v>
                </c:pt>
                <c:pt idx="228">
                  <c:v>7</c:v>
                </c:pt>
                <c:pt idx="229">
                  <c:v>12</c:v>
                </c:pt>
                <c:pt idx="230">
                  <c:v>15</c:v>
                </c:pt>
                <c:pt idx="231">
                  <c:v>10</c:v>
                </c:pt>
                <c:pt idx="232">
                  <c:v>18</c:v>
                </c:pt>
                <c:pt idx="233">
                  <c:v>10</c:v>
                </c:pt>
                <c:pt idx="234">
                  <c:v>2</c:v>
                </c:pt>
                <c:pt idx="235">
                  <c:v>7</c:v>
                </c:pt>
                <c:pt idx="236">
                  <c:v>4</c:v>
                </c:pt>
                <c:pt idx="237">
                  <c:v>17</c:v>
                </c:pt>
                <c:pt idx="238">
                  <c:v>9</c:v>
                </c:pt>
                <c:pt idx="239">
                  <c:v>7</c:v>
                </c:pt>
                <c:pt idx="240">
                  <c:v>13</c:v>
                </c:pt>
                <c:pt idx="241">
                  <c:v>9</c:v>
                </c:pt>
                <c:pt idx="242">
                  <c:v>4</c:v>
                </c:pt>
                <c:pt idx="243">
                  <c:v>11</c:v>
                </c:pt>
                <c:pt idx="244">
                  <c:v>10</c:v>
                </c:pt>
                <c:pt idx="245">
                  <c:v>5</c:v>
                </c:pt>
                <c:pt idx="246">
                  <c:v>17</c:v>
                </c:pt>
                <c:pt idx="247">
                  <c:v>1</c:v>
                </c:pt>
                <c:pt idx="248">
                  <c:v>2</c:v>
                </c:pt>
                <c:pt idx="249">
                  <c:v>18</c:v>
                </c:pt>
                <c:pt idx="250">
                  <c:v>1</c:v>
                </c:pt>
                <c:pt idx="251">
                  <c:v>1</c:v>
                </c:pt>
                <c:pt idx="252">
                  <c:v>12</c:v>
                </c:pt>
                <c:pt idx="253">
                  <c:v>3</c:v>
                </c:pt>
                <c:pt idx="254">
                  <c:v>9</c:v>
                </c:pt>
                <c:pt idx="255">
                  <c:v>11</c:v>
                </c:pt>
                <c:pt idx="256">
                  <c:v>6</c:v>
                </c:pt>
                <c:pt idx="257">
                  <c:v>18</c:v>
                </c:pt>
                <c:pt idx="258">
                  <c:v>15</c:v>
                </c:pt>
                <c:pt idx="259">
                  <c:v>14</c:v>
                </c:pt>
                <c:pt idx="260">
                  <c:v>5</c:v>
                </c:pt>
                <c:pt idx="261">
                  <c:v>8</c:v>
                </c:pt>
                <c:pt idx="262">
                  <c:v>19</c:v>
                </c:pt>
                <c:pt idx="263">
                  <c:v>10</c:v>
                </c:pt>
                <c:pt idx="264">
                  <c:v>18</c:v>
                </c:pt>
                <c:pt idx="265">
                  <c:v>19</c:v>
                </c:pt>
                <c:pt idx="266">
                  <c:v>15</c:v>
                </c:pt>
                <c:pt idx="267">
                  <c:v>14</c:v>
                </c:pt>
                <c:pt idx="268">
                  <c:v>19</c:v>
                </c:pt>
                <c:pt idx="269">
                  <c:v>1</c:v>
                </c:pt>
                <c:pt idx="270">
                  <c:v>19</c:v>
                </c:pt>
                <c:pt idx="271">
                  <c:v>2</c:v>
                </c:pt>
                <c:pt idx="272">
                  <c:v>9</c:v>
                </c:pt>
                <c:pt idx="273">
                  <c:v>5</c:v>
                </c:pt>
                <c:pt idx="274">
                  <c:v>13</c:v>
                </c:pt>
                <c:pt idx="275">
                  <c:v>1</c:v>
                </c:pt>
                <c:pt idx="276">
                  <c:v>10</c:v>
                </c:pt>
                <c:pt idx="277">
                  <c:v>3</c:v>
                </c:pt>
                <c:pt idx="278">
                  <c:v>19</c:v>
                </c:pt>
                <c:pt idx="279">
                  <c:v>8</c:v>
                </c:pt>
                <c:pt idx="280">
                  <c:v>1</c:v>
                </c:pt>
                <c:pt idx="281">
                  <c:v>19</c:v>
                </c:pt>
                <c:pt idx="282">
                  <c:v>4</c:v>
                </c:pt>
                <c:pt idx="283">
                  <c:v>2</c:v>
                </c:pt>
                <c:pt idx="284">
                  <c:v>14</c:v>
                </c:pt>
                <c:pt idx="285">
                  <c:v>16</c:v>
                </c:pt>
                <c:pt idx="286">
                  <c:v>11</c:v>
                </c:pt>
                <c:pt idx="287">
                  <c:v>17</c:v>
                </c:pt>
                <c:pt idx="288">
                  <c:v>3</c:v>
                </c:pt>
                <c:pt idx="289">
                  <c:v>4</c:v>
                </c:pt>
                <c:pt idx="290">
                  <c:v>19</c:v>
                </c:pt>
                <c:pt idx="291">
                  <c:v>18</c:v>
                </c:pt>
                <c:pt idx="292">
                  <c:v>8</c:v>
                </c:pt>
                <c:pt idx="293">
                  <c:v>1</c:v>
                </c:pt>
                <c:pt idx="294">
                  <c:v>18</c:v>
                </c:pt>
                <c:pt idx="295">
                  <c:v>11</c:v>
                </c:pt>
                <c:pt idx="296">
                  <c:v>15</c:v>
                </c:pt>
                <c:pt idx="297">
                  <c:v>7</c:v>
                </c:pt>
                <c:pt idx="298">
                  <c:v>18</c:v>
                </c:pt>
                <c:pt idx="299">
                  <c:v>12</c:v>
                </c:pt>
                <c:pt idx="300">
                  <c:v>15</c:v>
                </c:pt>
                <c:pt idx="301">
                  <c:v>10</c:v>
                </c:pt>
                <c:pt idx="302">
                  <c:v>1</c:v>
                </c:pt>
                <c:pt idx="303">
                  <c:v>7</c:v>
                </c:pt>
                <c:pt idx="304">
                  <c:v>13</c:v>
                </c:pt>
                <c:pt idx="305">
                  <c:v>4</c:v>
                </c:pt>
                <c:pt idx="306">
                  <c:v>8</c:v>
                </c:pt>
                <c:pt idx="307">
                  <c:v>12</c:v>
                </c:pt>
                <c:pt idx="308">
                  <c:v>18</c:v>
                </c:pt>
                <c:pt idx="309">
                  <c:v>14</c:v>
                </c:pt>
                <c:pt idx="310">
                  <c:v>13</c:v>
                </c:pt>
                <c:pt idx="311">
                  <c:v>7</c:v>
                </c:pt>
                <c:pt idx="312">
                  <c:v>11</c:v>
                </c:pt>
                <c:pt idx="313">
                  <c:v>18</c:v>
                </c:pt>
                <c:pt idx="314">
                  <c:v>12</c:v>
                </c:pt>
                <c:pt idx="315">
                  <c:v>3</c:v>
                </c:pt>
                <c:pt idx="316">
                  <c:v>14</c:v>
                </c:pt>
                <c:pt idx="317">
                  <c:v>16</c:v>
                </c:pt>
                <c:pt idx="318">
                  <c:v>17</c:v>
                </c:pt>
                <c:pt idx="319">
                  <c:v>1</c:v>
                </c:pt>
                <c:pt idx="320">
                  <c:v>13</c:v>
                </c:pt>
                <c:pt idx="321">
                  <c:v>15</c:v>
                </c:pt>
                <c:pt idx="322">
                  <c:v>5</c:v>
                </c:pt>
                <c:pt idx="323">
                  <c:v>3</c:v>
                </c:pt>
                <c:pt idx="324">
                  <c:v>13</c:v>
                </c:pt>
                <c:pt idx="325">
                  <c:v>4</c:v>
                </c:pt>
                <c:pt idx="326">
                  <c:v>17</c:v>
                </c:pt>
                <c:pt idx="327">
                  <c:v>18</c:v>
                </c:pt>
                <c:pt idx="328">
                  <c:v>10</c:v>
                </c:pt>
                <c:pt idx="329">
                  <c:v>9</c:v>
                </c:pt>
                <c:pt idx="330">
                  <c:v>13</c:v>
                </c:pt>
                <c:pt idx="331">
                  <c:v>5</c:v>
                </c:pt>
                <c:pt idx="332">
                  <c:v>18</c:v>
                </c:pt>
                <c:pt idx="333">
                  <c:v>10</c:v>
                </c:pt>
                <c:pt idx="334">
                  <c:v>1</c:v>
                </c:pt>
              </c:numCache>
            </c:numRef>
          </c:val>
          <c:smooth val="0"/>
          <c:extLst>
            <c:ext xmlns:c16="http://schemas.microsoft.com/office/drawing/2014/chart" uri="{C3380CC4-5D6E-409C-BE32-E72D297353CC}">
              <c16:uniqueId val="{00000006-07EB-412D-9C22-25EB101CAB1F}"/>
            </c:ext>
          </c:extLst>
        </c:ser>
        <c:ser>
          <c:idx val="7"/>
          <c:order val="7"/>
          <c:tx>
            <c:strRef>
              <c:f>Sheet8!$L$1</c:f>
              <c:strCache>
                <c:ptCount val="1"/>
                <c:pt idx="0">
                  <c:v>Rank of F_lambda8</c:v>
                </c:pt>
              </c:strCache>
            </c:strRef>
          </c:tx>
          <c:spPr>
            <a:ln w="19050" cap="rnd">
              <a:solidFill>
                <a:schemeClr val="accent2">
                  <a:lumMod val="6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Sheet8!$L$2:$L$336</c:f>
              <c:numCache>
                <c:formatCode>General</c:formatCode>
                <c:ptCount val="335"/>
                <c:pt idx="0">
                  <c:v>4</c:v>
                </c:pt>
                <c:pt idx="1">
                  <c:v>13</c:v>
                </c:pt>
                <c:pt idx="2">
                  <c:v>14</c:v>
                </c:pt>
                <c:pt idx="3">
                  <c:v>6</c:v>
                </c:pt>
                <c:pt idx="4">
                  <c:v>8</c:v>
                </c:pt>
                <c:pt idx="5">
                  <c:v>8</c:v>
                </c:pt>
                <c:pt idx="6">
                  <c:v>13</c:v>
                </c:pt>
                <c:pt idx="7">
                  <c:v>12</c:v>
                </c:pt>
                <c:pt idx="8">
                  <c:v>8</c:v>
                </c:pt>
                <c:pt idx="9">
                  <c:v>3</c:v>
                </c:pt>
                <c:pt idx="10">
                  <c:v>4</c:v>
                </c:pt>
                <c:pt idx="11">
                  <c:v>12</c:v>
                </c:pt>
                <c:pt idx="12">
                  <c:v>6</c:v>
                </c:pt>
                <c:pt idx="13">
                  <c:v>7</c:v>
                </c:pt>
                <c:pt idx="14">
                  <c:v>15</c:v>
                </c:pt>
                <c:pt idx="15">
                  <c:v>5</c:v>
                </c:pt>
                <c:pt idx="16">
                  <c:v>3</c:v>
                </c:pt>
                <c:pt idx="17">
                  <c:v>2</c:v>
                </c:pt>
                <c:pt idx="18">
                  <c:v>11</c:v>
                </c:pt>
                <c:pt idx="19">
                  <c:v>17</c:v>
                </c:pt>
                <c:pt idx="20">
                  <c:v>18</c:v>
                </c:pt>
                <c:pt idx="21">
                  <c:v>19</c:v>
                </c:pt>
                <c:pt idx="22">
                  <c:v>19</c:v>
                </c:pt>
                <c:pt idx="23">
                  <c:v>19</c:v>
                </c:pt>
                <c:pt idx="24">
                  <c:v>19</c:v>
                </c:pt>
                <c:pt idx="25">
                  <c:v>19</c:v>
                </c:pt>
                <c:pt idx="26">
                  <c:v>18</c:v>
                </c:pt>
                <c:pt idx="27">
                  <c:v>7</c:v>
                </c:pt>
                <c:pt idx="28">
                  <c:v>4</c:v>
                </c:pt>
                <c:pt idx="29">
                  <c:v>4</c:v>
                </c:pt>
                <c:pt idx="30">
                  <c:v>6</c:v>
                </c:pt>
                <c:pt idx="31">
                  <c:v>15</c:v>
                </c:pt>
                <c:pt idx="32">
                  <c:v>14</c:v>
                </c:pt>
                <c:pt idx="33">
                  <c:v>3</c:v>
                </c:pt>
                <c:pt idx="34">
                  <c:v>5</c:v>
                </c:pt>
                <c:pt idx="35">
                  <c:v>19</c:v>
                </c:pt>
                <c:pt idx="36">
                  <c:v>19</c:v>
                </c:pt>
                <c:pt idx="37">
                  <c:v>1</c:v>
                </c:pt>
                <c:pt idx="38">
                  <c:v>13</c:v>
                </c:pt>
                <c:pt idx="39">
                  <c:v>14</c:v>
                </c:pt>
                <c:pt idx="40">
                  <c:v>2</c:v>
                </c:pt>
                <c:pt idx="41">
                  <c:v>6</c:v>
                </c:pt>
                <c:pt idx="42">
                  <c:v>8</c:v>
                </c:pt>
                <c:pt idx="43">
                  <c:v>3</c:v>
                </c:pt>
                <c:pt idx="44">
                  <c:v>3</c:v>
                </c:pt>
                <c:pt idx="45">
                  <c:v>11</c:v>
                </c:pt>
                <c:pt idx="46">
                  <c:v>15</c:v>
                </c:pt>
                <c:pt idx="47">
                  <c:v>13</c:v>
                </c:pt>
                <c:pt idx="48">
                  <c:v>8</c:v>
                </c:pt>
                <c:pt idx="49">
                  <c:v>5</c:v>
                </c:pt>
                <c:pt idx="50">
                  <c:v>16</c:v>
                </c:pt>
                <c:pt idx="51">
                  <c:v>17</c:v>
                </c:pt>
                <c:pt idx="52">
                  <c:v>15</c:v>
                </c:pt>
                <c:pt idx="53">
                  <c:v>15</c:v>
                </c:pt>
                <c:pt idx="54">
                  <c:v>11</c:v>
                </c:pt>
                <c:pt idx="55">
                  <c:v>13</c:v>
                </c:pt>
                <c:pt idx="56">
                  <c:v>11</c:v>
                </c:pt>
                <c:pt idx="57">
                  <c:v>4</c:v>
                </c:pt>
                <c:pt idx="58">
                  <c:v>13</c:v>
                </c:pt>
                <c:pt idx="59">
                  <c:v>8</c:v>
                </c:pt>
                <c:pt idx="60">
                  <c:v>3</c:v>
                </c:pt>
                <c:pt idx="61">
                  <c:v>9</c:v>
                </c:pt>
                <c:pt idx="62">
                  <c:v>14</c:v>
                </c:pt>
                <c:pt idx="63">
                  <c:v>15</c:v>
                </c:pt>
                <c:pt idx="64">
                  <c:v>16</c:v>
                </c:pt>
                <c:pt idx="65">
                  <c:v>15</c:v>
                </c:pt>
                <c:pt idx="66">
                  <c:v>8</c:v>
                </c:pt>
                <c:pt idx="67">
                  <c:v>10</c:v>
                </c:pt>
                <c:pt idx="68">
                  <c:v>10</c:v>
                </c:pt>
                <c:pt idx="69">
                  <c:v>13</c:v>
                </c:pt>
                <c:pt idx="70">
                  <c:v>2</c:v>
                </c:pt>
                <c:pt idx="71">
                  <c:v>10</c:v>
                </c:pt>
                <c:pt idx="72">
                  <c:v>10</c:v>
                </c:pt>
                <c:pt idx="73">
                  <c:v>13</c:v>
                </c:pt>
                <c:pt idx="74">
                  <c:v>13</c:v>
                </c:pt>
                <c:pt idx="75">
                  <c:v>8</c:v>
                </c:pt>
                <c:pt idx="76">
                  <c:v>13</c:v>
                </c:pt>
                <c:pt idx="77">
                  <c:v>15</c:v>
                </c:pt>
                <c:pt idx="78">
                  <c:v>12</c:v>
                </c:pt>
                <c:pt idx="79">
                  <c:v>13</c:v>
                </c:pt>
                <c:pt idx="80">
                  <c:v>9</c:v>
                </c:pt>
                <c:pt idx="81">
                  <c:v>11</c:v>
                </c:pt>
                <c:pt idx="82">
                  <c:v>14</c:v>
                </c:pt>
                <c:pt idx="83">
                  <c:v>10</c:v>
                </c:pt>
                <c:pt idx="84">
                  <c:v>15</c:v>
                </c:pt>
                <c:pt idx="85">
                  <c:v>18</c:v>
                </c:pt>
                <c:pt idx="86">
                  <c:v>4</c:v>
                </c:pt>
                <c:pt idx="87">
                  <c:v>9</c:v>
                </c:pt>
                <c:pt idx="88">
                  <c:v>1</c:v>
                </c:pt>
                <c:pt idx="89">
                  <c:v>7</c:v>
                </c:pt>
                <c:pt idx="90">
                  <c:v>14</c:v>
                </c:pt>
                <c:pt idx="91">
                  <c:v>5</c:v>
                </c:pt>
                <c:pt idx="92">
                  <c:v>6</c:v>
                </c:pt>
                <c:pt idx="93">
                  <c:v>8</c:v>
                </c:pt>
                <c:pt idx="94">
                  <c:v>9</c:v>
                </c:pt>
                <c:pt idx="95">
                  <c:v>8</c:v>
                </c:pt>
                <c:pt idx="96">
                  <c:v>13</c:v>
                </c:pt>
                <c:pt idx="97">
                  <c:v>10</c:v>
                </c:pt>
                <c:pt idx="98">
                  <c:v>4</c:v>
                </c:pt>
                <c:pt idx="99">
                  <c:v>4</c:v>
                </c:pt>
                <c:pt idx="100">
                  <c:v>7</c:v>
                </c:pt>
                <c:pt idx="101">
                  <c:v>1</c:v>
                </c:pt>
                <c:pt idx="102">
                  <c:v>5</c:v>
                </c:pt>
                <c:pt idx="103">
                  <c:v>7</c:v>
                </c:pt>
                <c:pt idx="104">
                  <c:v>14</c:v>
                </c:pt>
                <c:pt idx="105">
                  <c:v>6</c:v>
                </c:pt>
                <c:pt idx="106">
                  <c:v>16</c:v>
                </c:pt>
                <c:pt idx="107">
                  <c:v>12</c:v>
                </c:pt>
                <c:pt idx="108">
                  <c:v>7</c:v>
                </c:pt>
                <c:pt idx="109">
                  <c:v>12</c:v>
                </c:pt>
                <c:pt idx="110">
                  <c:v>7</c:v>
                </c:pt>
                <c:pt idx="111">
                  <c:v>1</c:v>
                </c:pt>
                <c:pt idx="112">
                  <c:v>4</c:v>
                </c:pt>
                <c:pt idx="113">
                  <c:v>19</c:v>
                </c:pt>
                <c:pt idx="114">
                  <c:v>18</c:v>
                </c:pt>
                <c:pt idx="115">
                  <c:v>3</c:v>
                </c:pt>
                <c:pt idx="116">
                  <c:v>15</c:v>
                </c:pt>
                <c:pt idx="117">
                  <c:v>9</c:v>
                </c:pt>
                <c:pt idx="118">
                  <c:v>8</c:v>
                </c:pt>
                <c:pt idx="119">
                  <c:v>3</c:v>
                </c:pt>
                <c:pt idx="120">
                  <c:v>7</c:v>
                </c:pt>
                <c:pt idx="121">
                  <c:v>10</c:v>
                </c:pt>
                <c:pt idx="122">
                  <c:v>1</c:v>
                </c:pt>
                <c:pt idx="123">
                  <c:v>3</c:v>
                </c:pt>
                <c:pt idx="124">
                  <c:v>2</c:v>
                </c:pt>
                <c:pt idx="125">
                  <c:v>12</c:v>
                </c:pt>
                <c:pt idx="126">
                  <c:v>17</c:v>
                </c:pt>
                <c:pt idx="127">
                  <c:v>11</c:v>
                </c:pt>
                <c:pt idx="128">
                  <c:v>4</c:v>
                </c:pt>
                <c:pt idx="129">
                  <c:v>12</c:v>
                </c:pt>
                <c:pt idx="130">
                  <c:v>12</c:v>
                </c:pt>
                <c:pt idx="131">
                  <c:v>9</c:v>
                </c:pt>
                <c:pt idx="132">
                  <c:v>3</c:v>
                </c:pt>
                <c:pt idx="133">
                  <c:v>9</c:v>
                </c:pt>
                <c:pt idx="134">
                  <c:v>2</c:v>
                </c:pt>
                <c:pt idx="135">
                  <c:v>14</c:v>
                </c:pt>
                <c:pt idx="136">
                  <c:v>18</c:v>
                </c:pt>
                <c:pt idx="137">
                  <c:v>12</c:v>
                </c:pt>
                <c:pt idx="138">
                  <c:v>6</c:v>
                </c:pt>
                <c:pt idx="139">
                  <c:v>17</c:v>
                </c:pt>
                <c:pt idx="140">
                  <c:v>19</c:v>
                </c:pt>
                <c:pt idx="141">
                  <c:v>19</c:v>
                </c:pt>
                <c:pt idx="142">
                  <c:v>17</c:v>
                </c:pt>
                <c:pt idx="143">
                  <c:v>11</c:v>
                </c:pt>
                <c:pt idx="144">
                  <c:v>17</c:v>
                </c:pt>
                <c:pt idx="145">
                  <c:v>19</c:v>
                </c:pt>
                <c:pt idx="146">
                  <c:v>16</c:v>
                </c:pt>
                <c:pt idx="147">
                  <c:v>9</c:v>
                </c:pt>
                <c:pt idx="148">
                  <c:v>12</c:v>
                </c:pt>
                <c:pt idx="149">
                  <c:v>18</c:v>
                </c:pt>
                <c:pt idx="150">
                  <c:v>12</c:v>
                </c:pt>
                <c:pt idx="151">
                  <c:v>13</c:v>
                </c:pt>
                <c:pt idx="152">
                  <c:v>11</c:v>
                </c:pt>
                <c:pt idx="153">
                  <c:v>5</c:v>
                </c:pt>
                <c:pt idx="154">
                  <c:v>17</c:v>
                </c:pt>
                <c:pt idx="155">
                  <c:v>16</c:v>
                </c:pt>
                <c:pt idx="156">
                  <c:v>8</c:v>
                </c:pt>
                <c:pt idx="157">
                  <c:v>15</c:v>
                </c:pt>
                <c:pt idx="158">
                  <c:v>10</c:v>
                </c:pt>
                <c:pt idx="159">
                  <c:v>10</c:v>
                </c:pt>
                <c:pt idx="160">
                  <c:v>10</c:v>
                </c:pt>
                <c:pt idx="161">
                  <c:v>13</c:v>
                </c:pt>
                <c:pt idx="162">
                  <c:v>18</c:v>
                </c:pt>
                <c:pt idx="163">
                  <c:v>1</c:v>
                </c:pt>
                <c:pt idx="164">
                  <c:v>6</c:v>
                </c:pt>
                <c:pt idx="165">
                  <c:v>7</c:v>
                </c:pt>
                <c:pt idx="166">
                  <c:v>2</c:v>
                </c:pt>
                <c:pt idx="167">
                  <c:v>3</c:v>
                </c:pt>
                <c:pt idx="168">
                  <c:v>8</c:v>
                </c:pt>
                <c:pt idx="169">
                  <c:v>4</c:v>
                </c:pt>
                <c:pt idx="170">
                  <c:v>5</c:v>
                </c:pt>
                <c:pt idx="171">
                  <c:v>7</c:v>
                </c:pt>
                <c:pt idx="172">
                  <c:v>16</c:v>
                </c:pt>
                <c:pt idx="173">
                  <c:v>5</c:v>
                </c:pt>
                <c:pt idx="174">
                  <c:v>12</c:v>
                </c:pt>
                <c:pt idx="175">
                  <c:v>16</c:v>
                </c:pt>
                <c:pt idx="176">
                  <c:v>15</c:v>
                </c:pt>
                <c:pt idx="177">
                  <c:v>5</c:v>
                </c:pt>
                <c:pt idx="178">
                  <c:v>14</c:v>
                </c:pt>
                <c:pt idx="179">
                  <c:v>5</c:v>
                </c:pt>
                <c:pt idx="180">
                  <c:v>17</c:v>
                </c:pt>
                <c:pt idx="181">
                  <c:v>19</c:v>
                </c:pt>
                <c:pt idx="182">
                  <c:v>19</c:v>
                </c:pt>
                <c:pt idx="183">
                  <c:v>18</c:v>
                </c:pt>
                <c:pt idx="184">
                  <c:v>6</c:v>
                </c:pt>
                <c:pt idx="185">
                  <c:v>15</c:v>
                </c:pt>
                <c:pt idx="186">
                  <c:v>16</c:v>
                </c:pt>
                <c:pt idx="187">
                  <c:v>10</c:v>
                </c:pt>
                <c:pt idx="188">
                  <c:v>19</c:v>
                </c:pt>
                <c:pt idx="189">
                  <c:v>2</c:v>
                </c:pt>
                <c:pt idx="190">
                  <c:v>11</c:v>
                </c:pt>
                <c:pt idx="191">
                  <c:v>5</c:v>
                </c:pt>
                <c:pt idx="192">
                  <c:v>15</c:v>
                </c:pt>
                <c:pt idx="193">
                  <c:v>12</c:v>
                </c:pt>
                <c:pt idx="194">
                  <c:v>3</c:v>
                </c:pt>
                <c:pt idx="195">
                  <c:v>7</c:v>
                </c:pt>
                <c:pt idx="196">
                  <c:v>4</c:v>
                </c:pt>
                <c:pt idx="197">
                  <c:v>13</c:v>
                </c:pt>
                <c:pt idx="198">
                  <c:v>8</c:v>
                </c:pt>
                <c:pt idx="199">
                  <c:v>17</c:v>
                </c:pt>
                <c:pt idx="200">
                  <c:v>8</c:v>
                </c:pt>
                <c:pt idx="201">
                  <c:v>2</c:v>
                </c:pt>
                <c:pt idx="202">
                  <c:v>4</c:v>
                </c:pt>
                <c:pt idx="203">
                  <c:v>18</c:v>
                </c:pt>
                <c:pt idx="204">
                  <c:v>17</c:v>
                </c:pt>
                <c:pt idx="205">
                  <c:v>10</c:v>
                </c:pt>
                <c:pt idx="206">
                  <c:v>2</c:v>
                </c:pt>
                <c:pt idx="207">
                  <c:v>12</c:v>
                </c:pt>
                <c:pt idx="208">
                  <c:v>12</c:v>
                </c:pt>
                <c:pt idx="209">
                  <c:v>15</c:v>
                </c:pt>
                <c:pt idx="210">
                  <c:v>7</c:v>
                </c:pt>
                <c:pt idx="211">
                  <c:v>6</c:v>
                </c:pt>
                <c:pt idx="212">
                  <c:v>2</c:v>
                </c:pt>
                <c:pt idx="213">
                  <c:v>4</c:v>
                </c:pt>
                <c:pt idx="214">
                  <c:v>7</c:v>
                </c:pt>
                <c:pt idx="215">
                  <c:v>8</c:v>
                </c:pt>
                <c:pt idx="216">
                  <c:v>14</c:v>
                </c:pt>
                <c:pt idx="217">
                  <c:v>9</c:v>
                </c:pt>
                <c:pt idx="218">
                  <c:v>8</c:v>
                </c:pt>
                <c:pt idx="219">
                  <c:v>4</c:v>
                </c:pt>
                <c:pt idx="220">
                  <c:v>13</c:v>
                </c:pt>
                <c:pt idx="221">
                  <c:v>17</c:v>
                </c:pt>
                <c:pt idx="222">
                  <c:v>2</c:v>
                </c:pt>
                <c:pt idx="223">
                  <c:v>16</c:v>
                </c:pt>
                <c:pt idx="224">
                  <c:v>12</c:v>
                </c:pt>
                <c:pt idx="225">
                  <c:v>10</c:v>
                </c:pt>
                <c:pt idx="226">
                  <c:v>10</c:v>
                </c:pt>
                <c:pt idx="227">
                  <c:v>9</c:v>
                </c:pt>
                <c:pt idx="228">
                  <c:v>11</c:v>
                </c:pt>
                <c:pt idx="229">
                  <c:v>9</c:v>
                </c:pt>
                <c:pt idx="230">
                  <c:v>9</c:v>
                </c:pt>
                <c:pt idx="231">
                  <c:v>8</c:v>
                </c:pt>
                <c:pt idx="232">
                  <c:v>1</c:v>
                </c:pt>
                <c:pt idx="233">
                  <c:v>12</c:v>
                </c:pt>
                <c:pt idx="234">
                  <c:v>10</c:v>
                </c:pt>
                <c:pt idx="235">
                  <c:v>5</c:v>
                </c:pt>
                <c:pt idx="236">
                  <c:v>3</c:v>
                </c:pt>
                <c:pt idx="237">
                  <c:v>12</c:v>
                </c:pt>
                <c:pt idx="238">
                  <c:v>12</c:v>
                </c:pt>
                <c:pt idx="239">
                  <c:v>9</c:v>
                </c:pt>
                <c:pt idx="240">
                  <c:v>5</c:v>
                </c:pt>
                <c:pt idx="241">
                  <c:v>17</c:v>
                </c:pt>
                <c:pt idx="242">
                  <c:v>19</c:v>
                </c:pt>
                <c:pt idx="243">
                  <c:v>3</c:v>
                </c:pt>
                <c:pt idx="244">
                  <c:v>4</c:v>
                </c:pt>
                <c:pt idx="245">
                  <c:v>12</c:v>
                </c:pt>
                <c:pt idx="246">
                  <c:v>16</c:v>
                </c:pt>
                <c:pt idx="247">
                  <c:v>14</c:v>
                </c:pt>
                <c:pt idx="248">
                  <c:v>17</c:v>
                </c:pt>
                <c:pt idx="249">
                  <c:v>6</c:v>
                </c:pt>
                <c:pt idx="250">
                  <c:v>6</c:v>
                </c:pt>
                <c:pt idx="251">
                  <c:v>4</c:v>
                </c:pt>
                <c:pt idx="252">
                  <c:v>1</c:v>
                </c:pt>
                <c:pt idx="253">
                  <c:v>10</c:v>
                </c:pt>
                <c:pt idx="254">
                  <c:v>3</c:v>
                </c:pt>
                <c:pt idx="255">
                  <c:v>13</c:v>
                </c:pt>
                <c:pt idx="256">
                  <c:v>7</c:v>
                </c:pt>
                <c:pt idx="257">
                  <c:v>7</c:v>
                </c:pt>
                <c:pt idx="258">
                  <c:v>12</c:v>
                </c:pt>
                <c:pt idx="259">
                  <c:v>9</c:v>
                </c:pt>
                <c:pt idx="260">
                  <c:v>15</c:v>
                </c:pt>
                <c:pt idx="261">
                  <c:v>18</c:v>
                </c:pt>
                <c:pt idx="262">
                  <c:v>6</c:v>
                </c:pt>
                <c:pt idx="263">
                  <c:v>9</c:v>
                </c:pt>
                <c:pt idx="264">
                  <c:v>6</c:v>
                </c:pt>
                <c:pt idx="265">
                  <c:v>8</c:v>
                </c:pt>
                <c:pt idx="266">
                  <c:v>17</c:v>
                </c:pt>
                <c:pt idx="267">
                  <c:v>19</c:v>
                </c:pt>
                <c:pt idx="268">
                  <c:v>15</c:v>
                </c:pt>
                <c:pt idx="269">
                  <c:v>7</c:v>
                </c:pt>
                <c:pt idx="270">
                  <c:v>16</c:v>
                </c:pt>
                <c:pt idx="271">
                  <c:v>7</c:v>
                </c:pt>
                <c:pt idx="272">
                  <c:v>4</c:v>
                </c:pt>
                <c:pt idx="273">
                  <c:v>12</c:v>
                </c:pt>
                <c:pt idx="274">
                  <c:v>8</c:v>
                </c:pt>
                <c:pt idx="275">
                  <c:v>3</c:v>
                </c:pt>
                <c:pt idx="276">
                  <c:v>12</c:v>
                </c:pt>
                <c:pt idx="277">
                  <c:v>1</c:v>
                </c:pt>
                <c:pt idx="278">
                  <c:v>13</c:v>
                </c:pt>
                <c:pt idx="279">
                  <c:v>2</c:v>
                </c:pt>
                <c:pt idx="280">
                  <c:v>9</c:v>
                </c:pt>
                <c:pt idx="281">
                  <c:v>7</c:v>
                </c:pt>
                <c:pt idx="282">
                  <c:v>5</c:v>
                </c:pt>
                <c:pt idx="283">
                  <c:v>17</c:v>
                </c:pt>
                <c:pt idx="284">
                  <c:v>1</c:v>
                </c:pt>
                <c:pt idx="285">
                  <c:v>1</c:v>
                </c:pt>
                <c:pt idx="286">
                  <c:v>4</c:v>
                </c:pt>
                <c:pt idx="287">
                  <c:v>9</c:v>
                </c:pt>
                <c:pt idx="288">
                  <c:v>4</c:v>
                </c:pt>
                <c:pt idx="289">
                  <c:v>14</c:v>
                </c:pt>
                <c:pt idx="290">
                  <c:v>17</c:v>
                </c:pt>
                <c:pt idx="291">
                  <c:v>1</c:v>
                </c:pt>
                <c:pt idx="292">
                  <c:v>16</c:v>
                </c:pt>
                <c:pt idx="293">
                  <c:v>9</c:v>
                </c:pt>
                <c:pt idx="294">
                  <c:v>5</c:v>
                </c:pt>
                <c:pt idx="295">
                  <c:v>1</c:v>
                </c:pt>
                <c:pt idx="296">
                  <c:v>5</c:v>
                </c:pt>
                <c:pt idx="297">
                  <c:v>15</c:v>
                </c:pt>
                <c:pt idx="298">
                  <c:v>17</c:v>
                </c:pt>
                <c:pt idx="299">
                  <c:v>10</c:v>
                </c:pt>
                <c:pt idx="300">
                  <c:v>7</c:v>
                </c:pt>
                <c:pt idx="301">
                  <c:v>5</c:v>
                </c:pt>
                <c:pt idx="302">
                  <c:v>4</c:v>
                </c:pt>
                <c:pt idx="303">
                  <c:v>15</c:v>
                </c:pt>
                <c:pt idx="304">
                  <c:v>11</c:v>
                </c:pt>
                <c:pt idx="305">
                  <c:v>7</c:v>
                </c:pt>
                <c:pt idx="306">
                  <c:v>17</c:v>
                </c:pt>
                <c:pt idx="307">
                  <c:v>18</c:v>
                </c:pt>
                <c:pt idx="308">
                  <c:v>16</c:v>
                </c:pt>
                <c:pt idx="309">
                  <c:v>12</c:v>
                </c:pt>
                <c:pt idx="310">
                  <c:v>18</c:v>
                </c:pt>
                <c:pt idx="311">
                  <c:v>15</c:v>
                </c:pt>
                <c:pt idx="312">
                  <c:v>5</c:v>
                </c:pt>
                <c:pt idx="313">
                  <c:v>9</c:v>
                </c:pt>
                <c:pt idx="314">
                  <c:v>17</c:v>
                </c:pt>
                <c:pt idx="315">
                  <c:v>19</c:v>
                </c:pt>
                <c:pt idx="316">
                  <c:v>4</c:v>
                </c:pt>
                <c:pt idx="317">
                  <c:v>14</c:v>
                </c:pt>
                <c:pt idx="318">
                  <c:v>18</c:v>
                </c:pt>
                <c:pt idx="319">
                  <c:v>18</c:v>
                </c:pt>
                <c:pt idx="320">
                  <c:v>9</c:v>
                </c:pt>
                <c:pt idx="321">
                  <c:v>14</c:v>
                </c:pt>
                <c:pt idx="322">
                  <c:v>15</c:v>
                </c:pt>
                <c:pt idx="323">
                  <c:v>4</c:v>
                </c:pt>
                <c:pt idx="324">
                  <c:v>11</c:v>
                </c:pt>
                <c:pt idx="325">
                  <c:v>10</c:v>
                </c:pt>
                <c:pt idx="326">
                  <c:v>3</c:v>
                </c:pt>
                <c:pt idx="327">
                  <c:v>4</c:v>
                </c:pt>
                <c:pt idx="328">
                  <c:v>7</c:v>
                </c:pt>
                <c:pt idx="329">
                  <c:v>13</c:v>
                </c:pt>
                <c:pt idx="330">
                  <c:v>9</c:v>
                </c:pt>
                <c:pt idx="331">
                  <c:v>14</c:v>
                </c:pt>
                <c:pt idx="332">
                  <c:v>4</c:v>
                </c:pt>
                <c:pt idx="333">
                  <c:v>15</c:v>
                </c:pt>
                <c:pt idx="334">
                  <c:v>4</c:v>
                </c:pt>
              </c:numCache>
            </c:numRef>
          </c:val>
          <c:smooth val="0"/>
          <c:extLst>
            <c:ext xmlns:c16="http://schemas.microsoft.com/office/drawing/2014/chart" uri="{C3380CC4-5D6E-409C-BE32-E72D297353CC}">
              <c16:uniqueId val="{00000007-07EB-412D-9C22-25EB101CAB1F}"/>
            </c:ext>
          </c:extLst>
        </c:ser>
        <c:ser>
          <c:idx val="8"/>
          <c:order val="8"/>
          <c:tx>
            <c:strRef>
              <c:f>Sheet8!$M$1</c:f>
              <c:strCache>
                <c:ptCount val="1"/>
                <c:pt idx="0">
                  <c:v>Rank of F_lambda9</c:v>
                </c:pt>
              </c:strCache>
            </c:strRef>
          </c:tx>
          <c:spPr>
            <a:ln w="19050" cap="rnd">
              <a:solidFill>
                <a:schemeClr val="accent3">
                  <a:lumMod val="6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Sheet8!$M$2:$M$336</c:f>
              <c:numCache>
                <c:formatCode>General</c:formatCode>
                <c:ptCount val="335"/>
                <c:pt idx="0">
                  <c:v>2</c:v>
                </c:pt>
                <c:pt idx="1">
                  <c:v>4</c:v>
                </c:pt>
                <c:pt idx="2">
                  <c:v>9</c:v>
                </c:pt>
                <c:pt idx="3">
                  <c:v>8</c:v>
                </c:pt>
                <c:pt idx="4">
                  <c:v>14</c:v>
                </c:pt>
                <c:pt idx="5">
                  <c:v>11</c:v>
                </c:pt>
                <c:pt idx="6">
                  <c:v>6</c:v>
                </c:pt>
                <c:pt idx="7">
                  <c:v>1</c:v>
                </c:pt>
                <c:pt idx="8">
                  <c:v>13</c:v>
                </c:pt>
                <c:pt idx="9">
                  <c:v>16</c:v>
                </c:pt>
                <c:pt idx="10">
                  <c:v>18</c:v>
                </c:pt>
                <c:pt idx="11">
                  <c:v>19</c:v>
                </c:pt>
                <c:pt idx="12">
                  <c:v>7</c:v>
                </c:pt>
                <c:pt idx="13">
                  <c:v>6</c:v>
                </c:pt>
                <c:pt idx="14">
                  <c:v>8</c:v>
                </c:pt>
                <c:pt idx="15">
                  <c:v>6</c:v>
                </c:pt>
                <c:pt idx="16">
                  <c:v>12</c:v>
                </c:pt>
                <c:pt idx="17">
                  <c:v>9</c:v>
                </c:pt>
                <c:pt idx="18">
                  <c:v>5</c:v>
                </c:pt>
                <c:pt idx="19">
                  <c:v>6</c:v>
                </c:pt>
                <c:pt idx="20">
                  <c:v>10</c:v>
                </c:pt>
                <c:pt idx="21">
                  <c:v>2</c:v>
                </c:pt>
                <c:pt idx="22">
                  <c:v>8</c:v>
                </c:pt>
                <c:pt idx="23">
                  <c:v>11</c:v>
                </c:pt>
                <c:pt idx="24">
                  <c:v>1</c:v>
                </c:pt>
                <c:pt idx="25">
                  <c:v>8</c:v>
                </c:pt>
                <c:pt idx="26">
                  <c:v>17</c:v>
                </c:pt>
                <c:pt idx="27">
                  <c:v>19</c:v>
                </c:pt>
                <c:pt idx="28">
                  <c:v>17</c:v>
                </c:pt>
                <c:pt idx="29">
                  <c:v>5</c:v>
                </c:pt>
                <c:pt idx="30">
                  <c:v>7</c:v>
                </c:pt>
                <c:pt idx="31">
                  <c:v>18</c:v>
                </c:pt>
                <c:pt idx="32">
                  <c:v>12</c:v>
                </c:pt>
                <c:pt idx="33">
                  <c:v>4</c:v>
                </c:pt>
                <c:pt idx="34">
                  <c:v>4</c:v>
                </c:pt>
                <c:pt idx="35">
                  <c:v>16</c:v>
                </c:pt>
                <c:pt idx="36">
                  <c:v>1</c:v>
                </c:pt>
                <c:pt idx="37">
                  <c:v>8</c:v>
                </c:pt>
                <c:pt idx="38">
                  <c:v>3</c:v>
                </c:pt>
                <c:pt idx="39">
                  <c:v>10</c:v>
                </c:pt>
                <c:pt idx="40">
                  <c:v>9</c:v>
                </c:pt>
                <c:pt idx="41">
                  <c:v>11</c:v>
                </c:pt>
                <c:pt idx="42">
                  <c:v>3</c:v>
                </c:pt>
                <c:pt idx="43">
                  <c:v>11</c:v>
                </c:pt>
                <c:pt idx="44">
                  <c:v>11</c:v>
                </c:pt>
                <c:pt idx="45">
                  <c:v>4</c:v>
                </c:pt>
                <c:pt idx="46">
                  <c:v>11</c:v>
                </c:pt>
                <c:pt idx="47">
                  <c:v>16</c:v>
                </c:pt>
                <c:pt idx="48">
                  <c:v>7</c:v>
                </c:pt>
                <c:pt idx="49">
                  <c:v>12</c:v>
                </c:pt>
                <c:pt idx="50">
                  <c:v>11</c:v>
                </c:pt>
                <c:pt idx="51">
                  <c:v>3</c:v>
                </c:pt>
                <c:pt idx="52">
                  <c:v>8</c:v>
                </c:pt>
                <c:pt idx="53">
                  <c:v>6</c:v>
                </c:pt>
                <c:pt idx="54">
                  <c:v>10</c:v>
                </c:pt>
                <c:pt idx="55">
                  <c:v>9</c:v>
                </c:pt>
                <c:pt idx="56">
                  <c:v>4</c:v>
                </c:pt>
                <c:pt idx="57">
                  <c:v>12</c:v>
                </c:pt>
                <c:pt idx="58">
                  <c:v>3</c:v>
                </c:pt>
                <c:pt idx="59">
                  <c:v>14</c:v>
                </c:pt>
                <c:pt idx="60">
                  <c:v>18</c:v>
                </c:pt>
                <c:pt idx="61">
                  <c:v>18</c:v>
                </c:pt>
                <c:pt idx="62">
                  <c:v>8</c:v>
                </c:pt>
                <c:pt idx="63">
                  <c:v>19</c:v>
                </c:pt>
                <c:pt idx="64">
                  <c:v>10</c:v>
                </c:pt>
                <c:pt idx="65">
                  <c:v>19</c:v>
                </c:pt>
                <c:pt idx="66">
                  <c:v>18</c:v>
                </c:pt>
                <c:pt idx="67">
                  <c:v>19</c:v>
                </c:pt>
                <c:pt idx="68">
                  <c:v>12</c:v>
                </c:pt>
                <c:pt idx="69">
                  <c:v>16</c:v>
                </c:pt>
                <c:pt idx="70">
                  <c:v>19</c:v>
                </c:pt>
                <c:pt idx="71">
                  <c:v>12</c:v>
                </c:pt>
                <c:pt idx="72">
                  <c:v>3</c:v>
                </c:pt>
                <c:pt idx="73">
                  <c:v>4</c:v>
                </c:pt>
                <c:pt idx="74">
                  <c:v>7</c:v>
                </c:pt>
                <c:pt idx="75">
                  <c:v>9</c:v>
                </c:pt>
                <c:pt idx="76">
                  <c:v>9</c:v>
                </c:pt>
                <c:pt idx="77">
                  <c:v>9</c:v>
                </c:pt>
                <c:pt idx="78">
                  <c:v>17</c:v>
                </c:pt>
                <c:pt idx="79">
                  <c:v>18</c:v>
                </c:pt>
                <c:pt idx="80">
                  <c:v>17</c:v>
                </c:pt>
                <c:pt idx="81">
                  <c:v>13</c:v>
                </c:pt>
                <c:pt idx="82">
                  <c:v>16</c:v>
                </c:pt>
                <c:pt idx="83">
                  <c:v>14</c:v>
                </c:pt>
                <c:pt idx="84">
                  <c:v>19</c:v>
                </c:pt>
                <c:pt idx="85">
                  <c:v>16</c:v>
                </c:pt>
                <c:pt idx="86">
                  <c:v>11</c:v>
                </c:pt>
                <c:pt idx="87">
                  <c:v>19</c:v>
                </c:pt>
                <c:pt idx="88">
                  <c:v>6</c:v>
                </c:pt>
                <c:pt idx="89">
                  <c:v>2</c:v>
                </c:pt>
                <c:pt idx="90">
                  <c:v>7</c:v>
                </c:pt>
                <c:pt idx="91">
                  <c:v>12</c:v>
                </c:pt>
                <c:pt idx="92">
                  <c:v>17</c:v>
                </c:pt>
                <c:pt idx="93">
                  <c:v>13</c:v>
                </c:pt>
                <c:pt idx="94">
                  <c:v>18</c:v>
                </c:pt>
                <c:pt idx="95">
                  <c:v>12</c:v>
                </c:pt>
                <c:pt idx="96">
                  <c:v>19</c:v>
                </c:pt>
                <c:pt idx="97">
                  <c:v>12</c:v>
                </c:pt>
                <c:pt idx="98">
                  <c:v>16</c:v>
                </c:pt>
                <c:pt idx="99">
                  <c:v>15</c:v>
                </c:pt>
                <c:pt idx="100">
                  <c:v>12</c:v>
                </c:pt>
                <c:pt idx="101">
                  <c:v>5</c:v>
                </c:pt>
                <c:pt idx="102">
                  <c:v>4</c:v>
                </c:pt>
                <c:pt idx="103">
                  <c:v>12</c:v>
                </c:pt>
                <c:pt idx="104">
                  <c:v>9</c:v>
                </c:pt>
                <c:pt idx="105">
                  <c:v>2</c:v>
                </c:pt>
                <c:pt idx="106">
                  <c:v>5</c:v>
                </c:pt>
                <c:pt idx="107">
                  <c:v>4</c:v>
                </c:pt>
                <c:pt idx="108">
                  <c:v>4</c:v>
                </c:pt>
                <c:pt idx="109">
                  <c:v>17</c:v>
                </c:pt>
                <c:pt idx="110">
                  <c:v>3</c:v>
                </c:pt>
                <c:pt idx="111">
                  <c:v>15</c:v>
                </c:pt>
                <c:pt idx="112">
                  <c:v>19</c:v>
                </c:pt>
                <c:pt idx="113">
                  <c:v>18</c:v>
                </c:pt>
                <c:pt idx="114">
                  <c:v>8</c:v>
                </c:pt>
                <c:pt idx="115">
                  <c:v>17</c:v>
                </c:pt>
                <c:pt idx="116">
                  <c:v>19</c:v>
                </c:pt>
                <c:pt idx="117">
                  <c:v>16</c:v>
                </c:pt>
                <c:pt idx="118">
                  <c:v>15</c:v>
                </c:pt>
                <c:pt idx="119">
                  <c:v>9</c:v>
                </c:pt>
                <c:pt idx="120">
                  <c:v>17</c:v>
                </c:pt>
                <c:pt idx="121">
                  <c:v>13</c:v>
                </c:pt>
                <c:pt idx="122">
                  <c:v>13</c:v>
                </c:pt>
                <c:pt idx="123">
                  <c:v>8</c:v>
                </c:pt>
                <c:pt idx="124">
                  <c:v>14</c:v>
                </c:pt>
                <c:pt idx="125">
                  <c:v>9</c:v>
                </c:pt>
                <c:pt idx="126">
                  <c:v>18</c:v>
                </c:pt>
                <c:pt idx="127">
                  <c:v>14</c:v>
                </c:pt>
                <c:pt idx="128">
                  <c:v>1</c:v>
                </c:pt>
                <c:pt idx="129">
                  <c:v>4</c:v>
                </c:pt>
                <c:pt idx="130">
                  <c:v>5</c:v>
                </c:pt>
                <c:pt idx="131">
                  <c:v>19</c:v>
                </c:pt>
                <c:pt idx="132">
                  <c:v>13</c:v>
                </c:pt>
                <c:pt idx="133">
                  <c:v>2</c:v>
                </c:pt>
                <c:pt idx="134">
                  <c:v>10</c:v>
                </c:pt>
                <c:pt idx="135">
                  <c:v>15</c:v>
                </c:pt>
                <c:pt idx="136">
                  <c:v>10</c:v>
                </c:pt>
                <c:pt idx="137">
                  <c:v>16</c:v>
                </c:pt>
                <c:pt idx="138">
                  <c:v>11</c:v>
                </c:pt>
                <c:pt idx="139">
                  <c:v>14</c:v>
                </c:pt>
                <c:pt idx="140">
                  <c:v>8</c:v>
                </c:pt>
                <c:pt idx="141">
                  <c:v>11</c:v>
                </c:pt>
                <c:pt idx="142">
                  <c:v>15</c:v>
                </c:pt>
                <c:pt idx="143">
                  <c:v>17</c:v>
                </c:pt>
                <c:pt idx="144">
                  <c:v>14</c:v>
                </c:pt>
                <c:pt idx="145">
                  <c:v>14</c:v>
                </c:pt>
                <c:pt idx="146">
                  <c:v>14</c:v>
                </c:pt>
                <c:pt idx="147">
                  <c:v>4</c:v>
                </c:pt>
                <c:pt idx="148">
                  <c:v>11</c:v>
                </c:pt>
                <c:pt idx="149">
                  <c:v>10</c:v>
                </c:pt>
                <c:pt idx="150">
                  <c:v>6</c:v>
                </c:pt>
                <c:pt idx="151">
                  <c:v>3</c:v>
                </c:pt>
                <c:pt idx="152">
                  <c:v>5</c:v>
                </c:pt>
                <c:pt idx="153">
                  <c:v>10</c:v>
                </c:pt>
                <c:pt idx="154">
                  <c:v>6</c:v>
                </c:pt>
                <c:pt idx="155">
                  <c:v>2</c:v>
                </c:pt>
                <c:pt idx="156">
                  <c:v>14</c:v>
                </c:pt>
                <c:pt idx="157">
                  <c:v>2</c:v>
                </c:pt>
                <c:pt idx="158">
                  <c:v>12</c:v>
                </c:pt>
                <c:pt idx="159">
                  <c:v>11</c:v>
                </c:pt>
                <c:pt idx="160">
                  <c:v>4</c:v>
                </c:pt>
                <c:pt idx="161">
                  <c:v>17</c:v>
                </c:pt>
                <c:pt idx="162">
                  <c:v>15</c:v>
                </c:pt>
                <c:pt idx="163">
                  <c:v>16</c:v>
                </c:pt>
                <c:pt idx="164">
                  <c:v>17</c:v>
                </c:pt>
                <c:pt idx="165">
                  <c:v>8</c:v>
                </c:pt>
                <c:pt idx="166">
                  <c:v>4</c:v>
                </c:pt>
                <c:pt idx="167">
                  <c:v>16</c:v>
                </c:pt>
                <c:pt idx="168">
                  <c:v>5</c:v>
                </c:pt>
                <c:pt idx="169">
                  <c:v>7</c:v>
                </c:pt>
                <c:pt idx="170">
                  <c:v>17</c:v>
                </c:pt>
                <c:pt idx="171">
                  <c:v>10</c:v>
                </c:pt>
                <c:pt idx="172">
                  <c:v>15</c:v>
                </c:pt>
                <c:pt idx="173">
                  <c:v>7</c:v>
                </c:pt>
                <c:pt idx="174">
                  <c:v>10</c:v>
                </c:pt>
                <c:pt idx="175">
                  <c:v>11</c:v>
                </c:pt>
                <c:pt idx="176">
                  <c:v>19</c:v>
                </c:pt>
                <c:pt idx="177">
                  <c:v>4</c:v>
                </c:pt>
                <c:pt idx="178">
                  <c:v>11</c:v>
                </c:pt>
                <c:pt idx="179">
                  <c:v>16</c:v>
                </c:pt>
                <c:pt idx="180">
                  <c:v>9</c:v>
                </c:pt>
                <c:pt idx="181">
                  <c:v>3</c:v>
                </c:pt>
                <c:pt idx="182">
                  <c:v>13</c:v>
                </c:pt>
                <c:pt idx="183">
                  <c:v>19</c:v>
                </c:pt>
                <c:pt idx="184">
                  <c:v>19</c:v>
                </c:pt>
                <c:pt idx="185">
                  <c:v>19</c:v>
                </c:pt>
                <c:pt idx="186">
                  <c:v>13</c:v>
                </c:pt>
                <c:pt idx="187">
                  <c:v>9</c:v>
                </c:pt>
                <c:pt idx="188">
                  <c:v>5</c:v>
                </c:pt>
                <c:pt idx="189">
                  <c:v>3</c:v>
                </c:pt>
                <c:pt idx="190">
                  <c:v>18</c:v>
                </c:pt>
                <c:pt idx="191">
                  <c:v>2</c:v>
                </c:pt>
                <c:pt idx="192">
                  <c:v>8</c:v>
                </c:pt>
                <c:pt idx="193">
                  <c:v>5</c:v>
                </c:pt>
                <c:pt idx="194">
                  <c:v>4</c:v>
                </c:pt>
                <c:pt idx="195">
                  <c:v>6</c:v>
                </c:pt>
                <c:pt idx="196">
                  <c:v>10</c:v>
                </c:pt>
                <c:pt idx="197">
                  <c:v>2</c:v>
                </c:pt>
                <c:pt idx="198">
                  <c:v>13</c:v>
                </c:pt>
                <c:pt idx="199">
                  <c:v>12</c:v>
                </c:pt>
                <c:pt idx="200">
                  <c:v>10</c:v>
                </c:pt>
                <c:pt idx="201">
                  <c:v>19</c:v>
                </c:pt>
                <c:pt idx="202">
                  <c:v>17</c:v>
                </c:pt>
                <c:pt idx="203">
                  <c:v>12</c:v>
                </c:pt>
                <c:pt idx="204">
                  <c:v>10</c:v>
                </c:pt>
                <c:pt idx="205">
                  <c:v>3</c:v>
                </c:pt>
                <c:pt idx="206">
                  <c:v>12</c:v>
                </c:pt>
                <c:pt idx="207">
                  <c:v>3</c:v>
                </c:pt>
                <c:pt idx="208">
                  <c:v>18</c:v>
                </c:pt>
                <c:pt idx="209">
                  <c:v>6</c:v>
                </c:pt>
                <c:pt idx="210">
                  <c:v>1</c:v>
                </c:pt>
                <c:pt idx="211">
                  <c:v>10</c:v>
                </c:pt>
                <c:pt idx="212">
                  <c:v>16</c:v>
                </c:pt>
                <c:pt idx="213">
                  <c:v>19</c:v>
                </c:pt>
                <c:pt idx="214">
                  <c:v>4</c:v>
                </c:pt>
                <c:pt idx="215">
                  <c:v>17</c:v>
                </c:pt>
                <c:pt idx="216">
                  <c:v>5</c:v>
                </c:pt>
                <c:pt idx="217">
                  <c:v>10</c:v>
                </c:pt>
                <c:pt idx="218">
                  <c:v>7</c:v>
                </c:pt>
                <c:pt idx="219">
                  <c:v>10</c:v>
                </c:pt>
                <c:pt idx="220">
                  <c:v>19</c:v>
                </c:pt>
                <c:pt idx="221">
                  <c:v>4</c:v>
                </c:pt>
                <c:pt idx="222">
                  <c:v>15</c:v>
                </c:pt>
                <c:pt idx="223">
                  <c:v>11</c:v>
                </c:pt>
                <c:pt idx="224">
                  <c:v>10</c:v>
                </c:pt>
                <c:pt idx="225">
                  <c:v>16</c:v>
                </c:pt>
                <c:pt idx="226">
                  <c:v>9</c:v>
                </c:pt>
                <c:pt idx="227">
                  <c:v>1</c:v>
                </c:pt>
                <c:pt idx="228">
                  <c:v>10</c:v>
                </c:pt>
                <c:pt idx="229">
                  <c:v>7</c:v>
                </c:pt>
                <c:pt idx="230">
                  <c:v>8</c:v>
                </c:pt>
                <c:pt idx="231">
                  <c:v>12</c:v>
                </c:pt>
                <c:pt idx="232">
                  <c:v>13</c:v>
                </c:pt>
                <c:pt idx="233">
                  <c:v>15</c:v>
                </c:pt>
                <c:pt idx="234">
                  <c:v>15</c:v>
                </c:pt>
                <c:pt idx="235">
                  <c:v>9</c:v>
                </c:pt>
                <c:pt idx="236">
                  <c:v>8</c:v>
                </c:pt>
                <c:pt idx="237">
                  <c:v>10</c:v>
                </c:pt>
                <c:pt idx="238">
                  <c:v>10</c:v>
                </c:pt>
                <c:pt idx="239">
                  <c:v>12</c:v>
                </c:pt>
                <c:pt idx="240">
                  <c:v>2</c:v>
                </c:pt>
                <c:pt idx="241">
                  <c:v>1</c:v>
                </c:pt>
                <c:pt idx="242">
                  <c:v>15</c:v>
                </c:pt>
                <c:pt idx="243">
                  <c:v>15</c:v>
                </c:pt>
                <c:pt idx="244">
                  <c:v>19</c:v>
                </c:pt>
                <c:pt idx="245">
                  <c:v>19</c:v>
                </c:pt>
                <c:pt idx="246">
                  <c:v>19</c:v>
                </c:pt>
                <c:pt idx="247">
                  <c:v>16</c:v>
                </c:pt>
                <c:pt idx="248">
                  <c:v>6</c:v>
                </c:pt>
                <c:pt idx="249">
                  <c:v>10</c:v>
                </c:pt>
                <c:pt idx="250">
                  <c:v>13</c:v>
                </c:pt>
                <c:pt idx="251">
                  <c:v>15</c:v>
                </c:pt>
                <c:pt idx="252">
                  <c:v>13</c:v>
                </c:pt>
                <c:pt idx="253">
                  <c:v>17</c:v>
                </c:pt>
                <c:pt idx="254">
                  <c:v>5</c:v>
                </c:pt>
                <c:pt idx="255">
                  <c:v>18</c:v>
                </c:pt>
                <c:pt idx="256">
                  <c:v>8</c:v>
                </c:pt>
                <c:pt idx="257">
                  <c:v>6</c:v>
                </c:pt>
                <c:pt idx="258">
                  <c:v>9</c:v>
                </c:pt>
                <c:pt idx="259">
                  <c:v>15</c:v>
                </c:pt>
                <c:pt idx="260">
                  <c:v>14</c:v>
                </c:pt>
                <c:pt idx="261">
                  <c:v>19</c:v>
                </c:pt>
                <c:pt idx="262">
                  <c:v>10</c:v>
                </c:pt>
                <c:pt idx="263">
                  <c:v>13</c:v>
                </c:pt>
                <c:pt idx="264">
                  <c:v>5</c:v>
                </c:pt>
                <c:pt idx="265">
                  <c:v>12</c:v>
                </c:pt>
                <c:pt idx="266">
                  <c:v>19</c:v>
                </c:pt>
                <c:pt idx="267">
                  <c:v>17</c:v>
                </c:pt>
                <c:pt idx="268">
                  <c:v>17</c:v>
                </c:pt>
                <c:pt idx="269">
                  <c:v>4</c:v>
                </c:pt>
                <c:pt idx="270">
                  <c:v>17</c:v>
                </c:pt>
                <c:pt idx="271">
                  <c:v>3</c:v>
                </c:pt>
                <c:pt idx="272">
                  <c:v>3</c:v>
                </c:pt>
                <c:pt idx="273">
                  <c:v>9</c:v>
                </c:pt>
                <c:pt idx="274">
                  <c:v>18</c:v>
                </c:pt>
                <c:pt idx="275">
                  <c:v>6</c:v>
                </c:pt>
                <c:pt idx="276">
                  <c:v>9</c:v>
                </c:pt>
                <c:pt idx="277">
                  <c:v>13</c:v>
                </c:pt>
                <c:pt idx="278">
                  <c:v>6</c:v>
                </c:pt>
                <c:pt idx="279">
                  <c:v>7</c:v>
                </c:pt>
                <c:pt idx="280">
                  <c:v>2</c:v>
                </c:pt>
                <c:pt idx="281">
                  <c:v>6</c:v>
                </c:pt>
                <c:pt idx="282">
                  <c:v>3</c:v>
                </c:pt>
                <c:pt idx="283">
                  <c:v>7</c:v>
                </c:pt>
                <c:pt idx="284">
                  <c:v>17</c:v>
                </c:pt>
                <c:pt idx="285">
                  <c:v>3</c:v>
                </c:pt>
                <c:pt idx="286">
                  <c:v>16</c:v>
                </c:pt>
                <c:pt idx="287">
                  <c:v>11</c:v>
                </c:pt>
                <c:pt idx="288">
                  <c:v>19</c:v>
                </c:pt>
                <c:pt idx="289">
                  <c:v>13</c:v>
                </c:pt>
                <c:pt idx="290">
                  <c:v>15</c:v>
                </c:pt>
                <c:pt idx="291">
                  <c:v>16</c:v>
                </c:pt>
                <c:pt idx="292">
                  <c:v>9</c:v>
                </c:pt>
                <c:pt idx="293">
                  <c:v>19</c:v>
                </c:pt>
                <c:pt idx="294">
                  <c:v>15</c:v>
                </c:pt>
                <c:pt idx="295">
                  <c:v>10</c:v>
                </c:pt>
                <c:pt idx="296">
                  <c:v>18</c:v>
                </c:pt>
                <c:pt idx="297">
                  <c:v>9</c:v>
                </c:pt>
                <c:pt idx="298">
                  <c:v>19</c:v>
                </c:pt>
                <c:pt idx="299">
                  <c:v>14</c:v>
                </c:pt>
                <c:pt idx="300">
                  <c:v>17</c:v>
                </c:pt>
                <c:pt idx="301">
                  <c:v>16</c:v>
                </c:pt>
                <c:pt idx="302">
                  <c:v>17</c:v>
                </c:pt>
                <c:pt idx="303">
                  <c:v>5</c:v>
                </c:pt>
                <c:pt idx="304">
                  <c:v>4</c:v>
                </c:pt>
                <c:pt idx="305">
                  <c:v>19</c:v>
                </c:pt>
                <c:pt idx="306">
                  <c:v>15</c:v>
                </c:pt>
                <c:pt idx="307">
                  <c:v>17</c:v>
                </c:pt>
                <c:pt idx="308">
                  <c:v>14</c:v>
                </c:pt>
                <c:pt idx="309">
                  <c:v>13</c:v>
                </c:pt>
                <c:pt idx="310">
                  <c:v>17</c:v>
                </c:pt>
                <c:pt idx="311">
                  <c:v>8</c:v>
                </c:pt>
                <c:pt idx="312">
                  <c:v>18</c:v>
                </c:pt>
                <c:pt idx="313">
                  <c:v>4</c:v>
                </c:pt>
                <c:pt idx="314">
                  <c:v>3</c:v>
                </c:pt>
                <c:pt idx="315">
                  <c:v>14</c:v>
                </c:pt>
                <c:pt idx="316">
                  <c:v>12</c:v>
                </c:pt>
                <c:pt idx="317">
                  <c:v>10</c:v>
                </c:pt>
                <c:pt idx="318">
                  <c:v>10</c:v>
                </c:pt>
                <c:pt idx="319">
                  <c:v>16</c:v>
                </c:pt>
                <c:pt idx="320">
                  <c:v>18</c:v>
                </c:pt>
                <c:pt idx="321">
                  <c:v>17</c:v>
                </c:pt>
                <c:pt idx="322">
                  <c:v>17</c:v>
                </c:pt>
                <c:pt idx="323">
                  <c:v>19</c:v>
                </c:pt>
                <c:pt idx="324">
                  <c:v>19</c:v>
                </c:pt>
                <c:pt idx="325">
                  <c:v>18</c:v>
                </c:pt>
                <c:pt idx="326">
                  <c:v>19</c:v>
                </c:pt>
                <c:pt idx="327">
                  <c:v>12</c:v>
                </c:pt>
                <c:pt idx="328">
                  <c:v>18</c:v>
                </c:pt>
                <c:pt idx="329">
                  <c:v>1</c:v>
                </c:pt>
                <c:pt idx="330">
                  <c:v>15</c:v>
                </c:pt>
                <c:pt idx="331">
                  <c:v>3</c:v>
                </c:pt>
                <c:pt idx="332">
                  <c:v>6</c:v>
                </c:pt>
                <c:pt idx="333">
                  <c:v>4</c:v>
                </c:pt>
                <c:pt idx="334">
                  <c:v>11</c:v>
                </c:pt>
              </c:numCache>
            </c:numRef>
          </c:val>
          <c:smooth val="0"/>
          <c:extLst>
            <c:ext xmlns:c16="http://schemas.microsoft.com/office/drawing/2014/chart" uri="{C3380CC4-5D6E-409C-BE32-E72D297353CC}">
              <c16:uniqueId val="{00000008-07EB-412D-9C22-25EB101CAB1F}"/>
            </c:ext>
          </c:extLst>
        </c:ser>
        <c:ser>
          <c:idx val="9"/>
          <c:order val="9"/>
          <c:tx>
            <c:strRef>
              <c:f>Sheet8!$N$1</c:f>
              <c:strCache>
                <c:ptCount val="1"/>
                <c:pt idx="0">
                  <c:v>Rank of F_lambda10</c:v>
                </c:pt>
              </c:strCache>
            </c:strRef>
          </c:tx>
          <c:spPr>
            <a:ln w="19050" cap="rnd">
              <a:solidFill>
                <a:schemeClr val="accent4">
                  <a:lumMod val="6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Sheet8!$N$2:$N$336</c:f>
              <c:numCache>
                <c:formatCode>General</c:formatCode>
                <c:ptCount val="335"/>
                <c:pt idx="0">
                  <c:v>11</c:v>
                </c:pt>
                <c:pt idx="1">
                  <c:v>12</c:v>
                </c:pt>
                <c:pt idx="2">
                  <c:v>2</c:v>
                </c:pt>
                <c:pt idx="3">
                  <c:v>3</c:v>
                </c:pt>
                <c:pt idx="4">
                  <c:v>11</c:v>
                </c:pt>
                <c:pt idx="5">
                  <c:v>14</c:v>
                </c:pt>
                <c:pt idx="6">
                  <c:v>12</c:v>
                </c:pt>
                <c:pt idx="7">
                  <c:v>18</c:v>
                </c:pt>
                <c:pt idx="8">
                  <c:v>15</c:v>
                </c:pt>
                <c:pt idx="9">
                  <c:v>12</c:v>
                </c:pt>
                <c:pt idx="10">
                  <c:v>9</c:v>
                </c:pt>
                <c:pt idx="11">
                  <c:v>18</c:v>
                </c:pt>
                <c:pt idx="12">
                  <c:v>16</c:v>
                </c:pt>
                <c:pt idx="13">
                  <c:v>10</c:v>
                </c:pt>
                <c:pt idx="14">
                  <c:v>5</c:v>
                </c:pt>
                <c:pt idx="15">
                  <c:v>17</c:v>
                </c:pt>
                <c:pt idx="16">
                  <c:v>19</c:v>
                </c:pt>
                <c:pt idx="17">
                  <c:v>19</c:v>
                </c:pt>
                <c:pt idx="18">
                  <c:v>18</c:v>
                </c:pt>
                <c:pt idx="19">
                  <c:v>14</c:v>
                </c:pt>
                <c:pt idx="20">
                  <c:v>16</c:v>
                </c:pt>
                <c:pt idx="21">
                  <c:v>5</c:v>
                </c:pt>
                <c:pt idx="22">
                  <c:v>16</c:v>
                </c:pt>
                <c:pt idx="23">
                  <c:v>13</c:v>
                </c:pt>
                <c:pt idx="24">
                  <c:v>16</c:v>
                </c:pt>
                <c:pt idx="25">
                  <c:v>15</c:v>
                </c:pt>
                <c:pt idx="26">
                  <c:v>1</c:v>
                </c:pt>
                <c:pt idx="27">
                  <c:v>4</c:v>
                </c:pt>
                <c:pt idx="28">
                  <c:v>7</c:v>
                </c:pt>
                <c:pt idx="29">
                  <c:v>19</c:v>
                </c:pt>
                <c:pt idx="30">
                  <c:v>16</c:v>
                </c:pt>
                <c:pt idx="31">
                  <c:v>11</c:v>
                </c:pt>
                <c:pt idx="32">
                  <c:v>15</c:v>
                </c:pt>
                <c:pt idx="33">
                  <c:v>14</c:v>
                </c:pt>
                <c:pt idx="34">
                  <c:v>11</c:v>
                </c:pt>
                <c:pt idx="35">
                  <c:v>14</c:v>
                </c:pt>
                <c:pt idx="36">
                  <c:v>5</c:v>
                </c:pt>
                <c:pt idx="37">
                  <c:v>18</c:v>
                </c:pt>
                <c:pt idx="38">
                  <c:v>18</c:v>
                </c:pt>
                <c:pt idx="39">
                  <c:v>19</c:v>
                </c:pt>
                <c:pt idx="40">
                  <c:v>17</c:v>
                </c:pt>
                <c:pt idx="41">
                  <c:v>19</c:v>
                </c:pt>
                <c:pt idx="42">
                  <c:v>17</c:v>
                </c:pt>
                <c:pt idx="43">
                  <c:v>19</c:v>
                </c:pt>
                <c:pt idx="44">
                  <c:v>17</c:v>
                </c:pt>
                <c:pt idx="45">
                  <c:v>18</c:v>
                </c:pt>
                <c:pt idx="46">
                  <c:v>18</c:v>
                </c:pt>
                <c:pt idx="47">
                  <c:v>1</c:v>
                </c:pt>
                <c:pt idx="48">
                  <c:v>11</c:v>
                </c:pt>
                <c:pt idx="49">
                  <c:v>16</c:v>
                </c:pt>
                <c:pt idx="50">
                  <c:v>19</c:v>
                </c:pt>
                <c:pt idx="51">
                  <c:v>19</c:v>
                </c:pt>
                <c:pt idx="52">
                  <c:v>18</c:v>
                </c:pt>
                <c:pt idx="53">
                  <c:v>19</c:v>
                </c:pt>
                <c:pt idx="54">
                  <c:v>19</c:v>
                </c:pt>
                <c:pt idx="55">
                  <c:v>19</c:v>
                </c:pt>
                <c:pt idx="56">
                  <c:v>19</c:v>
                </c:pt>
                <c:pt idx="57">
                  <c:v>19</c:v>
                </c:pt>
                <c:pt idx="58">
                  <c:v>17</c:v>
                </c:pt>
                <c:pt idx="59">
                  <c:v>9</c:v>
                </c:pt>
                <c:pt idx="60">
                  <c:v>13</c:v>
                </c:pt>
                <c:pt idx="61">
                  <c:v>14</c:v>
                </c:pt>
                <c:pt idx="62">
                  <c:v>13</c:v>
                </c:pt>
                <c:pt idx="63">
                  <c:v>10</c:v>
                </c:pt>
                <c:pt idx="64">
                  <c:v>4</c:v>
                </c:pt>
                <c:pt idx="65">
                  <c:v>9</c:v>
                </c:pt>
                <c:pt idx="66">
                  <c:v>14</c:v>
                </c:pt>
                <c:pt idx="67">
                  <c:v>1</c:v>
                </c:pt>
                <c:pt idx="68">
                  <c:v>4</c:v>
                </c:pt>
                <c:pt idx="69">
                  <c:v>3</c:v>
                </c:pt>
                <c:pt idx="70">
                  <c:v>7</c:v>
                </c:pt>
                <c:pt idx="71">
                  <c:v>9</c:v>
                </c:pt>
                <c:pt idx="72">
                  <c:v>1</c:v>
                </c:pt>
                <c:pt idx="73">
                  <c:v>14</c:v>
                </c:pt>
                <c:pt idx="74">
                  <c:v>15</c:v>
                </c:pt>
                <c:pt idx="75">
                  <c:v>13</c:v>
                </c:pt>
                <c:pt idx="76">
                  <c:v>14</c:v>
                </c:pt>
                <c:pt idx="77">
                  <c:v>17</c:v>
                </c:pt>
                <c:pt idx="78">
                  <c:v>18</c:v>
                </c:pt>
                <c:pt idx="79">
                  <c:v>5</c:v>
                </c:pt>
                <c:pt idx="80">
                  <c:v>3</c:v>
                </c:pt>
                <c:pt idx="81">
                  <c:v>4</c:v>
                </c:pt>
                <c:pt idx="82">
                  <c:v>15</c:v>
                </c:pt>
                <c:pt idx="83">
                  <c:v>12</c:v>
                </c:pt>
                <c:pt idx="84">
                  <c:v>10</c:v>
                </c:pt>
                <c:pt idx="85">
                  <c:v>15</c:v>
                </c:pt>
                <c:pt idx="86">
                  <c:v>6</c:v>
                </c:pt>
                <c:pt idx="87">
                  <c:v>2</c:v>
                </c:pt>
                <c:pt idx="88">
                  <c:v>17</c:v>
                </c:pt>
                <c:pt idx="89">
                  <c:v>18</c:v>
                </c:pt>
                <c:pt idx="90">
                  <c:v>12</c:v>
                </c:pt>
                <c:pt idx="91">
                  <c:v>10</c:v>
                </c:pt>
                <c:pt idx="92">
                  <c:v>10</c:v>
                </c:pt>
                <c:pt idx="93">
                  <c:v>9</c:v>
                </c:pt>
                <c:pt idx="94">
                  <c:v>16</c:v>
                </c:pt>
                <c:pt idx="95">
                  <c:v>19</c:v>
                </c:pt>
                <c:pt idx="96">
                  <c:v>18</c:v>
                </c:pt>
                <c:pt idx="97">
                  <c:v>19</c:v>
                </c:pt>
                <c:pt idx="98">
                  <c:v>18</c:v>
                </c:pt>
                <c:pt idx="99">
                  <c:v>17</c:v>
                </c:pt>
                <c:pt idx="100">
                  <c:v>16</c:v>
                </c:pt>
                <c:pt idx="101">
                  <c:v>16</c:v>
                </c:pt>
                <c:pt idx="102">
                  <c:v>16</c:v>
                </c:pt>
                <c:pt idx="103">
                  <c:v>17</c:v>
                </c:pt>
                <c:pt idx="104">
                  <c:v>19</c:v>
                </c:pt>
                <c:pt idx="105">
                  <c:v>19</c:v>
                </c:pt>
                <c:pt idx="106">
                  <c:v>19</c:v>
                </c:pt>
                <c:pt idx="107">
                  <c:v>19</c:v>
                </c:pt>
                <c:pt idx="108">
                  <c:v>18</c:v>
                </c:pt>
                <c:pt idx="109">
                  <c:v>5</c:v>
                </c:pt>
                <c:pt idx="110">
                  <c:v>15</c:v>
                </c:pt>
                <c:pt idx="111">
                  <c:v>13</c:v>
                </c:pt>
                <c:pt idx="112">
                  <c:v>18</c:v>
                </c:pt>
                <c:pt idx="113">
                  <c:v>2</c:v>
                </c:pt>
                <c:pt idx="114">
                  <c:v>7</c:v>
                </c:pt>
                <c:pt idx="115">
                  <c:v>15</c:v>
                </c:pt>
                <c:pt idx="116">
                  <c:v>14</c:v>
                </c:pt>
                <c:pt idx="117">
                  <c:v>12</c:v>
                </c:pt>
                <c:pt idx="118">
                  <c:v>16</c:v>
                </c:pt>
                <c:pt idx="119">
                  <c:v>13</c:v>
                </c:pt>
                <c:pt idx="120">
                  <c:v>19</c:v>
                </c:pt>
                <c:pt idx="121">
                  <c:v>16</c:v>
                </c:pt>
                <c:pt idx="122">
                  <c:v>9</c:v>
                </c:pt>
                <c:pt idx="123">
                  <c:v>19</c:v>
                </c:pt>
                <c:pt idx="124">
                  <c:v>16</c:v>
                </c:pt>
                <c:pt idx="125">
                  <c:v>17</c:v>
                </c:pt>
                <c:pt idx="126">
                  <c:v>3</c:v>
                </c:pt>
                <c:pt idx="127">
                  <c:v>13</c:v>
                </c:pt>
                <c:pt idx="128">
                  <c:v>9</c:v>
                </c:pt>
                <c:pt idx="129">
                  <c:v>1</c:v>
                </c:pt>
                <c:pt idx="130">
                  <c:v>1</c:v>
                </c:pt>
                <c:pt idx="131">
                  <c:v>3</c:v>
                </c:pt>
                <c:pt idx="132">
                  <c:v>10</c:v>
                </c:pt>
                <c:pt idx="133">
                  <c:v>17</c:v>
                </c:pt>
                <c:pt idx="134">
                  <c:v>13</c:v>
                </c:pt>
                <c:pt idx="135">
                  <c:v>10</c:v>
                </c:pt>
                <c:pt idx="136">
                  <c:v>19</c:v>
                </c:pt>
                <c:pt idx="137">
                  <c:v>19</c:v>
                </c:pt>
                <c:pt idx="138">
                  <c:v>10</c:v>
                </c:pt>
                <c:pt idx="139">
                  <c:v>9</c:v>
                </c:pt>
                <c:pt idx="140">
                  <c:v>13</c:v>
                </c:pt>
                <c:pt idx="141">
                  <c:v>7</c:v>
                </c:pt>
                <c:pt idx="142">
                  <c:v>18</c:v>
                </c:pt>
                <c:pt idx="143">
                  <c:v>19</c:v>
                </c:pt>
                <c:pt idx="144">
                  <c:v>19</c:v>
                </c:pt>
                <c:pt idx="145">
                  <c:v>17</c:v>
                </c:pt>
                <c:pt idx="146">
                  <c:v>18</c:v>
                </c:pt>
                <c:pt idx="147">
                  <c:v>18</c:v>
                </c:pt>
                <c:pt idx="148">
                  <c:v>16</c:v>
                </c:pt>
                <c:pt idx="149">
                  <c:v>17</c:v>
                </c:pt>
                <c:pt idx="150">
                  <c:v>16</c:v>
                </c:pt>
                <c:pt idx="151">
                  <c:v>5</c:v>
                </c:pt>
                <c:pt idx="152">
                  <c:v>3</c:v>
                </c:pt>
                <c:pt idx="153">
                  <c:v>8</c:v>
                </c:pt>
                <c:pt idx="154">
                  <c:v>11</c:v>
                </c:pt>
                <c:pt idx="155">
                  <c:v>15</c:v>
                </c:pt>
                <c:pt idx="156">
                  <c:v>17</c:v>
                </c:pt>
                <c:pt idx="157">
                  <c:v>8</c:v>
                </c:pt>
                <c:pt idx="158">
                  <c:v>13</c:v>
                </c:pt>
                <c:pt idx="159">
                  <c:v>15</c:v>
                </c:pt>
                <c:pt idx="160">
                  <c:v>12</c:v>
                </c:pt>
                <c:pt idx="161">
                  <c:v>7</c:v>
                </c:pt>
                <c:pt idx="162">
                  <c:v>4</c:v>
                </c:pt>
                <c:pt idx="163">
                  <c:v>6</c:v>
                </c:pt>
                <c:pt idx="164">
                  <c:v>14</c:v>
                </c:pt>
                <c:pt idx="165">
                  <c:v>1</c:v>
                </c:pt>
                <c:pt idx="166">
                  <c:v>13</c:v>
                </c:pt>
                <c:pt idx="167">
                  <c:v>7</c:v>
                </c:pt>
                <c:pt idx="168">
                  <c:v>10</c:v>
                </c:pt>
                <c:pt idx="169">
                  <c:v>8</c:v>
                </c:pt>
                <c:pt idx="170">
                  <c:v>4</c:v>
                </c:pt>
                <c:pt idx="171">
                  <c:v>5</c:v>
                </c:pt>
                <c:pt idx="172">
                  <c:v>2</c:v>
                </c:pt>
                <c:pt idx="173">
                  <c:v>10</c:v>
                </c:pt>
                <c:pt idx="174">
                  <c:v>3</c:v>
                </c:pt>
                <c:pt idx="175">
                  <c:v>4</c:v>
                </c:pt>
                <c:pt idx="176">
                  <c:v>12</c:v>
                </c:pt>
                <c:pt idx="177">
                  <c:v>16</c:v>
                </c:pt>
                <c:pt idx="178">
                  <c:v>9</c:v>
                </c:pt>
                <c:pt idx="179">
                  <c:v>3</c:v>
                </c:pt>
                <c:pt idx="180">
                  <c:v>5</c:v>
                </c:pt>
                <c:pt idx="181">
                  <c:v>5</c:v>
                </c:pt>
                <c:pt idx="182">
                  <c:v>7</c:v>
                </c:pt>
                <c:pt idx="183">
                  <c:v>10</c:v>
                </c:pt>
                <c:pt idx="184">
                  <c:v>2</c:v>
                </c:pt>
                <c:pt idx="185">
                  <c:v>10</c:v>
                </c:pt>
                <c:pt idx="186">
                  <c:v>2</c:v>
                </c:pt>
                <c:pt idx="187">
                  <c:v>2</c:v>
                </c:pt>
                <c:pt idx="188">
                  <c:v>1</c:v>
                </c:pt>
                <c:pt idx="189">
                  <c:v>9</c:v>
                </c:pt>
                <c:pt idx="190">
                  <c:v>12</c:v>
                </c:pt>
                <c:pt idx="191">
                  <c:v>15</c:v>
                </c:pt>
                <c:pt idx="192">
                  <c:v>14</c:v>
                </c:pt>
                <c:pt idx="193">
                  <c:v>19</c:v>
                </c:pt>
                <c:pt idx="194">
                  <c:v>13</c:v>
                </c:pt>
                <c:pt idx="195">
                  <c:v>1</c:v>
                </c:pt>
                <c:pt idx="196">
                  <c:v>1</c:v>
                </c:pt>
                <c:pt idx="197">
                  <c:v>4</c:v>
                </c:pt>
                <c:pt idx="198">
                  <c:v>11</c:v>
                </c:pt>
                <c:pt idx="199">
                  <c:v>8</c:v>
                </c:pt>
                <c:pt idx="200">
                  <c:v>1</c:v>
                </c:pt>
                <c:pt idx="201">
                  <c:v>18</c:v>
                </c:pt>
                <c:pt idx="202">
                  <c:v>16</c:v>
                </c:pt>
                <c:pt idx="203">
                  <c:v>15</c:v>
                </c:pt>
                <c:pt idx="204">
                  <c:v>9</c:v>
                </c:pt>
                <c:pt idx="205">
                  <c:v>9</c:v>
                </c:pt>
                <c:pt idx="206">
                  <c:v>7</c:v>
                </c:pt>
                <c:pt idx="207">
                  <c:v>2</c:v>
                </c:pt>
                <c:pt idx="208">
                  <c:v>16</c:v>
                </c:pt>
                <c:pt idx="209">
                  <c:v>14</c:v>
                </c:pt>
                <c:pt idx="210">
                  <c:v>3</c:v>
                </c:pt>
                <c:pt idx="211">
                  <c:v>9</c:v>
                </c:pt>
                <c:pt idx="212">
                  <c:v>6</c:v>
                </c:pt>
                <c:pt idx="213">
                  <c:v>7</c:v>
                </c:pt>
                <c:pt idx="214">
                  <c:v>9</c:v>
                </c:pt>
                <c:pt idx="215">
                  <c:v>2</c:v>
                </c:pt>
                <c:pt idx="216">
                  <c:v>9</c:v>
                </c:pt>
                <c:pt idx="217">
                  <c:v>3</c:v>
                </c:pt>
                <c:pt idx="218">
                  <c:v>4</c:v>
                </c:pt>
                <c:pt idx="219">
                  <c:v>1</c:v>
                </c:pt>
                <c:pt idx="220">
                  <c:v>16</c:v>
                </c:pt>
                <c:pt idx="221">
                  <c:v>19</c:v>
                </c:pt>
                <c:pt idx="222">
                  <c:v>8</c:v>
                </c:pt>
                <c:pt idx="223">
                  <c:v>14</c:v>
                </c:pt>
                <c:pt idx="224">
                  <c:v>13</c:v>
                </c:pt>
                <c:pt idx="225">
                  <c:v>7</c:v>
                </c:pt>
                <c:pt idx="226">
                  <c:v>8</c:v>
                </c:pt>
                <c:pt idx="227">
                  <c:v>2</c:v>
                </c:pt>
                <c:pt idx="228">
                  <c:v>5</c:v>
                </c:pt>
                <c:pt idx="229">
                  <c:v>6</c:v>
                </c:pt>
                <c:pt idx="230">
                  <c:v>7</c:v>
                </c:pt>
                <c:pt idx="231">
                  <c:v>15</c:v>
                </c:pt>
                <c:pt idx="232">
                  <c:v>17</c:v>
                </c:pt>
                <c:pt idx="233">
                  <c:v>11</c:v>
                </c:pt>
                <c:pt idx="234">
                  <c:v>19</c:v>
                </c:pt>
                <c:pt idx="235">
                  <c:v>14</c:v>
                </c:pt>
                <c:pt idx="236">
                  <c:v>19</c:v>
                </c:pt>
                <c:pt idx="237">
                  <c:v>15</c:v>
                </c:pt>
                <c:pt idx="238">
                  <c:v>11</c:v>
                </c:pt>
                <c:pt idx="239">
                  <c:v>16</c:v>
                </c:pt>
                <c:pt idx="240">
                  <c:v>15</c:v>
                </c:pt>
                <c:pt idx="241">
                  <c:v>12</c:v>
                </c:pt>
                <c:pt idx="242">
                  <c:v>7</c:v>
                </c:pt>
                <c:pt idx="243">
                  <c:v>5</c:v>
                </c:pt>
                <c:pt idx="244">
                  <c:v>15</c:v>
                </c:pt>
                <c:pt idx="245">
                  <c:v>2</c:v>
                </c:pt>
                <c:pt idx="246">
                  <c:v>10</c:v>
                </c:pt>
                <c:pt idx="247">
                  <c:v>11</c:v>
                </c:pt>
                <c:pt idx="248">
                  <c:v>19</c:v>
                </c:pt>
                <c:pt idx="249">
                  <c:v>19</c:v>
                </c:pt>
                <c:pt idx="250">
                  <c:v>19</c:v>
                </c:pt>
                <c:pt idx="251">
                  <c:v>19</c:v>
                </c:pt>
                <c:pt idx="252">
                  <c:v>18</c:v>
                </c:pt>
                <c:pt idx="253">
                  <c:v>18</c:v>
                </c:pt>
                <c:pt idx="254">
                  <c:v>16</c:v>
                </c:pt>
                <c:pt idx="255">
                  <c:v>16</c:v>
                </c:pt>
                <c:pt idx="256">
                  <c:v>17</c:v>
                </c:pt>
                <c:pt idx="257">
                  <c:v>8</c:v>
                </c:pt>
                <c:pt idx="258">
                  <c:v>4</c:v>
                </c:pt>
                <c:pt idx="259">
                  <c:v>2</c:v>
                </c:pt>
                <c:pt idx="260">
                  <c:v>4</c:v>
                </c:pt>
                <c:pt idx="261">
                  <c:v>3</c:v>
                </c:pt>
                <c:pt idx="262">
                  <c:v>1</c:v>
                </c:pt>
                <c:pt idx="263">
                  <c:v>11</c:v>
                </c:pt>
                <c:pt idx="264">
                  <c:v>14</c:v>
                </c:pt>
                <c:pt idx="265">
                  <c:v>16</c:v>
                </c:pt>
                <c:pt idx="266">
                  <c:v>16</c:v>
                </c:pt>
                <c:pt idx="267">
                  <c:v>15</c:v>
                </c:pt>
                <c:pt idx="268">
                  <c:v>4</c:v>
                </c:pt>
                <c:pt idx="269">
                  <c:v>3</c:v>
                </c:pt>
                <c:pt idx="270">
                  <c:v>4</c:v>
                </c:pt>
                <c:pt idx="271">
                  <c:v>4</c:v>
                </c:pt>
                <c:pt idx="272">
                  <c:v>14</c:v>
                </c:pt>
                <c:pt idx="273">
                  <c:v>8</c:v>
                </c:pt>
                <c:pt idx="274">
                  <c:v>15</c:v>
                </c:pt>
                <c:pt idx="275">
                  <c:v>2</c:v>
                </c:pt>
                <c:pt idx="276">
                  <c:v>17</c:v>
                </c:pt>
                <c:pt idx="277">
                  <c:v>17</c:v>
                </c:pt>
                <c:pt idx="278">
                  <c:v>9</c:v>
                </c:pt>
                <c:pt idx="279">
                  <c:v>9</c:v>
                </c:pt>
                <c:pt idx="280">
                  <c:v>12</c:v>
                </c:pt>
                <c:pt idx="281">
                  <c:v>10</c:v>
                </c:pt>
                <c:pt idx="282">
                  <c:v>1</c:v>
                </c:pt>
                <c:pt idx="283">
                  <c:v>19</c:v>
                </c:pt>
                <c:pt idx="284">
                  <c:v>18</c:v>
                </c:pt>
                <c:pt idx="285">
                  <c:v>13</c:v>
                </c:pt>
                <c:pt idx="286">
                  <c:v>1</c:v>
                </c:pt>
                <c:pt idx="287">
                  <c:v>7</c:v>
                </c:pt>
                <c:pt idx="288">
                  <c:v>6</c:v>
                </c:pt>
                <c:pt idx="289">
                  <c:v>10</c:v>
                </c:pt>
                <c:pt idx="290">
                  <c:v>6</c:v>
                </c:pt>
                <c:pt idx="291">
                  <c:v>2</c:v>
                </c:pt>
                <c:pt idx="292">
                  <c:v>15</c:v>
                </c:pt>
                <c:pt idx="293">
                  <c:v>10</c:v>
                </c:pt>
                <c:pt idx="294">
                  <c:v>8</c:v>
                </c:pt>
                <c:pt idx="295">
                  <c:v>5</c:v>
                </c:pt>
                <c:pt idx="296">
                  <c:v>6</c:v>
                </c:pt>
                <c:pt idx="297">
                  <c:v>16</c:v>
                </c:pt>
                <c:pt idx="298">
                  <c:v>16</c:v>
                </c:pt>
                <c:pt idx="299">
                  <c:v>17</c:v>
                </c:pt>
                <c:pt idx="300">
                  <c:v>18</c:v>
                </c:pt>
                <c:pt idx="301">
                  <c:v>12</c:v>
                </c:pt>
                <c:pt idx="302">
                  <c:v>12</c:v>
                </c:pt>
                <c:pt idx="303">
                  <c:v>14</c:v>
                </c:pt>
                <c:pt idx="304">
                  <c:v>19</c:v>
                </c:pt>
                <c:pt idx="305">
                  <c:v>12</c:v>
                </c:pt>
                <c:pt idx="306">
                  <c:v>9</c:v>
                </c:pt>
                <c:pt idx="307">
                  <c:v>1</c:v>
                </c:pt>
                <c:pt idx="308">
                  <c:v>3</c:v>
                </c:pt>
                <c:pt idx="309">
                  <c:v>5</c:v>
                </c:pt>
                <c:pt idx="310">
                  <c:v>4</c:v>
                </c:pt>
                <c:pt idx="311">
                  <c:v>11</c:v>
                </c:pt>
                <c:pt idx="312">
                  <c:v>7</c:v>
                </c:pt>
                <c:pt idx="313">
                  <c:v>5</c:v>
                </c:pt>
                <c:pt idx="314">
                  <c:v>15</c:v>
                </c:pt>
                <c:pt idx="315">
                  <c:v>18</c:v>
                </c:pt>
                <c:pt idx="316">
                  <c:v>19</c:v>
                </c:pt>
                <c:pt idx="317">
                  <c:v>18</c:v>
                </c:pt>
                <c:pt idx="318">
                  <c:v>19</c:v>
                </c:pt>
                <c:pt idx="319">
                  <c:v>19</c:v>
                </c:pt>
                <c:pt idx="320">
                  <c:v>19</c:v>
                </c:pt>
                <c:pt idx="321">
                  <c:v>19</c:v>
                </c:pt>
                <c:pt idx="322">
                  <c:v>19</c:v>
                </c:pt>
                <c:pt idx="323">
                  <c:v>18</c:v>
                </c:pt>
                <c:pt idx="324">
                  <c:v>18</c:v>
                </c:pt>
                <c:pt idx="325">
                  <c:v>9</c:v>
                </c:pt>
                <c:pt idx="326">
                  <c:v>14</c:v>
                </c:pt>
                <c:pt idx="327">
                  <c:v>16</c:v>
                </c:pt>
                <c:pt idx="328">
                  <c:v>11</c:v>
                </c:pt>
                <c:pt idx="329">
                  <c:v>5</c:v>
                </c:pt>
                <c:pt idx="330">
                  <c:v>6</c:v>
                </c:pt>
                <c:pt idx="331">
                  <c:v>10</c:v>
                </c:pt>
                <c:pt idx="332">
                  <c:v>1</c:v>
                </c:pt>
                <c:pt idx="333">
                  <c:v>9</c:v>
                </c:pt>
                <c:pt idx="334">
                  <c:v>14</c:v>
                </c:pt>
              </c:numCache>
            </c:numRef>
          </c:val>
          <c:smooth val="0"/>
          <c:extLst>
            <c:ext xmlns:c16="http://schemas.microsoft.com/office/drawing/2014/chart" uri="{C3380CC4-5D6E-409C-BE32-E72D297353CC}">
              <c16:uniqueId val="{00000009-07EB-412D-9C22-25EB101CAB1F}"/>
            </c:ext>
          </c:extLst>
        </c:ser>
        <c:ser>
          <c:idx val="10"/>
          <c:order val="10"/>
          <c:tx>
            <c:strRef>
              <c:f>Sheet8!$O$1</c:f>
              <c:strCache>
                <c:ptCount val="1"/>
                <c:pt idx="0">
                  <c:v>Rank of F_lambda11</c:v>
                </c:pt>
              </c:strCache>
            </c:strRef>
          </c:tx>
          <c:spPr>
            <a:ln w="19050" cap="rnd">
              <a:solidFill>
                <a:schemeClr val="accent5">
                  <a:lumMod val="6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Sheet8!$O$2:$O$336</c:f>
              <c:numCache>
                <c:formatCode>General</c:formatCode>
                <c:ptCount val="335"/>
                <c:pt idx="0">
                  <c:v>8</c:v>
                </c:pt>
                <c:pt idx="1">
                  <c:v>1</c:v>
                </c:pt>
                <c:pt idx="2">
                  <c:v>17</c:v>
                </c:pt>
                <c:pt idx="3">
                  <c:v>16</c:v>
                </c:pt>
                <c:pt idx="4">
                  <c:v>6</c:v>
                </c:pt>
                <c:pt idx="5">
                  <c:v>12</c:v>
                </c:pt>
                <c:pt idx="6">
                  <c:v>1</c:v>
                </c:pt>
                <c:pt idx="7">
                  <c:v>11</c:v>
                </c:pt>
                <c:pt idx="8">
                  <c:v>19</c:v>
                </c:pt>
                <c:pt idx="9">
                  <c:v>19</c:v>
                </c:pt>
                <c:pt idx="10">
                  <c:v>16</c:v>
                </c:pt>
                <c:pt idx="11">
                  <c:v>2</c:v>
                </c:pt>
                <c:pt idx="12">
                  <c:v>9</c:v>
                </c:pt>
                <c:pt idx="13">
                  <c:v>17</c:v>
                </c:pt>
                <c:pt idx="14">
                  <c:v>19</c:v>
                </c:pt>
                <c:pt idx="15">
                  <c:v>16</c:v>
                </c:pt>
                <c:pt idx="16">
                  <c:v>7</c:v>
                </c:pt>
                <c:pt idx="17">
                  <c:v>8</c:v>
                </c:pt>
                <c:pt idx="18">
                  <c:v>12</c:v>
                </c:pt>
                <c:pt idx="19">
                  <c:v>5</c:v>
                </c:pt>
                <c:pt idx="20">
                  <c:v>12</c:v>
                </c:pt>
                <c:pt idx="21">
                  <c:v>16</c:v>
                </c:pt>
                <c:pt idx="22">
                  <c:v>9</c:v>
                </c:pt>
                <c:pt idx="23">
                  <c:v>2</c:v>
                </c:pt>
                <c:pt idx="24">
                  <c:v>10</c:v>
                </c:pt>
                <c:pt idx="25">
                  <c:v>17</c:v>
                </c:pt>
                <c:pt idx="26">
                  <c:v>19</c:v>
                </c:pt>
                <c:pt idx="27">
                  <c:v>18</c:v>
                </c:pt>
                <c:pt idx="28">
                  <c:v>19</c:v>
                </c:pt>
                <c:pt idx="29">
                  <c:v>17</c:v>
                </c:pt>
                <c:pt idx="30">
                  <c:v>10</c:v>
                </c:pt>
                <c:pt idx="31">
                  <c:v>3</c:v>
                </c:pt>
                <c:pt idx="32">
                  <c:v>19</c:v>
                </c:pt>
                <c:pt idx="33">
                  <c:v>18</c:v>
                </c:pt>
                <c:pt idx="34">
                  <c:v>18</c:v>
                </c:pt>
                <c:pt idx="35">
                  <c:v>12</c:v>
                </c:pt>
                <c:pt idx="36">
                  <c:v>14</c:v>
                </c:pt>
                <c:pt idx="37">
                  <c:v>19</c:v>
                </c:pt>
                <c:pt idx="38">
                  <c:v>15</c:v>
                </c:pt>
                <c:pt idx="39">
                  <c:v>17</c:v>
                </c:pt>
                <c:pt idx="40">
                  <c:v>8</c:v>
                </c:pt>
                <c:pt idx="41">
                  <c:v>5</c:v>
                </c:pt>
                <c:pt idx="42">
                  <c:v>7</c:v>
                </c:pt>
                <c:pt idx="43">
                  <c:v>9</c:v>
                </c:pt>
                <c:pt idx="44">
                  <c:v>13</c:v>
                </c:pt>
                <c:pt idx="45">
                  <c:v>16</c:v>
                </c:pt>
                <c:pt idx="46">
                  <c:v>19</c:v>
                </c:pt>
                <c:pt idx="47">
                  <c:v>18</c:v>
                </c:pt>
                <c:pt idx="48">
                  <c:v>19</c:v>
                </c:pt>
                <c:pt idx="49">
                  <c:v>13</c:v>
                </c:pt>
                <c:pt idx="50">
                  <c:v>1</c:v>
                </c:pt>
                <c:pt idx="51">
                  <c:v>11</c:v>
                </c:pt>
                <c:pt idx="52">
                  <c:v>7</c:v>
                </c:pt>
                <c:pt idx="53">
                  <c:v>16</c:v>
                </c:pt>
                <c:pt idx="54">
                  <c:v>5</c:v>
                </c:pt>
                <c:pt idx="55">
                  <c:v>10</c:v>
                </c:pt>
                <c:pt idx="56">
                  <c:v>1</c:v>
                </c:pt>
                <c:pt idx="57">
                  <c:v>16</c:v>
                </c:pt>
                <c:pt idx="58">
                  <c:v>19</c:v>
                </c:pt>
                <c:pt idx="59">
                  <c:v>19</c:v>
                </c:pt>
                <c:pt idx="60">
                  <c:v>19</c:v>
                </c:pt>
                <c:pt idx="61">
                  <c:v>19</c:v>
                </c:pt>
                <c:pt idx="62">
                  <c:v>19</c:v>
                </c:pt>
                <c:pt idx="63">
                  <c:v>4</c:v>
                </c:pt>
                <c:pt idx="64">
                  <c:v>13</c:v>
                </c:pt>
                <c:pt idx="65">
                  <c:v>4</c:v>
                </c:pt>
                <c:pt idx="66">
                  <c:v>5</c:v>
                </c:pt>
                <c:pt idx="67">
                  <c:v>6</c:v>
                </c:pt>
                <c:pt idx="68">
                  <c:v>1</c:v>
                </c:pt>
                <c:pt idx="69">
                  <c:v>9</c:v>
                </c:pt>
                <c:pt idx="70">
                  <c:v>12</c:v>
                </c:pt>
                <c:pt idx="71">
                  <c:v>16</c:v>
                </c:pt>
                <c:pt idx="72">
                  <c:v>7</c:v>
                </c:pt>
                <c:pt idx="73">
                  <c:v>2</c:v>
                </c:pt>
                <c:pt idx="74">
                  <c:v>12</c:v>
                </c:pt>
                <c:pt idx="75">
                  <c:v>2</c:v>
                </c:pt>
                <c:pt idx="76">
                  <c:v>11</c:v>
                </c:pt>
                <c:pt idx="77">
                  <c:v>18</c:v>
                </c:pt>
                <c:pt idx="78">
                  <c:v>16</c:v>
                </c:pt>
                <c:pt idx="79">
                  <c:v>19</c:v>
                </c:pt>
                <c:pt idx="80">
                  <c:v>19</c:v>
                </c:pt>
                <c:pt idx="81">
                  <c:v>19</c:v>
                </c:pt>
                <c:pt idx="82">
                  <c:v>3</c:v>
                </c:pt>
                <c:pt idx="83">
                  <c:v>15</c:v>
                </c:pt>
                <c:pt idx="84">
                  <c:v>4</c:v>
                </c:pt>
                <c:pt idx="85">
                  <c:v>3</c:v>
                </c:pt>
                <c:pt idx="86">
                  <c:v>17</c:v>
                </c:pt>
                <c:pt idx="87">
                  <c:v>12</c:v>
                </c:pt>
                <c:pt idx="88">
                  <c:v>19</c:v>
                </c:pt>
                <c:pt idx="89">
                  <c:v>14</c:v>
                </c:pt>
                <c:pt idx="90">
                  <c:v>18</c:v>
                </c:pt>
                <c:pt idx="91">
                  <c:v>14</c:v>
                </c:pt>
                <c:pt idx="92">
                  <c:v>14</c:v>
                </c:pt>
                <c:pt idx="93">
                  <c:v>15</c:v>
                </c:pt>
                <c:pt idx="94">
                  <c:v>19</c:v>
                </c:pt>
                <c:pt idx="95">
                  <c:v>15</c:v>
                </c:pt>
                <c:pt idx="96">
                  <c:v>15</c:v>
                </c:pt>
                <c:pt idx="97">
                  <c:v>2</c:v>
                </c:pt>
                <c:pt idx="98">
                  <c:v>17</c:v>
                </c:pt>
                <c:pt idx="99">
                  <c:v>18</c:v>
                </c:pt>
                <c:pt idx="100">
                  <c:v>19</c:v>
                </c:pt>
                <c:pt idx="101">
                  <c:v>19</c:v>
                </c:pt>
                <c:pt idx="102">
                  <c:v>19</c:v>
                </c:pt>
                <c:pt idx="103">
                  <c:v>19</c:v>
                </c:pt>
                <c:pt idx="104">
                  <c:v>13</c:v>
                </c:pt>
                <c:pt idx="105">
                  <c:v>12</c:v>
                </c:pt>
                <c:pt idx="106">
                  <c:v>13</c:v>
                </c:pt>
                <c:pt idx="107">
                  <c:v>14</c:v>
                </c:pt>
                <c:pt idx="108">
                  <c:v>19</c:v>
                </c:pt>
                <c:pt idx="109">
                  <c:v>19</c:v>
                </c:pt>
                <c:pt idx="110">
                  <c:v>19</c:v>
                </c:pt>
                <c:pt idx="111">
                  <c:v>19</c:v>
                </c:pt>
                <c:pt idx="112">
                  <c:v>5</c:v>
                </c:pt>
                <c:pt idx="113">
                  <c:v>17</c:v>
                </c:pt>
                <c:pt idx="114">
                  <c:v>10</c:v>
                </c:pt>
                <c:pt idx="115">
                  <c:v>13</c:v>
                </c:pt>
                <c:pt idx="116">
                  <c:v>4</c:v>
                </c:pt>
                <c:pt idx="117">
                  <c:v>14</c:v>
                </c:pt>
                <c:pt idx="118">
                  <c:v>3</c:v>
                </c:pt>
                <c:pt idx="119">
                  <c:v>2</c:v>
                </c:pt>
                <c:pt idx="120">
                  <c:v>13</c:v>
                </c:pt>
                <c:pt idx="121">
                  <c:v>3</c:v>
                </c:pt>
                <c:pt idx="122">
                  <c:v>16</c:v>
                </c:pt>
                <c:pt idx="123">
                  <c:v>14</c:v>
                </c:pt>
                <c:pt idx="124">
                  <c:v>12</c:v>
                </c:pt>
                <c:pt idx="125">
                  <c:v>2</c:v>
                </c:pt>
                <c:pt idx="126">
                  <c:v>13</c:v>
                </c:pt>
                <c:pt idx="127">
                  <c:v>7</c:v>
                </c:pt>
                <c:pt idx="128">
                  <c:v>6</c:v>
                </c:pt>
                <c:pt idx="129">
                  <c:v>16</c:v>
                </c:pt>
                <c:pt idx="130">
                  <c:v>6</c:v>
                </c:pt>
                <c:pt idx="131">
                  <c:v>7</c:v>
                </c:pt>
                <c:pt idx="132">
                  <c:v>7</c:v>
                </c:pt>
                <c:pt idx="133">
                  <c:v>1</c:v>
                </c:pt>
                <c:pt idx="134">
                  <c:v>6</c:v>
                </c:pt>
                <c:pt idx="135">
                  <c:v>5</c:v>
                </c:pt>
                <c:pt idx="136">
                  <c:v>4</c:v>
                </c:pt>
                <c:pt idx="137">
                  <c:v>4</c:v>
                </c:pt>
                <c:pt idx="138">
                  <c:v>16</c:v>
                </c:pt>
                <c:pt idx="139">
                  <c:v>13</c:v>
                </c:pt>
                <c:pt idx="140">
                  <c:v>16</c:v>
                </c:pt>
                <c:pt idx="141">
                  <c:v>5</c:v>
                </c:pt>
                <c:pt idx="142">
                  <c:v>12</c:v>
                </c:pt>
                <c:pt idx="143">
                  <c:v>9</c:v>
                </c:pt>
                <c:pt idx="144">
                  <c:v>7</c:v>
                </c:pt>
                <c:pt idx="145">
                  <c:v>7</c:v>
                </c:pt>
                <c:pt idx="146">
                  <c:v>19</c:v>
                </c:pt>
                <c:pt idx="147">
                  <c:v>19</c:v>
                </c:pt>
                <c:pt idx="148">
                  <c:v>18</c:v>
                </c:pt>
                <c:pt idx="149">
                  <c:v>15</c:v>
                </c:pt>
                <c:pt idx="150">
                  <c:v>4</c:v>
                </c:pt>
                <c:pt idx="151">
                  <c:v>18</c:v>
                </c:pt>
                <c:pt idx="152">
                  <c:v>12</c:v>
                </c:pt>
                <c:pt idx="153">
                  <c:v>18</c:v>
                </c:pt>
                <c:pt idx="154">
                  <c:v>14</c:v>
                </c:pt>
                <c:pt idx="155">
                  <c:v>18</c:v>
                </c:pt>
                <c:pt idx="156">
                  <c:v>1</c:v>
                </c:pt>
                <c:pt idx="157">
                  <c:v>4</c:v>
                </c:pt>
                <c:pt idx="158">
                  <c:v>2</c:v>
                </c:pt>
                <c:pt idx="159">
                  <c:v>6</c:v>
                </c:pt>
                <c:pt idx="160">
                  <c:v>9</c:v>
                </c:pt>
                <c:pt idx="161">
                  <c:v>16</c:v>
                </c:pt>
                <c:pt idx="162">
                  <c:v>19</c:v>
                </c:pt>
                <c:pt idx="163">
                  <c:v>19</c:v>
                </c:pt>
                <c:pt idx="164">
                  <c:v>19</c:v>
                </c:pt>
                <c:pt idx="165">
                  <c:v>19</c:v>
                </c:pt>
                <c:pt idx="166">
                  <c:v>19</c:v>
                </c:pt>
                <c:pt idx="167">
                  <c:v>18</c:v>
                </c:pt>
                <c:pt idx="168">
                  <c:v>19</c:v>
                </c:pt>
                <c:pt idx="169">
                  <c:v>19</c:v>
                </c:pt>
                <c:pt idx="170">
                  <c:v>18</c:v>
                </c:pt>
                <c:pt idx="171">
                  <c:v>18</c:v>
                </c:pt>
                <c:pt idx="172">
                  <c:v>19</c:v>
                </c:pt>
                <c:pt idx="173">
                  <c:v>2</c:v>
                </c:pt>
                <c:pt idx="174">
                  <c:v>13</c:v>
                </c:pt>
                <c:pt idx="175">
                  <c:v>1</c:v>
                </c:pt>
                <c:pt idx="176">
                  <c:v>3</c:v>
                </c:pt>
                <c:pt idx="177">
                  <c:v>12</c:v>
                </c:pt>
                <c:pt idx="178">
                  <c:v>1</c:v>
                </c:pt>
                <c:pt idx="179">
                  <c:v>4</c:v>
                </c:pt>
                <c:pt idx="180">
                  <c:v>14</c:v>
                </c:pt>
                <c:pt idx="181">
                  <c:v>9</c:v>
                </c:pt>
                <c:pt idx="182">
                  <c:v>11</c:v>
                </c:pt>
                <c:pt idx="183">
                  <c:v>3</c:v>
                </c:pt>
                <c:pt idx="184">
                  <c:v>13</c:v>
                </c:pt>
                <c:pt idx="185">
                  <c:v>4</c:v>
                </c:pt>
                <c:pt idx="186">
                  <c:v>7</c:v>
                </c:pt>
                <c:pt idx="187">
                  <c:v>3</c:v>
                </c:pt>
                <c:pt idx="188">
                  <c:v>11</c:v>
                </c:pt>
                <c:pt idx="189">
                  <c:v>13</c:v>
                </c:pt>
                <c:pt idx="190">
                  <c:v>19</c:v>
                </c:pt>
                <c:pt idx="191">
                  <c:v>14</c:v>
                </c:pt>
                <c:pt idx="192">
                  <c:v>19</c:v>
                </c:pt>
                <c:pt idx="193">
                  <c:v>14</c:v>
                </c:pt>
                <c:pt idx="194">
                  <c:v>19</c:v>
                </c:pt>
                <c:pt idx="195">
                  <c:v>17</c:v>
                </c:pt>
                <c:pt idx="196">
                  <c:v>19</c:v>
                </c:pt>
                <c:pt idx="197">
                  <c:v>19</c:v>
                </c:pt>
                <c:pt idx="198">
                  <c:v>17</c:v>
                </c:pt>
                <c:pt idx="199">
                  <c:v>2</c:v>
                </c:pt>
                <c:pt idx="200">
                  <c:v>7</c:v>
                </c:pt>
                <c:pt idx="201">
                  <c:v>14</c:v>
                </c:pt>
                <c:pt idx="202">
                  <c:v>5</c:v>
                </c:pt>
                <c:pt idx="203">
                  <c:v>6</c:v>
                </c:pt>
                <c:pt idx="204">
                  <c:v>19</c:v>
                </c:pt>
                <c:pt idx="205">
                  <c:v>19</c:v>
                </c:pt>
                <c:pt idx="206">
                  <c:v>18</c:v>
                </c:pt>
                <c:pt idx="207">
                  <c:v>15</c:v>
                </c:pt>
                <c:pt idx="208">
                  <c:v>19</c:v>
                </c:pt>
                <c:pt idx="209">
                  <c:v>1</c:v>
                </c:pt>
                <c:pt idx="210">
                  <c:v>6</c:v>
                </c:pt>
                <c:pt idx="211">
                  <c:v>18</c:v>
                </c:pt>
                <c:pt idx="212">
                  <c:v>1</c:v>
                </c:pt>
                <c:pt idx="213">
                  <c:v>1</c:v>
                </c:pt>
                <c:pt idx="214">
                  <c:v>17</c:v>
                </c:pt>
                <c:pt idx="215">
                  <c:v>16</c:v>
                </c:pt>
                <c:pt idx="216">
                  <c:v>16</c:v>
                </c:pt>
                <c:pt idx="217">
                  <c:v>14</c:v>
                </c:pt>
                <c:pt idx="218">
                  <c:v>19</c:v>
                </c:pt>
                <c:pt idx="219">
                  <c:v>15</c:v>
                </c:pt>
                <c:pt idx="220">
                  <c:v>18</c:v>
                </c:pt>
                <c:pt idx="221">
                  <c:v>2</c:v>
                </c:pt>
                <c:pt idx="222">
                  <c:v>11</c:v>
                </c:pt>
                <c:pt idx="223">
                  <c:v>3</c:v>
                </c:pt>
                <c:pt idx="224">
                  <c:v>16</c:v>
                </c:pt>
                <c:pt idx="225">
                  <c:v>4</c:v>
                </c:pt>
                <c:pt idx="226">
                  <c:v>13</c:v>
                </c:pt>
                <c:pt idx="227">
                  <c:v>7</c:v>
                </c:pt>
                <c:pt idx="228">
                  <c:v>14</c:v>
                </c:pt>
                <c:pt idx="229">
                  <c:v>8</c:v>
                </c:pt>
                <c:pt idx="230">
                  <c:v>4</c:v>
                </c:pt>
                <c:pt idx="231">
                  <c:v>1</c:v>
                </c:pt>
                <c:pt idx="232">
                  <c:v>7</c:v>
                </c:pt>
                <c:pt idx="233">
                  <c:v>7</c:v>
                </c:pt>
                <c:pt idx="234">
                  <c:v>3</c:v>
                </c:pt>
                <c:pt idx="235">
                  <c:v>18</c:v>
                </c:pt>
                <c:pt idx="236">
                  <c:v>14</c:v>
                </c:pt>
                <c:pt idx="237">
                  <c:v>18</c:v>
                </c:pt>
                <c:pt idx="238">
                  <c:v>19</c:v>
                </c:pt>
                <c:pt idx="239">
                  <c:v>19</c:v>
                </c:pt>
                <c:pt idx="240">
                  <c:v>18</c:v>
                </c:pt>
                <c:pt idx="241">
                  <c:v>19</c:v>
                </c:pt>
                <c:pt idx="242">
                  <c:v>17</c:v>
                </c:pt>
                <c:pt idx="243">
                  <c:v>16</c:v>
                </c:pt>
                <c:pt idx="244">
                  <c:v>16</c:v>
                </c:pt>
                <c:pt idx="245">
                  <c:v>16</c:v>
                </c:pt>
                <c:pt idx="246">
                  <c:v>2</c:v>
                </c:pt>
                <c:pt idx="247">
                  <c:v>2</c:v>
                </c:pt>
                <c:pt idx="248">
                  <c:v>10</c:v>
                </c:pt>
                <c:pt idx="249">
                  <c:v>14</c:v>
                </c:pt>
                <c:pt idx="250">
                  <c:v>15</c:v>
                </c:pt>
                <c:pt idx="251">
                  <c:v>18</c:v>
                </c:pt>
                <c:pt idx="252">
                  <c:v>17</c:v>
                </c:pt>
                <c:pt idx="253">
                  <c:v>19</c:v>
                </c:pt>
                <c:pt idx="254">
                  <c:v>12</c:v>
                </c:pt>
                <c:pt idx="255">
                  <c:v>17</c:v>
                </c:pt>
                <c:pt idx="256">
                  <c:v>18</c:v>
                </c:pt>
                <c:pt idx="257">
                  <c:v>15</c:v>
                </c:pt>
                <c:pt idx="258">
                  <c:v>3</c:v>
                </c:pt>
                <c:pt idx="259">
                  <c:v>16</c:v>
                </c:pt>
                <c:pt idx="260">
                  <c:v>19</c:v>
                </c:pt>
                <c:pt idx="261">
                  <c:v>12</c:v>
                </c:pt>
                <c:pt idx="262">
                  <c:v>17</c:v>
                </c:pt>
                <c:pt idx="263">
                  <c:v>18</c:v>
                </c:pt>
                <c:pt idx="264">
                  <c:v>15</c:v>
                </c:pt>
                <c:pt idx="265">
                  <c:v>2</c:v>
                </c:pt>
                <c:pt idx="266">
                  <c:v>8</c:v>
                </c:pt>
                <c:pt idx="267">
                  <c:v>2</c:v>
                </c:pt>
                <c:pt idx="268">
                  <c:v>3</c:v>
                </c:pt>
                <c:pt idx="269">
                  <c:v>8</c:v>
                </c:pt>
                <c:pt idx="270">
                  <c:v>3</c:v>
                </c:pt>
                <c:pt idx="271">
                  <c:v>9</c:v>
                </c:pt>
                <c:pt idx="272">
                  <c:v>5</c:v>
                </c:pt>
                <c:pt idx="273">
                  <c:v>7</c:v>
                </c:pt>
                <c:pt idx="274">
                  <c:v>19</c:v>
                </c:pt>
                <c:pt idx="275">
                  <c:v>10</c:v>
                </c:pt>
                <c:pt idx="276">
                  <c:v>8</c:v>
                </c:pt>
                <c:pt idx="277">
                  <c:v>15</c:v>
                </c:pt>
                <c:pt idx="278">
                  <c:v>12</c:v>
                </c:pt>
                <c:pt idx="279">
                  <c:v>17</c:v>
                </c:pt>
                <c:pt idx="280">
                  <c:v>17</c:v>
                </c:pt>
                <c:pt idx="281">
                  <c:v>16</c:v>
                </c:pt>
                <c:pt idx="282">
                  <c:v>11</c:v>
                </c:pt>
                <c:pt idx="283">
                  <c:v>9</c:v>
                </c:pt>
                <c:pt idx="284">
                  <c:v>11</c:v>
                </c:pt>
                <c:pt idx="285">
                  <c:v>10</c:v>
                </c:pt>
                <c:pt idx="286">
                  <c:v>13</c:v>
                </c:pt>
                <c:pt idx="287">
                  <c:v>14</c:v>
                </c:pt>
                <c:pt idx="288">
                  <c:v>1</c:v>
                </c:pt>
                <c:pt idx="289">
                  <c:v>5</c:v>
                </c:pt>
                <c:pt idx="290">
                  <c:v>4</c:v>
                </c:pt>
                <c:pt idx="291">
                  <c:v>10</c:v>
                </c:pt>
                <c:pt idx="292">
                  <c:v>3</c:v>
                </c:pt>
                <c:pt idx="293">
                  <c:v>11</c:v>
                </c:pt>
                <c:pt idx="294">
                  <c:v>11</c:v>
                </c:pt>
                <c:pt idx="295">
                  <c:v>14</c:v>
                </c:pt>
                <c:pt idx="296">
                  <c:v>12</c:v>
                </c:pt>
                <c:pt idx="297">
                  <c:v>5</c:v>
                </c:pt>
                <c:pt idx="298">
                  <c:v>15</c:v>
                </c:pt>
                <c:pt idx="299">
                  <c:v>5</c:v>
                </c:pt>
                <c:pt idx="300">
                  <c:v>10</c:v>
                </c:pt>
                <c:pt idx="301">
                  <c:v>18</c:v>
                </c:pt>
                <c:pt idx="302">
                  <c:v>18</c:v>
                </c:pt>
                <c:pt idx="303">
                  <c:v>19</c:v>
                </c:pt>
                <c:pt idx="304">
                  <c:v>18</c:v>
                </c:pt>
                <c:pt idx="305">
                  <c:v>16</c:v>
                </c:pt>
                <c:pt idx="306">
                  <c:v>7</c:v>
                </c:pt>
                <c:pt idx="307">
                  <c:v>11</c:v>
                </c:pt>
                <c:pt idx="308">
                  <c:v>5</c:v>
                </c:pt>
                <c:pt idx="309">
                  <c:v>4</c:v>
                </c:pt>
                <c:pt idx="310">
                  <c:v>6</c:v>
                </c:pt>
                <c:pt idx="311">
                  <c:v>18</c:v>
                </c:pt>
                <c:pt idx="312">
                  <c:v>17</c:v>
                </c:pt>
                <c:pt idx="313">
                  <c:v>16</c:v>
                </c:pt>
                <c:pt idx="314">
                  <c:v>14</c:v>
                </c:pt>
                <c:pt idx="315">
                  <c:v>12</c:v>
                </c:pt>
                <c:pt idx="316">
                  <c:v>11</c:v>
                </c:pt>
                <c:pt idx="317">
                  <c:v>6</c:v>
                </c:pt>
                <c:pt idx="318">
                  <c:v>9</c:v>
                </c:pt>
                <c:pt idx="319">
                  <c:v>3</c:v>
                </c:pt>
                <c:pt idx="320">
                  <c:v>7</c:v>
                </c:pt>
                <c:pt idx="321">
                  <c:v>2</c:v>
                </c:pt>
                <c:pt idx="322">
                  <c:v>14</c:v>
                </c:pt>
                <c:pt idx="323">
                  <c:v>10</c:v>
                </c:pt>
                <c:pt idx="324">
                  <c:v>3</c:v>
                </c:pt>
                <c:pt idx="325">
                  <c:v>2</c:v>
                </c:pt>
                <c:pt idx="326">
                  <c:v>18</c:v>
                </c:pt>
                <c:pt idx="327">
                  <c:v>14</c:v>
                </c:pt>
                <c:pt idx="328">
                  <c:v>13</c:v>
                </c:pt>
                <c:pt idx="329">
                  <c:v>6</c:v>
                </c:pt>
                <c:pt idx="330">
                  <c:v>1</c:v>
                </c:pt>
                <c:pt idx="331">
                  <c:v>19</c:v>
                </c:pt>
                <c:pt idx="332">
                  <c:v>19</c:v>
                </c:pt>
                <c:pt idx="333">
                  <c:v>19</c:v>
                </c:pt>
                <c:pt idx="334">
                  <c:v>18</c:v>
                </c:pt>
              </c:numCache>
            </c:numRef>
          </c:val>
          <c:smooth val="0"/>
          <c:extLst>
            <c:ext xmlns:c16="http://schemas.microsoft.com/office/drawing/2014/chart" uri="{C3380CC4-5D6E-409C-BE32-E72D297353CC}">
              <c16:uniqueId val="{0000000A-07EB-412D-9C22-25EB101CAB1F}"/>
            </c:ext>
          </c:extLst>
        </c:ser>
        <c:ser>
          <c:idx val="11"/>
          <c:order val="11"/>
          <c:tx>
            <c:strRef>
              <c:f>Sheet8!$P$1</c:f>
              <c:strCache>
                <c:ptCount val="1"/>
                <c:pt idx="0">
                  <c:v>Rank of F_lambda12</c:v>
                </c:pt>
              </c:strCache>
            </c:strRef>
          </c:tx>
          <c:spPr>
            <a:ln w="19050" cap="rnd">
              <a:solidFill>
                <a:schemeClr val="accent6">
                  <a:lumMod val="6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Sheet8!$P$2:$P$336</c:f>
              <c:numCache>
                <c:formatCode>General</c:formatCode>
                <c:ptCount val="335"/>
                <c:pt idx="0">
                  <c:v>19</c:v>
                </c:pt>
                <c:pt idx="1">
                  <c:v>19</c:v>
                </c:pt>
                <c:pt idx="2">
                  <c:v>10</c:v>
                </c:pt>
                <c:pt idx="3">
                  <c:v>19</c:v>
                </c:pt>
                <c:pt idx="4">
                  <c:v>18</c:v>
                </c:pt>
                <c:pt idx="5">
                  <c:v>5</c:v>
                </c:pt>
                <c:pt idx="6">
                  <c:v>16</c:v>
                </c:pt>
                <c:pt idx="7">
                  <c:v>17</c:v>
                </c:pt>
                <c:pt idx="8">
                  <c:v>12</c:v>
                </c:pt>
                <c:pt idx="9">
                  <c:v>8</c:v>
                </c:pt>
                <c:pt idx="10">
                  <c:v>13</c:v>
                </c:pt>
                <c:pt idx="11">
                  <c:v>14</c:v>
                </c:pt>
                <c:pt idx="12">
                  <c:v>19</c:v>
                </c:pt>
                <c:pt idx="13">
                  <c:v>12</c:v>
                </c:pt>
                <c:pt idx="14">
                  <c:v>13</c:v>
                </c:pt>
                <c:pt idx="15">
                  <c:v>15</c:v>
                </c:pt>
                <c:pt idx="16">
                  <c:v>10</c:v>
                </c:pt>
                <c:pt idx="17">
                  <c:v>16</c:v>
                </c:pt>
                <c:pt idx="18">
                  <c:v>13</c:v>
                </c:pt>
                <c:pt idx="19">
                  <c:v>12</c:v>
                </c:pt>
                <c:pt idx="20">
                  <c:v>13</c:v>
                </c:pt>
                <c:pt idx="21">
                  <c:v>15</c:v>
                </c:pt>
                <c:pt idx="22">
                  <c:v>18</c:v>
                </c:pt>
                <c:pt idx="23">
                  <c:v>18</c:v>
                </c:pt>
                <c:pt idx="24">
                  <c:v>17</c:v>
                </c:pt>
                <c:pt idx="25">
                  <c:v>11</c:v>
                </c:pt>
                <c:pt idx="26">
                  <c:v>6</c:v>
                </c:pt>
                <c:pt idx="27">
                  <c:v>1</c:v>
                </c:pt>
                <c:pt idx="28">
                  <c:v>9</c:v>
                </c:pt>
                <c:pt idx="29">
                  <c:v>18</c:v>
                </c:pt>
                <c:pt idx="30">
                  <c:v>18</c:v>
                </c:pt>
                <c:pt idx="31">
                  <c:v>17</c:v>
                </c:pt>
                <c:pt idx="32">
                  <c:v>11</c:v>
                </c:pt>
                <c:pt idx="33">
                  <c:v>19</c:v>
                </c:pt>
                <c:pt idx="34">
                  <c:v>17</c:v>
                </c:pt>
                <c:pt idx="35">
                  <c:v>10</c:v>
                </c:pt>
                <c:pt idx="36">
                  <c:v>15</c:v>
                </c:pt>
                <c:pt idx="37">
                  <c:v>2</c:v>
                </c:pt>
                <c:pt idx="38">
                  <c:v>4</c:v>
                </c:pt>
                <c:pt idx="39">
                  <c:v>9</c:v>
                </c:pt>
                <c:pt idx="40">
                  <c:v>10</c:v>
                </c:pt>
                <c:pt idx="41">
                  <c:v>15</c:v>
                </c:pt>
                <c:pt idx="42">
                  <c:v>19</c:v>
                </c:pt>
                <c:pt idx="43">
                  <c:v>18</c:v>
                </c:pt>
                <c:pt idx="44">
                  <c:v>19</c:v>
                </c:pt>
                <c:pt idx="45">
                  <c:v>5</c:v>
                </c:pt>
                <c:pt idx="46">
                  <c:v>9</c:v>
                </c:pt>
                <c:pt idx="47">
                  <c:v>10</c:v>
                </c:pt>
                <c:pt idx="48">
                  <c:v>16</c:v>
                </c:pt>
                <c:pt idx="49">
                  <c:v>6</c:v>
                </c:pt>
                <c:pt idx="50">
                  <c:v>13</c:v>
                </c:pt>
                <c:pt idx="51">
                  <c:v>16</c:v>
                </c:pt>
                <c:pt idx="52">
                  <c:v>19</c:v>
                </c:pt>
                <c:pt idx="53">
                  <c:v>13</c:v>
                </c:pt>
                <c:pt idx="54">
                  <c:v>13</c:v>
                </c:pt>
                <c:pt idx="55">
                  <c:v>18</c:v>
                </c:pt>
                <c:pt idx="56">
                  <c:v>18</c:v>
                </c:pt>
                <c:pt idx="57">
                  <c:v>11</c:v>
                </c:pt>
                <c:pt idx="58">
                  <c:v>2</c:v>
                </c:pt>
                <c:pt idx="59">
                  <c:v>15</c:v>
                </c:pt>
                <c:pt idx="60">
                  <c:v>14</c:v>
                </c:pt>
                <c:pt idx="61">
                  <c:v>16</c:v>
                </c:pt>
                <c:pt idx="62">
                  <c:v>18</c:v>
                </c:pt>
                <c:pt idx="63">
                  <c:v>17</c:v>
                </c:pt>
                <c:pt idx="64">
                  <c:v>14</c:v>
                </c:pt>
                <c:pt idx="65">
                  <c:v>17</c:v>
                </c:pt>
                <c:pt idx="66">
                  <c:v>12</c:v>
                </c:pt>
                <c:pt idx="67">
                  <c:v>17</c:v>
                </c:pt>
                <c:pt idx="68">
                  <c:v>13</c:v>
                </c:pt>
                <c:pt idx="69">
                  <c:v>12</c:v>
                </c:pt>
                <c:pt idx="70">
                  <c:v>8</c:v>
                </c:pt>
                <c:pt idx="71">
                  <c:v>3</c:v>
                </c:pt>
                <c:pt idx="72">
                  <c:v>4</c:v>
                </c:pt>
                <c:pt idx="73">
                  <c:v>9</c:v>
                </c:pt>
                <c:pt idx="74">
                  <c:v>17</c:v>
                </c:pt>
                <c:pt idx="75">
                  <c:v>16</c:v>
                </c:pt>
                <c:pt idx="76">
                  <c:v>2</c:v>
                </c:pt>
                <c:pt idx="77">
                  <c:v>13</c:v>
                </c:pt>
                <c:pt idx="78">
                  <c:v>14</c:v>
                </c:pt>
                <c:pt idx="79">
                  <c:v>12</c:v>
                </c:pt>
                <c:pt idx="80">
                  <c:v>2</c:v>
                </c:pt>
                <c:pt idx="81">
                  <c:v>16</c:v>
                </c:pt>
                <c:pt idx="82">
                  <c:v>19</c:v>
                </c:pt>
                <c:pt idx="83">
                  <c:v>17</c:v>
                </c:pt>
                <c:pt idx="84">
                  <c:v>18</c:v>
                </c:pt>
                <c:pt idx="85">
                  <c:v>7</c:v>
                </c:pt>
                <c:pt idx="86">
                  <c:v>2</c:v>
                </c:pt>
                <c:pt idx="87">
                  <c:v>7</c:v>
                </c:pt>
                <c:pt idx="88">
                  <c:v>2</c:v>
                </c:pt>
                <c:pt idx="89">
                  <c:v>5</c:v>
                </c:pt>
                <c:pt idx="90">
                  <c:v>1</c:v>
                </c:pt>
                <c:pt idx="91">
                  <c:v>8</c:v>
                </c:pt>
                <c:pt idx="92">
                  <c:v>8</c:v>
                </c:pt>
                <c:pt idx="93">
                  <c:v>1</c:v>
                </c:pt>
                <c:pt idx="94">
                  <c:v>15</c:v>
                </c:pt>
                <c:pt idx="95">
                  <c:v>17</c:v>
                </c:pt>
                <c:pt idx="96">
                  <c:v>10</c:v>
                </c:pt>
                <c:pt idx="97">
                  <c:v>14</c:v>
                </c:pt>
                <c:pt idx="98">
                  <c:v>15</c:v>
                </c:pt>
                <c:pt idx="99">
                  <c:v>16</c:v>
                </c:pt>
                <c:pt idx="100">
                  <c:v>17</c:v>
                </c:pt>
                <c:pt idx="101">
                  <c:v>9</c:v>
                </c:pt>
                <c:pt idx="102">
                  <c:v>7</c:v>
                </c:pt>
                <c:pt idx="103">
                  <c:v>18</c:v>
                </c:pt>
                <c:pt idx="104">
                  <c:v>6</c:v>
                </c:pt>
                <c:pt idx="105">
                  <c:v>17</c:v>
                </c:pt>
                <c:pt idx="106">
                  <c:v>1</c:v>
                </c:pt>
                <c:pt idx="107">
                  <c:v>7</c:v>
                </c:pt>
                <c:pt idx="108">
                  <c:v>1</c:v>
                </c:pt>
                <c:pt idx="109">
                  <c:v>6</c:v>
                </c:pt>
                <c:pt idx="110">
                  <c:v>12</c:v>
                </c:pt>
                <c:pt idx="111">
                  <c:v>6</c:v>
                </c:pt>
                <c:pt idx="112">
                  <c:v>9</c:v>
                </c:pt>
                <c:pt idx="113">
                  <c:v>5</c:v>
                </c:pt>
                <c:pt idx="114">
                  <c:v>19</c:v>
                </c:pt>
                <c:pt idx="115">
                  <c:v>19</c:v>
                </c:pt>
                <c:pt idx="116">
                  <c:v>17</c:v>
                </c:pt>
                <c:pt idx="117">
                  <c:v>17</c:v>
                </c:pt>
                <c:pt idx="118">
                  <c:v>19</c:v>
                </c:pt>
                <c:pt idx="119">
                  <c:v>14</c:v>
                </c:pt>
                <c:pt idx="120">
                  <c:v>14</c:v>
                </c:pt>
                <c:pt idx="121">
                  <c:v>19</c:v>
                </c:pt>
                <c:pt idx="122">
                  <c:v>12</c:v>
                </c:pt>
                <c:pt idx="123">
                  <c:v>17</c:v>
                </c:pt>
                <c:pt idx="124">
                  <c:v>17</c:v>
                </c:pt>
                <c:pt idx="125">
                  <c:v>15</c:v>
                </c:pt>
                <c:pt idx="126">
                  <c:v>16</c:v>
                </c:pt>
                <c:pt idx="127">
                  <c:v>2</c:v>
                </c:pt>
                <c:pt idx="128">
                  <c:v>18</c:v>
                </c:pt>
                <c:pt idx="129">
                  <c:v>15</c:v>
                </c:pt>
                <c:pt idx="130">
                  <c:v>19</c:v>
                </c:pt>
                <c:pt idx="131">
                  <c:v>18</c:v>
                </c:pt>
                <c:pt idx="132">
                  <c:v>19</c:v>
                </c:pt>
                <c:pt idx="133">
                  <c:v>18</c:v>
                </c:pt>
                <c:pt idx="134">
                  <c:v>17</c:v>
                </c:pt>
                <c:pt idx="135">
                  <c:v>3</c:v>
                </c:pt>
                <c:pt idx="136">
                  <c:v>8</c:v>
                </c:pt>
                <c:pt idx="137">
                  <c:v>11</c:v>
                </c:pt>
                <c:pt idx="138">
                  <c:v>4</c:v>
                </c:pt>
                <c:pt idx="139">
                  <c:v>15</c:v>
                </c:pt>
                <c:pt idx="140">
                  <c:v>18</c:v>
                </c:pt>
                <c:pt idx="141">
                  <c:v>18</c:v>
                </c:pt>
                <c:pt idx="142">
                  <c:v>5</c:v>
                </c:pt>
                <c:pt idx="143">
                  <c:v>13</c:v>
                </c:pt>
                <c:pt idx="144">
                  <c:v>15</c:v>
                </c:pt>
                <c:pt idx="145">
                  <c:v>16</c:v>
                </c:pt>
                <c:pt idx="146">
                  <c:v>17</c:v>
                </c:pt>
                <c:pt idx="147">
                  <c:v>3</c:v>
                </c:pt>
                <c:pt idx="148">
                  <c:v>19</c:v>
                </c:pt>
                <c:pt idx="149">
                  <c:v>19</c:v>
                </c:pt>
                <c:pt idx="150">
                  <c:v>19</c:v>
                </c:pt>
                <c:pt idx="151">
                  <c:v>19</c:v>
                </c:pt>
                <c:pt idx="152">
                  <c:v>9</c:v>
                </c:pt>
                <c:pt idx="153">
                  <c:v>1</c:v>
                </c:pt>
                <c:pt idx="154">
                  <c:v>12</c:v>
                </c:pt>
                <c:pt idx="155">
                  <c:v>19</c:v>
                </c:pt>
                <c:pt idx="156">
                  <c:v>19</c:v>
                </c:pt>
                <c:pt idx="157">
                  <c:v>18</c:v>
                </c:pt>
                <c:pt idx="158">
                  <c:v>19</c:v>
                </c:pt>
                <c:pt idx="159">
                  <c:v>17</c:v>
                </c:pt>
                <c:pt idx="160">
                  <c:v>14</c:v>
                </c:pt>
                <c:pt idx="161">
                  <c:v>10</c:v>
                </c:pt>
                <c:pt idx="162">
                  <c:v>11</c:v>
                </c:pt>
                <c:pt idx="163">
                  <c:v>14</c:v>
                </c:pt>
                <c:pt idx="164">
                  <c:v>15</c:v>
                </c:pt>
                <c:pt idx="165">
                  <c:v>5</c:v>
                </c:pt>
                <c:pt idx="166">
                  <c:v>7</c:v>
                </c:pt>
                <c:pt idx="167">
                  <c:v>14</c:v>
                </c:pt>
                <c:pt idx="168">
                  <c:v>18</c:v>
                </c:pt>
                <c:pt idx="169">
                  <c:v>18</c:v>
                </c:pt>
                <c:pt idx="170">
                  <c:v>13</c:v>
                </c:pt>
                <c:pt idx="171">
                  <c:v>16</c:v>
                </c:pt>
                <c:pt idx="172">
                  <c:v>8</c:v>
                </c:pt>
                <c:pt idx="173">
                  <c:v>14</c:v>
                </c:pt>
                <c:pt idx="174">
                  <c:v>19</c:v>
                </c:pt>
                <c:pt idx="175">
                  <c:v>18</c:v>
                </c:pt>
                <c:pt idx="176">
                  <c:v>17</c:v>
                </c:pt>
                <c:pt idx="177">
                  <c:v>7</c:v>
                </c:pt>
                <c:pt idx="178">
                  <c:v>8</c:v>
                </c:pt>
                <c:pt idx="179">
                  <c:v>12</c:v>
                </c:pt>
                <c:pt idx="180">
                  <c:v>6</c:v>
                </c:pt>
                <c:pt idx="181">
                  <c:v>1</c:v>
                </c:pt>
                <c:pt idx="182">
                  <c:v>9</c:v>
                </c:pt>
                <c:pt idx="183">
                  <c:v>7</c:v>
                </c:pt>
                <c:pt idx="184">
                  <c:v>8</c:v>
                </c:pt>
                <c:pt idx="185">
                  <c:v>2</c:v>
                </c:pt>
                <c:pt idx="186">
                  <c:v>8</c:v>
                </c:pt>
                <c:pt idx="187">
                  <c:v>12</c:v>
                </c:pt>
                <c:pt idx="188">
                  <c:v>8</c:v>
                </c:pt>
                <c:pt idx="189">
                  <c:v>14</c:v>
                </c:pt>
                <c:pt idx="190">
                  <c:v>17</c:v>
                </c:pt>
                <c:pt idx="191">
                  <c:v>8</c:v>
                </c:pt>
                <c:pt idx="192">
                  <c:v>9</c:v>
                </c:pt>
                <c:pt idx="193">
                  <c:v>2</c:v>
                </c:pt>
                <c:pt idx="194">
                  <c:v>18</c:v>
                </c:pt>
                <c:pt idx="195">
                  <c:v>19</c:v>
                </c:pt>
                <c:pt idx="196">
                  <c:v>18</c:v>
                </c:pt>
                <c:pt idx="197">
                  <c:v>16</c:v>
                </c:pt>
                <c:pt idx="198">
                  <c:v>5</c:v>
                </c:pt>
                <c:pt idx="199">
                  <c:v>9</c:v>
                </c:pt>
                <c:pt idx="200">
                  <c:v>16</c:v>
                </c:pt>
                <c:pt idx="201">
                  <c:v>4</c:v>
                </c:pt>
                <c:pt idx="202">
                  <c:v>12</c:v>
                </c:pt>
                <c:pt idx="203">
                  <c:v>19</c:v>
                </c:pt>
                <c:pt idx="204">
                  <c:v>16</c:v>
                </c:pt>
                <c:pt idx="205">
                  <c:v>7</c:v>
                </c:pt>
                <c:pt idx="206">
                  <c:v>11</c:v>
                </c:pt>
                <c:pt idx="207">
                  <c:v>10</c:v>
                </c:pt>
                <c:pt idx="208">
                  <c:v>13</c:v>
                </c:pt>
                <c:pt idx="209">
                  <c:v>12</c:v>
                </c:pt>
                <c:pt idx="210">
                  <c:v>2</c:v>
                </c:pt>
                <c:pt idx="211">
                  <c:v>7</c:v>
                </c:pt>
                <c:pt idx="212">
                  <c:v>19</c:v>
                </c:pt>
                <c:pt idx="213">
                  <c:v>16</c:v>
                </c:pt>
                <c:pt idx="214">
                  <c:v>13</c:v>
                </c:pt>
                <c:pt idx="215">
                  <c:v>5</c:v>
                </c:pt>
                <c:pt idx="216">
                  <c:v>7</c:v>
                </c:pt>
                <c:pt idx="217">
                  <c:v>17</c:v>
                </c:pt>
                <c:pt idx="218">
                  <c:v>16</c:v>
                </c:pt>
                <c:pt idx="219">
                  <c:v>3</c:v>
                </c:pt>
                <c:pt idx="220">
                  <c:v>15</c:v>
                </c:pt>
                <c:pt idx="221">
                  <c:v>14</c:v>
                </c:pt>
                <c:pt idx="222">
                  <c:v>4</c:v>
                </c:pt>
                <c:pt idx="223">
                  <c:v>6</c:v>
                </c:pt>
                <c:pt idx="224">
                  <c:v>1</c:v>
                </c:pt>
                <c:pt idx="225">
                  <c:v>8</c:v>
                </c:pt>
                <c:pt idx="226">
                  <c:v>4</c:v>
                </c:pt>
                <c:pt idx="227">
                  <c:v>11</c:v>
                </c:pt>
                <c:pt idx="228">
                  <c:v>18</c:v>
                </c:pt>
                <c:pt idx="229">
                  <c:v>17</c:v>
                </c:pt>
                <c:pt idx="230">
                  <c:v>17</c:v>
                </c:pt>
                <c:pt idx="231">
                  <c:v>2</c:v>
                </c:pt>
                <c:pt idx="232">
                  <c:v>14</c:v>
                </c:pt>
                <c:pt idx="233">
                  <c:v>17</c:v>
                </c:pt>
                <c:pt idx="234">
                  <c:v>18</c:v>
                </c:pt>
                <c:pt idx="235">
                  <c:v>19</c:v>
                </c:pt>
                <c:pt idx="236">
                  <c:v>18</c:v>
                </c:pt>
                <c:pt idx="237">
                  <c:v>16</c:v>
                </c:pt>
                <c:pt idx="238">
                  <c:v>8</c:v>
                </c:pt>
                <c:pt idx="239">
                  <c:v>1</c:v>
                </c:pt>
                <c:pt idx="240">
                  <c:v>10</c:v>
                </c:pt>
                <c:pt idx="241">
                  <c:v>15</c:v>
                </c:pt>
                <c:pt idx="242">
                  <c:v>6</c:v>
                </c:pt>
                <c:pt idx="243">
                  <c:v>9</c:v>
                </c:pt>
                <c:pt idx="244">
                  <c:v>7</c:v>
                </c:pt>
                <c:pt idx="245">
                  <c:v>7</c:v>
                </c:pt>
                <c:pt idx="246">
                  <c:v>18</c:v>
                </c:pt>
                <c:pt idx="247">
                  <c:v>18</c:v>
                </c:pt>
                <c:pt idx="248">
                  <c:v>16</c:v>
                </c:pt>
                <c:pt idx="249">
                  <c:v>3</c:v>
                </c:pt>
                <c:pt idx="250">
                  <c:v>16</c:v>
                </c:pt>
                <c:pt idx="251">
                  <c:v>10</c:v>
                </c:pt>
                <c:pt idx="252">
                  <c:v>7</c:v>
                </c:pt>
                <c:pt idx="253">
                  <c:v>12</c:v>
                </c:pt>
                <c:pt idx="254">
                  <c:v>1</c:v>
                </c:pt>
                <c:pt idx="255">
                  <c:v>4</c:v>
                </c:pt>
                <c:pt idx="256">
                  <c:v>10</c:v>
                </c:pt>
                <c:pt idx="257">
                  <c:v>19</c:v>
                </c:pt>
                <c:pt idx="258">
                  <c:v>19</c:v>
                </c:pt>
                <c:pt idx="259">
                  <c:v>19</c:v>
                </c:pt>
                <c:pt idx="260">
                  <c:v>18</c:v>
                </c:pt>
                <c:pt idx="261">
                  <c:v>14</c:v>
                </c:pt>
                <c:pt idx="262">
                  <c:v>5</c:v>
                </c:pt>
                <c:pt idx="263">
                  <c:v>17</c:v>
                </c:pt>
                <c:pt idx="264">
                  <c:v>8</c:v>
                </c:pt>
                <c:pt idx="265">
                  <c:v>6</c:v>
                </c:pt>
                <c:pt idx="266">
                  <c:v>12</c:v>
                </c:pt>
                <c:pt idx="267">
                  <c:v>7</c:v>
                </c:pt>
                <c:pt idx="268">
                  <c:v>11</c:v>
                </c:pt>
                <c:pt idx="269">
                  <c:v>2</c:v>
                </c:pt>
                <c:pt idx="270">
                  <c:v>9</c:v>
                </c:pt>
                <c:pt idx="271">
                  <c:v>1</c:v>
                </c:pt>
                <c:pt idx="272">
                  <c:v>6</c:v>
                </c:pt>
                <c:pt idx="273">
                  <c:v>15</c:v>
                </c:pt>
                <c:pt idx="274">
                  <c:v>11</c:v>
                </c:pt>
                <c:pt idx="275">
                  <c:v>7</c:v>
                </c:pt>
                <c:pt idx="276">
                  <c:v>13</c:v>
                </c:pt>
                <c:pt idx="277">
                  <c:v>5</c:v>
                </c:pt>
                <c:pt idx="278">
                  <c:v>16</c:v>
                </c:pt>
                <c:pt idx="279">
                  <c:v>18</c:v>
                </c:pt>
                <c:pt idx="280">
                  <c:v>14</c:v>
                </c:pt>
                <c:pt idx="281">
                  <c:v>14</c:v>
                </c:pt>
                <c:pt idx="282">
                  <c:v>2</c:v>
                </c:pt>
                <c:pt idx="283">
                  <c:v>18</c:v>
                </c:pt>
                <c:pt idx="284">
                  <c:v>6</c:v>
                </c:pt>
                <c:pt idx="285">
                  <c:v>6</c:v>
                </c:pt>
                <c:pt idx="286">
                  <c:v>6</c:v>
                </c:pt>
                <c:pt idx="287">
                  <c:v>5</c:v>
                </c:pt>
                <c:pt idx="288">
                  <c:v>15</c:v>
                </c:pt>
                <c:pt idx="289">
                  <c:v>6</c:v>
                </c:pt>
                <c:pt idx="290">
                  <c:v>11</c:v>
                </c:pt>
                <c:pt idx="291">
                  <c:v>4</c:v>
                </c:pt>
                <c:pt idx="292">
                  <c:v>14</c:v>
                </c:pt>
                <c:pt idx="293">
                  <c:v>18</c:v>
                </c:pt>
                <c:pt idx="294">
                  <c:v>3</c:v>
                </c:pt>
                <c:pt idx="295">
                  <c:v>9</c:v>
                </c:pt>
                <c:pt idx="296">
                  <c:v>2</c:v>
                </c:pt>
                <c:pt idx="297">
                  <c:v>12</c:v>
                </c:pt>
                <c:pt idx="298">
                  <c:v>3</c:v>
                </c:pt>
                <c:pt idx="299">
                  <c:v>8</c:v>
                </c:pt>
                <c:pt idx="300">
                  <c:v>11</c:v>
                </c:pt>
                <c:pt idx="301">
                  <c:v>19</c:v>
                </c:pt>
                <c:pt idx="302">
                  <c:v>19</c:v>
                </c:pt>
                <c:pt idx="303">
                  <c:v>18</c:v>
                </c:pt>
                <c:pt idx="304">
                  <c:v>1</c:v>
                </c:pt>
                <c:pt idx="305">
                  <c:v>11</c:v>
                </c:pt>
                <c:pt idx="306">
                  <c:v>16</c:v>
                </c:pt>
                <c:pt idx="307">
                  <c:v>14</c:v>
                </c:pt>
                <c:pt idx="308">
                  <c:v>6</c:v>
                </c:pt>
                <c:pt idx="309">
                  <c:v>11</c:v>
                </c:pt>
                <c:pt idx="310">
                  <c:v>14</c:v>
                </c:pt>
                <c:pt idx="311">
                  <c:v>2</c:v>
                </c:pt>
                <c:pt idx="312">
                  <c:v>10</c:v>
                </c:pt>
                <c:pt idx="313">
                  <c:v>19</c:v>
                </c:pt>
                <c:pt idx="314">
                  <c:v>18</c:v>
                </c:pt>
                <c:pt idx="315">
                  <c:v>16</c:v>
                </c:pt>
                <c:pt idx="316">
                  <c:v>15</c:v>
                </c:pt>
                <c:pt idx="317">
                  <c:v>5</c:v>
                </c:pt>
                <c:pt idx="318">
                  <c:v>12</c:v>
                </c:pt>
                <c:pt idx="319">
                  <c:v>13</c:v>
                </c:pt>
                <c:pt idx="320">
                  <c:v>6</c:v>
                </c:pt>
                <c:pt idx="321">
                  <c:v>10</c:v>
                </c:pt>
                <c:pt idx="322">
                  <c:v>10</c:v>
                </c:pt>
                <c:pt idx="323">
                  <c:v>13</c:v>
                </c:pt>
                <c:pt idx="324">
                  <c:v>14</c:v>
                </c:pt>
                <c:pt idx="325">
                  <c:v>11</c:v>
                </c:pt>
                <c:pt idx="326">
                  <c:v>8</c:v>
                </c:pt>
                <c:pt idx="327">
                  <c:v>11</c:v>
                </c:pt>
                <c:pt idx="328">
                  <c:v>15</c:v>
                </c:pt>
                <c:pt idx="329">
                  <c:v>16</c:v>
                </c:pt>
                <c:pt idx="330">
                  <c:v>17</c:v>
                </c:pt>
                <c:pt idx="331">
                  <c:v>18</c:v>
                </c:pt>
                <c:pt idx="332">
                  <c:v>3</c:v>
                </c:pt>
                <c:pt idx="333">
                  <c:v>14</c:v>
                </c:pt>
                <c:pt idx="334">
                  <c:v>7</c:v>
                </c:pt>
              </c:numCache>
            </c:numRef>
          </c:val>
          <c:smooth val="0"/>
          <c:extLst>
            <c:ext xmlns:c16="http://schemas.microsoft.com/office/drawing/2014/chart" uri="{C3380CC4-5D6E-409C-BE32-E72D297353CC}">
              <c16:uniqueId val="{0000000B-07EB-412D-9C22-25EB101CAB1F}"/>
            </c:ext>
          </c:extLst>
        </c:ser>
        <c:ser>
          <c:idx val="12"/>
          <c:order val="12"/>
          <c:tx>
            <c:strRef>
              <c:f>Sheet8!$Q$1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Sheet8!$Q$2:$Q$336</c:f>
              <c:numCache>
                <c:formatCode>General</c:formatCode>
                <c:ptCount val="335"/>
                <c:pt idx="0">
                  <c:v>5</c:v>
                </c:pt>
                <c:pt idx="1">
                  <c:v>3</c:v>
                </c:pt>
                <c:pt idx="2">
                  <c:v>6</c:v>
                </c:pt>
                <c:pt idx="3">
                  <c:v>4</c:v>
                </c:pt>
                <c:pt idx="4">
                  <c:v>10</c:v>
                </c:pt>
                <c:pt idx="5">
                  <c:v>1</c:v>
                </c:pt>
                <c:pt idx="6">
                  <c:v>2</c:v>
                </c:pt>
                <c:pt idx="7">
                  <c:v>13</c:v>
                </c:pt>
                <c:pt idx="8">
                  <c:v>5</c:v>
                </c:pt>
                <c:pt idx="9">
                  <c:v>18</c:v>
                </c:pt>
                <c:pt idx="10">
                  <c:v>17</c:v>
                </c:pt>
                <c:pt idx="11">
                  <c:v>11</c:v>
                </c:pt>
                <c:pt idx="12">
                  <c:v>10</c:v>
                </c:pt>
                <c:pt idx="13">
                  <c:v>8</c:v>
                </c:pt>
                <c:pt idx="14">
                  <c:v>1</c:v>
                </c:pt>
                <c:pt idx="15">
                  <c:v>10</c:v>
                </c:pt>
                <c:pt idx="16">
                  <c:v>15</c:v>
                </c:pt>
                <c:pt idx="17">
                  <c:v>5</c:v>
                </c:pt>
                <c:pt idx="18">
                  <c:v>16</c:v>
                </c:pt>
                <c:pt idx="19">
                  <c:v>15</c:v>
                </c:pt>
                <c:pt idx="20">
                  <c:v>5</c:v>
                </c:pt>
                <c:pt idx="21">
                  <c:v>13</c:v>
                </c:pt>
                <c:pt idx="22">
                  <c:v>13</c:v>
                </c:pt>
                <c:pt idx="23">
                  <c:v>9</c:v>
                </c:pt>
                <c:pt idx="24">
                  <c:v>3</c:v>
                </c:pt>
                <c:pt idx="25">
                  <c:v>12</c:v>
                </c:pt>
                <c:pt idx="26">
                  <c:v>11</c:v>
                </c:pt>
                <c:pt idx="27">
                  <c:v>13</c:v>
                </c:pt>
                <c:pt idx="28">
                  <c:v>12</c:v>
                </c:pt>
                <c:pt idx="29">
                  <c:v>9</c:v>
                </c:pt>
                <c:pt idx="30">
                  <c:v>17</c:v>
                </c:pt>
                <c:pt idx="31">
                  <c:v>4</c:v>
                </c:pt>
                <c:pt idx="32">
                  <c:v>13</c:v>
                </c:pt>
                <c:pt idx="33">
                  <c:v>7</c:v>
                </c:pt>
                <c:pt idx="34">
                  <c:v>19</c:v>
                </c:pt>
                <c:pt idx="35">
                  <c:v>15</c:v>
                </c:pt>
                <c:pt idx="36">
                  <c:v>11</c:v>
                </c:pt>
                <c:pt idx="37">
                  <c:v>7</c:v>
                </c:pt>
                <c:pt idx="38">
                  <c:v>2</c:v>
                </c:pt>
                <c:pt idx="39">
                  <c:v>4</c:v>
                </c:pt>
                <c:pt idx="40">
                  <c:v>18</c:v>
                </c:pt>
                <c:pt idx="41">
                  <c:v>18</c:v>
                </c:pt>
                <c:pt idx="42">
                  <c:v>16</c:v>
                </c:pt>
                <c:pt idx="43">
                  <c:v>10</c:v>
                </c:pt>
                <c:pt idx="44">
                  <c:v>15</c:v>
                </c:pt>
                <c:pt idx="45">
                  <c:v>3</c:v>
                </c:pt>
                <c:pt idx="46">
                  <c:v>6</c:v>
                </c:pt>
                <c:pt idx="47">
                  <c:v>17</c:v>
                </c:pt>
                <c:pt idx="48">
                  <c:v>18</c:v>
                </c:pt>
                <c:pt idx="49">
                  <c:v>10</c:v>
                </c:pt>
                <c:pt idx="50">
                  <c:v>18</c:v>
                </c:pt>
                <c:pt idx="51">
                  <c:v>18</c:v>
                </c:pt>
                <c:pt idx="52">
                  <c:v>13</c:v>
                </c:pt>
                <c:pt idx="53">
                  <c:v>10</c:v>
                </c:pt>
                <c:pt idx="54">
                  <c:v>18</c:v>
                </c:pt>
                <c:pt idx="55">
                  <c:v>5</c:v>
                </c:pt>
                <c:pt idx="56">
                  <c:v>13</c:v>
                </c:pt>
                <c:pt idx="57">
                  <c:v>8</c:v>
                </c:pt>
                <c:pt idx="58">
                  <c:v>16</c:v>
                </c:pt>
                <c:pt idx="59">
                  <c:v>12</c:v>
                </c:pt>
                <c:pt idx="60">
                  <c:v>7</c:v>
                </c:pt>
                <c:pt idx="61">
                  <c:v>6</c:v>
                </c:pt>
                <c:pt idx="62">
                  <c:v>15</c:v>
                </c:pt>
                <c:pt idx="63">
                  <c:v>11</c:v>
                </c:pt>
                <c:pt idx="64">
                  <c:v>18</c:v>
                </c:pt>
                <c:pt idx="65">
                  <c:v>11</c:v>
                </c:pt>
                <c:pt idx="66">
                  <c:v>7</c:v>
                </c:pt>
                <c:pt idx="67">
                  <c:v>12</c:v>
                </c:pt>
                <c:pt idx="68">
                  <c:v>2</c:v>
                </c:pt>
                <c:pt idx="69">
                  <c:v>6</c:v>
                </c:pt>
                <c:pt idx="70">
                  <c:v>18</c:v>
                </c:pt>
                <c:pt idx="71">
                  <c:v>11</c:v>
                </c:pt>
                <c:pt idx="72">
                  <c:v>14</c:v>
                </c:pt>
                <c:pt idx="73">
                  <c:v>18</c:v>
                </c:pt>
                <c:pt idx="74">
                  <c:v>19</c:v>
                </c:pt>
                <c:pt idx="75">
                  <c:v>1</c:v>
                </c:pt>
                <c:pt idx="76">
                  <c:v>6</c:v>
                </c:pt>
                <c:pt idx="77">
                  <c:v>16</c:v>
                </c:pt>
                <c:pt idx="78">
                  <c:v>7</c:v>
                </c:pt>
                <c:pt idx="79">
                  <c:v>10</c:v>
                </c:pt>
                <c:pt idx="80">
                  <c:v>13</c:v>
                </c:pt>
                <c:pt idx="81">
                  <c:v>2</c:v>
                </c:pt>
                <c:pt idx="82">
                  <c:v>2</c:v>
                </c:pt>
                <c:pt idx="83">
                  <c:v>13</c:v>
                </c:pt>
                <c:pt idx="84">
                  <c:v>11</c:v>
                </c:pt>
                <c:pt idx="85">
                  <c:v>12</c:v>
                </c:pt>
                <c:pt idx="86">
                  <c:v>12</c:v>
                </c:pt>
                <c:pt idx="87">
                  <c:v>18</c:v>
                </c:pt>
                <c:pt idx="88">
                  <c:v>8</c:v>
                </c:pt>
                <c:pt idx="89">
                  <c:v>10</c:v>
                </c:pt>
                <c:pt idx="90">
                  <c:v>5</c:v>
                </c:pt>
                <c:pt idx="91">
                  <c:v>16</c:v>
                </c:pt>
                <c:pt idx="92">
                  <c:v>13</c:v>
                </c:pt>
                <c:pt idx="93">
                  <c:v>11</c:v>
                </c:pt>
                <c:pt idx="94">
                  <c:v>17</c:v>
                </c:pt>
                <c:pt idx="95">
                  <c:v>3</c:v>
                </c:pt>
                <c:pt idx="96">
                  <c:v>12</c:v>
                </c:pt>
                <c:pt idx="97">
                  <c:v>16</c:v>
                </c:pt>
                <c:pt idx="98">
                  <c:v>5</c:v>
                </c:pt>
                <c:pt idx="99">
                  <c:v>3</c:v>
                </c:pt>
                <c:pt idx="100">
                  <c:v>6</c:v>
                </c:pt>
                <c:pt idx="101">
                  <c:v>8</c:v>
                </c:pt>
                <c:pt idx="102">
                  <c:v>10</c:v>
                </c:pt>
                <c:pt idx="103">
                  <c:v>13</c:v>
                </c:pt>
                <c:pt idx="104">
                  <c:v>5</c:v>
                </c:pt>
                <c:pt idx="105">
                  <c:v>18</c:v>
                </c:pt>
                <c:pt idx="106">
                  <c:v>12</c:v>
                </c:pt>
                <c:pt idx="107">
                  <c:v>17</c:v>
                </c:pt>
                <c:pt idx="108">
                  <c:v>16</c:v>
                </c:pt>
                <c:pt idx="109">
                  <c:v>13</c:v>
                </c:pt>
                <c:pt idx="110">
                  <c:v>9</c:v>
                </c:pt>
                <c:pt idx="111">
                  <c:v>17</c:v>
                </c:pt>
                <c:pt idx="112">
                  <c:v>10</c:v>
                </c:pt>
                <c:pt idx="113">
                  <c:v>7</c:v>
                </c:pt>
                <c:pt idx="114">
                  <c:v>6</c:v>
                </c:pt>
                <c:pt idx="115">
                  <c:v>9</c:v>
                </c:pt>
                <c:pt idx="116">
                  <c:v>12</c:v>
                </c:pt>
                <c:pt idx="117">
                  <c:v>13</c:v>
                </c:pt>
                <c:pt idx="118">
                  <c:v>12</c:v>
                </c:pt>
                <c:pt idx="119">
                  <c:v>19</c:v>
                </c:pt>
                <c:pt idx="120">
                  <c:v>18</c:v>
                </c:pt>
                <c:pt idx="121">
                  <c:v>15</c:v>
                </c:pt>
                <c:pt idx="122">
                  <c:v>4</c:v>
                </c:pt>
                <c:pt idx="123">
                  <c:v>16</c:v>
                </c:pt>
                <c:pt idx="124">
                  <c:v>6</c:v>
                </c:pt>
                <c:pt idx="125">
                  <c:v>18</c:v>
                </c:pt>
                <c:pt idx="126">
                  <c:v>19</c:v>
                </c:pt>
                <c:pt idx="127">
                  <c:v>19</c:v>
                </c:pt>
                <c:pt idx="128">
                  <c:v>19</c:v>
                </c:pt>
                <c:pt idx="129">
                  <c:v>18</c:v>
                </c:pt>
                <c:pt idx="130">
                  <c:v>15</c:v>
                </c:pt>
                <c:pt idx="131">
                  <c:v>2</c:v>
                </c:pt>
                <c:pt idx="132">
                  <c:v>2</c:v>
                </c:pt>
                <c:pt idx="133">
                  <c:v>15</c:v>
                </c:pt>
                <c:pt idx="134">
                  <c:v>15</c:v>
                </c:pt>
                <c:pt idx="135">
                  <c:v>18</c:v>
                </c:pt>
                <c:pt idx="136">
                  <c:v>2</c:v>
                </c:pt>
                <c:pt idx="137">
                  <c:v>18</c:v>
                </c:pt>
                <c:pt idx="138">
                  <c:v>19</c:v>
                </c:pt>
                <c:pt idx="139">
                  <c:v>18</c:v>
                </c:pt>
                <c:pt idx="140">
                  <c:v>2</c:v>
                </c:pt>
                <c:pt idx="141">
                  <c:v>8</c:v>
                </c:pt>
                <c:pt idx="142">
                  <c:v>16</c:v>
                </c:pt>
                <c:pt idx="143">
                  <c:v>15</c:v>
                </c:pt>
                <c:pt idx="144">
                  <c:v>16</c:v>
                </c:pt>
                <c:pt idx="145">
                  <c:v>3</c:v>
                </c:pt>
                <c:pt idx="146">
                  <c:v>13</c:v>
                </c:pt>
                <c:pt idx="147">
                  <c:v>17</c:v>
                </c:pt>
                <c:pt idx="148">
                  <c:v>14</c:v>
                </c:pt>
                <c:pt idx="149">
                  <c:v>14</c:v>
                </c:pt>
                <c:pt idx="150">
                  <c:v>8</c:v>
                </c:pt>
                <c:pt idx="151">
                  <c:v>4</c:v>
                </c:pt>
                <c:pt idx="152">
                  <c:v>18</c:v>
                </c:pt>
                <c:pt idx="153">
                  <c:v>19</c:v>
                </c:pt>
                <c:pt idx="154">
                  <c:v>18</c:v>
                </c:pt>
                <c:pt idx="155">
                  <c:v>14</c:v>
                </c:pt>
                <c:pt idx="156">
                  <c:v>7</c:v>
                </c:pt>
                <c:pt idx="157">
                  <c:v>17</c:v>
                </c:pt>
                <c:pt idx="158">
                  <c:v>16</c:v>
                </c:pt>
                <c:pt idx="159">
                  <c:v>19</c:v>
                </c:pt>
                <c:pt idx="160">
                  <c:v>16</c:v>
                </c:pt>
                <c:pt idx="161">
                  <c:v>18</c:v>
                </c:pt>
                <c:pt idx="162">
                  <c:v>17</c:v>
                </c:pt>
                <c:pt idx="163">
                  <c:v>3</c:v>
                </c:pt>
                <c:pt idx="164">
                  <c:v>8</c:v>
                </c:pt>
                <c:pt idx="165">
                  <c:v>16</c:v>
                </c:pt>
                <c:pt idx="166">
                  <c:v>17</c:v>
                </c:pt>
                <c:pt idx="167">
                  <c:v>17</c:v>
                </c:pt>
                <c:pt idx="168">
                  <c:v>9</c:v>
                </c:pt>
                <c:pt idx="169">
                  <c:v>14</c:v>
                </c:pt>
                <c:pt idx="170">
                  <c:v>7</c:v>
                </c:pt>
                <c:pt idx="171">
                  <c:v>6</c:v>
                </c:pt>
                <c:pt idx="172">
                  <c:v>6</c:v>
                </c:pt>
                <c:pt idx="173">
                  <c:v>3</c:v>
                </c:pt>
                <c:pt idx="174">
                  <c:v>9</c:v>
                </c:pt>
                <c:pt idx="175">
                  <c:v>6</c:v>
                </c:pt>
                <c:pt idx="176">
                  <c:v>11</c:v>
                </c:pt>
                <c:pt idx="177">
                  <c:v>2</c:v>
                </c:pt>
                <c:pt idx="178">
                  <c:v>6</c:v>
                </c:pt>
                <c:pt idx="179">
                  <c:v>1</c:v>
                </c:pt>
                <c:pt idx="180">
                  <c:v>11</c:v>
                </c:pt>
                <c:pt idx="181">
                  <c:v>10</c:v>
                </c:pt>
                <c:pt idx="182">
                  <c:v>16</c:v>
                </c:pt>
                <c:pt idx="183">
                  <c:v>8</c:v>
                </c:pt>
                <c:pt idx="184">
                  <c:v>14</c:v>
                </c:pt>
                <c:pt idx="185">
                  <c:v>6</c:v>
                </c:pt>
                <c:pt idx="186">
                  <c:v>4</c:v>
                </c:pt>
                <c:pt idx="187">
                  <c:v>17</c:v>
                </c:pt>
                <c:pt idx="188">
                  <c:v>17</c:v>
                </c:pt>
                <c:pt idx="189">
                  <c:v>8</c:v>
                </c:pt>
                <c:pt idx="190">
                  <c:v>16</c:v>
                </c:pt>
                <c:pt idx="191">
                  <c:v>9</c:v>
                </c:pt>
                <c:pt idx="192">
                  <c:v>12</c:v>
                </c:pt>
                <c:pt idx="193">
                  <c:v>18</c:v>
                </c:pt>
                <c:pt idx="194">
                  <c:v>2</c:v>
                </c:pt>
                <c:pt idx="195">
                  <c:v>14</c:v>
                </c:pt>
                <c:pt idx="196">
                  <c:v>17</c:v>
                </c:pt>
                <c:pt idx="197">
                  <c:v>17</c:v>
                </c:pt>
                <c:pt idx="198">
                  <c:v>19</c:v>
                </c:pt>
                <c:pt idx="199">
                  <c:v>18</c:v>
                </c:pt>
                <c:pt idx="200">
                  <c:v>19</c:v>
                </c:pt>
                <c:pt idx="201">
                  <c:v>17</c:v>
                </c:pt>
                <c:pt idx="202">
                  <c:v>10</c:v>
                </c:pt>
                <c:pt idx="203">
                  <c:v>2</c:v>
                </c:pt>
                <c:pt idx="204">
                  <c:v>5</c:v>
                </c:pt>
                <c:pt idx="205">
                  <c:v>16</c:v>
                </c:pt>
                <c:pt idx="206">
                  <c:v>15</c:v>
                </c:pt>
                <c:pt idx="207">
                  <c:v>16</c:v>
                </c:pt>
                <c:pt idx="208">
                  <c:v>17</c:v>
                </c:pt>
                <c:pt idx="209">
                  <c:v>2</c:v>
                </c:pt>
                <c:pt idx="210">
                  <c:v>13</c:v>
                </c:pt>
                <c:pt idx="211">
                  <c:v>14</c:v>
                </c:pt>
                <c:pt idx="212">
                  <c:v>8</c:v>
                </c:pt>
                <c:pt idx="213">
                  <c:v>3</c:v>
                </c:pt>
                <c:pt idx="214">
                  <c:v>1</c:v>
                </c:pt>
                <c:pt idx="215">
                  <c:v>13</c:v>
                </c:pt>
                <c:pt idx="216">
                  <c:v>2</c:v>
                </c:pt>
                <c:pt idx="217">
                  <c:v>1</c:v>
                </c:pt>
                <c:pt idx="218">
                  <c:v>12</c:v>
                </c:pt>
                <c:pt idx="219">
                  <c:v>12</c:v>
                </c:pt>
                <c:pt idx="220">
                  <c:v>17</c:v>
                </c:pt>
                <c:pt idx="221">
                  <c:v>7</c:v>
                </c:pt>
                <c:pt idx="222">
                  <c:v>12</c:v>
                </c:pt>
                <c:pt idx="223">
                  <c:v>18</c:v>
                </c:pt>
                <c:pt idx="224">
                  <c:v>5</c:v>
                </c:pt>
                <c:pt idx="225">
                  <c:v>6</c:v>
                </c:pt>
                <c:pt idx="226">
                  <c:v>3</c:v>
                </c:pt>
                <c:pt idx="227">
                  <c:v>15</c:v>
                </c:pt>
                <c:pt idx="228">
                  <c:v>19</c:v>
                </c:pt>
                <c:pt idx="229">
                  <c:v>2</c:v>
                </c:pt>
                <c:pt idx="230">
                  <c:v>18</c:v>
                </c:pt>
                <c:pt idx="231">
                  <c:v>19</c:v>
                </c:pt>
                <c:pt idx="232">
                  <c:v>19</c:v>
                </c:pt>
                <c:pt idx="233">
                  <c:v>19</c:v>
                </c:pt>
                <c:pt idx="234">
                  <c:v>14</c:v>
                </c:pt>
                <c:pt idx="235">
                  <c:v>11</c:v>
                </c:pt>
                <c:pt idx="236">
                  <c:v>15</c:v>
                </c:pt>
                <c:pt idx="237">
                  <c:v>14</c:v>
                </c:pt>
                <c:pt idx="238">
                  <c:v>17</c:v>
                </c:pt>
                <c:pt idx="239">
                  <c:v>13</c:v>
                </c:pt>
                <c:pt idx="240">
                  <c:v>9</c:v>
                </c:pt>
                <c:pt idx="241">
                  <c:v>13</c:v>
                </c:pt>
                <c:pt idx="242">
                  <c:v>12</c:v>
                </c:pt>
                <c:pt idx="243">
                  <c:v>19</c:v>
                </c:pt>
                <c:pt idx="244">
                  <c:v>5</c:v>
                </c:pt>
                <c:pt idx="245">
                  <c:v>15</c:v>
                </c:pt>
                <c:pt idx="246">
                  <c:v>7</c:v>
                </c:pt>
                <c:pt idx="247">
                  <c:v>15</c:v>
                </c:pt>
                <c:pt idx="248">
                  <c:v>5</c:v>
                </c:pt>
                <c:pt idx="249">
                  <c:v>17</c:v>
                </c:pt>
                <c:pt idx="250">
                  <c:v>10</c:v>
                </c:pt>
                <c:pt idx="251">
                  <c:v>8</c:v>
                </c:pt>
                <c:pt idx="252">
                  <c:v>5</c:v>
                </c:pt>
                <c:pt idx="253">
                  <c:v>15</c:v>
                </c:pt>
                <c:pt idx="254">
                  <c:v>11</c:v>
                </c:pt>
                <c:pt idx="255">
                  <c:v>6</c:v>
                </c:pt>
                <c:pt idx="256">
                  <c:v>11</c:v>
                </c:pt>
                <c:pt idx="257">
                  <c:v>13</c:v>
                </c:pt>
                <c:pt idx="258">
                  <c:v>18</c:v>
                </c:pt>
                <c:pt idx="259">
                  <c:v>10</c:v>
                </c:pt>
                <c:pt idx="260">
                  <c:v>2</c:v>
                </c:pt>
                <c:pt idx="261">
                  <c:v>5</c:v>
                </c:pt>
                <c:pt idx="262">
                  <c:v>3</c:v>
                </c:pt>
                <c:pt idx="263">
                  <c:v>4</c:v>
                </c:pt>
                <c:pt idx="264">
                  <c:v>12</c:v>
                </c:pt>
                <c:pt idx="265">
                  <c:v>1</c:v>
                </c:pt>
                <c:pt idx="266">
                  <c:v>2</c:v>
                </c:pt>
                <c:pt idx="267">
                  <c:v>12</c:v>
                </c:pt>
                <c:pt idx="268">
                  <c:v>9</c:v>
                </c:pt>
                <c:pt idx="269">
                  <c:v>14</c:v>
                </c:pt>
                <c:pt idx="270">
                  <c:v>8</c:v>
                </c:pt>
                <c:pt idx="271">
                  <c:v>14</c:v>
                </c:pt>
                <c:pt idx="272">
                  <c:v>13</c:v>
                </c:pt>
                <c:pt idx="273">
                  <c:v>17</c:v>
                </c:pt>
                <c:pt idx="274">
                  <c:v>17</c:v>
                </c:pt>
                <c:pt idx="275">
                  <c:v>12</c:v>
                </c:pt>
                <c:pt idx="276">
                  <c:v>18</c:v>
                </c:pt>
                <c:pt idx="277">
                  <c:v>10</c:v>
                </c:pt>
                <c:pt idx="278">
                  <c:v>7</c:v>
                </c:pt>
                <c:pt idx="279">
                  <c:v>19</c:v>
                </c:pt>
                <c:pt idx="280">
                  <c:v>5</c:v>
                </c:pt>
                <c:pt idx="281">
                  <c:v>1</c:v>
                </c:pt>
                <c:pt idx="282">
                  <c:v>10</c:v>
                </c:pt>
                <c:pt idx="283">
                  <c:v>6</c:v>
                </c:pt>
                <c:pt idx="284">
                  <c:v>19</c:v>
                </c:pt>
                <c:pt idx="285">
                  <c:v>9</c:v>
                </c:pt>
                <c:pt idx="286">
                  <c:v>17</c:v>
                </c:pt>
                <c:pt idx="287">
                  <c:v>10</c:v>
                </c:pt>
                <c:pt idx="288">
                  <c:v>5</c:v>
                </c:pt>
                <c:pt idx="289">
                  <c:v>17</c:v>
                </c:pt>
                <c:pt idx="290">
                  <c:v>8</c:v>
                </c:pt>
                <c:pt idx="291">
                  <c:v>17</c:v>
                </c:pt>
                <c:pt idx="292">
                  <c:v>10</c:v>
                </c:pt>
                <c:pt idx="293">
                  <c:v>14</c:v>
                </c:pt>
                <c:pt idx="294">
                  <c:v>10</c:v>
                </c:pt>
                <c:pt idx="295">
                  <c:v>18</c:v>
                </c:pt>
                <c:pt idx="296">
                  <c:v>17</c:v>
                </c:pt>
                <c:pt idx="297">
                  <c:v>10</c:v>
                </c:pt>
                <c:pt idx="298">
                  <c:v>5</c:v>
                </c:pt>
                <c:pt idx="299">
                  <c:v>15</c:v>
                </c:pt>
                <c:pt idx="300">
                  <c:v>8</c:v>
                </c:pt>
                <c:pt idx="301">
                  <c:v>8</c:v>
                </c:pt>
                <c:pt idx="302">
                  <c:v>8</c:v>
                </c:pt>
                <c:pt idx="303">
                  <c:v>11</c:v>
                </c:pt>
                <c:pt idx="304">
                  <c:v>15</c:v>
                </c:pt>
                <c:pt idx="305">
                  <c:v>9</c:v>
                </c:pt>
                <c:pt idx="306">
                  <c:v>4</c:v>
                </c:pt>
                <c:pt idx="307">
                  <c:v>19</c:v>
                </c:pt>
                <c:pt idx="308">
                  <c:v>15</c:v>
                </c:pt>
                <c:pt idx="309">
                  <c:v>2</c:v>
                </c:pt>
                <c:pt idx="310">
                  <c:v>19</c:v>
                </c:pt>
                <c:pt idx="311">
                  <c:v>4</c:v>
                </c:pt>
                <c:pt idx="312">
                  <c:v>6</c:v>
                </c:pt>
                <c:pt idx="313">
                  <c:v>7</c:v>
                </c:pt>
                <c:pt idx="314">
                  <c:v>13</c:v>
                </c:pt>
                <c:pt idx="315">
                  <c:v>13</c:v>
                </c:pt>
                <c:pt idx="316">
                  <c:v>9</c:v>
                </c:pt>
                <c:pt idx="317">
                  <c:v>13</c:v>
                </c:pt>
                <c:pt idx="318">
                  <c:v>3</c:v>
                </c:pt>
                <c:pt idx="319">
                  <c:v>4</c:v>
                </c:pt>
                <c:pt idx="320">
                  <c:v>14</c:v>
                </c:pt>
                <c:pt idx="321">
                  <c:v>1</c:v>
                </c:pt>
                <c:pt idx="322">
                  <c:v>11</c:v>
                </c:pt>
                <c:pt idx="323">
                  <c:v>9</c:v>
                </c:pt>
                <c:pt idx="324">
                  <c:v>10</c:v>
                </c:pt>
                <c:pt idx="325">
                  <c:v>15</c:v>
                </c:pt>
                <c:pt idx="326">
                  <c:v>12</c:v>
                </c:pt>
                <c:pt idx="327">
                  <c:v>3</c:v>
                </c:pt>
                <c:pt idx="328">
                  <c:v>2</c:v>
                </c:pt>
                <c:pt idx="329">
                  <c:v>8</c:v>
                </c:pt>
                <c:pt idx="330">
                  <c:v>2</c:v>
                </c:pt>
                <c:pt idx="331">
                  <c:v>11</c:v>
                </c:pt>
                <c:pt idx="332">
                  <c:v>13</c:v>
                </c:pt>
                <c:pt idx="333">
                  <c:v>2</c:v>
                </c:pt>
                <c:pt idx="334">
                  <c:v>19</c:v>
                </c:pt>
              </c:numCache>
            </c:numRef>
          </c:val>
          <c:smooth val="0"/>
          <c:extLst>
            <c:ext xmlns:c16="http://schemas.microsoft.com/office/drawing/2014/chart" uri="{C3380CC4-5D6E-409C-BE32-E72D297353CC}">
              <c16:uniqueId val="{0000000C-07EB-412D-9C22-25EB101CAB1F}"/>
            </c:ext>
          </c:extLst>
        </c:ser>
        <c:ser>
          <c:idx val="13"/>
          <c:order val="13"/>
          <c:tx>
            <c:strRef>
              <c:f>Sheet8!$R$1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Sheet8!$R$2:$R$336</c:f>
              <c:numCache>
                <c:formatCode>General</c:formatCode>
                <c:ptCount val="335"/>
                <c:pt idx="0">
                  <c:v>15</c:v>
                </c:pt>
                <c:pt idx="1">
                  <c:v>10</c:v>
                </c:pt>
                <c:pt idx="2">
                  <c:v>3</c:v>
                </c:pt>
                <c:pt idx="3">
                  <c:v>15</c:v>
                </c:pt>
                <c:pt idx="4">
                  <c:v>1</c:v>
                </c:pt>
                <c:pt idx="5">
                  <c:v>7</c:v>
                </c:pt>
                <c:pt idx="6">
                  <c:v>7</c:v>
                </c:pt>
                <c:pt idx="7">
                  <c:v>15</c:v>
                </c:pt>
                <c:pt idx="8">
                  <c:v>2</c:v>
                </c:pt>
                <c:pt idx="9">
                  <c:v>5</c:v>
                </c:pt>
                <c:pt idx="10">
                  <c:v>2</c:v>
                </c:pt>
                <c:pt idx="11">
                  <c:v>1</c:v>
                </c:pt>
                <c:pt idx="12">
                  <c:v>8</c:v>
                </c:pt>
                <c:pt idx="13">
                  <c:v>14</c:v>
                </c:pt>
                <c:pt idx="14">
                  <c:v>10</c:v>
                </c:pt>
                <c:pt idx="15">
                  <c:v>7</c:v>
                </c:pt>
                <c:pt idx="16">
                  <c:v>1</c:v>
                </c:pt>
                <c:pt idx="17">
                  <c:v>1</c:v>
                </c:pt>
                <c:pt idx="18">
                  <c:v>10</c:v>
                </c:pt>
                <c:pt idx="19">
                  <c:v>4</c:v>
                </c:pt>
                <c:pt idx="20">
                  <c:v>1</c:v>
                </c:pt>
                <c:pt idx="21">
                  <c:v>10</c:v>
                </c:pt>
                <c:pt idx="22">
                  <c:v>14</c:v>
                </c:pt>
                <c:pt idx="23">
                  <c:v>1</c:v>
                </c:pt>
                <c:pt idx="24">
                  <c:v>4</c:v>
                </c:pt>
                <c:pt idx="25">
                  <c:v>14</c:v>
                </c:pt>
                <c:pt idx="26">
                  <c:v>2</c:v>
                </c:pt>
                <c:pt idx="27">
                  <c:v>10</c:v>
                </c:pt>
                <c:pt idx="28">
                  <c:v>11</c:v>
                </c:pt>
                <c:pt idx="29">
                  <c:v>12</c:v>
                </c:pt>
                <c:pt idx="30">
                  <c:v>1</c:v>
                </c:pt>
                <c:pt idx="31">
                  <c:v>10</c:v>
                </c:pt>
                <c:pt idx="32">
                  <c:v>18</c:v>
                </c:pt>
                <c:pt idx="33">
                  <c:v>12</c:v>
                </c:pt>
                <c:pt idx="34">
                  <c:v>9</c:v>
                </c:pt>
                <c:pt idx="35">
                  <c:v>7</c:v>
                </c:pt>
                <c:pt idx="36">
                  <c:v>13</c:v>
                </c:pt>
                <c:pt idx="37">
                  <c:v>15</c:v>
                </c:pt>
                <c:pt idx="38">
                  <c:v>7</c:v>
                </c:pt>
                <c:pt idx="39">
                  <c:v>15</c:v>
                </c:pt>
                <c:pt idx="40">
                  <c:v>15</c:v>
                </c:pt>
                <c:pt idx="41">
                  <c:v>7</c:v>
                </c:pt>
                <c:pt idx="42">
                  <c:v>15</c:v>
                </c:pt>
                <c:pt idx="43">
                  <c:v>16</c:v>
                </c:pt>
                <c:pt idx="44">
                  <c:v>8</c:v>
                </c:pt>
                <c:pt idx="45">
                  <c:v>10</c:v>
                </c:pt>
                <c:pt idx="46">
                  <c:v>17</c:v>
                </c:pt>
                <c:pt idx="47">
                  <c:v>14</c:v>
                </c:pt>
                <c:pt idx="48">
                  <c:v>9</c:v>
                </c:pt>
                <c:pt idx="49">
                  <c:v>18</c:v>
                </c:pt>
                <c:pt idx="50">
                  <c:v>10</c:v>
                </c:pt>
                <c:pt idx="51">
                  <c:v>9</c:v>
                </c:pt>
                <c:pt idx="52">
                  <c:v>12</c:v>
                </c:pt>
                <c:pt idx="53">
                  <c:v>5</c:v>
                </c:pt>
                <c:pt idx="54">
                  <c:v>16</c:v>
                </c:pt>
                <c:pt idx="55">
                  <c:v>8</c:v>
                </c:pt>
                <c:pt idx="56">
                  <c:v>10</c:v>
                </c:pt>
                <c:pt idx="57">
                  <c:v>14</c:v>
                </c:pt>
                <c:pt idx="58">
                  <c:v>15</c:v>
                </c:pt>
                <c:pt idx="59">
                  <c:v>3</c:v>
                </c:pt>
                <c:pt idx="60">
                  <c:v>12</c:v>
                </c:pt>
                <c:pt idx="61">
                  <c:v>12</c:v>
                </c:pt>
                <c:pt idx="62">
                  <c:v>6</c:v>
                </c:pt>
                <c:pt idx="63">
                  <c:v>3</c:v>
                </c:pt>
                <c:pt idx="64">
                  <c:v>11</c:v>
                </c:pt>
                <c:pt idx="65">
                  <c:v>3</c:v>
                </c:pt>
                <c:pt idx="66">
                  <c:v>16</c:v>
                </c:pt>
                <c:pt idx="67">
                  <c:v>14</c:v>
                </c:pt>
                <c:pt idx="68">
                  <c:v>18</c:v>
                </c:pt>
                <c:pt idx="69">
                  <c:v>19</c:v>
                </c:pt>
                <c:pt idx="70">
                  <c:v>3</c:v>
                </c:pt>
                <c:pt idx="71">
                  <c:v>5</c:v>
                </c:pt>
                <c:pt idx="72">
                  <c:v>8</c:v>
                </c:pt>
                <c:pt idx="73">
                  <c:v>19</c:v>
                </c:pt>
                <c:pt idx="74">
                  <c:v>4</c:v>
                </c:pt>
                <c:pt idx="75">
                  <c:v>19</c:v>
                </c:pt>
                <c:pt idx="76">
                  <c:v>17</c:v>
                </c:pt>
                <c:pt idx="77">
                  <c:v>4</c:v>
                </c:pt>
                <c:pt idx="78">
                  <c:v>5</c:v>
                </c:pt>
                <c:pt idx="79">
                  <c:v>7</c:v>
                </c:pt>
                <c:pt idx="80">
                  <c:v>14</c:v>
                </c:pt>
                <c:pt idx="81">
                  <c:v>15</c:v>
                </c:pt>
                <c:pt idx="82">
                  <c:v>4</c:v>
                </c:pt>
                <c:pt idx="83">
                  <c:v>2</c:v>
                </c:pt>
                <c:pt idx="84">
                  <c:v>2</c:v>
                </c:pt>
                <c:pt idx="85">
                  <c:v>1</c:v>
                </c:pt>
                <c:pt idx="86">
                  <c:v>8</c:v>
                </c:pt>
                <c:pt idx="87">
                  <c:v>5</c:v>
                </c:pt>
                <c:pt idx="88">
                  <c:v>15</c:v>
                </c:pt>
                <c:pt idx="89">
                  <c:v>11</c:v>
                </c:pt>
                <c:pt idx="90">
                  <c:v>15</c:v>
                </c:pt>
                <c:pt idx="91">
                  <c:v>2</c:v>
                </c:pt>
                <c:pt idx="92">
                  <c:v>5</c:v>
                </c:pt>
                <c:pt idx="93">
                  <c:v>2</c:v>
                </c:pt>
                <c:pt idx="94">
                  <c:v>6</c:v>
                </c:pt>
                <c:pt idx="95">
                  <c:v>1</c:v>
                </c:pt>
                <c:pt idx="96">
                  <c:v>11</c:v>
                </c:pt>
                <c:pt idx="97">
                  <c:v>3</c:v>
                </c:pt>
                <c:pt idx="98">
                  <c:v>11</c:v>
                </c:pt>
                <c:pt idx="99">
                  <c:v>9</c:v>
                </c:pt>
                <c:pt idx="100">
                  <c:v>15</c:v>
                </c:pt>
                <c:pt idx="101">
                  <c:v>12</c:v>
                </c:pt>
                <c:pt idx="102">
                  <c:v>1</c:v>
                </c:pt>
                <c:pt idx="103">
                  <c:v>5</c:v>
                </c:pt>
                <c:pt idx="104">
                  <c:v>7</c:v>
                </c:pt>
                <c:pt idx="105">
                  <c:v>8</c:v>
                </c:pt>
                <c:pt idx="106">
                  <c:v>7</c:v>
                </c:pt>
                <c:pt idx="107">
                  <c:v>8</c:v>
                </c:pt>
                <c:pt idx="108">
                  <c:v>2</c:v>
                </c:pt>
                <c:pt idx="109">
                  <c:v>8</c:v>
                </c:pt>
                <c:pt idx="110">
                  <c:v>4</c:v>
                </c:pt>
                <c:pt idx="111">
                  <c:v>4</c:v>
                </c:pt>
                <c:pt idx="112">
                  <c:v>2</c:v>
                </c:pt>
                <c:pt idx="113">
                  <c:v>3</c:v>
                </c:pt>
                <c:pt idx="114">
                  <c:v>4</c:v>
                </c:pt>
                <c:pt idx="115">
                  <c:v>8</c:v>
                </c:pt>
                <c:pt idx="116">
                  <c:v>3</c:v>
                </c:pt>
                <c:pt idx="117">
                  <c:v>1</c:v>
                </c:pt>
                <c:pt idx="118">
                  <c:v>4</c:v>
                </c:pt>
                <c:pt idx="119">
                  <c:v>6</c:v>
                </c:pt>
                <c:pt idx="120">
                  <c:v>1</c:v>
                </c:pt>
                <c:pt idx="121">
                  <c:v>2</c:v>
                </c:pt>
                <c:pt idx="122">
                  <c:v>5</c:v>
                </c:pt>
                <c:pt idx="123">
                  <c:v>6</c:v>
                </c:pt>
                <c:pt idx="124">
                  <c:v>18</c:v>
                </c:pt>
                <c:pt idx="125">
                  <c:v>19</c:v>
                </c:pt>
                <c:pt idx="126">
                  <c:v>7</c:v>
                </c:pt>
                <c:pt idx="127">
                  <c:v>15</c:v>
                </c:pt>
                <c:pt idx="128">
                  <c:v>7</c:v>
                </c:pt>
                <c:pt idx="129">
                  <c:v>8</c:v>
                </c:pt>
                <c:pt idx="130">
                  <c:v>8</c:v>
                </c:pt>
                <c:pt idx="131">
                  <c:v>11</c:v>
                </c:pt>
                <c:pt idx="132">
                  <c:v>8</c:v>
                </c:pt>
                <c:pt idx="133">
                  <c:v>16</c:v>
                </c:pt>
                <c:pt idx="134">
                  <c:v>12</c:v>
                </c:pt>
                <c:pt idx="135">
                  <c:v>2</c:v>
                </c:pt>
                <c:pt idx="136">
                  <c:v>17</c:v>
                </c:pt>
                <c:pt idx="137">
                  <c:v>7</c:v>
                </c:pt>
                <c:pt idx="138">
                  <c:v>8</c:v>
                </c:pt>
                <c:pt idx="139">
                  <c:v>2</c:v>
                </c:pt>
                <c:pt idx="140">
                  <c:v>1</c:v>
                </c:pt>
                <c:pt idx="141">
                  <c:v>2</c:v>
                </c:pt>
                <c:pt idx="142">
                  <c:v>9</c:v>
                </c:pt>
                <c:pt idx="143">
                  <c:v>14</c:v>
                </c:pt>
                <c:pt idx="144">
                  <c:v>13</c:v>
                </c:pt>
                <c:pt idx="145">
                  <c:v>1</c:v>
                </c:pt>
                <c:pt idx="146">
                  <c:v>10</c:v>
                </c:pt>
                <c:pt idx="147">
                  <c:v>6</c:v>
                </c:pt>
                <c:pt idx="148">
                  <c:v>13</c:v>
                </c:pt>
                <c:pt idx="149">
                  <c:v>13</c:v>
                </c:pt>
                <c:pt idx="150">
                  <c:v>17</c:v>
                </c:pt>
                <c:pt idx="151">
                  <c:v>2</c:v>
                </c:pt>
                <c:pt idx="152">
                  <c:v>6</c:v>
                </c:pt>
                <c:pt idx="153">
                  <c:v>7</c:v>
                </c:pt>
                <c:pt idx="154">
                  <c:v>2</c:v>
                </c:pt>
                <c:pt idx="155">
                  <c:v>4</c:v>
                </c:pt>
                <c:pt idx="156">
                  <c:v>5</c:v>
                </c:pt>
                <c:pt idx="157">
                  <c:v>1</c:v>
                </c:pt>
                <c:pt idx="158">
                  <c:v>6</c:v>
                </c:pt>
                <c:pt idx="159">
                  <c:v>1</c:v>
                </c:pt>
                <c:pt idx="160">
                  <c:v>1</c:v>
                </c:pt>
                <c:pt idx="161">
                  <c:v>14</c:v>
                </c:pt>
                <c:pt idx="162">
                  <c:v>13</c:v>
                </c:pt>
                <c:pt idx="163">
                  <c:v>12</c:v>
                </c:pt>
                <c:pt idx="164">
                  <c:v>16</c:v>
                </c:pt>
                <c:pt idx="165">
                  <c:v>18</c:v>
                </c:pt>
                <c:pt idx="166">
                  <c:v>15</c:v>
                </c:pt>
                <c:pt idx="167">
                  <c:v>15</c:v>
                </c:pt>
                <c:pt idx="168">
                  <c:v>12</c:v>
                </c:pt>
                <c:pt idx="169">
                  <c:v>6</c:v>
                </c:pt>
                <c:pt idx="170">
                  <c:v>19</c:v>
                </c:pt>
                <c:pt idx="171">
                  <c:v>1</c:v>
                </c:pt>
                <c:pt idx="172">
                  <c:v>17</c:v>
                </c:pt>
                <c:pt idx="173">
                  <c:v>17</c:v>
                </c:pt>
                <c:pt idx="174">
                  <c:v>18</c:v>
                </c:pt>
                <c:pt idx="175">
                  <c:v>19</c:v>
                </c:pt>
                <c:pt idx="176">
                  <c:v>5</c:v>
                </c:pt>
                <c:pt idx="177">
                  <c:v>11</c:v>
                </c:pt>
                <c:pt idx="178">
                  <c:v>2</c:v>
                </c:pt>
                <c:pt idx="179">
                  <c:v>15</c:v>
                </c:pt>
                <c:pt idx="180">
                  <c:v>7</c:v>
                </c:pt>
                <c:pt idx="181">
                  <c:v>16</c:v>
                </c:pt>
                <c:pt idx="182">
                  <c:v>1</c:v>
                </c:pt>
                <c:pt idx="183">
                  <c:v>11</c:v>
                </c:pt>
                <c:pt idx="184">
                  <c:v>17</c:v>
                </c:pt>
                <c:pt idx="185">
                  <c:v>7</c:v>
                </c:pt>
                <c:pt idx="186">
                  <c:v>5</c:v>
                </c:pt>
                <c:pt idx="187">
                  <c:v>1</c:v>
                </c:pt>
                <c:pt idx="188">
                  <c:v>18</c:v>
                </c:pt>
                <c:pt idx="189">
                  <c:v>11</c:v>
                </c:pt>
                <c:pt idx="190">
                  <c:v>6</c:v>
                </c:pt>
                <c:pt idx="191">
                  <c:v>11</c:v>
                </c:pt>
                <c:pt idx="192">
                  <c:v>3</c:v>
                </c:pt>
                <c:pt idx="193">
                  <c:v>9</c:v>
                </c:pt>
                <c:pt idx="194">
                  <c:v>15</c:v>
                </c:pt>
                <c:pt idx="195">
                  <c:v>5</c:v>
                </c:pt>
                <c:pt idx="196">
                  <c:v>3</c:v>
                </c:pt>
                <c:pt idx="197">
                  <c:v>8</c:v>
                </c:pt>
                <c:pt idx="198">
                  <c:v>9</c:v>
                </c:pt>
                <c:pt idx="199">
                  <c:v>14</c:v>
                </c:pt>
                <c:pt idx="200">
                  <c:v>9</c:v>
                </c:pt>
                <c:pt idx="201">
                  <c:v>5</c:v>
                </c:pt>
                <c:pt idx="202">
                  <c:v>9</c:v>
                </c:pt>
                <c:pt idx="203">
                  <c:v>11</c:v>
                </c:pt>
                <c:pt idx="204">
                  <c:v>6</c:v>
                </c:pt>
                <c:pt idx="205">
                  <c:v>1</c:v>
                </c:pt>
                <c:pt idx="206">
                  <c:v>9</c:v>
                </c:pt>
                <c:pt idx="207">
                  <c:v>8</c:v>
                </c:pt>
                <c:pt idx="208">
                  <c:v>5</c:v>
                </c:pt>
                <c:pt idx="209">
                  <c:v>13</c:v>
                </c:pt>
                <c:pt idx="210">
                  <c:v>8</c:v>
                </c:pt>
                <c:pt idx="211">
                  <c:v>4</c:v>
                </c:pt>
                <c:pt idx="212">
                  <c:v>13</c:v>
                </c:pt>
                <c:pt idx="213">
                  <c:v>11</c:v>
                </c:pt>
                <c:pt idx="214">
                  <c:v>14</c:v>
                </c:pt>
                <c:pt idx="215">
                  <c:v>7</c:v>
                </c:pt>
                <c:pt idx="216">
                  <c:v>6</c:v>
                </c:pt>
                <c:pt idx="217">
                  <c:v>18</c:v>
                </c:pt>
                <c:pt idx="218">
                  <c:v>15</c:v>
                </c:pt>
                <c:pt idx="219">
                  <c:v>5</c:v>
                </c:pt>
                <c:pt idx="220">
                  <c:v>7</c:v>
                </c:pt>
                <c:pt idx="221">
                  <c:v>18</c:v>
                </c:pt>
                <c:pt idx="222">
                  <c:v>10</c:v>
                </c:pt>
                <c:pt idx="223">
                  <c:v>2</c:v>
                </c:pt>
                <c:pt idx="224">
                  <c:v>14</c:v>
                </c:pt>
                <c:pt idx="225">
                  <c:v>14</c:v>
                </c:pt>
                <c:pt idx="226">
                  <c:v>16</c:v>
                </c:pt>
                <c:pt idx="227">
                  <c:v>17</c:v>
                </c:pt>
                <c:pt idx="228">
                  <c:v>13</c:v>
                </c:pt>
                <c:pt idx="229">
                  <c:v>18</c:v>
                </c:pt>
                <c:pt idx="230">
                  <c:v>19</c:v>
                </c:pt>
                <c:pt idx="231">
                  <c:v>16</c:v>
                </c:pt>
                <c:pt idx="232">
                  <c:v>12</c:v>
                </c:pt>
                <c:pt idx="233">
                  <c:v>9</c:v>
                </c:pt>
                <c:pt idx="234">
                  <c:v>17</c:v>
                </c:pt>
                <c:pt idx="235">
                  <c:v>17</c:v>
                </c:pt>
                <c:pt idx="236">
                  <c:v>9</c:v>
                </c:pt>
                <c:pt idx="237">
                  <c:v>13</c:v>
                </c:pt>
                <c:pt idx="238">
                  <c:v>5</c:v>
                </c:pt>
                <c:pt idx="239">
                  <c:v>11</c:v>
                </c:pt>
                <c:pt idx="240">
                  <c:v>14</c:v>
                </c:pt>
                <c:pt idx="241">
                  <c:v>6</c:v>
                </c:pt>
                <c:pt idx="242">
                  <c:v>9</c:v>
                </c:pt>
                <c:pt idx="243">
                  <c:v>1</c:v>
                </c:pt>
                <c:pt idx="244">
                  <c:v>17</c:v>
                </c:pt>
                <c:pt idx="245">
                  <c:v>4</c:v>
                </c:pt>
                <c:pt idx="246">
                  <c:v>12</c:v>
                </c:pt>
                <c:pt idx="247">
                  <c:v>3</c:v>
                </c:pt>
                <c:pt idx="248">
                  <c:v>4</c:v>
                </c:pt>
                <c:pt idx="249">
                  <c:v>11</c:v>
                </c:pt>
                <c:pt idx="250">
                  <c:v>14</c:v>
                </c:pt>
                <c:pt idx="251">
                  <c:v>11</c:v>
                </c:pt>
                <c:pt idx="252">
                  <c:v>16</c:v>
                </c:pt>
                <c:pt idx="253">
                  <c:v>9</c:v>
                </c:pt>
                <c:pt idx="254">
                  <c:v>2</c:v>
                </c:pt>
                <c:pt idx="255">
                  <c:v>15</c:v>
                </c:pt>
                <c:pt idx="256">
                  <c:v>4</c:v>
                </c:pt>
                <c:pt idx="257">
                  <c:v>14</c:v>
                </c:pt>
                <c:pt idx="258">
                  <c:v>14</c:v>
                </c:pt>
                <c:pt idx="259">
                  <c:v>7</c:v>
                </c:pt>
                <c:pt idx="260">
                  <c:v>11</c:v>
                </c:pt>
                <c:pt idx="261">
                  <c:v>2</c:v>
                </c:pt>
                <c:pt idx="262">
                  <c:v>12</c:v>
                </c:pt>
                <c:pt idx="263">
                  <c:v>1</c:v>
                </c:pt>
                <c:pt idx="264">
                  <c:v>1</c:v>
                </c:pt>
                <c:pt idx="265">
                  <c:v>10</c:v>
                </c:pt>
                <c:pt idx="266">
                  <c:v>3</c:v>
                </c:pt>
                <c:pt idx="267">
                  <c:v>3</c:v>
                </c:pt>
                <c:pt idx="268">
                  <c:v>16</c:v>
                </c:pt>
                <c:pt idx="269">
                  <c:v>9</c:v>
                </c:pt>
                <c:pt idx="270">
                  <c:v>14</c:v>
                </c:pt>
                <c:pt idx="271">
                  <c:v>8</c:v>
                </c:pt>
                <c:pt idx="272">
                  <c:v>15</c:v>
                </c:pt>
                <c:pt idx="273">
                  <c:v>19</c:v>
                </c:pt>
                <c:pt idx="274">
                  <c:v>6</c:v>
                </c:pt>
                <c:pt idx="275">
                  <c:v>8</c:v>
                </c:pt>
                <c:pt idx="276">
                  <c:v>15</c:v>
                </c:pt>
                <c:pt idx="277">
                  <c:v>19</c:v>
                </c:pt>
                <c:pt idx="278">
                  <c:v>5</c:v>
                </c:pt>
                <c:pt idx="279">
                  <c:v>11</c:v>
                </c:pt>
                <c:pt idx="280">
                  <c:v>15</c:v>
                </c:pt>
                <c:pt idx="281">
                  <c:v>13</c:v>
                </c:pt>
                <c:pt idx="282">
                  <c:v>12</c:v>
                </c:pt>
                <c:pt idx="283">
                  <c:v>16</c:v>
                </c:pt>
                <c:pt idx="284">
                  <c:v>10</c:v>
                </c:pt>
                <c:pt idx="285">
                  <c:v>8</c:v>
                </c:pt>
                <c:pt idx="286">
                  <c:v>7</c:v>
                </c:pt>
                <c:pt idx="287">
                  <c:v>4</c:v>
                </c:pt>
                <c:pt idx="288">
                  <c:v>11</c:v>
                </c:pt>
                <c:pt idx="289">
                  <c:v>1</c:v>
                </c:pt>
                <c:pt idx="290">
                  <c:v>16</c:v>
                </c:pt>
                <c:pt idx="291">
                  <c:v>9</c:v>
                </c:pt>
                <c:pt idx="292">
                  <c:v>17</c:v>
                </c:pt>
                <c:pt idx="293">
                  <c:v>7</c:v>
                </c:pt>
                <c:pt idx="294">
                  <c:v>9</c:v>
                </c:pt>
                <c:pt idx="295">
                  <c:v>8</c:v>
                </c:pt>
                <c:pt idx="296">
                  <c:v>9</c:v>
                </c:pt>
                <c:pt idx="297">
                  <c:v>19</c:v>
                </c:pt>
                <c:pt idx="298">
                  <c:v>10</c:v>
                </c:pt>
                <c:pt idx="299">
                  <c:v>13</c:v>
                </c:pt>
                <c:pt idx="300">
                  <c:v>3</c:v>
                </c:pt>
                <c:pt idx="301">
                  <c:v>7</c:v>
                </c:pt>
                <c:pt idx="302">
                  <c:v>13</c:v>
                </c:pt>
                <c:pt idx="303">
                  <c:v>12</c:v>
                </c:pt>
                <c:pt idx="304">
                  <c:v>9</c:v>
                </c:pt>
                <c:pt idx="305">
                  <c:v>18</c:v>
                </c:pt>
                <c:pt idx="306">
                  <c:v>13</c:v>
                </c:pt>
                <c:pt idx="307">
                  <c:v>8</c:v>
                </c:pt>
                <c:pt idx="308">
                  <c:v>19</c:v>
                </c:pt>
                <c:pt idx="309">
                  <c:v>18</c:v>
                </c:pt>
                <c:pt idx="310">
                  <c:v>8</c:v>
                </c:pt>
                <c:pt idx="311">
                  <c:v>16</c:v>
                </c:pt>
                <c:pt idx="312">
                  <c:v>3</c:v>
                </c:pt>
                <c:pt idx="313">
                  <c:v>12</c:v>
                </c:pt>
                <c:pt idx="314">
                  <c:v>5</c:v>
                </c:pt>
                <c:pt idx="315">
                  <c:v>5</c:v>
                </c:pt>
                <c:pt idx="316">
                  <c:v>16</c:v>
                </c:pt>
                <c:pt idx="317">
                  <c:v>8</c:v>
                </c:pt>
                <c:pt idx="318">
                  <c:v>8</c:v>
                </c:pt>
                <c:pt idx="319">
                  <c:v>2</c:v>
                </c:pt>
                <c:pt idx="320">
                  <c:v>2</c:v>
                </c:pt>
                <c:pt idx="321">
                  <c:v>9</c:v>
                </c:pt>
                <c:pt idx="322">
                  <c:v>12</c:v>
                </c:pt>
                <c:pt idx="323">
                  <c:v>8</c:v>
                </c:pt>
                <c:pt idx="324">
                  <c:v>2</c:v>
                </c:pt>
                <c:pt idx="325">
                  <c:v>6</c:v>
                </c:pt>
                <c:pt idx="326">
                  <c:v>2</c:v>
                </c:pt>
                <c:pt idx="327">
                  <c:v>1</c:v>
                </c:pt>
                <c:pt idx="328">
                  <c:v>5</c:v>
                </c:pt>
                <c:pt idx="329">
                  <c:v>12</c:v>
                </c:pt>
                <c:pt idx="330">
                  <c:v>11</c:v>
                </c:pt>
                <c:pt idx="331">
                  <c:v>1</c:v>
                </c:pt>
                <c:pt idx="332">
                  <c:v>5</c:v>
                </c:pt>
                <c:pt idx="333">
                  <c:v>6</c:v>
                </c:pt>
                <c:pt idx="334">
                  <c:v>3</c:v>
                </c:pt>
              </c:numCache>
            </c:numRef>
          </c:val>
          <c:smooth val="0"/>
          <c:extLst>
            <c:ext xmlns:c16="http://schemas.microsoft.com/office/drawing/2014/chart" uri="{C3380CC4-5D6E-409C-BE32-E72D297353CC}">
              <c16:uniqueId val="{0000000D-07EB-412D-9C22-25EB101CAB1F}"/>
            </c:ext>
          </c:extLst>
        </c:ser>
        <c:ser>
          <c:idx val="14"/>
          <c:order val="14"/>
          <c:tx>
            <c:strRef>
              <c:f>Sheet8!$S$1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Sheet8!$S$2:$S$336</c:f>
              <c:numCache>
                <c:formatCode>General</c:formatCode>
                <c:ptCount val="335"/>
                <c:pt idx="0">
                  <c:v>17</c:v>
                </c:pt>
                <c:pt idx="1">
                  <c:v>16</c:v>
                </c:pt>
                <c:pt idx="2">
                  <c:v>5</c:v>
                </c:pt>
                <c:pt idx="3">
                  <c:v>9</c:v>
                </c:pt>
                <c:pt idx="4">
                  <c:v>5</c:v>
                </c:pt>
                <c:pt idx="5">
                  <c:v>15</c:v>
                </c:pt>
                <c:pt idx="6">
                  <c:v>4</c:v>
                </c:pt>
                <c:pt idx="7">
                  <c:v>5</c:v>
                </c:pt>
                <c:pt idx="8">
                  <c:v>3</c:v>
                </c:pt>
                <c:pt idx="9">
                  <c:v>2</c:v>
                </c:pt>
                <c:pt idx="10">
                  <c:v>3</c:v>
                </c:pt>
                <c:pt idx="11">
                  <c:v>6</c:v>
                </c:pt>
                <c:pt idx="12">
                  <c:v>4</c:v>
                </c:pt>
                <c:pt idx="13">
                  <c:v>5</c:v>
                </c:pt>
                <c:pt idx="14">
                  <c:v>11</c:v>
                </c:pt>
                <c:pt idx="15">
                  <c:v>14</c:v>
                </c:pt>
                <c:pt idx="16">
                  <c:v>14</c:v>
                </c:pt>
                <c:pt idx="17">
                  <c:v>15</c:v>
                </c:pt>
                <c:pt idx="18">
                  <c:v>2</c:v>
                </c:pt>
                <c:pt idx="19">
                  <c:v>1</c:v>
                </c:pt>
                <c:pt idx="20">
                  <c:v>9</c:v>
                </c:pt>
                <c:pt idx="21">
                  <c:v>1</c:v>
                </c:pt>
                <c:pt idx="22">
                  <c:v>1</c:v>
                </c:pt>
                <c:pt idx="23">
                  <c:v>15</c:v>
                </c:pt>
                <c:pt idx="24">
                  <c:v>2</c:v>
                </c:pt>
                <c:pt idx="25">
                  <c:v>3</c:v>
                </c:pt>
                <c:pt idx="26">
                  <c:v>4</c:v>
                </c:pt>
                <c:pt idx="27">
                  <c:v>9</c:v>
                </c:pt>
                <c:pt idx="28">
                  <c:v>3</c:v>
                </c:pt>
                <c:pt idx="29">
                  <c:v>7</c:v>
                </c:pt>
                <c:pt idx="30">
                  <c:v>8</c:v>
                </c:pt>
                <c:pt idx="31">
                  <c:v>12</c:v>
                </c:pt>
                <c:pt idx="32">
                  <c:v>3</c:v>
                </c:pt>
                <c:pt idx="33">
                  <c:v>16</c:v>
                </c:pt>
                <c:pt idx="34">
                  <c:v>1</c:v>
                </c:pt>
                <c:pt idx="35">
                  <c:v>5</c:v>
                </c:pt>
                <c:pt idx="36">
                  <c:v>16</c:v>
                </c:pt>
                <c:pt idx="37">
                  <c:v>12</c:v>
                </c:pt>
                <c:pt idx="38">
                  <c:v>17</c:v>
                </c:pt>
                <c:pt idx="39">
                  <c:v>12</c:v>
                </c:pt>
                <c:pt idx="40">
                  <c:v>7</c:v>
                </c:pt>
                <c:pt idx="41">
                  <c:v>4</c:v>
                </c:pt>
                <c:pt idx="42">
                  <c:v>5</c:v>
                </c:pt>
                <c:pt idx="43">
                  <c:v>6</c:v>
                </c:pt>
                <c:pt idx="44">
                  <c:v>12</c:v>
                </c:pt>
                <c:pt idx="45">
                  <c:v>15</c:v>
                </c:pt>
                <c:pt idx="46">
                  <c:v>3</c:v>
                </c:pt>
                <c:pt idx="47">
                  <c:v>3</c:v>
                </c:pt>
                <c:pt idx="48">
                  <c:v>5</c:v>
                </c:pt>
                <c:pt idx="49">
                  <c:v>8</c:v>
                </c:pt>
                <c:pt idx="50">
                  <c:v>3</c:v>
                </c:pt>
                <c:pt idx="51">
                  <c:v>6</c:v>
                </c:pt>
                <c:pt idx="52">
                  <c:v>1</c:v>
                </c:pt>
                <c:pt idx="53">
                  <c:v>7</c:v>
                </c:pt>
                <c:pt idx="54">
                  <c:v>17</c:v>
                </c:pt>
                <c:pt idx="55">
                  <c:v>17</c:v>
                </c:pt>
                <c:pt idx="56">
                  <c:v>15</c:v>
                </c:pt>
                <c:pt idx="57">
                  <c:v>3</c:v>
                </c:pt>
                <c:pt idx="58">
                  <c:v>5</c:v>
                </c:pt>
                <c:pt idx="59">
                  <c:v>2</c:v>
                </c:pt>
                <c:pt idx="60">
                  <c:v>5</c:v>
                </c:pt>
                <c:pt idx="61">
                  <c:v>5</c:v>
                </c:pt>
                <c:pt idx="62">
                  <c:v>12</c:v>
                </c:pt>
                <c:pt idx="63">
                  <c:v>7</c:v>
                </c:pt>
                <c:pt idx="64">
                  <c:v>8</c:v>
                </c:pt>
                <c:pt idx="65">
                  <c:v>7</c:v>
                </c:pt>
                <c:pt idx="66">
                  <c:v>11</c:v>
                </c:pt>
                <c:pt idx="67">
                  <c:v>13</c:v>
                </c:pt>
                <c:pt idx="68">
                  <c:v>19</c:v>
                </c:pt>
                <c:pt idx="69">
                  <c:v>11</c:v>
                </c:pt>
                <c:pt idx="70">
                  <c:v>14</c:v>
                </c:pt>
                <c:pt idx="71">
                  <c:v>15</c:v>
                </c:pt>
                <c:pt idx="72">
                  <c:v>17</c:v>
                </c:pt>
                <c:pt idx="73">
                  <c:v>10</c:v>
                </c:pt>
                <c:pt idx="74">
                  <c:v>11</c:v>
                </c:pt>
                <c:pt idx="75">
                  <c:v>18</c:v>
                </c:pt>
                <c:pt idx="76">
                  <c:v>8</c:v>
                </c:pt>
                <c:pt idx="77">
                  <c:v>11</c:v>
                </c:pt>
                <c:pt idx="78">
                  <c:v>13</c:v>
                </c:pt>
                <c:pt idx="79">
                  <c:v>9</c:v>
                </c:pt>
                <c:pt idx="80">
                  <c:v>8</c:v>
                </c:pt>
                <c:pt idx="81">
                  <c:v>1</c:v>
                </c:pt>
                <c:pt idx="82">
                  <c:v>9</c:v>
                </c:pt>
                <c:pt idx="83">
                  <c:v>11</c:v>
                </c:pt>
                <c:pt idx="84">
                  <c:v>5</c:v>
                </c:pt>
                <c:pt idx="85">
                  <c:v>6</c:v>
                </c:pt>
                <c:pt idx="86">
                  <c:v>15</c:v>
                </c:pt>
                <c:pt idx="87">
                  <c:v>17</c:v>
                </c:pt>
                <c:pt idx="88">
                  <c:v>13</c:v>
                </c:pt>
                <c:pt idx="89">
                  <c:v>16</c:v>
                </c:pt>
                <c:pt idx="90">
                  <c:v>3</c:v>
                </c:pt>
                <c:pt idx="91">
                  <c:v>13</c:v>
                </c:pt>
                <c:pt idx="92">
                  <c:v>18</c:v>
                </c:pt>
                <c:pt idx="93">
                  <c:v>12</c:v>
                </c:pt>
                <c:pt idx="94">
                  <c:v>7</c:v>
                </c:pt>
                <c:pt idx="95">
                  <c:v>11</c:v>
                </c:pt>
                <c:pt idx="96">
                  <c:v>8</c:v>
                </c:pt>
                <c:pt idx="97">
                  <c:v>8</c:v>
                </c:pt>
                <c:pt idx="98">
                  <c:v>6</c:v>
                </c:pt>
                <c:pt idx="99">
                  <c:v>7</c:v>
                </c:pt>
                <c:pt idx="100">
                  <c:v>3</c:v>
                </c:pt>
                <c:pt idx="101">
                  <c:v>7</c:v>
                </c:pt>
                <c:pt idx="102">
                  <c:v>12</c:v>
                </c:pt>
                <c:pt idx="103">
                  <c:v>14</c:v>
                </c:pt>
                <c:pt idx="104">
                  <c:v>11</c:v>
                </c:pt>
                <c:pt idx="105">
                  <c:v>16</c:v>
                </c:pt>
                <c:pt idx="106">
                  <c:v>15</c:v>
                </c:pt>
                <c:pt idx="107">
                  <c:v>18</c:v>
                </c:pt>
                <c:pt idx="108">
                  <c:v>3</c:v>
                </c:pt>
                <c:pt idx="109">
                  <c:v>14</c:v>
                </c:pt>
                <c:pt idx="110">
                  <c:v>11</c:v>
                </c:pt>
                <c:pt idx="111">
                  <c:v>9</c:v>
                </c:pt>
                <c:pt idx="112">
                  <c:v>12</c:v>
                </c:pt>
                <c:pt idx="113">
                  <c:v>6</c:v>
                </c:pt>
                <c:pt idx="114">
                  <c:v>1</c:v>
                </c:pt>
                <c:pt idx="115">
                  <c:v>4</c:v>
                </c:pt>
                <c:pt idx="116">
                  <c:v>8</c:v>
                </c:pt>
                <c:pt idx="117">
                  <c:v>11</c:v>
                </c:pt>
                <c:pt idx="118">
                  <c:v>10</c:v>
                </c:pt>
                <c:pt idx="119">
                  <c:v>4</c:v>
                </c:pt>
                <c:pt idx="120">
                  <c:v>16</c:v>
                </c:pt>
                <c:pt idx="121">
                  <c:v>11</c:v>
                </c:pt>
                <c:pt idx="122">
                  <c:v>18</c:v>
                </c:pt>
                <c:pt idx="123">
                  <c:v>5</c:v>
                </c:pt>
                <c:pt idx="124">
                  <c:v>19</c:v>
                </c:pt>
                <c:pt idx="125">
                  <c:v>1</c:v>
                </c:pt>
                <c:pt idx="126">
                  <c:v>6</c:v>
                </c:pt>
                <c:pt idx="127">
                  <c:v>16</c:v>
                </c:pt>
                <c:pt idx="128">
                  <c:v>12</c:v>
                </c:pt>
                <c:pt idx="129">
                  <c:v>2</c:v>
                </c:pt>
                <c:pt idx="130">
                  <c:v>18</c:v>
                </c:pt>
                <c:pt idx="131">
                  <c:v>6</c:v>
                </c:pt>
                <c:pt idx="132">
                  <c:v>5</c:v>
                </c:pt>
                <c:pt idx="133">
                  <c:v>7</c:v>
                </c:pt>
                <c:pt idx="134">
                  <c:v>9</c:v>
                </c:pt>
                <c:pt idx="135">
                  <c:v>7</c:v>
                </c:pt>
                <c:pt idx="136">
                  <c:v>11</c:v>
                </c:pt>
                <c:pt idx="137">
                  <c:v>10</c:v>
                </c:pt>
                <c:pt idx="138">
                  <c:v>5</c:v>
                </c:pt>
                <c:pt idx="139">
                  <c:v>5</c:v>
                </c:pt>
                <c:pt idx="140">
                  <c:v>4</c:v>
                </c:pt>
                <c:pt idx="141">
                  <c:v>12</c:v>
                </c:pt>
                <c:pt idx="142">
                  <c:v>2</c:v>
                </c:pt>
                <c:pt idx="143">
                  <c:v>8</c:v>
                </c:pt>
                <c:pt idx="144">
                  <c:v>6</c:v>
                </c:pt>
                <c:pt idx="145">
                  <c:v>6</c:v>
                </c:pt>
                <c:pt idx="146">
                  <c:v>2</c:v>
                </c:pt>
                <c:pt idx="147">
                  <c:v>10</c:v>
                </c:pt>
                <c:pt idx="148">
                  <c:v>9</c:v>
                </c:pt>
                <c:pt idx="149">
                  <c:v>1</c:v>
                </c:pt>
                <c:pt idx="150">
                  <c:v>11</c:v>
                </c:pt>
                <c:pt idx="151">
                  <c:v>8</c:v>
                </c:pt>
                <c:pt idx="152">
                  <c:v>16</c:v>
                </c:pt>
                <c:pt idx="153">
                  <c:v>13</c:v>
                </c:pt>
                <c:pt idx="154">
                  <c:v>10</c:v>
                </c:pt>
                <c:pt idx="155">
                  <c:v>6</c:v>
                </c:pt>
                <c:pt idx="156">
                  <c:v>9</c:v>
                </c:pt>
                <c:pt idx="157">
                  <c:v>14</c:v>
                </c:pt>
                <c:pt idx="158">
                  <c:v>7</c:v>
                </c:pt>
                <c:pt idx="159">
                  <c:v>8</c:v>
                </c:pt>
                <c:pt idx="160">
                  <c:v>5</c:v>
                </c:pt>
                <c:pt idx="161">
                  <c:v>8</c:v>
                </c:pt>
                <c:pt idx="162">
                  <c:v>3</c:v>
                </c:pt>
                <c:pt idx="163">
                  <c:v>18</c:v>
                </c:pt>
                <c:pt idx="164">
                  <c:v>9</c:v>
                </c:pt>
                <c:pt idx="165">
                  <c:v>4</c:v>
                </c:pt>
                <c:pt idx="166">
                  <c:v>3</c:v>
                </c:pt>
                <c:pt idx="167">
                  <c:v>8</c:v>
                </c:pt>
                <c:pt idx="168">
                  <c:v>4</c:v>
                </c:pt>
                <c:pt idx="169">
                  <c:v>11</c:v>
                </c:pt>
                <c:pt idx="170">
                  <c:v>11</c:v>
                </c:pt>
                <c:pt idx="171">
                  <c:v>19</c:v>
                </c:pt>
                <c:pt idx="172">
                  <c:v>5</c:v>
                </c:pt>
                <c:pt idx="173">
                  <c:v>8</c:v>
                </c:pt>
                <c:pt idx="174">
                  <c:v>8</c:v>
                </c:pt>
                <c:pt idx="175">
                  <c:v>10</c:v>
                </c:pt>
                <c:pt idx="176">
                  <c:v>7</c:v>
                </c:pt>
                <c:pt idx="177">
                  <c:v>14</c:v>
                </c:pt>
                <c:pt idx="178">
                  <c:v>7</c:v>
                </c:pt>
                <c:pt idx="179">
                  <c:v>8</c:v>
                </c:pt>
                <c:pt idx="180">
                  <c:v>3</c:v>
                </c:pt>
                <c:pt idx="181">
                  <c:v>6</c:v>
                </c:pt>
                <c:pt idx="182">
                  <c:v>8</c:v>
                </c:pt>
                <c:pt idx="183">
                  <c:v>2</c:v>
                </c:pt>
                <c:pt idx="184">
                  <c:v>4</c:v>
                </c:pt>
                <c:pt idx="185">
                  <c:v>18</c:v>
                </c:pt>
                <c:pt idx="186">
                  <c:v>9</c:v>
                </c:pt>
                <c:pt idx="187">
                  <c:v>7</c:v>
                </c:pt>
                <c:pt idx="188">
                  <c:v>9</c:v>
                </c:pt>
                <c:pt idx="189">
                  <c:v>19</c:v>
                </c:pt>
                <c:pt idx="190">
                  <c:v>8</c:v>
                </c:pt>
                <c:pt idx="191">
                  <c:v>18</c:v>
                </c:pt>
                <c:pt idx="192">
                  <c:v>10</c:v>
                </c:pt>
                <c:pt idx="193">
                  <c:v>4</c:v>
                </c:pt>
                <c:pt idx="194">
                  <c:v>10</c:v>
                </c:pt>
                <c:pt idx="195">
                  <c:v>3</c:v>
                </c:pt>
                <c:pt idx="196">
                  <c:v>14</c:v>
                </c:pt>
                <c:pt idx="197">
                  <c:v>1</c:v>
                </c:pt>
                <c:pt idx="198">
                  <c:v>1</c:v>
                </c:pt>
                <c:pt idx="199">
                  <c:v>4</c:v>
                </c:pt>
                <c:pt idx="200">
                  <c:v>2</c:v>
                </c:pt>
                <c:pt idx="201">
                  <c:v>6</c:v>
                </c:pt>
                <c:pt idx="202">
                  <c:v>15</c:v>
                </c:pt>
                <c:pt idx="203">
                  <c:v>8</c:v>
                </c:pt>
                <c:pt idx="204">
                  <c:v>8</c:v>
                </c:pt>
                <c:pt idx="205">
                  <c:v>14</c:v>
                </c:pt>
                <c:pt idx="206">
                  <c:v>10</c:v>
                </c:pt>
                <c:pt idx="207">
                  <c:v>6</c:v>
                </c:pt>
                <c:pt idx="208">
                  <c:v>7</c:v>
                </c:pt>
                <c:pt idx="209">
                  <c:v>4</c:v>
                </c:pt>
                <c:pt idx="210">
                  <c:v>17</c:v>
                </c:pt>
                <c:pt idx="211">
                  <c:v>15</c:v>
                </c:pt>
                <c:pt idx="212">
                  <c:v>12</c:v>
                </c:pt>
                <c:pt idx="213">
                  <c:v>18</c:v>
                </c:pt>
                <c:pt idx="214">
                  <c:v>12</c:v>
                </c:pt>
                <c:pt idx="215">
                  <c:v>12</c:v>
                </c:pt>
                <c:pt idx="216">
                  <c:v>12</c:v>
                </c:pt>
                <c:pt idx="217">
                  <c:v>19</c:v>
                </c:pt>
                <c:pt idx="218">
                  <c:v>2</c:v>
                </c:pt>
                <c:pt idx="219">
                  <c:v>19</c:v>
                </c:pt>
                <c:pt idx="220">
                  <c:v>6</c:v>
                </c:pt>
                <c:pt idx="221">
                  <c:v>1</c:v>
                </c:pt>
                <c:pt idx="222">
                  <c:v>13</c:v>
                </c:pt>
                <c:pt idx="223">
                  <c:v>10</c:v>
                </c:pt>
                <c:pt idx="224">
                  <c:v>4</c:v>
                </c:pt>
                <c:pt idx="225">
                  <c:v>13</c:v>
                </c:pt>
                <c:pt idx="226">
                  <c:v>17</c:v>
                </c:pt>
                <c:pt idx="227">
                  <c:v>8</c:v>
                </c:pt>
                <c:pt idx="228">
                  <c:v>15</c:v>
                </c:pt>
                <c:pt idx="229">
                  <c:v>19</c:v>
                </c:pt>
                <c:pt idx="230">
                  <c:v>2</c:v>
                </c:pt>
                <c:pt idx="231">
                  <c:v>11</c:v>
                </c:pt>
                <c:pt idx="232">
                  <c:v>4</c:v>
                </c:pt>
                <c:pt idx="233">
                  <c:v>6</c:v>
                </c:pt>
                <c:pt idx="234">
                  <c:v>8</c:v>
                </c:pt>
                <c:pt idx="235">
                  <c:v>13</c:v>
                </c:pt>
                <c:pt idx="236">
                  <c:v>13</c:v>
                </c:pt>
                <c:pt idx="237">
                  <c:v>8</c:v>
                </c:pt>
                <c:pt idx="238">
                  <c:v>7</c:v>
                </c:pt>
                <c:pt idx="239">
                  <c:v>4</c:v>
                </c:pt>
                <c:pt idx="240">
                  <c:v>7</c:v>
                </c:pt>
                <c:pt idx="241">
                  <c:v>5</c:v>
                </c:pt>
                <c:pt idx="242">
                  <c:v>2</c:v>
                </c:pt>
                <c:pt idx="243">
                  <c:v>13</c:v>
                </c:pt>
                <c:pt idx="244">
                  <c:v>9</c:v>
                </c:pt>
                <c:pt idx="245">
                  <c:v>3</c:v>
                </c:pt>
                <c:pt idx="246">
                  <c:v>9</c:v>
                </c:pt>
                <c:pt idx="247">
                  <c:v>12</c:v>
                </c:pt>
                <c:pt idx="248">
                  <c:v>15</c:v>
                </c:pt>
                <c:pt idx="249">
                  <c:v>2</c:v>
                </c:pt>
                <c:pt idx="250">
                  <c:v>9</c:v>
                </c:pt>
                <c:pt idx="251">
                  <c:v>14</c:v>
                </c:pt>
                <c:pt idx="252">
                  <c:v>6</c:v>
                </c:pt>
                <c:pt idx="253">
                  <c:v>6</c:v>
                </c:pt>
                <c:pt idx="254">
                  <c:v>10</c:v>
                </c:pt>
                <c:pt idx="255">
                  <c:v>7</c:v>
                </c:pt>
                <c:pt idx="256">
                  <c:v>5</c:v>
                </c:pt>
                <c:pt idx="257">
                  <c:v>9</c:v>
                </c:pt>
                <c:pt idx="258">
                  <c:v>1</c:v>
                </c:pt>
                <c:pt idx="259">
                  <c:v>13</c:v>
                </c:pt>
                <c:pt idx="260">
                  <c:v>6</c:v>
                </c:pt>
                <c:pt idx="261">
                  <c:v>6</c:v>
                </c:pt>
                <c:pt idx="262">
                  <c:v>18</c:v>
                </c:pt>
                <c:pt idx="263">
                  <c:v>3</c:v>
                </c:pt>
                <c:pt idx="264">
                  <c:v>3</c:v>
                </c:pt>
                <c:pt idx="265">
                  <c:v>4</c:v>
                </c:pt>
                <c:pt idx="266">
                  <c:v>6</c:v>
                </c:pt>
                <c:pt idx="267">
                  <c:v>4</c:v>
                </c:pt>
                <c:pt idx="268">
                  <c:v>6</c:v>
                </c:pt>
                <c:pt idx="269">
                  <c:v>17</c:v>
                </c:pt>
                <c:pt idx="270">
                  <c:v>6</c:v>
                </c:pt>
                <c:pt idx="271">
                  <c:v>17</c:v>
                </c:pt>
                <c:pt idx="272">
                  <c:v>19</c:v>
                </c:pt>
                <c:pt idx="273">
                  <c:v>16</c:v>
                </c:pt>
                <c:pt idx="274">
                  <c:v>9</c:v>
                </c:pt>
                <c:pt idx="275">
                  <c:v>17</c:v>
                </c:pt>
                <c:pt idx="276">
                  <c:v>19</c:v>
                </c:pt>
                <c:pt idx="277">
                  <c:v>18</c:v>
                </c:pt>
                <c:pt idx="278">
                  <c:v>10</c:v>
                </c:pt>
                <c:pt idx="279">
                  <c:v>4</c:v>
                </c:pt>
                <c:pt idx="280">
                  <c:v>19</c:v>
                </c:pt>
                <c:pt idx="281">
                  <c:v>11</c:v>
                </c:pt>
                <c:pt idx="282">
                  <c:v>17</c:v>
                </c:pt>
                <c:pt idx="283">
                  <c:v>5</c:v>
                </c:pt>
                <c:pt idx="284">
                  <c:v>8</c:v>
                </c:pt>
                <c:pt idx="285">
                  <c:v>19</c:v>
                </c:pt>
                <c:pt idx="286">
                  <c:v>10</c:v>
                </c:pt>
                <c:pt idx="287">
                  <c:v>13</c:v>
                </c:pt>
                <c:pt idx="288">
                  <c:v>18</c:v>
                </c:pt>
                <c:pt idx="289">
                  <c:v>7</c:v>
                </c:pt>
                <c:pt idx="290">
                  <c:v>5</c:v>
                </c:pt>
                <c:pt idx="291">
                  <c:v>11</c:v>
                </c:pt>
                <c:pt idx="292">
                  <c:v>7</c:v>
                </c:pt>
                <c:pt idx="293">
                  <c:v>15</c:v>
                </c:pt>
                <c:pt idx="294">
                  <c:v>17</c:v>
                </c:pt>
                <c:pt idx="295">
                  <c:v>17</c:v>
                </c:pt>
                <c:pt idx="296">
                  <c:v>10</c:v>
                </c:pt>
                <c:pt idx="297">
                  <c:v>1</c:v>
                </c:pt>
                <c:pt idx="298">
                  <c:v>7</c:v>
                </c:pt>
                <c:pt idx="299">
                  <c:v>11</c:v>
                </c:pt>
                <c:pt idx="300">
                  <c:v>13</c:v>
                </c:pt>
                <c:pt idx="301">
                  <c:v>2</c:v>
                </c:pt>
                <c:pt idx="302">
                  <c:v>14</c:v>
                </c:pt>
                <c:pt idx="303">
                  <c:v>1</c:v>
                </c:pt>
                <c:pt idx="304">
                  <c:v>5</c:v>
                </c:pt>
                <c:pt idx="305">
                  <c:v>6</c:v>
                </c:pt>
                <c:pt idx="306">
                  <c:v>18</c:v>
                </c:pt>
                <c:pt idx="307">
                  <c:v>5</c:v>
                </c:pt>
                <c:pt idx="308">
                  <c:v>7</c:v>
                </c:pt>
                <c:pt idx="309">
                  <c:v>19</c:v>
                </c:pt>
                <c:pt idx="310">
                  <c:v>5</c:v>
                </c:pt>
                <c:pt idx="311">
                  <c:v>3</c:v>
                </c:pt>
                <c:pt idx="312">
                  <c:v>9</c:v>
                </c:pt>
                <c:pt idx="313">
                  <c:v>8</c:v>
                </c:pt>
                <c:pt idx="314">
                  <c:v>16</c:v>
                </c:pt>
                <c:pt idx="315">
                  <c:v>8</c:v>
                </c:pt>
                <c:pt idx="316">
                  <c:v>2</c:v>
                </c:pt>
                <c:pt idx="317">
                  <c:v>17</c:v>
                </c:pt>
                <c:pt idx="318">
                  <c:v>2</c:v>
                </c:pt>
                <c:pt idx="319">
                  <c:v>5</c:v>
                </c:pt>
                <c:pt idx="320">
                  <c:v>5</c:v>
                </c:pt>
                <c:pt idx="321">
                  <c:v>8</c:v>
                </c:pt>
                <c:pt idx="322">
                  <c:v>8</c:v>
                </c:pt>
                <c:pt idx="323">
                  <c:v>7</c:v>
                </c:pt>
                <c:pt idx="324">
                  <c:v>6</c:v>
                </c:pt>
                <c:pt idx="325">
                  <c:v>5</c:v>
                </c:pt>
                <c:pt idx="326">
                  <c:v>5</c:v>
                </c:pt>
                <c:pt idx="327">
                  <c:v>6</c:v>
                </c:pt>
                <c:pt idx="328">
                  <c:v>3</c:v>
                </c:pt>
                <c:pt idx="329">
                  <c:v>11</c:v>
                </c:pt>
                <c:pt idx="330">
                  <c:v>8</c:v>
                </c:pt>
                <c:pt idx="331">
                  <c:v>2</c:v>
                </c:pt>
                <c:pt idx="332">
                  <c:v>17</c:v>
                </c:pt>
                <c:pt idx="333">
                  <c:v>8</c:v>
                </c:pt>
                <c:pt idx="334">
                  <c:v>8</c:v>
                </c:pt>
              </c:numCache>
            </c:numRef>
          </c:val>
          <c:smooth val="0"/>
          <c:extLst>
            <c:ext xmlns:c16="http://schemas.microsoft.com/office/drawing/2014/chart" uri="{C3380CC4-5D6E-409C-BE32-E72D297353CC}">
              <c16:uniqueId val="{0000000E-07EB-412D-9C22-25EB101CAB1F}"/>
            </c:ext>
          </c:extLst>
        </c:ser>
        <c:ser>
          <c:idx val="15"/>
          <c:order val="15"/>
          <c:tx>
            <c:strRef>
              <c:f>Sheet8!$T$1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Sheet8!$T$2:$T$336</c:f>
              <c:numCache>
                <c:formatCode>General</c:formatCode>
                <c:ptCount val="335"/>
                <c:pt idx="0">
                  <c:v>1</c:v>
                </c:pt>
                <c:pt idx="1">
                  <c:v>6</c:v>
                </c:pt>
                <c:pt idx="2">
                  <c:v>12</c:v>
                </c:pt>
                <c:pt idx="3">
                  <c:v>1</c:v>
                </c:pt>
                <c:pt idx="4">
                  <c:v>7</c:v>
                </c:pt>
                <c:pt idx="5">
                  <c:v>4</c:v>
                </c:pt>
                <c:pt idx="6">
                  <c:v>5</c:v>
                </c:pt>
                <c:pt idx="7">
                  <c:v>3</c:v>
                </c:pt>
                <c:pt idx="8">
                  <c:v>7</c:v>
                </c:pt>
                <c:pt idx="9">
                  <c:v>11</c:v>
                </c:pt>
                <c:pt idx="10">
                  <c:v>15</c:v>
                </c:pt>
                <c:pt idx="11">
                  <c:v>3</c:v>
                </c:pt>
                <c:pt idx="12">
                  <c:v>17</c:v>
                </c:pt>
                <c:pt idx="13">
                  <c:v>16</c:v>
                </c:pt>
                <c:pt idx="14">
                  <c:v>6</c:v>
                </c:pt>
                <c:pt idx="15">
                  <c:v>1</c:v>
                </c:pt>
                <c:pt idx="16">
                  <c:v>2</c:v>
                </c:pt>
                <c:pt idx="17">
                  <c:v>10</c:v>
                </c:pt>
                <c:pt idx="18">
                  <c:v>8</c:v>
                </c:pt>
                <c:pt idx="19">
                  <c:v>7</c:v>
                </c:pt>
                <c:pt idx="20">
                  <c:v>6</c:v>
                </c:pt>
                <c:pt idx="21">
                  <c:v>8</c:v>
                </c:pt>
                <c:pt idx="22">
                  <c:v>10</c:v>
                </c:pt>
                <c:pt idx="23">
                  <c:v>3</c:v>
                </c:pt>
                <c:pt idx="24">
                  <c:v>6</c:v>
                </c:pt>
                <c:pt idx="25">
                  <c:v>4</c:v>
                </c:pt>
                <c:pt idx="26">
                  <c:v>3</c:v>
                </c:pt>
                <c:pt idx="27">
                  <c:v>5</c:v>
                </c:pt>
                <c:pt idx="28">
                  <c:v>13</c:v>
                </c:pt>
                <c:pt idx="29">
                  <c:v>2</c:v>
                </c:pt>
                <c:pt idx="30">
                  <c:v>11</c:v>
                </c:pt>
                <c:pt idx="31">
                  <c:v>14</c:v>
                </c:pt>
                <c:pt idx="32">
                  <c:v>10</c:v>
                </c:pt>
                <c:pt idx="33">
                  <c:v>2</c:v>
                </c:pt>
                <c:pt idx="34">
                  <c:v>16</c:v>
                </c:pt>
                <c:pt idx="35">
                  <c:v>6</c:v>
                </c:pt>
                <c:pt idx="36">
                  <c:v>4</c:v>
                </c:pt>
                <c:pt idx="37">
                  <c:v>13</c:v>
                </c:pt>
                <c:pt idx="38">
                  <c:v>12</c:v>
                </c:pt>
                <c:pt idx="39">
                  <c:v>11</c:v>
                </c:pt>
                <c:pt idx="40">
                  <c:v>4</c:v>
                </c:pt>
                <c:pt idx="41">
                  <c:v>1</c:v>
                </c:pt>
                <c:pt idx="42">
                  <c:v>10</c:v>
                </c:pt>
                <c:pt idx="43">
                  <c:v>14</c:v>
                </c:pt>
                <c:pt idx="44">
                  <c:v>14</c:v>
                </c:pt>
                <c:pt idx="45">
                  <c:v>1</c:v>
                </c:pt>
                <c:pt idx="46">
                  <c:v>2</c:v>
                </c:pt>
                <c:pt idx="47">
                  <c:v>5</c:v>
                </c:pt>
                <c:pt idx="48">
                  <c:v>2</c:v>
                </c:pt>
                <c:pt idx="49">
                  <c:v>17</c:v>
                </c:pt>
                <c:pt idx="50">
                  <c:v>2</c:v>
                </c:pt>
                <c:pt idx="51">
                  <c:v>1</c:v>
                </c:pt>
                <c:pt idx="52">
                  <c:v>2</c:v>
                </c:pt>
                <c:pt idx="53">
                  <c:v>9</c:v>
                </c:pt>
                <c:pt idx="54">
                  <c:v>2</c:v>
                </c:pt>
                <c:pt idx="55">
                  <c:v>14</c:v>
                </c:pt>
                <c:pt idx="56">
                  <c:v>3</c:v>
                </c:pt>
                <c:pt idx="57">
                  <c:v>2</c:v>
                </c:pt>
                <c:pt idx="58">
                  <c:v>8</c:v>
                </c:pt>
                <c:pt idx="59">
                  <c:v>13</c:v>
                </c:pt>
                <c:pt idx="60">
                  <c:v>6</c:v>
                </c:pt>
                <c:pt idx="61">
                  <c:v>4</c:v>
                </c:pt>
                <c:pt idx="62">
                  <c:v>16</c:v>
                </c:pt>
                <c:pt idx="63">
                  <c:v>5</c:v>
                </c:pt>
                <c:pt idx="64">
                  <c:v>3</c:v>
                </c:pt>
                <c:pt idx="65">
                  <c:v>6</c:v>
                </c:pt>
                <c:pt idx="66">
                  <c:v>9</c:v>
                </c:pt>
                <c:pt idx="67">
                  <c:v>7</c:v>
                </c:pt>
                <c:pt idx="68">
                  <c:v>6</c:v>
                </c:pt>
                <c:pt idx="69">
                  <c:v>8</c:v>
                </c:pt>
                <c:pt idx="70">
                  <c:v>4</c:v>
                </c:pt>
                <c:pt idx="71">
                  <c:v>1</c:v>
                </c:pt>
                <c:pt idx="72">
                  <c:v>13</c:v>
                </c:pt>
                <c:pt idx="73">
                  <c:v>1</c:v>
                </c:pt>
                <c:pt idx="74">
                  <c:v>8</c:v>
                </c:pt>
                <c:pt idx="75">
                  <c:v>10</c:v>
                </c:pt>
                <c:pt idx="76">
                  <c:v>15</c:v>
                </c:pt>
                <c:pt idx="77">
                  <c:v>12</c:v>
                </c:pt>
                <c:pt idx="78">
                  <c:v>8</c:v>
                </c:pt>
                <c:pt idx="79">
                  <c:v>4</c:v>
                </c:pt>
                <c:pt idx="80">
                  <c:v>15</c:v>
                </c:pt>
                <c:pt idx="81">
                  <c:v>8</c:v>
                </c:pt>
                <c:pt idx="82">
                  <c:v>7</c:v>
                </c:pt>
                <c:pt idx="83">
                  <c:v>9</c:v>
                </c:pt>
                <c:pt idx="84">
                  <c:v>7</c:v>
                </c:pt>
                <c:pt idx="85">
                  <c:v>11</c:v>
                </c:pt>
                <c:pt idx="86">
                  <c:v>7</c:v>
                </c:pt>
                <c:pt idx="87">
                  <c:v>3</c:v>
                </c:pt>
                <c:pt idx="88">
                  <c:v>14</c:v>
                </c:pt>
                <c:pt idx="89">
                  <c:v>17</c:v>
                </c:pt>
                <c:pt idx="90">
                  <c:v>11</c:v>
                </c:pt>
                <c:pt idx="91">
                  <c:v>7</c:v>
                </c:pt>
                <c:pt idx="92">
                  <c:v>4</c:v>
                </c:pt>
                <c:pt idx="93">
                  <c:v>6</c:v>
                </c:pt>
                <c:pt idx="94">
                  <c:v>5</c:v>
                </c:pt>
                <c:pt idx="95">
                  <c:v>4</c:v>
                </c:pt>
                <c:pt idx="96">
                  <c:v>2</c:v>
                </c:pt>
                <c:pt idx="97">
                  <c:v>7</c:v>
                </c:pt>
                <c:pt idx="98">
                  <c:v>10</c:v>
                </c:pt>
                <c:pt idx="99">
                  <c:v>1</c:v>
                </c:pt>
                <c:pt idx="100">
                  <c:v>14</c:v>
                </c:pt>
                <c:pt idx="101">
                  <c:v>17</c:v>
                </c:pt>
                <c:pt idx="102">
                  <c:v>11</c:v>
                </c:pt>
                <c:pt idx="103">
                  <c:v>1</c:v>
                </c:pt>
                <c:pt idx="104">
                  <c:v>10</c:v>
                </c:pt>
                <c:pt idx="105">
                  <c:v>9</c:v>
                </c:pt>
                <c:pt idx="106">
                  <c:v>17</c:v>
                </c:pt>
                <c:pt idx="107">
                  <c:v>10</c:v>
                </c:pt>
                <c:pt idx="108">
                  <c:v>17</c:v>
                </c:pt>
                <c:pt idx="109">
                  <c:v>7</c:v>
                </c:pt>
                <c:pt idx="110">
                  <c:v>6</c:v>
                </c:pt>
                <c:pt idx="111">
                  <c:v>10</c:v>
                </c:pt>
                <c:pt idx="112">
                  <c:v>8</c:v>
                </c:pt>
                <c:pt idx="113">
                  <c:v>14</c:v>
                </c:pt>
                <c:pt idx="114">
                  <c:v>5</c:v>
                </c:pt>
                <c:pt idx="115">
                  <c:v>1</c:v>
                </c:pt>
                <c:pt idx="116">
                  <c:v>6</c:v>
                </c:pt>
                <c:pt idx="117">
                  <c:v>10</c:v>
                </c:pt>
                <c:pt idx="118">
                  <c:v>13</c:v>
                </c:pt>
                <c:pt idx="119">
                  <c:v>16</c:v>
                </c:pt>
                <c:pt idx="120">
                  <c:v>10</c:v>
                </c:pt>
                <c:pt idx="121">
                  <c:v>17</c:v>
                </c:pt>
                <c:pt idx="122">
                  <c:v>11</c:v>
                </c:pt>
                <c:pt idx="123">
                  <c:v>2</c:v>
                </c:pt>
                <c:pt idx="124">
                  <c:v>9</c:v>
                </c:pt>
                <c:pt idx="125">
                  <c:v>11</c:v>
                </c:pt>
                <c:pt idx="126">
                  <c:v>10</c:v>
                </c:pt>
                <c:pt idx="127">
                  <c:v>9</c:v>
                </c:pt>
                <c:pt idx="128">
                  <c:v>15</c:v>
                </c:pt>
                <c:pt idx="129">
                  <c:v>19</c:v>
                </c:pt>
                <c:pt idx="130">
                  <c:v>10</c:v>
                </c:pt>
                <c:pt idx="131">
                  <c:v>4</c:v>
                </c:pt>
                <c:pt idx="132">
                  <c:v>9</c:v>
                </c:pt>
                <c:pt idx="133">
                  <c:v>10</c:v>
                </c:pt>
                <c:pt idx="134">
                  <c:v>16</c:v>
                </c:pt>
                <c:pt idx="135">
                  <c:v>8</c:v>
                </c:pt>
                <c:pt idx="136">
                  <c:v>13</c:v>
                </c:pt>
                <c:pt idx="137">
                  <c:v>2</c:v>
                </c:pt>
                <c:pt idx="138">
                  <c:v>1</c:v>
                </c:pt>
                <c:pt idx="139">
                  <c:v>1</c:v>
                </c:pt>
                <c:pt idx="140">
                  <c:v>5</c:v>
                </c:pt>
                <c:pt idx="141">
                  <c:v>4</c:v>
                </c:pt>
                <c:pt idx="142">
                  <c:v>6</c:v>
                </c:pt>
                <c:pt idx="143">
                  <c:v>3</c:v>
                </c:pt>
                <c:pt idx="144">
                  <c:v>9</c:v>
                </c:pt>
                <c:pt idx="145">
                  <c:v>5</c:v>
                </c:pt>
                <c:pt idx="146">
                  <c:v>9</c:v>
                </c:pt>
                <c:pt idx="147">
                  <c:v>5</c:v>
                </c:pt>
                <c:pt idx="148">
                  <c:v>6</c:v>
                </c:pt>
                <c:pt idx="149">
                  <c:v>5</c:v>
                </c:pt>
                <c:pt idx="150">
                  <c:v>2</c:v>
                </c:pt>
                <c:pt idx="151">
                  <c:v>10</c:v>
                </c:pt>
                <c:pt idx="152">
                  <c:v>14</c:v>
                </c:pt>
                <c:pt idx="153">
                  <c:v>6</c:v>
                </c:pt>
                <c:pt idx="154">
                  <c:v>7</c:v>
                </c:pt>
                <c:pt idx="155">
                  <c:v>9</c:v>
                </c:pt>
                <c:pt idx="156">
                  <c:v>3</c:v>
                </c:pt>
                <c:pt idx="157">
                  <c:v>3</c:v>
                </c:pt>
                <c:pt idx="158">
                  <c:v>14</c:v>
                </c:pt>
                <c:pt idx="159">
                  <c:v>9</c:v>
                </c:pt>
                <c:pt idx="160">
                  <c:v>15</c:v>
                </c:pt>
                <c:pt idx="161">
                  <c:v>9</c:v>
                </c:pt>
                <c:pt idx="162">
                  <c:v>1</c:v>
                </c:pt>
                <c:pt idx="163">
                  <c:v>2</c:v>
                </c:pt>
                <c:pt idx="164">
                  <c:v>13</c:v>
                </c:pt>
                <c:pt idx="165">
                  <c:v>17</c:v>
                </c:pt>
                <c:pt idx="166">
                  <c:v>5</c:v>
                </c:pt>
                <c:pt idx="167">
                  <c:v>9</c:v>
                </c:pt>
                <c:pt idx="168">
                  <c:v>7</c:v>
                </c:pt>
                <c:pt idx="169">
                  <c:v>12</c:v>
                </c:pt>
                <c:pt idx="170">
                  <c:v>14</c:v>
                </c:pt>
                <c:pt idx="171">
                  <c:v>11</c:v>
                </c:pt>
                <c:pt idx="172">
                  <c:v>12</c:v>
                </c:pt>
                <c:pt idx="173">
                  <c:v>18</c:v>
                </c:pt>
                <c:pt idx="174">
                  <c:v>7</c:v>
                </c:pt>
                <c:pt idx="175">
                  <c:v>12</c:v>
                </c:pt>
                <c:pt idx="176">
                  <c:v>9</c:v>
                </c:pt>
                <c:pt idx="177">
                  <c:v>17</c:v>
                </c:pt>
                <c:pt idx="178">
                  <c:v>3</c:v>
                </c:pt>
                <c:pt idx="179">
                  <c:v>9</c:v>
                </c:pt>
                <c:pt idx="180">
                  <c:v>10</c:v>
                </c:pt>
                <c:pt idx="181">
                  <c:v>18</c:v>
                </c:pt>
                <c:pt idx="182">
                  <c:v>12</c:v>
                </c:pt>
                <c:pt idx="183">
                  <c:v>16</c:v>
                </c:pt>
                <c:pt idx="184">
                  <c:v>9</c:v>
                </c:pt>
                <c:pt idx="185">
                  <c:v>16</c:v>
                </c:pt>
                <c:pt idx="186">
                  <c:v>3</c:v>
                </c:pt>
                <c:pt idx="187">
                  <c:v>8</c:v>
                </c:pt>
                <c:pt idx="188">
                  <c:v>4</c:v>
                </c:pt>
                <c:pt idx="189">
                  <c:v>15</c:v>
                </c:pt>
                <c:pt idx="190">
                  <c:v>4</c:v>
                </c:pt>
                <c:pt idx="191">
                  <c:v>16</c:v>
                </c:pt>
                <c:pt idx="192">
                  <c:v>4</c:v>
                </c:pt>
                <c:pt idx="193">
                  <c:v>3</c:v>
                </c:pt>
                <c:pt idx="194">
                  <c:v>14</c:v>
                </c:pt>
                <c:pt idx="195">
                  <c:v>16</c:v>
                </c:pt>
                <c:pt idx="196">
                  <c:v>5</c:v>
                </c:pt>
                <c:pt idx="197">
                  <c:v>7</c:v>
                </c:pt>
                <c:pt idx="198">
                  <c:v>10</c:v>
                </c:pt>
                <c:pt idx="199">
                  <c:v>16</c:v>
                </c:pt>
                <c:pt idx="200">
                  <c:v>6</c:v>
                </c:pt>
                <c:pt idx="201">
                  <c:v>3</c:v>
                </c:pt>
                <c:pt idx="202">
                  <c:v>2</c:v>
                </c:pt>
                <c:pt idx="203">
                  <c:v>5</c:v>
                </c:pt>
                <c:pt idx="204">
                  <c:v>1</c:v>
                </c:pt>
                <c:pt idx="205">
                  <c:v>5</c:v>
                </c:pt>
                <c:pt idx="206">
                  <c:v>5</c:v>
                </c:pt>
                <c:pt idx="207">
                  <c:v>18</c:v>
                </c:pt>
                <c:pt idx="208">
                  <c:v>4</c:v>
                </c:pt>
                <c:pt idx="209">
                  <c:v>17</c:v>
                </c:pt>
                <c:pt idx="210">
                  <c:v>15</c:v>
                </c:pt>
                <c:pt idx="211">
                  <c:v>1</c:v>
                </c:pt>
                <c:pt idx="212">
                  <c:v>3</c:v>
                </c:pt>
                <c:pt idx="213">
                  <c:v>2</c:v>
                </c:pt>
                <c:pt idx="214">
                  <c:v>15</c:v>
                </c:pt>
                <c:pt idx="215">
                  <c:v>1</c:v>
                </c:pt>
                <c:pt idx="216">
                  <c:v>17</c:v>
                </c:pt>
                <c:pt idx="217">
                  <c:v>7</c:v>
                </c:pt>
                <c:pt idx="218">
                  <c:v>18</c:v>
                </c:pt>
                <c:pt idx="219">
                  <c:v>9</c:v>
                </c:pt>
                <c:pt idx="220">
                  <c:v>1</c:v>
                </c:pt>
                <c:pt idx="221">
                  <c:v>16</c:v>
                </c:pt>
                <c:pt idx="222">
                  <c:v>5</c:v>
                </c:pt>
                <c:pt idx="223">
                  <c:v>7</c:v>
                </c:pt>
                <c:pt idx="224">
                  <c:v>9</c:v>
                </c:pt>
                <c:pt idx="225">
                  <c:v>15</c:v>
                </c:pt>
                <c:pt idx="226">
                  <c:v>2</c:v>
                </c:pt>
                <c:pt idx="227">
                  <c:v>10</c:v>
                </c:pt>
                <c:pt idx="228">
                  <c:v>17</c:v>
                </c:pt>
                <c:pt idx="229">
                  <c:v>11</c:v>
                </c:pt>
                <c:pt idx="230">
                  <c:v>16</c:v>
                </c:pt>
                <c:pt idx="231">
                  <c:v>5</c:v>
                </c:pt>
                <c:pt idx="232">
                  <c:v>5</c:v>
                </c:pt>
                <c:pt idx="233">
                  <c:v>14</c:v>
                </c:pt>
                <c:pt idx="234">
                  <c:v>1</c:v>
                </c:pt>
                <c:pt idx="235">
                  <c:v>12</c:v>
                </c:pt>
                <c:pt idx="236">
                  <c:v>5</c:v>
                </c:pt>
                <c:pt idx="237">
                  <c:v>6</c:v>
                </c:pt>
                <c:pt idx="238">
                  <c:v>2</c:v>
                </c:pt>
                <c:pt idx="239">
                  <c:v>8</c:v>
                </c:pt>
                <c:pt idx="240">
                  <c:v>17</c:v>
                </c:pt>
                <c:pt idx="241">
                  <c:v>3</c:v>
                </c:pt>
                <c:pt idx="242">
                  <c:v>5</c:v>
                </c:pt>
                <c:pt idx="243">
                  <c:v>4</c:v>
                </c:pt>
                <c:pt idx="244">
                  <c:v>6</c:v>
                </c:pt>
                <c:pt idx="245">
                  <c:v>9</c:v>
                </c:pt>
                <c:pt idx="246">
                  <c:v>5</c:v>
                </c:pt>
                <c:pt idx="247">
                  <c:v>5</c:v>
                </c:pt>
                <c:pt idx="248">
                  <c:v>13</c:v>
                </c:pt>
                <c:pt idx="249">
                  <c:v>5</c:v>
                </c:pt>
                <c:pt idx="250">
                  <c:v>5</c:v>
                </c:pt>
                <c:pt idx="251">
                  <c:v>9</c:v>
                </c:pt>
                <c:pt idx="252">
                  <c:v>11</c:v>
                </c:pt>
                <c:pt idx="253">
                  <c:v>13</c:v>
                </c:pt>
                <c:pt idx="254">
                  <c:v>6</c:v>
                </c:pt>
                <c:pt idx="255">
                  <c:v>2</c:v>
                </c:pt>
                <c:pt idx="256">
                  <c:v>14</c:v>
                </c:pt>
                <c:pt idx="257">
                  <c:v>17</c:v>
                </c:pt>
                <c:pt idx="258">
                  <c:v>5</c:v>
                </c:pt>
                <c:pt idx="259">
                  <c:v>4</c:v>
                </c:pt>
                <c:pt idx="260">
                  <c:v>10</c:v>
                </c:pt>
                <c:pt idx="261">
                  <c:v>9</c:v>
                </c:pt>
                <c:pt idx="262">
                  <c:v>7</c:v>
                </c:pt>
                <c:pt idx="263">
                  <c:v>16</c:v>
                </c:pt>
                <c:pt idx="264">
                  <c:v>7</c:v>
                </c:pt>
                <c:pt idx="265">
                  <c:v>5</c:v>
                </c:pt>
                <c:pt idx="266">
                  <c:v>10</c:v>
                </c:pt>
                <c:pt idx="267">
                  <c:v>10</c:v>
                </c:pt>
                <c:pt idx="268">
                  <c:v>5</c:v>
                </c:pt>
                <c:pt idx="269">
                  <c:v>13</c:v>
                </c:pt>
                <c:pt idx="270">
                  <c:v>5</c:v>
                </c:pt>
                <c:pt idx="271">
                  <c:v>12</c:v>
                </c:pt>
                <c:pt idx="272">
                  <c:v>16</c:v>
                </c:pt>
                <c:pt idx="273">
                  <c:v>11</c:v>
                </c:pt>
                <c:pt idx="274">
                  <c:v>4</c:v>
                </c:pt>
                <c:pt idx="275">
                  <c:v>13</c:v>
                </c:pt>
                <c:pt idx="276">
                  <c:v>16</c:v>
                </c:pt>
                <c:pt idx="277">
                  <c:v>6</c:v>
                </c:pt>
                <c:pt idx="278">
                  <c:v>11</c:v>
                </c:pt>
                <c:pt idx="279">
                  <c:v>16</c:v>
                </c:pt>
                <c:pt idx="280">
                  <c:v>11</c:v>
                </c:pt>
                <c:pt idx="281">
                  <c:v>15</c:v>
                </c:pt>
                <c:pt idx="282">
                  <c:v>15</c:v>
                </c:pt>
                <c:pt idx="283">
                  <c:v>8</c:v>
                </c:pt>
                <c:pt idx="284">
                  <c:v>5</c:v>
                </c:pt>
                <c:pt idx="285">
                  <c:v>14</c:v>
                </c:pt>
                <c:pt idx="286">
                  <c:v>8</c:v>
                </c:pt>
                <c:pt idx="287">
                  <c:v>6</c:v>
                </c:pt>
                <c:pt idx="288">
                  <c:v>2</c:v>
                </c:pt>
                <c:pt idx="289">
                  <c:v>9</c:v>
                </c:pt>
                <c:pt idx="290">
                  <c:v>7</c:v>
                </c:pt>
                <c:pt idx="291">
                  <c:v>8</c:v>
                </c:pt>
                <c:pt idx="292">
                  <c:v>19</c:v>
                </c:pt>
                <c:pt idx="293">
                  <c:v>2</c:v>
                </c:pt>
                <c:pt idx="294">
                  <c:v>4</c:v>
                </c:pt>
                <c:pt idx="295">
                  <c:v>2</c:v>
                </c:pt>
                <c:pt idx="296">
                  <c:v>7</c:v>
                </c:pt>
                <c:pt idx="297">
                  <c:v>18</c:v>
                </c:pt>
                <c:pt idx="298">
                  <c:v>9</c:v>
                </c:pt>
                <c:pt idx="299">
                  <c:v>2</c:v>
                </c:pt>
                <c:pt idx="300">
                  <c:v>9</c:v>
                </c:pt>
                <c:pt idx="301">
                  <c:v>1</c:v>
                </c:pt>
                <c:pt idx="302">
                  <c:v>9</c:v>
                </c:pt>
                <c:pt idx="303">
                  <c:v>13</c:v>
                </c:pt>
                <c:pt idx="304">
                  <c:v>2</c:v>
                </c:pt>
                <c:pt idx="305">
                  <c:v>2</c:v>
                </c:pt>
                <c:pt idx="306">
                  <c:v>2</c:v>
                </c:pt>
                <c:pt idx="307">
                  <c:v>10</c:v>
                </c:pt>
                <c:pt idx="308">
                  <c:v>1</c:v>
                </c:pt>
                <c:pt idx="309">
                  <c:v>9</c:v>
                </c:pt>
                <c:pt idx="310">
                  <c:v>10</c:v>
                </c:pt>
                <c:pt idx="311">
                  <c:v>10</c:v>
                </c:pt>
                <c:pt idx="312">
                  <c:v>1</c:v>
                </c:pt>
                <c:pt idx="313">
                  <c:v>2</c:v>
                </c:pt>
                <c:pt idx="314">
                  <c:v>6</c:v>
                </c:pt>
                <c:pt idx="315">
                  <c:v>6</c:v>
                </c:pt>
                <c:pt idx="316">
                  <c:v>6</c:v>
                </c:pt>
                <c:pt idx="317">
                  <c:v>4</c:v>
                </c:pt>
                <c:pt idx="318">
                  <c:v>4</c:v>
                </c:pt>
                <c:pt idx="319">
                  <c:v>8</c:v>
                </c:pt>
                <c:pt idx="320">
                  <c:v>10</c:v>
                </c:pt>
                <c:pt idx="321">
                  <c:v>3</c:v>
                </c:pt>
                <c:pt idx="322">
                  <c:v>4</c:v>
                </c:pt>
                <c:pt idx="323">
                  <c:v>5</c:v>
                </c:pt>
                <c:pt idx="324">
                  <c:v>4</c:v>
                </c:pt>
                <c:pt idx="325">
                  <c:v>14</c:v>
                </c:pt>
                <c:pt idx="326">
                  <c:v>10</c:v>
                </c:pt>
                <c:pt idx="327">
                  <c:v>2</c:v>
                </c:pt>
                <c:pt idx="328">
                  <c:v>9</c:v>
                </c:pt>
                <c:pt idx="329">
                  <c:v>2</c:v>
                </c:pt>
                <c:pt idx="330">
                  <c:v>5</c:v>
                </c:pt>
                <c:pt idx="331">
                  <c:v>15</c:v>
                </c:pt>
                <c:pt idx="332">
                  <c:v>10</c:v>
                </c:pt>
                <c:pt idx="333">
                  <c:v>16</c:v>
                </c:pt>
                <c:pt idx="334">
                  <c:v>15</c:v>
                </c:pt>
              </c:numCache>
            </c:numRef>
          </c:val>
          <c:smooth val="0"/>
          <c:extLst>
            <c:ext xmlns:c16="http://schemas.microsoft.com/office/drawing/2014/chart" uri="{C3380CC4-5D6E-409C-BE32-E72D297353CC}">
              <c16:uniqueId val="{0000000F-07EB-412D-9C22-25EB101CAB1F}"/>
            </c:ext>
          </c:extLst>
        </c:ser>
        <c:ser>
          <c:idx val="16"/>
          <c:order val="16"/>
          <c:tx>
            <c:strRef>
              <c:f>Sheet8!$U$1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Sheet8!$U$2:$U$336</c:f>
              <c:numCache>
                <c:formatCode>General</c:formatCode>
                <c:ptCount val="335"/>
                <c:pt idx="0">
                  <c:v>16</c:v>
                </c:pt>
                <c:pt idx="1">
                  <c:v>7</c:v>
                </c:pt>
                <c:pt idx="2">
                  <c:v>15</c:v>
                </c:pt>
                <c:pt idx="3">
                  <c:v>7</c:v>
                </c:pt>
                <c:pt idx="4">
                  <c:v>2</c:v>
                </c:pt>
                <c:pt idx="5">
                  <c:v>6</c:v>
                </c:pt>
                <c:pt idx="6">
                  <c:v>8</c:v>
                </c:pt>
                <c:pt idx="7">
                  <c:v>10</c:v>
                </c:pt>
                <c:pt idx="8">
                  <c:v>1</c:v>
                </c:pt>
                <c:pt idx="9">
                  <c:v>17</c:v>
                </c:pt>
                <c:pt idx="10">
                  <c:v>5</c:v>
                </c:pt>
                <c:pt idx="11">
                  <c:v>5</c:v>
                </c:pt>
                <c:pt idx="12">
                  <c:v>15</c:v>
                </c:pt>
                <c:pt idx="13">
                  <c:v>4</c:v>
                </c:pt>
                <c:pt idx="14">
                  <c:v>2</c:v>
                </c:pt>
                <c:pt idx="15">
                  <c:v>4</c:v>
                </c:pt>
                <c:pt idx="16">
                  <c:v>5</c:v>
                </c:pt>
                <c:pt idx="17">
                  <c:v>4</c:v>
                </c:pt>
                <c:pt idx="18">
                  <c:v>7</c:v>
                </c:pt>
                <c:pt idx="19">
                  <c:v>3</c:v>
                </c:pt>
                <c:pt idx="20">
                  <c:v>15</c:v>
                </c:pt>
                <c:pt idx="21">
                  <c:v>4</c:v>
                </c:pt>
                <c:pt idx="22">
                  <c:v>6</c:v>
                </c:pt>
                <c:pt idx="23">
                  <c:v>4</c:v>
                </c:pt>
                <c:pt idx="24">
                  <c:v>13</c:v>
                </c:pt>
                <c:pt idx="25">
                  <c:v>2</c:v>
                </c:pt>
                <c:pt idx="26">
                  <c:v>14</c:v>
                </c:pt>
                <c:pt idx="27">
                  <c:v>14</c:v>
                </c:pt>
                <c:pt idx="28">
                  <c:v>1</c:v>
                </c:pt>
                <c:pt idx="29">
                  <c:v>6</c:v>
                </c:pt>
                <c:pt idx="30">
                  <c:v>3</c:v>
                </c:pt>
                <c:pt idx="31">
                  <c:v>5</c:v>
                </c:pt>
                <c:pt idx="32">
                  <c:v>8</c:v>
                </c:pt>
                <c:pt idx="33">
                  <c:v>13</c:v>
                </c:pt>
                <c:pt idx="34">
                  <c:v>13</c:v>
                </c:pt>
                <c:pt idx="35">
                  <c:v>13</c:v>
                </c:pt>
                <c:pt idx="36">
                  <c:v>8</c:v>
                </c:pt>
                <c:pt idx="37">
                  <c:v>5</c:v>
                </c:pt>
                <c:pt idx="38">
                  <c:v>1</c:v>
                </c:pt>
                <c:pt idx="39">
                  <c:v>2</c:v>
                </c:pt>
                <c:pt idx="40">
                  <c:v>16</c:v>
                </c:pt>
                <c:pt idx="41">
                  <c:v>8</c:v>
                </c:pt>
                <c:pt idx="42">
                  <c:v>13</c:v>
                </c:pt>
                <c:pt idx="43">
                  <c:v>15</c:v>
                </c:pt>
                <c:pt idx="44">
                  <c:v>10</c:v>
                </c:pt>
                <c:pt idx="45">
                  <c:v>17</c:v>
                </c:pt>
                <c:pt idx="46">
                  <c:v>10</c:v>
                </c:pt>
                <c:pt idx="47">
                  <c:v>19</c:v>
                </c:pt>
                <c:pt idx="48">
                  <c:v>15</c:v>
                </c:pt>
                <c:pt idx="49">
                  <c:v>7</c:v>
                </c:pt>
                <c:pt idx="50">
                  <c:v>7</c:v>
                </c:pt>
                <c:pt idx="51">
                  <c:v>15</c:v>
                </c:pt>
                <c:pt idx="52">
                  <c:v>6</c:v>
                </c:pt>
                <c:pt idx="53">
                  <c:v>11</c:v>
                </c:pt>
                <c:pt idx="54">
                  <c:v>1</c:v>
                </c:pt>
                <c:pt idx="55">
                  <c:v>12</c:v>
                </c:pt>
                <c:pt idx="56">
                  <c:v>14</c:v>
                </c:pt>
                <c:pt idx="57">
                  <c:v>15</c:v>
                </c:pt>
                <c:pt idx="58">
                  <c:v>10</c:v>
                </c:pt>
                <c:pt idx="59">
                  <c:v>4</c:v>
                </c:pt>
                <c:pt idx="60">
                  <c:v>9</c:v>
                </c:pt>
                <c:pt idx="61">
                  <c:v>7</c:v>
                </c:pt>
                <c:pt idx="62">
                  <c:v>10</c:v>
                </c:pt>
                <c:pt idx="63">
                  <c:v>6</c:v>
                </c:pt>
                <c:pt idx="64">
                  <c:v>7</c:v>
                </c:pt>
                <c:pt idx="65">
                  <c:v>5</c:v>
                </c:pt>
                <c:pt idx="66">
                  <c:v>2</c:v>
                </c:pt>
                <c:pt idx="67">
                  <c:v>11</c:v>
                </c:pt>
                <c:pt idx="68">
                  <c:v>14</c:v>
                </c:pt>
                <c:pt idx="69">
                  <c:v>5</c:v>
                </c:pt>
                <c:pt idx="70">
                  <c:v>15</c:v>
                </c:pt>
                <c:pt idx="71">
                  <c:v>13</c:v>
                </c:pt>
                <c:pt idx="72">
                  <c:v>18</c:v>
                </c:pt>
                <c:pt idx="73">
                  <c:v>6</c:v>
                </c:pt>
                <c:pt idx="74">
                  <c:v>2</c:v>
                </c:pt>
                <c:pt idx="75">
                  <c:v>17</c:v>
                </c:pt>
                <c:pt idx="76">
                  <c:v>10</c:v>
                </c:pt>
                <c:pt idx="77">
                  <c:v>1</c:v>
                </c:pt>
                <c:pt idx="78">
                  <c:v>6</c:v>
                </c:pt>
                <c:pt idx="79">
                  <c:v>16</c:v>
                </c:pt>
                <c:pt idx="80">
                  <c:v>6</c:v>
                </c:pt>
                <c:pt idx="81">
                  <c:v>6</c:v>
                </c:pt>
                <c:pt idx="82">
                  <c:v>18</c:v>
                </c:pt>
                <c:pt idx="83">
                  <c:v>4</c:v>
                </c:pt>
                <c:pt idx="84">
                  <c:v>6</c:v>
                </c:pt>
                <c:pt idx="85">
                  <c:v>5</c:v>
                </c:pt>
                <c:pt idx="86">
                  <c:v>14</c:v>
                </c:pt>
                <c:pt idx="87">
                  <c:v>13</c:v>
                </c:pt>
                <c:pt idx="88">
                  <c:v>4</c:v>
                </c:pt>
                <c:pt idx="89">
                  <c:v>6</c:v>
                </c:pt>
                <c:pt idx="90">
                  <c:v>19</c:v>
                </c:pt>
                <c:pt idx="91">
                  <c:v>11</c:v>
                </c:pt>
                <c:pt idx="92">
                  <c:v>16</c:v>
                </c:pt>
                <c:pt idx="93">
                  <c:v>16</c:v>
                </c:pt>
                <c:pt idx="94">
                  <c:v>3</c:v>
                </c:pt>
                <c:pt idx="95">
                  <c:v>2</c:v>
                </c:pt>
                <c:pt idx="96">
                  <c:v>3</c:v>
                </c:pt>
                <c:pt idx="97">
                  <c:v>9</c:v>
                </c:pt>
                <c:pt idx="98">
                  <c:v>7</c:v>
                </c:pt>
                <c:pt idx="99">
                  <c:v>13</c:v>
                </c:pt>
                <c:pt idx="100">
                  <c:v>2</c:v>
                </c:pt>
                <c:pt idx="101">
                  <c:v>10</c:v>
                </c:pt>
                <c:pt idx="102">
                  <c:v>3</c:v>
                </c:pt>
                <c:pt idx="103">
                  <c:v>9</c:v>
                </c:pt>
                <c:pt idx="104">
                  <c:v>16</c:v>
                </c:pt>
                <c:pt idx="105">
                  <c:v>11</c:v>
                </c:pt>
                <c:pt idx="106">
                  <c:v>18</c:v>
                </c:pt>
                <c:pt idx="107">
                  <c:v>16</c:v>
                </c:pt>
                <c:pt idx="108">
                  <c:v>11</c:v>
                </c:pt>
                <c:pt idx="109">
                  <c:v>4</c:v>
                </c:pt>
                <c:pt idx="110">
                  <c:v>2</c:v>
                </c:pt>
                <c:pt idx="111">
                  <c:v>12</c:v>
                </c:pt>
                <c:pt idx="112">
                  <c:v>1</c:v>
                </c:pt>
                <c:pt idx="113">
                  <c:v>11</c:v>
                </c:pt>
                <c:pt idx="114">
                  <c:v>3</c:v>
                </c:pt>
                <c:pt idx="115">
                  <c:v>7</c:v>
                </c:pt>
                <c:pt idx="116">
                  <c:v>5</c:v>
                </c:pt>
                <c:pt idx="117">
                  <c:v>4</c:v>
                </c:pt>
                <c:pt idx="118">
                  <c:v>5</c:v>
                </c:pt>
                <c:pt idx="119">
                  <c:v>17</c:v>
                </c:pt>
                <c:pt idx="120">
                  <c:v>4</c:v>
                </c:pt>
                <c:pt idx="121">
                  <c:v>4</c:v>
                </c:pt>
                <c:pt idx="122">
                  <c:v>15</c:v>
                </c:pt>
                <c:pt idx="123">
                  <c:v>4</c:v>
                </c:pt>
                <c:pt idx="124">
                  <c:v>13</c:v>
                </c:pt>
                <c:pt idx="125">
                  <c:v>8</c:v>
                </c:pt>
                <c:pt idx="126">
                  <c:v>5</c:v>
                </c:pt>
                <c:pt idx="127">
                  <c:v>1</c:v>
                </c:pt>
                <c:pt idx="128">
                  <c:v>14</c:v>
                </c:pt>
                <c:pt idx="129">
                  <c:v>11</c:v>
                </c:pt>
                <c:pt idx="130">
                  <c:v>2</c:v>
                </c:pt>
                <c:pt idx="131">
                  <c:v>14</c:v>
                </c:pt>
                <c:pt idx="132">
                  <c:v>18</c:v>
                </c:pt>
                <c:pt idx="133">
                  <c:v>11</c:v>
                </c:pt>
                <c:pt idx="134">
                  <c:v>11</c:v>
                </c:pt>
                <c:pt idx="135">
                  <c:v>16</c:v>
                </c:pt>
                <c:pt idx="136">
                  <c:v>5</c:v>
                </c:pt>
                <c:pt idx="137">
                  <c:v>8</c:v>
                </c:pt>
                <c:pt idx="138">
                  <c:v>13</c:v>
                </c:pt>
                <c:pt idx="139">
                  <c:v>8</c:v>
                </c:pt>
                <c:pt idx="140">
                  <c:v>7</c:v>
                </c:pt>
                <c:pt idx="141">
                  <c:v>1</c:v>
                </c:pt>
                <c:pt idx="142">
                  <c:v>7</c:v>
                </c:pt>
                <c:pt idx="143">
                  <c:v>4</c:v>
                </c:pt>
                <c:pt idx="144">
                  <c:v>1</c:v>
                </c:pt>
                <c:pt idx="145">
                  <c:v>2</c:v>
                </c:pt>
                <c:pt idx="146">
                  <c:v>1</c:v>
                </c:pt>
                <c:pt idx="147">
                  <c:v>16</c:v>
                </c:pt>
                <c:pt idx="148">
                  <c:v>10</c:v>
                </c:pt>
                <c:pt idx="149">
                  <c:v>7</c:v>
                </c:pt>
                <c:pt idx="150">
                  <c:v>14</c:v>
                </c:pt>
                <c:pt idx="151">
                  <c:v>1</c:v>
                </c:pt>
                <c:pt idx="152">
                  <c:v>19</c:v>
                </c:pt>
                <c:pt idx="153">
                  <c:v>15</c:v>
                </c:pt>
                <c:pt idx="154">
                  <c:v>4</c:v>
                </c:pt>
                <c:pt idx="155">
                  <c:v>12</c:v>
                </c:pt>
                <c:pt idx="156">
                  <c:v>13</c:v>
                </c:pt>
                <c:pt idx="157">
                  <c:v>5</c:v>
                </c:pt>
                <c:pt idx="158">
                  <c:v>4</c:v>
                </c:pt>
                <c:pt idx="159">
                  <c:v>7</c:v>
                </c:pt>
                <c:pt idx="160">
                  <c:v>7</c:v>
                </c:pt>
                <c:pt idx="161">
                  <c:v>12</c:v>
                </c:pt>
                <c:pt idx="162">
                  <c:v>14</c:v>
                </c:pt>
                <c:pt idx="163">
                  <c:v>8</c:v>
                </c:pt>
                <c:pt idx="164">
                  <c:v>3</c:v>
                </c:pt>
                <c:pt idx="165">
                  <c:v>14</c:v>
                </c:pt>
                <c:pt idx="166">
                  <c:v>9</c:v>
                </c:pt>
                <c:pt idx="167">
                  <c:v>12</c:v>
                </c:pt>
                <c:pt idx="168">
                  <c:v>3</c:v>
                </c:pt>
                <c:pt idx="169">
                  <c:v>10</c:v>
                </c:pt>
                <c:pt idx="170">
                  <c:v>10</c:v>
                </c:pt>
                <c:pt idx="171">
                  <c:v>14</c:v>
                </c:pt>
                <c:pt idx="172">
                  <c:v>11</c:v>
                </c:pt>
                <c:pt idx="173">
                  <c:v>9</c:v>
                </c:pt>
                <c:pt idx="174">
                  <c:v>5</c:v>
                </c:pt>
                <c:pt idx="175">
                  <c:v>2</c:v>
                </c:pt>
                <c:pt idx="176">
                  <c:v>4</c:v>
                </c:pt>
                <c:pt idx="177">
                  <c:v>1</c:v>
                </c:pt>
                <c:pt idx="178">
                  <c:v>10</c:v>
                </c:pt>
                <c:pt idx="179">
                  <c:v>11</c:v>
                </c:pt>
                <c:pt idx="180">
                  <c:v>13</c:v>
                </c:pt>
                <c:pt idx="181">
                  <c:v>14</c:v>
                </c:pt>
                <c:pt idx="182">
                  <c:v>15</c:v>
                </c:pt>
                <c:pt idx="183">
                  <c:v>6</c:v>
                </c:pt>
                <c:pt idx="184">
                  <c:v>3</c:v>
                </c:pt>
                <c:pt idx="185">
                  <c:v>14</c:v>
                </c:pt>
                <c:pt idx="186">
                  <c:v>6</c:v>
                </c:pt>
                <c:pt idx="187">
                  <c:v>11</c:v>
                </c:pt>
                <c:pt idx="188">
                  <c:v>10</c:v>
                </c:pt>
                <c:pt idx="189">
                  <c:v>12</c:v>
                </c:pt>
                <c:pt idx="190">
                  <c:v>3</c:v>
                </c:pt>
                <c:pt idx="191">
                  <c:v>6</c:v>
                </c:pt>
                <c:pt idx="192">
                  <c:v>13</c:v>
                </c:pt>
                <c:pt idx="193">
                  <c:v>17</c:v>
                </c:pt>
                <c:pt idx="194">
                  <c:v>6</c:v>
                </c:pt>
                <c:pt idx="195">
                  <c:v>12</c:v>
                </c:pt>
                <c:pt idx="196">
                  <c:v>9</c:v>
                </c:pt>
                <c:pt idx="197">
                  <c:v>15</c:v>
                </c:pt>
                <c:pt idx="198">
                  <c:v>16</c:v>
                </c:pt>
                <c:pt idx="199">
                  <c:v>11</c:v>
                </c:pt>
                <c:pt idx="200">
                  <c:v>13</c:v>
                </c:pt>
                <c:pt idx="201">
                  <c:v>1</c:v>
                </c:pt>
                <c:pt idx="202">
                  <c:v>7</c:v>
                </c:pt>
                <c:pt idx="203">
                  <c:v>4</c:v>
                </c:pt>
                <c:pt idx="204">
                  <c:v>7</c:v>
                </c:pt>
                <c:pt idx="205">
                  <c:v>18</c:v>
                </c:pt>
                <c:pt idx="206">
                  <c:v>19</c:v>
                </c:pt>
                <c:pt idx="207">
                  <c:v>17</c:v>
                </c:pt>
                <c:pt idx="208">
                  <c:v>2</c:v>
                </c:pt>
                <c:pt idx="209">
                  <c:v>5</c:v>
                </c:pt>
                <c:pt idx="210">
                  <c:v>18</c:v>
                </c:pt>
                <c:pt idx="211">
                  <c:v>13</c:v>
                </c:pt>
                <c:pt idx="212">
                  <c:v>14</c:v>
                </c:pt>
                <c:pt idx="213">
                  <c:v>8</c:v>
                </c:pt>
                <c:pt idx="214">
                  <c:v>2</c:v>
                </c:pt>
                <c:pt idx="215">
                  <c:v>10</c:v>
                </c:pt>
                <c:pt idx="216">
                  <c:v>19</c:v>
                </c:pt>
                <c:pt idx="217">
                  <c:v>6</c:v>
                </c:pt>
                <c:pt idx="218">
                  <c:v>1</c:v>
                </c:pt>
                <c:pt idx="219">
                  <c:v>18</c:v>
                </c:pt>
                <c:pt idx="220">
                  <c:v>4</c:v>
                </c:pt>
                <c:pt idx="221">
                  <c:v>6</c:v>
                </c:pt>
                <c:pt idx="222">
                  <c:v>14</c:v>
                </c:pt>
                <c:pt idx="223">
                  <c:v>17</c:v>
                </c:pt>
                <c:pt idx="224">
                  <c:v>19</c:v>
                </c:pt>
                <c:pt idx="225">
                  <c:v>9</c:v>
                </c:pt>
                <c:pt idx="226">
                  <c:v>12</c:v>
                </c:pt>
                <c:pt idx="227">
                  <c:v>5</c:v>
                </c:pt>
                <c:pt idx="228">
                  <c:v>3</c:v>
                </c:pt>
                <c:pt idx="229">
                  <c:v>10</c:v>
                </c:pt>
                <c:pt idx="230">
                  <c:v>13</c:v>
                </c:pt>
                <c:pt idx="231">
                  <c:v>6</c:v>
                </c:pt>
                <c:pt idx="232">
                  <c:v>10</c:v>
                </c:pt>
                <c:pt idx="233">
                  <c:v>4</c:v>
                </c:pt>
                <c:pt idx="234">
                  <c:v>5</c:v>
                </c:pt>
                <c:pt idx="235">
                  <c:v>10</c:v>
                </c:pt>
                <c:pt idx="236">
                  <c:v>1</c:v>
                </c:pt>
                <c:pt idx="237">
                  <c:v>11</c:v>
                </c:pt>
                <c:pt idx="238">
                  <c:v>18</c:v>
                </c:pt>
                <c:pt idx="239">
                  <c:v>18</c:v>
                </c:pt>
                <c:pt idx="240">
                  <c:v>3</c:v>
                </c:pt>
                <c:pt idx="241">
                  <c:v>7</c:v>
                </c:pt>
                <c:pt idx="242">
                  <c:v>16</c:v>
                </c:pt>
                <c:pt idx="243">
                  <c:v>14</c:v>
                </c:pt>
                <c:pt idx="244">
                  <c:v>11</c:v>
                </c:pt>
                <c:pt idx="245">
                  <c:v>11</c:v>
                </c:pt>
                <c:pt idx="246">
                  <c:v>8</c:v>
                </c:pt>
                <c:pt idx="247">
                  <c:v>4</c:v>
                </c:pt>
                <c:pt idx="248">
                  <c:v>14</c:v>
                </c:pt>
                <c:pt idx="249">
                  <c:v>1</c:v>
                </c:pt>
                <c:pt idx="250">
                  <c:v>11</c:v>
                </c:pt>
                <c:pt idx="251">
                  <c:v>5</c:v>
                </c:pt>
                <c:pt idx="252">
                  <c:v>3</c:v>
                </c:pt>
                <c:pt idx="253">
                  <c:v>8</c:v>
                </c:pt>
                <c:pt idx="254">
                  <c:v>15</c:v>
                </c:pt>
                <c:pt idx="255">
                  <c:v>12</c:v>
                </c:pt>
                <c:pt idx="256">
                  <c:v>16</c:v>
                </c:pt>
                <c:pt idx="257">
                  <c:v>11</c:v>
                </c:pt>
                <c:pt idx="258">
                  <c:v>13</c:v>
                </c:pt>
                <c:pt idx="259">
                  <c:v>1</c:v>
                </c:pt>
                <c:pt idx="260">
                  <c:v>12</c:v>
                </c:pt>
                <c:pt idx="261">
                  <c:v>1</c:v>
                </c:pt>
                <c:pt idx="262">
                  <c:v>4</c:v>
                </c:pt>
                <c:pt idx="263">
                  <c:v>8</c:v>
                </c:pt>
                <c:pt idx="264">
                  <c:v>10</c:v>
                </c:pt>
                <c:pt idx="265">
                  <c:v>3</c:v>
                </c:pt>
                <c:pt idx="266">
                  <c:v>14</c:v>
                </c:pt>
                <c:pt idx="267">
                  <c:v>6</c:v>
                </c:pt>
                <c:pt idx="268">
                  <c:v>8</c:v>
                </c:pt>
                <c:pt idx="269">
                  <c:v>18</c:v>
                </c:pt>
                <c:pt idx="270">
                  <c:v>7</c:v>
                </c:pt>
                <c:pt idx="271">
                  <c:v>18</c:v>
                </c:pt>
                <c:pt idx="272">
                  <c:v>17</c:v>
                </c:pt>
                <c:pt idx="273">
                  <c:v>13</c:v>
                </c:pt>
                <c:pt idx="274">
                  <c:v>2</c:v>
                </c:pt>
                <c:pt idx="275">
                  <c:v>18</c:v>
                </c:pt>
                <c:pt idx="276">
                  <c:v>2</c:v>
                </c:pt>
                <c:pt idx="277">
                  <c:v>7</c:v>
                </c:pt>
                <c:pt idx="278">
                  <c:v>14</c:v>
                </c:pt>
                <c:pt idx="279">
                  <c:v>13</c:v>
                </c:pt>
                <c:pt idx="280">
                  <c:v>13</c:v>
                </c:pt>
                <c:pt idx="281">
                  <c:v>2</c:v>
                </c:pt>
                <c:pt idx="282">
                  <c:v>18</c:v>
                </c:pt>
                <c:pt idx="283">
                  <c:v>13</c:v>
                </c:pt>
                <c:pt idx="284">
                  <c:v>7</c:v>
                </c:pt>
                <c:pt idx="285">
                  <c:v>15</c:v>
                </c:pt>
                <c:pt idx="286">
                  <c:v>14</c:v>
                </c:pt>
                <c:pt idx="287">
                  <c:v>15</c:v>
                </c:pt>
                <c:pt idx="288">
                  <c:v>7</c:v>
                </c:pt>
                <c:pt idx="289">
                  <c:v>16</c:v>
                </c:pt>
                <c:pt idx="290">
                  <c:v>10</c:v>
                </c:pt>
                <c:pt idx="291">
                  <c:v>13</c:v>
                </c:pt>
                <c:pt idx="292">
                  <c:v>2</c:v>
                </c:pt>
                <c:pt idx="293">
                  <c:v>13</c:v>
                </c:pt>
                <c:pt idx="294">
                  <c:v>13</c:v>
                </c:pt>
                <c:pt idx="295">
                  <c:v>15</c:v>
                </c:pt>
                <c:pt idx="296">
                  <c:v>11</c:v>
                </c:pt>
                <c:pt idx="297">
                  <c:v>2</c:v>
                </c:pt>
                <c:pt idx="298">
                  <c:v>2</c:v>
                </c:pt>
                <c:pt idx="299">
                  <c:v>1</c:v>
                </c:pt>
                <c:pt idx="300">
                  <c:v>6</c:v>
                </c:pt>
                <c:pt idx="301">
                  <c:v>9</c:v>
                </c:pt>
                <c:pt idx="302">
                  <c:v>7</c:v>
                </c:pt>
                <c:pt idx="303">
                  <c:v>2</c:v>
                </c:pt>
                <c:pt idx="304">
                  <c:v>17</c:v>
                </c:pt>
                <c:pt idx="305">
                  <c:v>1</c:v>
                </c:pt>
                <c:pt idx="306">
                  <c:v>6</c:v>
                </c:pt>
                <c:pt idx="307">
                  <c:v>4</c:v>
                </c:pt>
                <c:pt idx="308">
                  <c:v>4</c:v>
                </c:pt>
                <c:pt idx="309">
                  <c:v>15</c:v>
                </c:pt>
                <c:pt idx="310">
                  <c:v>9</c:v>
                </c:pt>
                <c:pt idx="311">
                  <c:v>19</c:v>
                </c:pt>
                <c:pt idx="312">
                  <c:v>4</c:v>
                </c:pt>
                <c:pt idx="313">
                  <c:v>14</c:v>
                </c:pt>
                <c:pt idx="314">
                  <c:v>19</c:v>
                </c:pt>
                <c:pt idx="315">
                  <c:v>9</c:v>
                </c:pt>
                <c:pt idx="316">
                  <c:v>10</c:v>
                </c:pt>
                <c:pt idx="317">
                  <c:v>19</c:v>
                </c:pt>
                <c:pt idx="318">
                  <c:v>16</c:v>
                </c:pt>
                <c:pt idx="319">
                  <c:v>6</c:v>
                </c:pt>
                <c:pt idx="320">
                  <c:v>8</c:v>
                </c:pt>
                <c:pt idx="321">
                  <c:v>13</c:v>
                </c:pt>
                <c:pt idx="322">
                  <c:v>2</c:v>
                </c:pt>
                <c:pt idx="323">
                  <c:v>11</c:v>
                </c:pt>
                <c:pt idx="324">
                  <c:v>7</c:v>
                </c:pt>
                <c:pt idx="325">
                  <c:v>7</c:v>
                </c:pt>
                <c:pt idx="326">
                  <c:v>6</c:v>
                </c:pt>
                <c:pt idx="327">
                  <c:v>9</c:v>
                </c:pt>
                <c:pt idx="328">
                  <c:v>6</c:v>
                </c:pt>
                <c:pt idx="329">
                  <c:v>3</c:v>
                </c:pt>
                <c:pt idx="330">
                  <c:v>3</c:v>
                </c:pt>
                <c:pt idx="331">
                  <c:v>6</c:v>
                </c:pt>
                <c:pt idx="332">
                  <c:v>2</c:v>
                </c:pt>
                <c:pt idx="333">
                  <c:v>1</c:v>
                </c:pt>
                <c:pt idx="334">
                  <c:v>17</c:v>
                </c:pt>
              </c:numCache>
            </c:numRef>
          </c:val>
          <c:smooth val="0"/>
          <c:extLst>
            <c:ext xmlns:c16="http://schemas.microsoft.com/office/drawing/2014/chart" uri="{C3380CC4-5D6E-409C-BE32-E72D297353CC}">
              <c16:uniqueId val="{00000010-07EB-412D-9C22-25EB101CAB1F}"/>
            </c:ext>
          </c:extLst>
        </c:ser>
        <c:ser>
          <c:idx val="17"/>
          <c:order val="17"/>
          <c:tx>
            <c:strRef>
              <c:f>Sheet8!$V$1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Sheet8!$V$2:$V$336</c:f>
              <c:numCache>
                <c:formatCode>General</c:formatCode>
                <c:ptCount val="335"/>
                <c:pt idx="0">
                  <c:v>10</c:v>
                </c:pt>
                <c:pt idx="1">
                  <c:v>9</c:v>
                </c:pt>
                <c:pt idx="2">
                  <c:v>8</c:v>
                </c:pt>
                <c:pt idx="3">
                  <c:v>10</c:v>
                </c:pt>
                <c:pt idx="4">
                  <c:v>3</c:v>
                </c:pt>
                <c:pt idx="5">
                  <c:v>13</c:v>
                </c:pt>
                <c:pt idx="6">
                  <c:v>3</c:v>
                </c:pt>
                <c:pt idx="7">
                  <c:v>4</c:v>
                </c:pt>
                <c:pt idx="8">
                  <c:v>10</c:v>
                </c:pt>
                <c:pt idx="9">
                  <c:v>4</c:v>
                </c:pt>
                <c:pt idx="10">
                  <c:v>1</c:v>
                </c:pt>
                <c:pt idx="11">
                  <c:v>16</c:v>
                </c:pt>
                <c:pt idx="12">
                  <c:v>2</c:v>
                </c:pt>
                <c:pt idx="13">
                  <c:v>11</c:v>
                </c:pt>
                <c:pt idx="14">
                  <c:v>17</c:v>
                </c:pt>
                <c:pt idx="15">
                  <c:v>3</c:v>
                </c:pt>
                <c:pt idx="16">
                  <c:v>11</c:v>
                </c:pt>
                <c:pt idx="17">
                  <c:v>14</c:v>
                </c:pt>
                <c:pt idx="18">
                  <c:v>6</c:v>
                </c:pt>
                <c:pt idx="19">
                  <c:v>8</c:v>
                </c:pt>
                <c:pt idx="20">
                  <c:v>3</c:v>
                </c:pt>
                <c:pt idx="21">
                  <c:v>3</c:v>
                </c:pt>
                <c:pt idx="22">
                  <c:v>4</c:v>
                </c:pt>
                <c:pt idx="23">
                  <c:v>17</c:v>
                </c:pt>
                <c:pt idx="24">
                  <c:v>5</c:v>
                </c:pt>
                <c:pt idx="25">
                  <c:v>10</c:v>
                </c:pt>
                <c:pt idx="26">
                  <c:v>16</c:v>
                </c:pt>
                <c:pt idx="27">
                  <c:v>8</c:v>
                </c:pt>
                <c:pt idx="28">
                  <c:v>14</c:v>
                </c:pt>
                <c:pt idx="29">
                  <c:v>16</c:v>
                </c:pt>
                <c:pt idx="30">
                  <c:v>19</c:v>
                </c:pt>
                <c:pt idx="31">
                  <c:v>13</c:v>
                </c:pt>
                <c:pt idx="32">
                  <c:v>9</c:v>
                </c:pt>
                <c:pt idx="33">
                  <c:v>15</c:v>
                </c:pt>
                <c:pt idx="34">
                  <c:v>12</c:v>
                </c:pt>
                <c:pt idx="35">
                  <c:v>8</c:v>
                </c:pt>
                <c:pt idx="36">
                  <c:v>18</c:v>
                </c:pt>
                <c:pt idx="37">
                  <c:v>3</c:v>
                </c:pt>
                <c:pt idx="38">
                  <c:v>9</c:v>
                </c:pt>
                <c:pt idx="39">
                  <c:v>3</c:v>
                </c:pt>
                <c:pt idx="40">
                  <c:v>14</c:v>
                </c:pt>
                <c:pt idx="41">
                  <c:v>16</c:v>
                </c:pt>
                <c:pt idx="42">
                  <c:v>9</c:v>
                </c:pt>
                <c:pt idx="43">
                  <c:v>1</c:v>
                </c:pt>
                <c:pt idx="44">
                  <c:v>4</c:v>
                </c:pt>
                <c:pt idx="45">
                  <c:v>6</c:v>
                </c:pt>
                <c:pt idx="46">
                  <c:v>7</c:v>
                </c:pt>
                <c:pt idx="47">
                  <c:v>7</c:v>
                </c:pt>
                <c:pt idx="48">
                  <c:v>13</c:v>
                </c:pt>
                <c:pt idx="49">
                  <c:v>4</c:v>
                </c:pt>
                <c:pt idx="50">
                  <c:v>17</c:v>
                </c:pt>
                <c:pt idx="51">
                  <c:v>2</c:v>
                </c:pt>
                <c:pt idx="52">
                  <c:v>5</c:v>
                </c:pt>
                <c:pt idx="53">
                  <c:v>4</c:v>
                </c:pt>
                <c:pt idx="54">
                  <c:v>4</c:v>
                </c:pt>
                <c:pt idx="55">
                  <c:v>7</c:v>
                </c:pt>
                <c:pt idx="56">
                  <c:v>9</c:v>
                </c:pt>
                <c:pt idx="57">
                  <c:v>7</c:v>
                </c:pt>
                <c:pt idx="58">
                  <c:v>14</c:v>
                </c:pt>
                <c:pt idx="59">
                  <c:v>5</c:v>
                </c:pt>
                <c:pt idx="60">
                  <c:v>2</c:v>
                </c:pt>
                <c:pt idx="61">
                  <c:v>10</c:v>
                </c:pt>
                <c:pt idx="62">
                  <c:v>4</c:v>
                </c:pt>
                <c:pt idx="63">
                  <c:v>2</c:v>
                </c:pt>
                <c:pt idx="64">
                  <c:v>12</c:v>
                </c:pt>
                <c:pt idx="65">
                  <c:v>2</c:v>
                </c:pt>
                <c:pt idx="66">
                  <c:v>6</c:v>
                </c:pt>
                <c:pt idx="67">
                  <c:v>8</c:v>
                </c:pt>
                <c:pt idx="68">
                  <c:v>16</c:v>
                </c:pt>
                <c:pt idx="69">
                  <c:v>10</c:v>
                </c:pt>
                <c:pt idx="70">
                  <c:v>1</c:v>
                </c:pt>
                <c:pt idx="71">
                  <c:v>4</c:v>
                </c:pt>
                <c:pt idx="72">
                  <c:v>15</c:v>
                </c:pt>
                <c:pt idx="73">
                  <c:v>15</c:v>
                </c:pt>
                <c:pt idx="74">
                  <c:v>18</c:v>
                </c:pt>
                <c:pt idx="75">
                  <c:v>4</c:v>
                </c:pt>
                <c:pt idx="76">
                  <c:v>12</c:v>
                </c:pt>
                <c:pt idx="77">
                  <c:v>6</c:v>
                </c:pt>
                <c:pt idx="78">
                  <c:v>3</c:v>
                </c:pt>
                <c:pt idx="79">
                  <c:v>8</c:v>
                </c:pt>
                <c:pt idx="80">
                  <c:v>7</c:v>
                </c:pt>
                <c:pt idx="81">
                  <c:v>9</c:v>
                </c:pt>
                <c:pt idx="82">
                  <c:v>8</c:v>
                </c:pt>
                <c:pt idx="83">
                  <c:v>3</c:v>
                </c:pt>
                <c:pt idx="84">
                  <c:v>1</c:v>
                </c:pt>
                <c:pt idx="85">
                  <c:v>4</c:v>
                </c:pt>
                <c:pt idx="86">
                  <c:v>5</c:v>
                </c:pt>
                <c:pt idx="87">
                  <c:v>8</c:v>
                </c:pt>
                <c:pt idx="88">
                  <c:v>3</c:v>
                </c:pt>
                <c:pt idx="89">
                  <c:v>3</c:v>
                </c:pt>
                <c:pt idx="90">
                  <c:v>6</c:v>
                </c:pt>
                <c:pt idx="91">
                  <c:v>6</c:v>
                </c:pt>
                <c:pt idx="92">
                  <c:v>3</c:v>
                </c:pt>
                <c:pt idx="93">
                  <c:v>4</c:v>
                </c:pt>
                <c:pt idx="94">
                  <c:v>14</c:v>
                </c:pt>
                <c:pt idx="95">
                  <c:v>13</c:v>
                </c:pt>
                <c:pt idx="96">
                  <c:v>9</c:v>
                </c:pt>
                <c:pt idx="97">
                  <c:v>6</c:v>
                </c:pt>
                <c:pt idx="98">
                  <c:v>8</c:v>
                </c:pt>
                <c:pt idx="99">
                  <c:v>6</c:v>
                </c:pt>
                <c:pt idx="100">
                  <c:v>13</c:v>
                </c:pt>
                <c:pt idx="101">
                  <c:v>6</c:v>
                </c:pt>
                <c:pt idx="102">
                  <c:v>6</c:v>
                </c:pt>
                <c:pt idx="103">
                  <c:v>3</c:v>
                </c:pt>
                <c:pt idx="104">
                  <c:v>3</c:v>
                </c:pt>
                <c:pt idx="105">
                  <c:v>15</c:v>
                </c:pt>
                <c:pt idx="106">
                  <c:v>9</c:v>
                </c:pt>
                <c:pt idx="107">
                  <c:v>3</c:v>
                </c:pt>
                <c:pt idx="108">
                  <c:v>5</c:v>
                </c:pt>
                <c:pt idx="109">
                  <c:v>1</c:v>
                </c:pt>
                <c:pt idx="110">
                  <c:v>1</c:v>
                </c:pt>
                <c:pt idx="111">
                  <c:v>5</c:v>
                </c:pt>
                <c:pt idx="112">
                  <c:v>13</c:v>
                </c:pt>
                <c:pt idx="113">
                  <c:v>8</c:v>
                </c:pt>
                <c:pt idx="114">
                  <c:v>11</c:v>
                </c:pt>
                <c:pt idx="115">
                  <c:v>10</c:v>
                </c:pt>
                <c:pt idx="116">
                  <c:v>1</c:v>
                </c:pt>
                <c:pt idx="117">
                  <c:v>2</c:v>
                </c:pt>
                <c:pt idx="118">
                  <c:v>11</c:v>
                </c:pt>
                <c:pt idx="119">
                  <c:v>11</c:v>
                </c:pt>
                <c:pt idx="120">
                  <c:v>3</c:v>
                </c:pt>
                <c:pt idx="121">
                  <c:v>9</c:v>
                </c:pt>
                <c:pt idx="122">
                  <c:v>7</c:v>
                </c:pt>
                <c:pt idx="123">
                  <c:v>11</c:v>
                </c:pt>
                <c:pt idx="124">
                  <c:v>4</c:v>
                </c:pt>
                <c:pt idx="125">
                  <c:v>10</c:v>
                </c:pt>
                <c:pt idx="126">
                  <c:v>2</c:v>
                </c:pt>
                <c:pt idx="127">
                  <c:v>8</c:v>
                </c:pt>
                <c:pt idx="128">
                  <c:v>13</c:v>
                </c:pt>
                <c:pt idx="129">
                  <c:v>10</c:v>
                </c:pt>
                <c:pt idx="130">
                  <c:v>16</c:v>
                </c:pt>
                <c:pt idx="131">
                  <c:v>10</c:v>
                </c:pt>
                <c:pt idx="132">
                  <c:v>4</c:v>
                </c:pt>
                <c:pt idx="133">
                  <c:v>8</c:v>
                </c:pt>
                <c:pt idx="134">
                  <c:v>7</c:v>
                </c:pt>
                <c:pt idx="135">
                  <c:v>12</c:v>
                </c:pt>
                <c:pt idx="136">
                  <c:v>3</c:v>
                </c:pt>
                <c:pt idx="137">
                  <c:v>9</c:v>
                </c:pt>
                <c:pt idx="138">
                  <c:v>3</c:v>
                </c:pt>
                <c:pt idx="139">
                  <c:v>12</c:v>
                </c:pt>
                <c:pt idx="140">
                  <c:v>10</c:v>
                </c:pt>
                <c:pt idx="141">
                  <c:v>6</c:v>
                </c:pt>
                <c:pt idx="142">
                  <c:v>11</c:v>
                </c:pt>
                <c:pt idx="143">
                  <c:v>18</c:v>
                </c:pt>
                <c:pt idx="144">
                  <c:v>18</c:v>
                </c:pt>
                <c:pt idx="145">
                  <c:v>13</c:v>
                </c:pt>
                <c:pt idx="146">
                  <c:v>3</c:v>
                </c:pt>
                <c:pt idx="147">
                  <c:v>2</c:v>
                </c:pt>
                <c:pt idx="148">
                  <c:v>4</c:v>
                </c:pt>
                <c:pt idx="149">
                  <c:v>3</c:v>
                </c:pt>
                <c:pt idx="150">
                  <c:v>13</c:v>
                </c:pt>
                <c:pt idx="151">
                  <c:v>17</c:v>
                </c:pt>
                <c:pt idx="152">
                  <c:v>13</c:v>
                </c:pt>
                <c:pt idx="153">
                  <c:v>3</c:v>
                </c:pt>
                <c:pt idx="154">
                  <c:v>9</c:v>
                </c:pt>
                <c:pt idx="155">
                  <c:v>3</c:v>
                </c:pt>
                <c:pt idx="156">
                  <c:v>4</c:v>
                </c:pt>
                <c:pt idx="157">
                  <c:v>16</c:v>
                </c:pt>
                <c:pt idx="158">
                  <c:v>11</c:v>
                </c:pt>
                <c:pt idx="159">
                  <c:v>18</c:v>
                </c:pt>
                <c:pt idx="160">
                  <c:v>18</c:v>
                </c:pt>
                <c:pt idx="161">
                  <c:v>5</c:v>
                </c:pt>
                <c:pt idx="162">
                  <c:v>12</c:v>
                </c:pt>
                <c:pt idx="163">
                  <c:v>7</c:v>
                </c:pt>
                <c:pt idx="164">
                  <c:v>10</c:v>
                </c:pt>
                <c:pt idx="165">
                  <c:v>6</c:v>
                </c:pt>
                <c:pt idx="166">
                  <c:v>10</c:v>
                </c:pt>
                <c:pt idx="167">
                  <c:v>10</c:v>
                </c:pt>
                <c:pt idx="168">
                  <c:v>16</c:v>
                </c:pt>
                <c:pt idx="169">
                  <c:v>13</c:v>
                </c:pt>
                <c:pt idx="170">
                  <c:v>8</c:v>
                </c:pt>
                <c:pt idx="171">
                  <c:v>13</c:v>
                </c:pt>
                <c:pt idx="172">
                  <c:v>14</c:v>
                </c:pt>
                <c:pt idx="173">
                  <c:v>19</c:v>
                </c:pt>
                <c:pt idx="174">
                  <c:v>15</c:v>
                </c:pt>
                <c:pt idx="175">
                  <c:v>13</c:v>
                </c:pt>
                <c:pt idx="176">
                  <c:v>1</c:v>
                </c:pt>
                <c:pt idx="177">
                  <c:v>15</c:v>
                </c:pt>
                <c:pt idx="178">
                  <c:v>4</c:v>
                </c:pt>
                <c:pt idx="179">
                  <c:v>10</c:v>
                </c:pt>
                <c:pt idx="180">
                  <c:v>12</c:v>
                </c:pt>
                <c:pt idx="181">
                  <c:v>11</c:v>
                </c:pt>
                <c:pt idx="182">
                  <c:v>2</c:v>
                </c:pt>
                <c:pt idx="183">
                  <c:v>13</c:v>
                </c:pt>
                <c:pt idx="184">
                  <c:v>10</c:v>
                </c:pt>
                <c:pt idx="185">
                  <c:v>8</c:v>
                </c:pt>
                <c:pt idx="186">
                  <c:v>11</c:v>
                </c:pt>
                <c:pt idx="187">
                  <c:v>4</c:v>
                </c:pt>
                <c:pt idx="188">
                  <c:v>6</c:v>
                </c:pt>
                <c:pt idx="189">
                  <c:v>4</c:v>
                </c:pt>
                <c:pt idx="190">
                  <c:v>15</c:v>
                </c:pt>
                <c:pt idx="191">
                  <c:v>4</c:v>
                </c:pt>
                <c:pt idx="192">
                  <c:v>17</c:v>
                </c:pt>
                <c:pt idx="193">
                  <c:v>6</c:v>
                </c:pt>
                <c:pt idx="194">
                  <c:v>16</c:v>
                </c:pt>
                <c:pt idx="195">
                  <c:v>18</c:v>
                </c:pt>
                <c:pt idx="196">
                  <c:v>15</c:v>
                </c:pt>
                <c:pt idx="197">
                  <c:v>6</c:v>
                </c:pt>
                <c:pt idx="198">
                  <c:v>7</c:v>
                </c:pt>
                <c:pt idx="199">
                  <c:v>15</c:v>
                </c:pt>
                <c:pt idx="200">
                  <c:v>12</c:v>
                </c:pt>
                <c:pt idx="201">
                  <c:v>10</c:v>
                </c:pt>
                <c:pt idx="202">
                  <c:v>18</c:v>
                </c:pt>
                <c:pt idx="203">
                  <c:v>16</c:v>
                </c:pt>
                <c:pt idx="204">
                  <c:v>18</c:v>
                </c:pt>
                <c:pt idx="205">
                  <c:v>11</c:v>
                </c:pt>
                <c:pt idx="206">
                  <c:v>4</c:v>
                </c:pt>
                <c:pt idx="207">
                  <c:v>13</c:v>
                </c:pt>
                <c:pt idx="208">
                  <c:v>14</c:v>
                </c:pt>
                <c:pt idx="209">
                  <c:v>18</c:v>
                </c:pt>
                <c:pt idx="210">
                  <c:v>16</c:v>
                </c:pt>
                <c:pt idx="211">
                  <c:v>3</c:v>
                </c:pt>
                <c:pt idx="212">
                  <c:v>11</c:v>
                </c:pt>
                <c:pt idx="213">
                  <c:v>10</c:v>
                </c:pt>
                <c:pt idx="214">
                  <c:v>16</c:v>
                </c:pt>
                <c:pt idx="215">
                  <c:v>4</c:v>
                </c:pt>
                <c:pt idx="216">
                  <c:v>15</c:v>
                </c:pt>
                <c:pt idx="217">
                  <c:v>13</c:v>
                </c:pt>
                <c:pt idx="218">
                  <c:v>13</c:v>
                </c:pt>
                <c:pt idx="219">
                  <c:v>13</c:v>
                </c:pt>
                <c:pt idx="220">
                  <c:v>11</c:v>
                </c:pt>
                <c:pt idx="221">
                  <c:v>15</c:v>
                </c:pt>
                <c:pt idx="222">
                  <c:v>3</c:v>
                </c:pt>
                <c:pt idx="223">
                  <c:v>13</c:v>
                </c:pt>
                <c:pt idx="224">
                  <c:v>7</c:v>
                </c:pt>
                <c:pt idx="225">
                  <c:v>11</c:v>
                </c:pt>
                <c:pt idx="226">
                  <c:v>19</c:v>
                </c:pt>
                <c:pt idx="227">
                  <c:v>18</c:v>
                </c:pt>
                <c:pt idx="228">
                  <c:v>1</c:v>
                </c:pt>
                <c:pt idx="229">
                  <c:v>14</c:v>
                </c:pt>
                <c:pt idx="230">
                  <c:v>5</c:v>
                </c:pt>
                <c:pt idx="231">
                  <c:v>7</c:v>
                </c:pt>
                <c:pt idx="232">
                  <c:v>16</c:v>
                </c:pt>
                <c:pt idx="233">
                  <c:v>16</c:v>
                </c:pt>
                <c:pt idx="234">
                  <c:v>16</c:v>
                </c:pt>
                <c:pt idx="235">
                  <c:v>15</c:v>
                </c:pt>
                <c:pt idx="236">
                  <c:v>11</c:v>
                </c:pt>
                <c:pt idx="237">
                  <c:v>2</c:v>
                </c:pt>
                <c:pt idx="238">
                  <c:v>3</c:v>
                </c:pt>
                <c:pt idx="239">
                  <c:v>15</c:v>
                </c:pt>
                <c:pt idx="240">
                  <c:v>16</c:v>
                </c:pt>
                <c:pt idx="241">
                  <c:v>18</c:v>
                </c:pt>
                <c:pt idx="242">
                  <c:v>8</c:v>
                </c:pt>
                <c:pt idx="243">
                  <c:v>10</c:v>
                </c:pt>
                <c:pt idx="244">
                  <c:v>12</c:v>
                </c:pt>
                <c:pt idx="245">
                  <c:v>13</c:v>
                </c:pt>
                <c:pt idx="246">
                  <c:v>3</c:v>
                </c:pt>
                <c:pt idx="247">
                  <c:v>7</c:v>
                </c:pt>
                <c:pt idx="248">
                  <c:v>3</c:v>
                </c:pt>
                <c:pt idx="249">
                  <c:v>8</c:v>
                </c:pt>
                <c:pt idx="250">
                  <c:v>7</c:v>
                </c:pt>
                <c:pt idx="251">
                  <c:v>2</c:v>
                </c:pt>
                <c:pt idx="252">
                  <c:v>10</c:v>
                </c:pt>
                <c:pt idx="253">
                  <c:v>4</c:v>
                </c:pt>
                <c:pt idx="254">
                  <c:v>13</c:v>
                </c:pt>
                <c:pt idx="255">
                  <c:v>1</c:v>
                </c:pt>
                <c:pt idx="256">
                  <c:v>13</c:v>
                </c:pt>
                <c:pt idx="257">
                  <c:v>16</c:v>
                </c:pt>
                <c:pt idx="258">
                  <c:v>17</c:v>
                </c:pt>
                <c:pt idx="259">
                  <c:v>3</c:v>
                </c:pt>
                <c:pt idx="260">
                  <c:v>1</c:v>
                </c:pt>
                <c:pt idx="261">
                  <c:v>10</c:v>
                </c:pt>
                <c:pt idx="262">
                  <c:v>11</c:v>
                </c:pt>
                <c:pt idx="263">
                  <c:v>6</c:v>
                </c:pt>
                <c:pt idx="264">
                  <c:v>4</c:v>
                </c:pt>
                <c:pt idx="265">
                  <c:v>9</c:v>
                </c:pt>
                <c:pt idx="266">
                  <c:v>13</c:v>
                </c:pt>
                <c:pt idx="267">
                  <c:v>5</c:v>
                </c:pt>
                <c:pt idx="268">
                  <c:v>10</c:v>
                </c:pt>
                <c:pt idx="269">
                  <c:v>16</c:v>
                </c:pt>
                <c:pt idx="270">
                  <c:v>10</c:v>
                </c:pt>
                <c:pt idx="271">
                  <c:v>16</c:v>
                </c:pt>
                <c:pt idx="272">
                  <c:v>12</c:v>
                </c:pt>
                <c:pt idx="273">
                  <c:v>6</c:v>
                </c:pt>
                <c:pt idx="274">
                  <c:v>14</c:v>
                </c:pt>
                <c:pt idx="275">
                  <c:v>16</c:v>
                </c:pt>
                <c:pt idx="276">
                  <c:v>5</c:v>
                </c:pt>
                <c:pt idx="277">
                  <c:v>4</c:v>
                </c:pt>
                <c:pt idx="278">
                  <c:v>3</c:v>
                </c:pt>
                <c:pt idx="279">
                  <c:v>12</c:v>
                </c:pt>
                <c:pt idx="280">
                  <c:v>16</c:v>
                </c:pt>
                <c:pt idx="281">
                  <c:v>17</c:v>
                </c:pt>
                <c:pt idx="282">
                  <c:v>16</c:v>
                </c:pt>
                <c:pt idx="283">
                  <c:v>1</c:v>
                </c:pt>
                <c:pt idx="284">
                  <c:v>16</c:v>
                </c:pt>
                <c:pt idx="285">
                  <c:v>4</c:v>
                </c:pt>
                <c:pt idx="286">
                  <c:v>9</c:v>
                </c:pt>
                <c:pt idx="287">
                  <c:v>2</c:v>
                </c:pt>
                <c:pt idx="288">
                  <c:v>10</c:v>
                </c:pt>
                <c:pt idx="289">
                  <c:v>12</c:v>
                </c:pt>
                <c:pt idx="290">
                  <c:v>9</c:v>
                </c:pt>
                <c:pt idx="291">
                  <c:v>7</c:v>
                </c:pt>
                <c:pt idx="292">
                  <c:v>18</c:v>
                </c:pt>
                <c:pt idx="293">
                  <c:v>3</c:v>
                </c:pt>
                <c:pt idx="294">
                  <c:v>2</c:v>
                </c:pt>
                <c:pt idx="295">
                  <c:v>3</c:v>
                </c:pt>
                <c:pt idx="296">
                  <c:v>8</c:v>
                </c:pt>
                <c:pt idx="297">
                  <c:v>17</c:v>
                </c:pt>
                <c:pt idx="298">
                  <c:v>4</c:v>
                </c:pt>
                <c:pt idx="299">
                  <c:v>7</c:v>
                </c:pt>
                <c:pt idx="300">
                  <c:v>4</c:v>
                </c:pt>
                <c:pt idx="301">
                  <c:v>11</c:v>
                </c:pt>
                <c:pt idx="302">
                  <c:v>16</c:v>
                </c:pt>
                <c:pt idx="303">
                  <c:v>17</c:v>
                </c:pt>
                <c:pt idx="304">
                  <c:v>7</c:v>
                </c:pt>
                <c:pt idx="305">
                  <c:v>10</c:v>
                </c:pt>
                <c:pt idx="306">
                  <c:v>10</c:v>
                </c:pt>
                <c:pt idx="307">
                  <c:v>3</c:v>
                </c:pt>
                <c:pt idx="308">
                  <c:v>8</c:v>
                </c:pt>
                <c:pt idx="309">
                  <c:v>17</c:v>
                </c:pt>
                <c:pt idx="310">
                  <c:v>2</c:v>
                </c:pt>
                <c:pt idx="311">
                  <c:v>6</c:v>
                </c:pt>
                <c:pt idx="312">
                  <c:v>13</c:v>
                </c:pt>
                <c:pt idx="313">
                  <c:v>17</c:v>
                </c:pt>
                <c:pt idx="314">
                  <c:v>1</c:v>
                </c:pt>
                <c:pt idx="315">
                  <c:v>15</c:v>
                </c:pt>
                <c:pt idx="316">
                  <c:v>17</c:v>
                </c:pt>
                <c:pt idx="317">
                  <c:v>7</c:v>
                </c:pt>
                <c:pt idx="318">
                  <c:v>5</c:v>
                </c:pt>
                <c:pt idx="319">
                  <c:v>15</c:v>
                </c:pt>
                <c:pt idx="320">
                  <c:v>16</c:v>
                </c:pt>
                <c:pt idx="321">
                  <c:v>16</c:v>
                </c:pt>
                <c:pt idx="322">
                  <c:v>9</c:v>
                </c:pt>
                <c:pt idx="323">
                  <c:v>16</c:v>
                </c:pt>
                <c:pt idx="324">
                  <c:v>16</c:v>
                </c:pt>
                <c:pt idx="325">
                  <c:v>8</c:v>
                </c:pt>
                <c:pt idx="326">
                  <c:v>7</c:v>
                </c:pt>
                <c:pt idx="327">
                  <c:v>10</c:v>
                </c:pt>
                <c:pt idx="328">
                  <c:v>14</c:v>
                </c:pt>
                <c:pt idx="329">
                  <c:v>10</c:v>
                </c:pt>
                <c:pt idx="330">
                  <c:v>4</c:v>
                </c:pt>
                <c:pt idx="331">
                  <c:v>8</c:v>
                </c:pt>
                <c:pt idx="332">
                  <c:v>14</c:v>
                </c:pt>
                <c:pt idx="333">
                  <c:v>3</c:v>
                </c:pt>
                <c:pt idx="334">
                  <c:v>10</c:v>
                </c:pt>
              </c:numCache>
            </c:numRef>
          </c:val>
          <c:smooth val="0"/>
          <c:extLst>
            <c:ext xmlns:c16="http://schemas.microsoft.com/office/drawing/2014/chart" uri="{C3380CC4-5D6E-409C-BE32-E72D297353CC}">
              <c16:uniqueId val="{00000011-07EB-412D-9C22-25EB101CAB1F}"/>
            </c:ext>
          </c:extLst>
        </c:ser>
        <c:ser>
          <c:idx val="18"/>
          <c:order val="18"/>
          <c:tx>
            <c:strRef>
              <c:f>Sheet8!$W$1</c:f>
              <c:strCache>
                <c:ptCount val="1"/>
                <c:pt idx="0">
                  <c:v>Rank of F_lambda19</c:v>
                </c:pt>
              </c:strCache>
            </c:strRef>
          </c:tx>
          <c:spPr>
            <a:ln w="19050" cap="rnd">
              <a:solidFill>
                <a:schemeClr val="accent1">
                  <a:lumMod val="8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Sheet8!$W$2:$W$336</c:f>
              <c:numCache>
                <c:formatCode>General</c:formatCode>
                <c:ptCount val="335"/>
                <c:pt idx="0">
                  <c:v>3</c:v>
                </c:pt>
                <c:pt idx="1">
                  <c:v>15</c:v>
                </c:pt>
                <c:pt idx="2">
                  <c:v>13</c:v>
                </c:pt>
                <c:pt idx="3">
                  <c:v>2</c:v>
                </c:pt>
                <c:pt idx="4">
                  <c:v>4</c:v>
                </c:pt>
                <c:pt idx="5">
                  <c:v>2</c:v>
                </c:pt>
                <c:pt idx="6">
                  <c:v>11</c:v>
                </c:pt>
                <c:pt idx="7">
                  <c:v>9</c:v>
                </c:pt>
                <c:pt idx="8">
                  <c:v>4</c:v>
                </c:pt>
                <c:pt idx="9">
                  <c:v>10</c:v>
                </c:pt>
                <c:pt idx="10">
                  <c:v>19</c:v>
                </c:pt>
                <c:pt idx="11">
                  <c:v>9</c:v>
                </c:pt>
                <c:pt idx="12">
                  <c:v>11</c:v>
                </c:pt>
                <c:pt idx="13">
                  <c:v>1</c:v>
                </c:pt>
                <c:pt idx="14">
                  <c:v>12</c:v>
                </c:pt>
                <c:pt idx="15">
                  <c:v>18</c:v>
                </c:pt>
                <c:pt idx="16">
                  <c:v>4</c:v>
                </c:pt>
                <c:pt idx="17">
                  <c:v>13</c:v>
                </c:pt>
                <c:pt idx="18">
                  <c:v>14</c:v>
                </c:pt>
                <c:pt idx="19">
                  <c:v>2</c:v>
                </c:pt>
                <c:pt idx="20">
                  <c:v>4</c:v>
                </c:pt>
                <c:pt idx="21">
                  <c:v>11</c:v>
                </c:pt>
                <c:pt idx="22">
                  <c:v>17</c:v>
                </c:pt>
                <c:pt idx="23">
                  <c:v>14</c:v>
                </c:pt>
                <c:pt idx="24">
                  <c:v>18</c:v>
                </c:pt>
                <c:pt idx="25">
                  <c:v>18</c:v>
                </c:pt>
                <c:pt idx="26">
                  <c:v>12</c:v>
                </c:pt>
                <c:pt idx="27">
                  <c:v>16</c:v>
                </c:pt>
                <c:pt idx="28">
                  <c:v>8</c:v>
                </c:pt>
                <c:pt idx="29">
                  <c:v>14</c:v>
                </c:pt>
                <c:pt idx="30">
                  <c:v>15</c:v>
                </c:pt>
                <c:pt idx="31">
                  <c:v>19</c:v>
                </c:pt>
                <c:pt idx="32">
                  <c:v>2</c:v>
                </c:pt>
                <c:pt idx="33">
                  <c:v>10</c:v>
                </c:pt>
                <c:pt idx="34">
                  <c:v>3</c:v>
                </c:pt>
                <c:pt idx="35">
                  <c:v>11</c:v>
                </c:pt>
                <c:pt idx="36">
                  <c:v>9</c:v>
                </c:pt>
                <c:pt idx="37">
                  <c:v>6</c:v>
                </c:pt>
                <c:pt idx="38">
                  <c:v>6</c:v>
                </c:pt>
                <c:pt idx="39">
                  <c:v>6</c:v>
                </c:pt>
                <c:pt idx="40">
                  <c:v>12</c:v>
                </c:pt>
                <c:pt idx="41">
                  <c:v>9</c:v>
                </c:pt>
                <c:pt idx="42">
                  <c:v>14</c:v>
                </c:pt>
                <c:pt idx="43">
                  <c:v>8</c:v>
                </c:pt>
                <c:pt idx="44">
                  <c:v>16</c:v>
                </c:pt>
                <c:pt idx="45">
                  <c:v>14</c:v>
                </c:pt>
                <c:pt idx="46">
                  <c:v>13</c:v>
                </c:pt>
                <c:pt idx="47">
                  <c:v>9</c:v>
                </c:pt>
                <c:pt idx="48">
                  <c:v>10</c:v>
                </c:pt>
                <c:pt idx="49">
                  <c:v>11</c:v>
                </c:pt>
                <c:pt idx="50">
                  <c:v>5</c:v>
                </c:pt>
                <c:pt idx="51">
                  <c:v>8</c:v>
                </c:pt>
                <c:pt idx="52">
                  <c:v>16</c:v>
                </c:pt>
                <c:pt idx="53">
                  <c:v>8</c:v>
                </c:pt>
                <c:pt idx="54">
                  <c:v>9</c:v>
                </c:pt>
                <c:pt idx="55">
                  <c:v>1</c:v>
                </c:pt>
                <c:pt idx="56">
                  <c:v>12</c:v>
                </c:pt>
                <c:pt idx="57">
                  <c:v>5</c:v>
                </c:pt>
                <c:pt idx="58">
                  <c:v>7</c:v>
                </c:pt>
                <c:pt idx="59">
                  <c:v>1</c:v>
                </c:pt>
                <c:pt idx="60">
                  <c:v>11</c:v>
                </c:pt>
                <c:pt idx="61">
                  <c:v>3</c:v>
                </c:pt>
                <c:pt idx="62">
                  <c:v>9</c:v>
                </c:pt>
                <c:pt idx="63">
                  <c:v>18</c:v>
                </c:pt>
                <c:pt idx="64">
                  <c:v>19</c:v>
                </c:pt>
                <c:pt idx="65">
                  <c:v>18</c:v>
                </c:pt>
                <c:pt idx="66">
                  <c:v>4</c:v>
                </c:pt>
                <c:pt idx="67">
                  <c:v>4</c:v>
                </c:pt>
                <c:pt idx="68">
                  <c:v>8</c:v>
                </c:pt>
                <c:pt idx="69">
                  <c:v>2</c:v>
                </c:pt>
                <c:pt idx="70">
                  <c:v>13</c:v>
                </c:pt>
                <c:pt idx="71">
                  <c:v>14</c:v>
                </c:pt>
                <c:pt idx="72">
                  <c:v>19</c:v>
                </c:pt>
                <c:pt idx="73">
                  <c:v>8</c:v>
                </c:pt>
                <c:pt idx="74">
                  <c:v>1</c:v>
                </c:pt>
                <c:pt idx="75">
                  <c:v>6</c:v>
                </c:pt>
                <c:pt idx="76">
                  <c:v>7</c:v>
                </c:pt>
                <c:pt idx="77">
                  <c:v>14</c:v>
                </c:pt>
                <c:pt idx="78">
                  <c:v>10</c:v>
                </c:pt>
                <c:pt idx="79">
                  <c:v>11</c:v>
                </c:pt>
                <c:pt idx="80">
                  <c:v>10</c:v>
                </c:pt>
                <c:pt idx="81">
                  <c:v>7</c:v>
                </c:pt>
                <c:pt idx="82">
                  <c:v>12</c:v>
                </c:pt>
                <c:pt idx="83">
                  <c:v>19</c:v>
                </c:pt>
                <c:pt idx="84">
                  <c:v>17</c:v>
                </c:pt>
                <c:pt idx="85">
                  <c:v>17</c:v>
                </c:pt>
                <c:pt idx="86">
                  <c:v>13</c:v>
                </c:pt>
                <c:pt idx="87">
                  <c:v>14</c:v>
                </c:pt>
                <c:pt idx="88">
                  <c:v>7</c:v>
                </c:pt>
                <c:pt idx="89">
                  <c:v>8</c:v>
                </c:pt>
                <c:pt idx="90">
                  <c:v>2</c:v>
                </c:pt>
                <c:pt idx="91">
                  <c:v>17</c:v>
                </c:pt>
                <c:pt idx="92">
                  <c:v>12</c:v>
                </c:pt>
                <c:pt idx="93">
                  <c:v>14</c:v>
                </c:pt>
                <c:pt idx="94">
                  <c:v>8</c:v>
                </c:pt>
                <c:pt idx="95">
                  <c:v>14</c:v>
                </c:pt>
                <c:pt idx="96">
                  <c:v>6</c:v>
                </c:pt>
                <c:pt idx="97">
                  <c:v>5</c:v>
                </c:pt>
                <c:pt idx="98">
                  <c:v>9</c:v>
                </c:pt>
                <c:pt idx="99">
                  <c:v>14</c:v>
                </c:pt>
                <c:pt idx="100">
                  <c:v>1</c:v>
                </c:pt>
                <c:pt idx="101">
                  <c:v>14</c:v>
                </c:pt>
                <c:pt idx="102">
                  <c:v>17</c:v>
                </c:pt>
                <c:pt idx="103">
                  <c:v>4</c:v>
                </c:pt>
                <c:pt idx="104">
                  <c:v>1</c:v>
                </c:pt>
                <c:pt idx="105">
                  <c:v>3</c:v>
                </c:pt>
                <c:pt idx="106">
                  <c:v>10</c:v>
                </c:pt>
                <c:pt idx="107">
                  <c:v>1</c:v>
                </c:pt>
                <c:pt idx="108">
                  <c:v>6</c:v>
                </c:pt>
                <c:pt idx="109">
                  <c:v>18</c:v>
                </c:pt>
                <c:pt idx="110">
                  <c:v>10</c:v>
                </c:pt>
                <c:pt idx="111">
                  <c:v>8</c:v>
                </c:pt>
                <c:pt idx="112">
                  <c:v>3</c:v>
                </c:pt>
                <c:pt idx="113">
                  <c:v>1</c:v>
                </c:pt>
                <c:pt idx="114">
                  <c:v>9</c:v>
                </c:pt>
                <c:pt idx="115">
                  <c:v>14</c:v>
                </c:pt>
                <c:pt idx="116">
                  <c:v>18</c:v>
                </c:pt>
                <c:pt idx="117">
                  <c:v>19</c:v>
                </c:pt>
                <c:pt idx="118">
                  <c:v>18</c:v>
                </c:pt>
                <c:pt idx="119">
                  <c:v>18</c:v>
                </c:pt>
                <c:pt idx="120">
                  <c:v>2</c:v>
                </c:pt>
                <c:pt idx="121">
                  <c:v>5</c:v>
                </c:pt>
                <c:pt idx="122">
                  <c:v>2</c:v>
                </c:pt>
                <c:pt idx="123">
                  <c:v>18</c:v>
                </c:pt>
                <c:pt idx="124">
                  <c:v>5</c:v>
                </c:pt>
                <c:pt idx="125">
                  <c:v>7</c:v>
                </c:pt>
                <c:pt idx="126">
                  <c:v>11</c:v>
                </c:pt>
                <c:pt idx="127">
                  <c:v>17</c:v>
                </c:pt>
                <c:pt idx="128">
                  <c:v>2</c:v>
                </c:pt>
                <c:pt idx="129">
                  <c:v>7</c:v>
                </c:pt>
                <c:pt idx="130">
                  <c:v>17</c:v>
                </c:pt>
                <c:pt idx="131">
                  <c:v>13</c:v>
                </c:pt>
                <c:pt idx="132">
                  <c:v>12</c:v>
                </c:pt>
                <c:pt idx="133">
                  <c:v>13</c:v>
                </c:pt>
                <c:pt idx="134">
                  <c:v>5</c:v>
                </c:pt>
                <c:pt idx="135">
                  <c:v>1</c:v>
                </c:pt>
                <c:pt idx="136">
                  <c:v>15</c:v>
                </c:pt>
                <c:pt idx="137">
                  <c:v>17</c:v>
                </c:pt>
                <c:pt idx="138">
                  <c:v>9</c:v>
                </c:pt>
                <c:pt idx="139">
                  <c:v>7</c:v>
                </c:pt>
                <c:pt idx="140">
                  <c:v>9</c:v>
                </c:pt>
                <c:pt idx="141">
                  <c:v>17</c:v>
                </c:pt>
                <c:pt idx="142">
                  <c:v>8</c:v>
                </c:pt>
                <c:pt idx="143">
                  <c:v>2</c:v>
                </c:pt>
                <c:pt idx="144">
                  <c:v>12</c:v>
                </c:pt>
                <c:pt idx="145">
                  <c:v>18</c:v>
                </c:pt>
                <c:pt idx="146">
                  <c:v>6</c:v>
                </c:pt>
                <c:pt idx="147">
                  <c:v>8</c:v>
                </c:pt>
                <c:pt idx="148">
                  <c:v>1</c:v>
                </c:pt>
                <c:pt idx="149">
                  <c:v>8</c:v>
                </c:pt>
                <c:pt idx="150">
                  <c:v>9</c:v>
                </c:pt>
                <c:pt idx="151">
                  <c:v>6</c:v>
                </c:pt>
                <c:pt idx="152">
                  <c:v>15</c:v>
                </c:pt>
                <c:pt idx="153">
                  <c:v>14</c:v>
                </c:pt>
                <c:pt idx="154">
                  <c:v>5</c:v>
                </c:pt>
                <c:pt idx="155">
                  <c:v>17</c:v>
                </c:pt>
                <c:pt idx="156">
                  <c:v>16</c:v>
                </c:pt>
                <c:pt idx="157">
                  <c:v>19</c:v>
                </c:pt>
                <c:pt idx="158">
                  <c:v>18</c:v>
                </c:pt>
                <c:pt idx="159">
                  <c:v>16</c:v>
                </c:pt>
                <c:pt idx="160">
                  <c:v>17</c:v>
                </c:pt>
                <c:pt idx="161">
                  <c:v>4</c:v>
                </c:pt>
                <c:pt idx="162">
                  <c:v>7</c:v>
                </c:pt>
                <c:pt idx="163">
                  <c:v>4</c:v>
                </c:pt>
                <c:pt idx="164">
                  <c:v>4</c:v>
                </c:pt>
                <c:pt idx="165">
                  <c:v>3</c:v>
                </c:pt>
                <c:pt idx="166">
                  <c:v>11</c:v>
                </c:pt>
                <c:pt idx="167">
                  <c:v>6</c:v>
                </c:pt>
                <c:pt idx="168">
                  <c:v>6</c:v>
                </c:pt>
                <c:pt idx="169">
                  <c:v>9</c:v>
                </c:pt>
                <c:pt idx="170">
                  <c:v>9</c:v>
                </c:pt>
                <c:pt idx="171">
                  <c:v>8</c:v>
                </c:pt>
                <c:pt idx="172">
                  <c:v>13</c:v>
                </c:pt>
                <c:pt idx="173">
                  <c:v>12</c:v>
                </c:pt>
                <c:pt idx="174">
                  <c:v>11</c:v>
                </c:pt>
                <c:pt idx="175">
                  <c:v>17</c:v>
                </c:pt>
                <c:pt idx="176">
                  <c:v>18</c:v>
                </c:pt>
                <c:pt idx="177">
                  <c:v>9</c:v>
                </c:pt>
                <c:pt idx="178">
                  <c:v>12</c:v>
                </c:pt>
                <c:pt idx="179">
                  <c:v>14</c:v>
                </c:pt>
                <c:pt idx="180">
                  <c:v>8</c:v>
                </c:pt>
                <c:pt idx="181">
                  <c:v>15</c:v>
                </c:pt>
                <c:pt idx="182">
                  <c:v>6</c:v>
                </c:pt>
                <c:pt idx="183">
                  <c:v>5</c:v>
                </c:pt>
                <c:pt idx="184">
                  <c:v>7</c:v>
                </c:pt>
                <c:pt idx="185">
                  <c:v>1</c:v>
                </c:pt>
                <c:pt idx="186">
                  <c:v>10</c:v>
                </c:pt>
                <c:pt idx="187">
                  <c:v>6</c:v>
                </c:pt>
                <c:pt idx="188">
                  <c:v>12</c:v>
                </c:pt>
                <c:pt idx="189">
                  <c:v>7</c:v>
                </c:pt>
                <c:pt idx="190">
                  <c:v>10</c:v>
                </c:pt>
                <c:pt idx="191">
                  <c:v>10</c:v>
                </c:pt>
                <c:pt idx="192">
                  <c:v>2</c:v>
                </c:pt>
                <c:pt idx="193">
                  <c:v>7</c:v>
                </c:pt>
                <c:pt idx="194">
                  <c:v>11</c:v>
                </c:pt>
                <c:pt idx="195">
                  <c:v>4</c:v>
                </c:pt>
                <c:pt idx="196">
                  <c:v>16</c:v>
                </c:pt>
                <c:pt idx="197">
                  <c:v>9</c:v>
                </c:pt>
                <c:pt idx="198">
                  <c:v>15</c:v>
                </c:pt>
                <c:pt idx="199">
                  <c:v>1</c:v>
                </c:pt>
                <c:pt idx="200">
                  <c:v>17</c:v>
                </c:pt>
                <c:pt idx="201">
                  <c:v>11</c:v>
                </c:pt>
                <c:pt idx="202">
                  <c:v>13</c:v>
                </c:pt>
                <c:pt idx="203">
                  <c:v>9</c:v>
                </c:pt>
                <c:pt idx="204">
                  <c:v>14</c:v>
                </c:pt>
                <c:pt idx="205">
                  <c:v>13</c:v>
                </c:pt>
                <c:pt idx="206">
                  <c:v>13</c:v>
                </c:pt>
                <c:pt idx="207">
                  <c:v>7</c:v>
                </c:pt>
                <c:pt idx="208">
                  <c:v>9</c:v>
                </c:pt>
                <c:pt idx="209">
                  <c:v>3</c:v>
                </c:pt>
                <c:pt idx="210">
                  <c:v>19</c:v>
                </c:pt>
                <c:pt idx="211">
                  <c:v>12</c:v>
                </c:pt>
                <c:pt idx="212">
                  <c:v>5</c:v>
                </c:pt>
                <c:pt idx="213">
                  <c:v>12</c:v>
                </c:pt>
                <c:pt idx="214">
                  <c:v>6</c:v>
                </c:pt>
                <c:pt idx="215">
                  <c:v>11</c:v>
                </c:pt>
                <c:pt idx="216">
                  <c:v>10</c:v>
                </c:pt>
                <c:pt idx="217">
                  <c:v>4</c:v>
                </c:pt>
                <c:pt idx="218">
                  <c:v>3</c:v>
                </c:pt>
                <c:pt idx="219">
                  <c:v>2</c:v>
                </c:pt>
                <c:pt idx="220">
                  <c:v>9</c:v>
                </c:pt>
                <c:pt idx="221">
                  <c:v>5</c:v>
                </c:pt>
                <c:pt idx="222">
                  <c:v>16</c:v>
                </c:pt>
                <c:pt idx="223">
                  <c:v>4</c:v>
                </c:pt>
                <c:pt idx="224">
                  <c:v>2</c:v>
                </c:pt>
                <c:pt idx="225">
                  <c:v>3</c:v>
                </c:pt>
                <c:pt idx="226">
                  <c:v>18</c:v>
                </c:pt>
                <c:pt idx="227">
                  <c:v>4</c:v>
                </c:pt>
                <c:pt idx="228">
                  <c:v>2</c:v>
                </c:pt>
                <c:pt idx="229">
                  <c:v>15</c:v>
                </c:pt>
                <c:pt idx="230">
                  <c:v>12</c:v>
                </c:pt>
                <c:pt idx="231">
                  <c:v>17</c:v>
                </c:pt>
                <c:pt idx="232">
                  <c:v>3</c:v>
                </c:pt>
                <c:pt idx="233">
                  <c:v>13</c:v>
                </c:pt>
                <c:pt idx="234">
                  <c:v>11</c:v>
                </c:pt>
                <c:pt idx="235">
                  <c:v>3</c:v>
                </c:pt>
                <c:pt idx="236">
                  <c:v>7</c:v>
                </c:pt>
                <c:pt idx="237">
                  <c:v>19</c:v>
                </c:pt>
                <c:pt idx="238">
                  <c:v>13</c:v>
                </c:pt>
                <c:pt idx="239">
                  <c:v>6</c:v>
                </c:pt>
                <c:pt idx="240">
                  <c:v>6</c:v>
                </c:pt>
                <c:pt idx="241">
                  <c:v>16</c:v>
                </c:pt>
                <c:pt idx="242">
                  <c:v>10</c:v>
                </c:pt>
                <c:pt idx="243">
                  <c:v>17</c:v>
                </c:pt>
                <c:pt idx="244">
                  <c:v>14</c:v>
                </c:pt>
                <c:pt idx="245">
                  <c:v>8</c:v>
                </c:pt>
                <c:pt idx="246">
                  <c:v>14</c:v>
                </c:pt>
                <c:pt idx="247">
                  <c:v>13</c:v>
                </c:pt>
                <c:pt idx="248">
                  <c:v>12</c:v>
                </c:pt>
                <c:pt idx="249">
                  <c:v>7</c:v>
                </c:pt>
                <c:pt idx="250">
                  <c:v>4</c:v>
                </c:pt>
                <c:pt idx="251">
                  <c:v>7</c:v>
                </c:pt>
                <c:pt idx="252">
                  <c:v>2</c:v>
                </c:pt>
                <c:pt idx="253">
                  <c:v>5</c:v>
                </c:pt>
                <c:pt idx="254">
                  <c:v>8</c:v>
                </c:pt>
                <c:pt idx="255">
                  <c:v>5</c:v>
                </c:pt>
                <c:pt idx="256">
                  <c:v>3</c:v>
                </c:pt>
                <c:pt idx="257">
                  <c:v>1</c:v>
                </c:pt>
                <c:pt idx="258">
                  <c:v>8</c:v>
                </c:pt>
                <c:pt idx="259">
                  <c:v>8</c:v>
                </c:pt>
                <c:pt idx="260">
                  <c:v>16</c:v>
                </c:pt>
                <c:pt idx="261">
                  <c:v>15</c:v>
                </c:pt>
                <c:pt idx="262">
                  <c:v>14</c:v>
                </c:pt>
                <c:pt idx="263">
                  <c:v>2</c:v>
                </c:pt>
                <c:pt idx="264">
                  <c:v>16</c:v>
                </c:pt>
                <c:pt idx="265">
                  <c:v>13</c:v>
                </c:pt>
                <c:pt idx="266">
                  <c:v>11</c:v>
                </c:pt>
                <c:pt idx="267">
                  <c:v>16</c:v>
                </c:pt>
                <c:pt idx="268">
                  <c:v>18</c:v>
                </c:pt>
                <c:pt idx="269">
                  <c:v>19</c:v>
                </c:pt>
                <c:pt idx="270">
                  <c:v>18</c:v>
                </c:pt>
                <c:pt idx="271">
                  <c:v>19</c:v>
                </c:pt>
                <c:pt idx="272">
                  <c:v>11</c:v>
                </c:pt>
                <c:pt idx="273">
                  <c:v>1</c:v>
                </c:pt>
                <c:pt idx="274">
                  <c:v>7</c:v>
                </c:pt>
                <c:pt idx="275">
                  <c:v>19</c:v>
                </c:pt>
                <c:pt idx="276">
                  <c:v>3</c:v>
                </c:pt>
                <c:pt idx="277">
                  <c:v>11</c:v>
                </c:pt>
                <c:pt idx="278">
                  <c:v>8</c:v>
                </c:pt>
                <c:pt idx="279">
                  <c:v>3</c:v>
                </c:pt>
                <c:pt idx="280">
                  <c:v>18</c:v>
                </c:pt>
                <c:pt idx="281">
                  <c:v>9</c:v>
                </c:pt>
                <c:pt idx="282">
                  <c:v>19</c:v>
                </c:pt>
                <c:pt idx="283">
                  <c:v>15</c:v>
                </c:pt>
                <c:pt idx="284">
                  <c:v>12</c:v>
                </c:pt>
                <c:pt idx="285">
                  <c:v>7</c:v>
                </c:pt>
                <c:pt idx="286">
                  <c:v>12</c:v>
                </c:pt>
                <c:pt idx="287">
                  <c:v>16</c:v>
                </c:pt>
                <c:pt idx="288">
                  <c:v>13</c:v>
                </c:pt>
                <c:pt idx="289">
                  <c:v>2</c:v>
                </c:pt>
                <c:pt idx="290">
                  <c:v>18</c:v>
                </c:pt>
                <c:pt idx="291">
                  <c:v>12</c:v>
                </c:pt>
                <c:pt idx="292">
                  <c:v>4</c:v>
                </c:pt>
                <c:pt idx="293">
                  <c:v>4</c:v>
                </c:pt>
                <c:pt idx="294">
                  <c:v>12</c:v>
                </c:pt>
                <c:pt idx="295">
                  <c:v>12</c:v>
                </c:pt>
                <c:pt idx="296">
                  <c:v>14</c:v>
                </c:pt>
                <c:pt idx="297">
                  <c:v>4</c:v>
                </c:pt>
                <c:pt idx="298">
                  <c:v>6</c:v>
                </c:pt>
                <c:pt idx="299">
                  <c:v>6</c:v>
                </c:pt>
                <c:pt idx="300">
                  <c:v>5</c:v>
                </c:pt>
                <c:pt idx="301">
                  <c:v>14</c:v>
                </c:pt>
                <c:pt idx="302">
                  <c:v>10</c:v>
                </c:pt>
                <c:pt idx="303">
                  <c:v>3</c:v>
                </c:pt>
                <c:pt idx="304">
                  <c:v>10</c:v>
                </c:pt>
                <c:pt idx="305">
                  <c:v>5</c:v>
                </c:pt>
                <c:pt idx="306">
                  <c:v>1</c:v>
                </c:pt>
                <c:pt idx="307">
                  <c:v>9</c:v>
                </c:pt>
                <c:pt idx="308">
                  <c:v>10</c:v>
                </c:pt>
                <c:pt idx="309">
                  <c:v>8</c:v>
                </c:pt>
                <c:pt idx="310">
                  <c:v>11</c:v>
                </c:pt>
                <c:pt idx="311">
                  <c:v>1</c:v>
                </c:pt>
                <c:pt idx="312">
                  <c:v>8</c:v>
                </c:pt>
                <c:pt idx="313">
                  <c:v>15</c:v>
                </c:pt>
                <c:pt idx="314">
                  <c:v>11</c:v>
                </c:pt>
                <c:pt idx="315">
                  <c:v>17</c:v>
                </c:pt>
                <c:pt idx="316">
                  <c:v>7</c:v>
                </c:pt>
                <c:pt idx="317">
                  <c:v>12</c:v>
                </c:pt>
                <c:pt idx="318">
                  <c:v>13</c:v>
                </c:pt>
                <c:pt idx="319">
                  <c:v>9</c:v>
                </c:pt>
                <c:pt idx="320">
                  <c:v>11</c:v>
                </c:pt>
                <c:pt idx="321">
                  <c:v>6</c:v>
                </c:pt>
                <c:pt idx="322">
                  <c:v>6</c:v>
                </c:pt>
                <c:pt idx="323">
                  <c:v>1</c:v>
                </c:pt>
                <c:pt idx="324">
                  <c:v>9</c:v>
                </c:pt>
                <c:pt idx="325">
                  <c:v>3</c:v>
                </c:pt>
                <c:pt idx="326">
                  <c:v>11</c:v>
                </c:pt>
                <c:pt idx="327">
                  <c:v>15</c:v>
                </c:pt>
                <c:pt idx="328">
                  <c:v>1</c:v>
                </c:pt>
                <c:pt idx="329">
                  <c:v>17</c:v>
                </c:pt>
                <c:pt idx="330">
                  <c:v>18</c:v>
                </c:pt>
                <c:pt idx="331">
                  <c:v>12</c:v>
                </c:pt>
                <c:pt idx="332">
                  <c:v>16</c:v>
                </c:pt>
                <c:pt idx="333">
                  <c:v>18</c:v>
                </c:pt>
                <c:pt idx="334">
                  <c:v>5</c:v>
                </c:pt>
              </c:numCache>
            </c:numRef>
          </c:val>
          <c:smooth val="0"/>
          <c:extLst>
            <c:ext xmlns:c16="http://schemas.microsoft.com/office/drawing/2014/chart" uri="{C3380CC4-5D6E-409C-BE32-E72D297353CC}">
              <c16:uniqueId val="{00000012-07EB-412D-9C22-25EB101CAB1F}"/>
            </c:ext>
          </c:extLst>
        </c:ser>
        <c:ser>
          <c:idx val="19"/>
          <c:order val="19"/>
          <c:tx>
            <c:strRef>
              <c:f>Sheet8!$X$1</c:f>
              <c:strCache>
                <c:ptCount val="1"/>
                <c:pt idx="0">
                  <c:v>Rank of F_lambda20</c:v>
                </c:pt>
              </c:strCache>
            </c:strRef>
          </c:tx>
          <c:spPr>
            <a:ln w="19050" cap="rnd">
              <a:solidFill>
                <a:schemeClr val="accent2">
                  <a:lumMod val="80000"/>
                </a:schemeClr>
              </a:solidFill>
              <a:round/>
            </a:ln>
            <a:effectLst/>
          </c:spPr>
          <c:marker>
            <c:symbol val="none"/>
          </c:marker>
          <c:cat>
            <c:numRef>
              <c:f>Sheet8!$A$2:$A$336</c:f>
              <c:numCache>
                <c:formatCode>General</c:formatCode>
                <c:ptCount val="335"/>
                <c:pt idx="0">
                  <c:v>132</c:v>
                </c:pt>
                <c:pt idx="1">
                  <c:v>133</c:v>
                </c:pt>
                <c:pt idx="2">
                  <c:v>134</c:v>
                </c:pt>
                <c:pt idx="3">
                  <c:v>135</c:v>
                </c:pt>
                <c:pt idx="4">
                  <c:v>136</c:v>
                </c:pt>
                <c:pt idx="5">
                  <c:v>137</c:v>
                </c:pt>
                <c:pt idx="6">
                  <c:v>138</c:v>
                </c:pt>
                <c:pt idx="7">
                  <c:v>139</c:v>
                </c:pt>
                <c:pt idx="8">
                  <c:v>140</c:v>
                </c:pt>
                <c:pt idx="9">
                  <c:v>141</c:v>
                </c:pt>
                <c:pt idx="10">
                  <c:v>142</c:v>
                </c:pt>
                <c:pt idx="11">
                  <c:v>143</c:v>
                </c:pt>
                <c:pt idx="12">
                  <c:v>144</c:v>
                </c:pt>
                <c:pt idx="13">
                  <c:v>145</c:v>
                </c:pt>
                <c:pt idx="14">
                  <c:v>146</c:v>
                </c:pt>
                <c:pt idx="15">
                  <c:v>147</c:v>
                </c:pt>
                <c:pt idx="16">
                  <c:v>148</c:v>
                </c:pt>
                <c:pt idx="17">
                  <c:v>149</c:v>
                </c:pt>
                <c:pt idx="18">
                  <c:v>150</c:v>
                </c:pt>
                <c:pt idx="19">
                  <c:v>151</c:v>
                </c:pt>
                <c:pt idx="20">
                  <c:v>152</c:v>
                </c:pt>
                <c:pt idx="21">
                  <c:v>153</c:v>
                </c:pt>
                <c:pt idx="22">
                  <c:v>154</c:v>
                </c:pt>
                <c:pt idx="23">
                  <c:v>155</c:v>
                </c:pt>
                <c:pt idx="24">
                  <c:v>156</c:v>
                </c:pt>
                <c:pt idx="25">
                  <c:v>157</c:v>
                </c:pt>
                <c:pt idx="26">
                  <c:v>158</c:v>
                </c:pt>
                <c:pt idx="27">
                  <c:v>159</c:v>
                </c:pt>
                <c:pt idx="28">
                  <c:v>160</c:v>
                </c:pt>
                <c:pt idx="29">
                  <c:v>161</c:v>
                </c:pt>
                <c:pt idx="30">
                  <c:v>162</c:v>
                </c:pt>
                <c:pt idx="31">
                  <c:v>163</c:v>
                </c:pt>
                <c:pt idx="32">
                  <c:v>164</c:v>
                </c:pt>
                <c:pt idx="33">
                  <c:v>165</c:v>
                </c:pt>
                <c:pt idx="34">
                  <c:v>166</c:v>
                </c:pt>
                <c:pt idx="35">
                  <c:v>167</c:v>
                </c:pt>
                <c:pt idx="36">
                  <c:v>168</c:v>
                </c:pt>
                <c:pt idx="37">
                  <c:v>169</c:v>
                </c:pt>
                <c:pt idx="38">
                  <c:v>170</c:v>
                </c:pt>
                <c:pt idx="39">
                  <c:v>171</c:v>
                </c:pt>
                <c:pt idx="40">
                  <c:v>172</c:v>
                </c:pt>
                <c:pt idx="41">
                  <c:v>173</c:v>
                </c:pt>
                <c:pt idx="42">
                  <c:v>174</c:v>
                </c:pt>
                <c:pt idx="43">
                  <c:v>175</c:v>
                </c:pt>
                <c:pt idx="44">
                  <c:v>176</c:v>
                </c:pt>
                <c:pt idx="45">
                  <c:v>177</c:v>
                </c:pt>
                <c:pt idx="46">
                  <c:v>178</c:v>
                </c:pt>
                <c:pt idx="47">
                  <c:v>179</c:v>
                </c:pt>
                <c:pt idx="48">
                  <c:v>180</c:v>
                </c:pt>
                <c:pt idx="49">
                  <c:v>181</c:v>
                </c:pt>
                <c:pt idx="50">
                  <c:v>182</c:v>
                </c:pt>
                <c:pt idx="51">
                  <c:v>183</c:v>
                </c:pt>
                <c:pt idx="52">
                  <c:v>184</c:v>
                </c:pt>
                <c:pt idx="53">
                  <c:v>185</c:v>
                </c:pt>
                <c:pt idx="54">
                  <c:v>186</c:v>
                </c:pt>
                <c:pt idx="55">
                  <c:v>187</c:v>
                </c:pt>
                <c:pt idx="56">
                  <c:v>188</c:v>
                </c:pt>
                <c:pt idx="57">
                  <c:v>189</c:v>
                </c:pt>
                <c:pt idx="58">
                  <c:v>190</c:v>
                </c:pt>
                <c:pt idx="59">
                  <c:v>191</c:v>
                </c:pt>
                <c:pt idx="60">
                  <c:v>192</c:v>
                </c:pt>
                <c:pt idx="61">
                  <c:v>193</c:v>
                </c:pt>
                <c:pt idx="62">
                  <c:v>194</c:v>
                </c:pt>
                <c:pt idx="63">
                  <c:v>195</c:v>
                </c:pt>
                <c:pt idx="64">
                  <c:v>196</c:v>
                </c:pt>
                <c:pt idx="65">
                  <c:v>197</c:v>
                </c:pt>
                <c:pt idx="66">
                  <c:v>198</c:v>
                </c:pt>
                <c:pt idx="67">
                  <c:v>199</c:v>
                </c:pt>
                <c:pt idx="68">
                  <c:v>200</c:v>
                </c:pt>
                <c:pt idx="69">
                  <c:v>201</c:v>
                </c:pt>
                <c:pt idx="70">
                  <c:v>202</c:v>
                </c:pt>
                <c:pt idx="71">
                  <c:v>203</c:v>
                </c:pt>
                <c:pt idx="72">
                  <c:v>204</c:v>
                </c:pt>
                <c:pt idx="73">
                  <c:v>205</c:v>
                </c:pt>
                <c:pt idx="74">
                  <c:v>206</c:v>
                </c:pt>
                <c:pt idx="75">
                  <c:v>207</c:v>
                </c:pt>
                <c:pt idx="76">
                  <c:v>208</c:v>
                </c:pt>
                <c:pt idx="77">
                  <c:v>209</c:v>
                </c:pt>
                <c:pt idx="78">
                  <c:v>210</c:v>
                </c:pt>
                <c:pt idx="79">
                  <c:v>211</c:v>
                </c:pt>
                <c:pt idx="80">
                  <c:v>212</c:v>
                </c:pt>
                <c:pt idx="81">
                  <c:v>213</c:v>
                </c:pt>
                <c:pt idx="82">
                  <c:v>214</c:v>
                </c:pt>
                <c:pt idx="83">
                  <c:v>215</c:v>
                </c:pt>
                <c:pt idx="84">
                  <c:v>216</c:v>
                </c:pt>
                <c:pt idx="85">
                  <c:v>217</c:v>
                </c:pt>
                <c:pt idx="86">
                  <c:v>218</c:v>
                </c:pt>
                <c:pt idx="87">
                  <c:v>219</c:v>
                </c:pt>
                <c:pt idx="88">
                  <c:v>220</c:v>
                </c:pt>
                <c:pt idx="89">
                  <c:v>221</c:v>
                </c:pt>
                <c:pt idx="90">
                  <c:v>222</c:v>
                </c:pt>
                <c:pt idx="91">
                  <c:v>223</c:v>
                </c:pt>
                <c:pt idx="92">
                  <c:v>224</c:v>
                </c:pt>
                <c:pt idx="93">
                  <c:v>225</c:v>
                </c:pt>
                <c:pt idx="94">
                  <c:v>226</c:v>
                </c:pt>
                <c:pt idx="95">
                  <c:v>227</c:v>
                </c:pt>
                <c:pt idx="96">
                  <c:v>228</c:v>
                </c:pt>
                <c:pt idx="97">
                  <c:v>229</c:v>
                </c:pt>
                <c:pt idx="98">
                  <c:v>230</c:v>
                </c:pt>
                <c:pt idx="99">
                  <c:v>231</c:v>
                </c:pt>
                <c:pt idx="100">
                  <c:v>232</c:v>
                </c:pt>
                <c:pt idx="101">
                  <c:v>233</c:v>
                </c:pt>
                <c:pt idx="102">
                  <c:v>234</c:v>
                </c:pt>
                <c:pt idx="103">
                  <c:v>235</c:v>
                </c:pt>
                <c:pt idx="104">
                  <c:v>236</c:v>
                </c:pt>
                <c:pt idx="105">
                  <c:v>237</c:v>
                </c:pt>
                <c:pt idx="106">
                  <c:v>238</c:v>
                </c:pt>
                <c:pt idx="107">
                  <c:v>239</c:v>
                </c:pt>
                <c:pt idx="108">
                  <c:v>240</c:v>
                </c:pt>
                <c:pt idx="109">
                  <c:v>241</c:v>
                </c:pt>
                <c:pt idx="110">
                  <c:v>242</c:v>
                </c:pt>
                <c:pt idx="111">
                  <c:v>243</c:v>
                </c:pt>
                <c:pt idx="112">
                  <c:v>244</c:v>
                </c:pt>
                <c:pt idx="113">
                  <c:v>245</c:v>
                </c:pt>
                <c:pt idx="114">
                  <c:v>246</c:v>
                </c:pt>
                <c:pt idx="115">
                  <c:v>247</c:v>
                </c:pt>
                <c:pt idx="116">
                  <c:v>248</c:v>
                </c:pt>
                <c:pt idx="117">
                  <c:v>249</c:v>
                </c:pt>
                <c:pt idx="118">
                  <c:v>250</c:v>
                </c:pt>
                <c:pt idx="119">
                  <c:v>251</c:v>
                </c:pt>
                <c:pt idx="120">
                  <c:v>252</c:v>
                </c:pt>
                <c:pt idx="121">
                  <c:v>253</c:v>
                </c:pt>
                <c:pt idx="122">
                  <c:v>254</c:v>
                </c:pt>
                <c:pt idx="123">
                  <c:v>255</c:v>
                </c:pt>
                <c:pt idx="124">
                  <c:v>256</c:v>
                </c:pt>
                <c:pt idx="125">
                  <c:v>257</c:v>
                </c:pt>
                <c:pt idx="126">
                  <c:v>258</c:v>
                </c:pt>
                <c:pt idx="127">
                  <c:v>259</c:v>
                </c:pt>
                <c:pt idx="128">
                  <c:v>260</c:v>
                </c:pt>
                <c:pt idx="129">
                  <c:v>261</c:v>
                </c:pt>
                <c:pt idx="130">
                  <c:v>262</c:v>
                </c:pt>
                <c:pt idx="131">
                  <c:v>263</c:v>
                </c:pt>
                <c:pt idx="132">
                  <c:v>264</c:v>
                </c:pt>
                <c:pt idx="133">
                  <c:v>265</c:v>
                </c:pt>
                <c:pt idx="134">
                  <c:v>266</c:v>
                </c:pt>
                <c:pt idx="135">
                  <c:v>267</c:v>
                </c:pt>
                <c:pt idx="136">
                  <c:v>268</c:v>
                </c:pt>
                <c:pt idx="137">
                  <c:v>269</c:v>
                </c:pt>
                <c:pt idx="138">
                  <c:v>270</c:v>
                </c:pt>
                <c:pt idx="139">
                  <c:v>271</c:v>
                </c:pt>
                <c:pt idx="140">
                  <c:v>272</c:v>
                </c:pt>
                <c:pt idx="141">
                  <c:v>273</c:v>
                </c:pt>
                <c:pt idx="142">
                  <c:v>274</c:v>
                </c:pt>
                <c:pt idx="143">
                  <c:v>275</c:v>
                </c:pt>
                <c:pt idx="144">
                  <c:v>276</c:v>
                </c:pt>
                <c:pt idx="145">
                  <c:v>277</c:v>
                </c:pt>
                <c:pt idx="146">
                  <c:v>278</c:v>
                </c:pt>
                <c:pt idx="147">
                  <c:v>279</c:v>
                </c:pt>
                <c:pt idx="148">
                  <c:v>280</c:v>
                </c:pt>
                <c:pt idx="149">
                  <c:v>281</c:v>
                </c:pt>
                <c:pt idx="150">
                  <c:v>282</c:v>
                </c:pt>
                <c:pt idx="151">
                  <c:v>283</c:v>
                </c:pt>
                <c:pt idx="152">
                  <c:v>284</c:v>
                </c:pt>
                <c:pt idx="153">
                  <c:v>285</c:v>
                </c:pt>
                <c:pt idx="154">
                  <c:v>286</c:v>
                </c:pt>
                <c:pt idx="155">
                  <c:v>287</c:v>
                </c:pt>
                <c:pt idx="156">
                  <c:v>288</c:v>
                </c:pt>
                <c:pt idx="157">
                  <c:v>289</c:v>
                </c:pt>
                <c:pt idx="158">
                  <c:v>290</c:v>
                </c:pt>
                <c:pt idx="159">
                  <c:v>291</c:v>
                </c:pt>
                <c:pt idx="160">
                  <c:v>292</c:v>
                </c:pt>
                <c:pt idx="161">
                  <c:v>293</c:v>
                </c:pt>
                <c:pt idx="162">
                  <c:v>294</c:v>
                </c:pt>
                <c:pt idx="163">
                  <c:v>295</c:v>
                </c:pt>
                <c:pt idx="164">
                  <c:v>296</c:v>
                </c:pt>
                <c:pt idx="165">
                  <c:v>297</c:v>
                </c:pt>
                <c:pt idx="166">
                  <c:v>298</c:v>
                </c:pt>
                <c:pt idx="167">
                  <c:v>299</c:v>
                </c:pt>
                <c:pt idx="168">
                  <c:v>300</c:v>
                </c:pt>
                <c:pt idx="169">
                  <c:v>301</c:v>
                </c:pt>
                <c:pt idx="170">
                  <c:v>302</c:v>
                </c:pt>
                <c:pt idx="171">
                  <c:v>303</c:v>
                </c:pt>
                <c:pt idx="172">
                  <c:v>304</c:v>
                </c:pt>
                <c:pt idx="173">
                  <c:v>305</c:v>
                </c:pt>
                <c:pt idx="174">
                  <c:v>306</c:v>
                </c:pt>
                <c:pt idx="175">
                  <c:v>307</c:v>
                </c:pt>
                <c:pt idx="176">
                  <c:v>308</c:v>
                </c:pt>
                <c:pt idx="177">
                  <c:v>309</c:v>
                </c:pt>
                <c:pt idx="178">
                  <c:v>310</c:v>
                </c:pt>
                <c:pt idx="179">
                  <c:v>311</c:v>
                </c:pt>
                <c:pt idx="180">
                  <c:v>312</c:v>
                </c:pt>
                <c:pt idx="181">
                  <c:v>313</c:v>
                </c:pt>
                <c:pt idx="182">
                  <c:v>314</c:v>
                </c:pt>
                <c:pt idx="183">
                  <c:v>315</c:v>
                </c:pt>
                <c:pt idx="184">
                  <c:v>316</c:v>
                </c:pt>
                <c:pt idx="185">
                  <c:v>317</c:v>
                </c:pt>
                <c:pt idx="186">
                  <c:v>318</c:v>
                </c:pt>
                <c:pt idx="187">
                  <c:v>319</c:v>
                </c:pt>
                <c:pt idx="188">
                  <c:v>320</c:v>
                </c:pt>
                <c:pt idx="189">
                  <c:v>321</c:v>
                </c:pt>
                <c:pt idx="190">
                  <c:v>322</c:v>
                </c:pt>
                <c:pt idx="191">
                  <c:v>323</c:v>
                </c:pt>
                <c:pt idx="192">
                  <c:v>324</c:v>
                </c:pt>
                <c:pt idx="193">
                  <c:v>325</c:v>
                </c:pt>
                <c:pt idx="194">
                  <c:v>326</c:v>
                </c:pt>
                <c:pt idx="195">
                  <c:v>327</c:v>
                </c:pt>
                <c:pt idx="196">
                  <c:v>328</c:v>
                </c:pt>
                <c:pt idx="197">
                  <c:v>329</c:v>
                </c:pt>
                <c:pt idx="198">
                  <c:v>330</c:v>
                </c:pt>
                <c:pt idx="199">
                  <c:v>331</c:v>
                </c:pt>
                <c:pt idx="200">
                  <c:v>332</c:v>
                </c:pt>
                <c:pt idx="201">
                  <c:v>333</c:v>
                </c:pt>
                <c:pt idx="202">
                  <c:v>334</c:v>
                </c:pt>
                <c:pt idx="203">
                  <c:v>335</c:v>
                </c:pt>
                <c:pt idx="204">
                  <c:v>336</c:v>
                </c:pt>
                <c:pt idx="205">
                  <c:v>337</c:v>
                </c:pt>
                <c:pt idx="206">
                  <c:v>338</c:v>
                </c:pt>
                <c:pt idx="207">
                  <c:v>339</c:v>
                </c:pt>
                <c:pt idx="208">
                  <c:v>340</c:v>
                </c:pt>
                <c:pt idx="209">
                  <c:v>341</c:v>
                </c:pt>
                <c:pt idx="210">
                  <c:v>342</c:v>
                </c:pt>
                <c:pt idx="211">
                  <c:v>343</c:v>
                </c:pt>
                <c:pt idx="212">
                  <c:v>344</c:v>
                </c:pt>
                <c:pt idx="213">
                  <c:v>345</c:v>
                </c:pt>
                <c:pt idx="214">
                  <c:v>346</c:v>
                </c:pt>
                <c:pt idx="215">
                  <c:v>347</c:v>
                </c:pt>
                <c:pt idx="216">
                  <c:v>348</c:v>
                </c:pt>
                <c:pt idx="217">
                  <c:v>349</c:v>
                </c:pt>
                <c:pt idx="218">
                  <c:v>350</c:v>
                </c:pt>
                <c:pt idx="219">
                  <c:v>351</c:v>
                </c:pt>
                <c:pt idx="220">
                  <c:v>352</c:v>
                </c:pt>
                <c:pt idx="221">
                  <c:v>353</c:v>
                </c:pt>
                <c:pt idx="222">
                  <c:v>354</c:v>
                </c:pt>
                <c:pt idx="223">
                  <c:v>355</c:v>
                </c:pt>
                <c:pt idx="224">
                  <c:v>356</c:v>
                </c:pt>
                <c:pt idx="225">
                  <c:v>357</c:v>
                </c:pt>
                <c:pt idx="226">
                  <c:v>358</c:v>
                </c:pt>
                <c:pt idx="227">
                  <c:v>359</c:v>
                </c:pt>
                <c:pt idx="228">
                  <c:v>360</c:v>
                </c:pt>
                <c:pt idx="229">
                  <c:v>361</c:v>
                </c:pt>
                <c:pt idx="230">
                  <c:v>362</c:v>
                </c:pt>
                <c:pt idx="231">
                  <c:v>363</c:v>
                </c:pt>
                <c:pt idx="232">
                  <c:v>364</c:v>
                </c:pt>
                <c:pt idx="233">
                  <c:v>365</c:v>
                </c:pt>
                <c:pt idx="234">
                  <c:v>366</c:v>
                </c:pt>
                <c:pt idx="235">
                  <c:v>367</c:v>
                </c:pt>
                <c:pt idx="236">
                  <c:v>368</c:v>
                </c:pt>
                <c:pt idx="237">
                  <c:v>369</c:v>
                </c:pt>
                <c:pt idx="238">
                  <c:v>370</c:v>
                </c:pt>
                <c:pt idx="239">
                  <c:v>371</c:v>
                </c:pt>
                <c:pt idx="240">
                  <c:v>372</c:v>
                </c:pt>
                <c:pt idx="241">
                  <c:v>373</c:v>
                </c:pt>
                <c:pt idx="242">
                  <c:v>374</c:v>
                </c:pt>
                <c:pt idx="243">
                  <c:v>375</c:v>
                </c:pt>
                <c:pt idx="244">
                  <c:v>376</c:v>
                </c:pt>
                <c:pt idx="245">
                  <c:v>377</c:v>
                </c:pt>
                <c:pt idx="246">
                  <c:v>378</c:v>
                </c:pt>
                <c:pt idx="247">
                  <c:v>379</c:v>
                </c:pt>
                <c:pt idx="248">
                  <c:v>380</c:v>
                </c:pt>
                <c:pt idx="249">
                  <c:v>381</c:v>
                </c:pt>
                <c:pt idx="250">
                  <c:v>382</c:v>
                </c:pt>
                <c:pt idx="251">
                  <c:v>383</c:v>
                </c:pt>
                <c:pt idx="252">
                  <c:v>384</c:v>
                </c:pt>
                <c:pt idx="253">
                  <c:v>385</c:v>
                </c:pt>
                <c:pt idx="254">
                  <c:v>386</c:v>
                </c:pt>
                <c:pt idx="255">
                  <c:v>387</c:v>
                </c:pt>
                <c:pt idx="256">
                  <c:v>388</c:v>
                </c:pt>
                <c:pt idx="257">
                  <c:v>389</c:v>
                </c:pt>
                <c:pt idx="258">
                  <c:v>390</c:v>
                </c:pt>
                <c:pt idx="259">
                  <c:v>391</c:v>
                </c:pt>
                <c:pt idx="260">
                  <c:v>392</c:v>
                </c:pt>
                <c:pt idx="261">
                  <c:v>393</c:v>
                </c:pt>
                <c:pt idx="262">
                  <c:v>394</c:v>
                </c:pt>
                <c:pt idx="263">
                  <c:v>395</c:v>
                </c:pt>
                <c:pt idx="264">
                  <c:v>396</c:v>
                </c:pt>
                <c:pt idx="265">
                  <c:v>397</c:v>
                </c:pt>
                <c:pt idx="266">
                  <c:v>398</c:v>
                </c:pt>
                <c:pt idx="267">
                  <c:v>399</c:v>
                </c:pt>
                <c:pt idx="268">
                  <c:v>400</c:v>
                </c:pt>
                <c:pt idx="269">
                  <c:v>401</c:v>
                </c:pt>
                <c:pt idx="270">
                  <c:v>402</c:v>
                </c:pt>
                <c:pt idx="271">
                  <c:v>403</c:v>
                </c:pt>
                <c:pt idx="272">
                  <c:v>404</c:v>
                </c:pt>
                <c:pt idx="273">
                  <c:v>405</c:v>
                </c:pt>
                <c:pt idx="274">
                  <c:v>406</c:v>
                </c:pt>
                <c:pt idx="275">
                  <c:v>407</c:v>
                </c:pt>
                <c:pt idx="276">
                  <c:v>408</c:v>
                </c:pt>
                <c:pt idx="277">
                  <c:v>409</c:v>
                </c:pt>
                <c:pt idx="278">
                  <c:v>410</c:v>
                </c:pt>
                <c:pt idx="279">
                  <c:v>411</c:v>
                </c:pt>
                <c:pt idx="280">
                  <c:v>412</c:v>
                </c:pt>
                <c:pt idx="281">
                  <c:v>413</c:v>
                </c:pt>
                <c:pt idx="282">
                  <c:v>414</c:v>
                </c:pt>
                <c:pt idx="283">
                  <c:v>415</c:v>
                </c:pt>
                <c:pt idx="284">
                  <c:v>416</c:v>
                </c:pt>
                <c:pt idx="285">
                  <c:v>417</c:v>
                </c:pt>
                <c:pt idx="286">
                  <c:v>418</c:v>
                </c:pt>
                <c:pt idx="287">
                  <c:v>419</c:v>
                </c:pt>
                <c:pt idx="288">
                  <c:v>420</c:v>
                </c:pt>
                <c:pt idx="289">
                  <c:v>421</c:v>
                </c:pt>
                <c:pt idx="290">
                  <c:v>422</c:v>
                </c:pt>
                <c:pt idx="291">
                  <c:v>423</c:v>
                </c:pt>
                <c:pt idx="292">
                  <c:v>424</c:v>
                </c:pt>
                <c:pt idx="293">
                  <c:v>425</c:v>
                </c:pt>
                <c:pt idx="294">
                  <c:v>426</c:v>
                </c:pt>
                <c:pt idx="295">
                  <c:v>427</c:v>
                </c:pt>
                <c:pt idx="296">
                  <c:v>428</c:v>
                </c:pt>
                <c:pt idx="297">
                  <c:v>429</c:v>
                </c:pt>
                <c:pt idx="298">
                  <c:v>430</c:v>
                </c:pt>
                <c:pt idx="299">
                  <c:v>431</c:v>
                </c:pt>
                <c:pt idx="300">
                  <c:v>432</c:v>
                </c:pt>
                <c:pt idx="301">
                  <c:v>433</c:v>
                </c:pt>
                <c:pt idx="302">
                  <c:v>434</c:v>
                </c:pt>
                <c:pt idx="303">
                  <c:v>435</c:v>
                </c:pt>
                <c:pt idx="304">
                  <c:v>436</c:v>
                </c:pt>
                <c:pt idx="305">
                  <c:v>437</c:v>
                </c:pt>
                <c:pt idx="306">
                  <c:v>438</c:v>
                </c:pt>
                <c:pt idx="307">
                  <c:v>439</c:v>
                </c:pt>
                <c:pt idx="308">
                  <c:v>440</c:v>
                </c:pt>
                <c:pt idx="309">
                  <c:v>441</c:v>
                </c:pt>
                <c:pt idx="310">
                  <c:v>442</c:v>
                </c:pt>
                <c:pt idx="311">
                  <c:v>443</c:v>
                </c:pt>
                <c:pt idx="312">
                  <c:v>444</c:v>
                </c:pt>
                <c:pt idx="313">
                  <c:v>445</c:v>
                </c:pt>
                <c:pt idx="314">
                  <c:v>446</c:v>
                </c:pt>
                <c:pt idx="315">
                  <c:v>447</c:v>
                </c:pt>
                <c:pt idx="316">
                  <c:v>448</c:v>
                </c:pt>
                <c:pt idx="317">
                  <c:v>449</c:v>
                </c:pt>
                <c:pt idx="318">
                  <c:v>450</c:v>
                </c:pt>
                <c:pt idx="319">
                  <c:v>451</c:v>
                </c:pt>
                <c:pt idx="320">
                  <c:v>452</c:v>
                </c:pt>
                <c:pt idx="321">
                  <c:v>453</c:v>
                </c:pt>
                <c:pt idx="322">
                  <c:v>454</c:v>
                </c:pt>
                <c:pt idx="323">
                  <c:v>455</c:v>
                </c:pt>
                <c:pt idx="324">
                  <c:v>456</c:v>
                </c:pt>
                <c:pt idx="325">
                  <c:v>457</c:v>
                </c:pt>
                <c:pt idx="326">
                  <c:v>458</c:v>
                </c:pt>
                <c:pt idx="327">
                  <c:v>459</c:v>
                </c:pt>
                <c:pt idx="328">
                  <c:v>460</c:v>
                </c:pt>
                <c:pt idx="329">
                  <c:v>461</c:v>
                </c:pt>
                <c:pt idx="330">
                  <c:v>462</c:v>
                </c:pt>
                <c:pt idx="331">
                  <c:v>463</c:v>
                </c:pt>
                <c:pt idx="332">
                  <c:v>464</c:v>
                </c:pt>
                <c:pt idx="333">
                  <c:v>465</c:v>
                </c:pt>
                <c:pt idx="334">
                  <c:v>466</c:v>
                </c:pt>
              </c:numCache>
            </c:numRef>
          </c:cat>
          <c:val>
            <c:numRef>
              <c:f>Sheet8!$X$2:$X$336</c:f>
              <c:numCache>
                <c:formatCode>General</c:formatCode>
                <c:ptCount val="335"/>
                <c:pt idx="0">
                  <c:v>14</c:v>
                </c:pt>
                <c:pt idx="1">
                  <c:v>14</c:v>
                </c:pt>
                <c:pt idx="2">
                  <c:v>1</c:v>
                </c:pt>
                <c:pt idx="3">
                  <c:v>12</c:v>
                </c:pt>
                <c:pt idx="4">
                  <c:v>13</c:v>
                </c:pt>
                <c:pt idx="5">
                  <c:v>3</c:v>
                </c:pt>
                <c:pt idx="6">
                  <c:v>9</c:v>
                </c:pt>
                <c:pt idx="7">
                  <c:v>7</c:v>
                </c:pt>
                <c:pt idx="8">
                  <c:v>18</c:v>
                </c:pt>
                <c:pt idx="9">
                  <c:v>7</c:v>
                </c:pt>
                <c:pt idx="10">
                  <c:v>14</c:v>
                </c:pt>
                <c:pt idx="11">
                  <c:v>15</c:v>
                </c:pt>
                <c:pt idx="12">
                  <c:v>1</c:v>
                </c:pt>
                <c:pt idx="13">
                  <c:v>9</c:v>
                </c:pt>
                <c:pt idx="14">
                  <c:v>9</c:v>
                </c:pt>
                <c:pt idx="15">
                  <c:v>11</c:v>
                </c:pt>
                <c:pt idx="16">
                  <c:v>8</c:v>
                </c:pt>
                <c:pt idx="17">
                  <c:v>7</c:v>
                </c:pt>
                <c:pt idx="18">
                  <c:v>1</c:v>
                </c:pt>
                <c:pt idx="19">
                  <c:v>9</c:v>
                </c:pt>
                <c:pt idx="20">
                  <c:v>7</c:v>
                </c:pt>
                <c:pt idx="21">
                  <c:v>14</c:v>
                </c:pt>
                <c:pt idx="22">
                  <c:v>7</c:v>
                </c:pt>
                <c:pt idx="23">
                  <c:v>12</c:v>
                </c:pt>
                <c:pt idx="24">
                  <c:v>8</c:v>
                </c:pt>
                <c:pt idx="25">
                  <c:v>13</c:v>
                </c:pt>
                <c:pt idx="26">
                  <c:v>7</c:v>
                </c:pt>
                <c:pt idx="27">
                  <c:v>3</c:v>
                </c:pt>
                <c:pt idx="28">
                  <c:v>10</c:v>
                </c:pt>
                <c:pt idx="29">
                  <c:v>15</c:v>
                </c:pt>
                <c:pt idx="30">
                  <c:v>2</c:v>
                </c:pt>
                <c:pt idx="31">
                  <c:v>8</c:v>
                </c:pt>
                <c:pt idx="32">
                  <c:v>1</c:v>
                </c:pt>
                <c:pt idx="33">
                  <c:v>6</c:v>
                </c:pt>
                <c:pt idx="34">
                  <c:v>2</c:v>
                </c:pt>
                <c:pt idx="35">
                  <c:v>18</c:v>
                </c:pt>
                <c:pt idx="36">
                  <c:v>6</c:v>
                </c:pt>
                <c:pt idx="37">
                  <c:v>16</c:v>
                </c:pt>
                <c:pt idx="38">
                  <c:v>14</c:v>
                </c:pt>
                <c:pt idx="39">
                  <c:v>13</c:v>
                </c:pt>
                <c:pt idx="40">
                  <c:v>1</c:v>
                </c:pt>
                <c:pt idx="41">
                  <c:v>10</c:v>
                </c:pt>
                <c:pt idx="42">
                  <c:v>1</c:v>
                </c:pt>
                <c:pt idx="43">
                  <c:v>5</c:v>
                </c:pt>
                <c:pt idx="44">
                  <c:v>7</c:v>
                </c:pt>
                <c:pt idx="45">
                  <c:v>13</c:v>
                </c:pt>
                <c:pt idx="46">
                  <c:v>16</c:v>
                </c:pt>
                <c:pt idx="47">
                  <c:v>8</c:v>
                </c:pt>
                <c:pt idx="48">
                  <c:v>14</c:v>
                </c:pt>
                <c:pt idx="49">
                  <c:v>19</c:v>
                </c:pt>
                <c:pt idx="50">
                  <c:v>8</c:v>
                </c:pt>
                <c:pt idx="51">
                  <c:v>12</c:v>
                </c:pt>
                <c:pt idx="52">
                  <c:v>10</c:v>
                </c:pt>
                <c:pt idx="53">
                  <c:v>17</c:v>
                </c:pt>
                <c:pt idx="54">
                  <c:v>7</c:v>
                </c:pt>
                <c:pt idx="55">
                  <c:v>4</c:v>
                </c:pt>
                <c:pt idx="56">
                  <c:v>7</c:v>
                </c:pt>
                <c:pt idx="57">
                  <c:v>17</c:v>
                </c:pt>
                <c:pt idx="58">
                  <c:v>18</c:v>
                </c:pt>
                <c:pt idx="59">
                  <c:v>7</c:v>
                </c:pt>
                <c:pt idx="60">
                  <c:v>1</c:v>
                </c:pt>
                <c:pt idx="61">
                  <c:v>11</c:v>
                </c:pt>
                <c:pt idx="62">
                  <c:v>11</c:v>
                </c:pt>
                <c:pt idx="63">
                  <c:v>16</c:v>
                </c:pt>
                <c:pt idx="64">
                  <c:v>17</c:v>
                </c:pt>
                <c:pt idx="65">
                  <c:v>16</c:v>
                </c:pt>
                <c:pt idx="66">
                  <c:v>17</c:v>
                </c:pt>
                <c:pt idx="67">
                  <c:v>18</c:v>
                </c:pt>
                <c:pt idx="68">
                  <c:v>7</c:v>
                </c:pt>
                <c:pt idx="69">
                  <c:v>17</c:v>
                </c:pt>
                <c:pt idx="70">
                  <c:v>5</c:v>
                </c:pt>
                <c:pt idx="71">
                  <c:v>2</c:v>
                </c:pt>
                <c:pt idx="72">
                  <c:v>11</c:v>
                </c:pt>
                <c:pt idx="73">
                  <c:v>12</c:v>
                </c:pt>
                <c:pt idx="74">
                  <c:v>6</c:v>
                </c:pt>
                <c:pt idx="75">
                  <c:v>15</c:v>
                </c:pt>
                <c:pt idx="76">
                  <c:v>16</c:v>
                </c:pt>
                <c:pt idx="77">
                  <c:v>19</c:v>
                </c:pt>
                <c:pt idx="78">
                  <c:v>19</c:v>
                </c:pt>
                <c:pt idx="79">
                  <c:v>14</c:v>
                </c:pt>
                <c:pt idx="80">
                  <c:v>4</c:v>
                </c:pt>
                <c:pt idx="81">
                  <c:v>10</c:v>
                </c:pt>
                <c:pt idx="82">
                  <c:v>13</c:v>
                </c:pt>
                <c:pt idx="83">
                  <c:v>18</c:v>
                </c:pt>
                <c:pt idx="84">
                  <c:v>16</c:v>
                </c:pt>
                <c:pt idx="85">
                  <c:v>10</c:v>
                </c:pt>
                <c:pt idx="86">
                  <c:v>3</c:v>
                </c:pt>
                <c:pt idx="87">
                  <c:v>4</c:v>
                </c:pt>
                <c:pt idx="88">
                  <c:v>16</c:v>
                </c:pt>
                <c:pt idx="89">
                  <c:v>15</c:v>
                </c:pt>
                <c:pt idx="90">
                  <c:v>10</c:v>
                </c:pt>
                <c:pt idx="91">
                  <c:v>1</c:v>
                </c:pt>
                <c:pt idx="92">
                  <c:v>1</c:v>
                </c:pt>
                <c:pt idx="93">
                  <c:v>5</c:v>
                </c:pt>
                <c:pt idx="94">
                  <c:v>11</c:v>
                </c:pt>
                <c:pt idx="95">
                  <c:v>16</c:v>
                </c:pt>
                <c:pt idx="96">
                  <c:v>1</c:v>
                </c:pt>
                <c:pt idx="97">
                  <c:v>1</c:v>
                </c:pt>
                <c:pt idx="98">
                  <c:v>19</c:v>
                </c:pt>
                <c:pt idx="99">
                  <c:v>19</c:v>
                </c:pt>
                <c:pt idx="100">
                  <c:v>18</c:v>
                </c:pt>
                <c:pt idx="101">
                  <c:v>15</c:v>
                </c:pt>
                <c:pt idx="102">
                  <c:v>13</c:v>
                </c:pt>
                <c:pt idx="103">
                  <c:v>16</c:v>
                </c:pt>
                <c:pt idx="104">
                  <c:v>12</c:v>
                </c:pt>
                <c:pt idx="105">
                  <c:v>14</c:v>
                </c:pt>
                <c:pt idx="106">
                  <c:v>14</c:v>
                </c:pt>
                <c:pt idx="107">
                  <c:v>11</c:v>
                </c:pt>
                <c:pt idx="108">
                  <c:v>14</c:v>
                </c:pt>
                <c:pt idx="109">
                  <c:v>2</c:v>
                </c:pt>
                <c:pt idx="110">
                  <c:v>14</c:v>
                </c:pt>
                <c:pt idx="111">
                  <c:v>14</c:v>
                </c:pt>
                <c:pt idx="112">
                  <c:v>6</c:v>
                </c:pt>
                <c:pt idx="113">
                  <c:v>9</c:v>
                </c:pt>
                <c:pt idx="114">
                  <c:v>17</c:v>
                </c:pt>
                <c:pt idx="115">
                  <c:v>16</c:v>
                </c:pt>
                <c:pt idx="116">
                  <c:v>16</c:v>
                </c:pt>
                <c:pt idx="117">
                  <c:v>18</c:v>
                </c:pt>
                <c:pt idx="118">
                  <c:v>6</c:v>
                </c:pt>
                <c:pt idx="119">
                  <c:v>1</c:v>
                </c:pt>
                <c:pt idx="120">
                  <c:v>8</c:v>
                </c:pt>
                <c:pt idx="121">
                  <c:v>7</c:v>
                </c:pt>
                <c:pt idx="122">
                  <c:v>19</c:v>
                </c:pt>
                <c:pt idx="123">
                  <c:v>15</c:v>
                </c:pt>
                <c:pt idx="124">
                  <c:v>15</c:v>
                </c:pt>
                <c:pt idx="125">
                  <c:v>16</c:v>
                </c:pt>
                <c:pt idx="126">
                  <c:v>15</c:v>
                </c:pt>
                <c:pt idx="127">
                  <c:v>10</c:v>
                </c:pt>
                <c:pt idx="128">
                  <c:v>8</c:v>
                </c:pt>
                <c:pt idx="129">
                  <c:v>6</c:v>
                </c:pt>
                <c:pt idx="130">
                  <c:v>13</c:v>
                </c:pt>
                <c:pt idx="131">
                  <c:v>17</c:v>
                </c:pt>
                <c:pt idx="132">
                  <c:v>15</c:v>
                </c:pt>
                <c:pt idx="133">
                  <c:v>4</c:v>
                </c:pt>
                <c:pt idx="134">
                  <c:v>8</c:v>
                </c:pt>
                <c:pt idx="135">
                  <c:v>9</c:v>
                </c:pt>
                <c:pt idx="136">
                  <c:v>7</c:v>
                </c:pt>
                <c:pt idx="137">
                  <c:v>13</c:v>
                </c:pt>
                <c:pt idx="138">
                  <c:v>2</c:v>
                </c:pt>
                <c:pt idx="139">
                  <c:v>11</c:v>
                </c:pt>
                <c:pt idx="140">
                  <c:v>14</c:v>
                </c:pt>
                <c:pt idx="141">
                  <c:v>13</c:v>
                </c:pt>
                <c:pt idx="142">
                  <c:v>13</c:v>
                </c:pt>
                <c:pt idx="143">
                  <c:v>5</c:v>
                </c:pt>
                <c:pt idx="144">
                  <c:v>8</c:v>
                </c:pt>
                <c:pt idx="145">
                  <c:v>11</c:v>
                </c:pt>
                <c:pt idx="146">
                  <c:v>8</c:v>
                </c:pt>
                <c:pt idx="147">
                  <c:v>14</c:v>
                </c:pt>
                <c:pt idx="148">
                  <c:v>8</c:v>
                </c:pt>
                <c:pt idx="149">
                  <c:v>12</c:v>
                </c:pt>
                <c:pt idx="150">
                  <c:v>7</c:v>
                </c:pt>
                <c:pt idx="151">
                  <c:v>9</c:v>
                </c:pt>
                <c:pt idx="152">
                  <c:v>2</c:v>
                </c:pt>
                <c:pt idx="153">
                  <c:v>2</c:v>
                </c:pt>
                <c:pt idx="154">
                  <c:v>1</c:v>
                </c:pt>
                <c:pt idx="155">
                  <c:v>8</c:v>
                </c:pt>
                <c:pt idx="156">
                  <c:v>11</c:v>
                </c:pt>
                <c:pt idx="157">
                  <c:v>10</c:v>
                </c:pt>
                <c:pt idx="158">
                  <c:v>8</c:v>
                </c:pt>
                <c:pt idx="159">
                  <c:v>2</c:v>
                </c:pt>
                <c:pt idx="160">
                  <c:v>3</c:v>
                </c:pt>
                <c:pt idx="161">
                  <c:v>19</c:v>
                </c:pt>
                <c:pt idx="162">
                  <c:v>6</c:v>
                </c:pt>
                <c:pt idx="163">
                  <c:v>9</c:v>
                </c:pt>
                <c:pt idx="164">
                  <c:v>5</c:v>
                </c:pt>
                <c:pt idx="165">
                  <c:v>12</c:v>
                </c:pt>
                <c:pt idx="166">
                  <c:v>1</c:v>
                </c:pt>
                <c:pt idx="167">
                  <c:v>1</c:v>
                </c:pt>
                <c:pt idx="168">
                  <c:v>1</c:v>
                </c:pt>
                <c:pt idx="169">
                  <c:v>15</c:v>
                </c:pt>
                <c:pt idx="170">
                  <c:v>1</c:v>
                </c:pt>
                <c:pt idx="171">
                  <c:v>3</c:v>
                </c:pt>
                <c:pt idx="172">
                  <c:v>1</c:v>
                </c:pt>
                <c:pt idx="173">
                  <c:v>16</c:v>
                </c:pt>
                <c:pt idx="174">
                  <c:v>6</c:v>
                </c:pt>
                <c:pt idx="175">
                  <c:v>14</c:v>
                </c:pt>
                <c:pt idx="176">
                  <c:v>16</c:v>
                </c:pt>
                <c:pt idx="177">
                  <c:v>13</c:v>
                </c:pt>
                <c:pt idx="178">
                  <c:v>5</c:v>
                </c:pt>
                <c:pt idx="179">
                  <c:v>6</c:v>
                </c:pt>
                <c:pt idx="180">
                  <c:v>2</c:v>
                </c:pt>
                <c:pt idx="181">
                  <c:v>8</c:v>
                </c:pt>
                <c:pt idx="182">
                  <c:v>17</c:v>
                </c:pt>
                <c:pt idx="183">
                  <c:v>14</c:v>
                </c:pt>
                <c:pt idx="184">
                  <c:v>12</c:v>
                </c:pt>
                <c:pt idx="185">
                  <c:v>12</c:v>
                </c:pt>
                <c:pt idx="186">
                  <c:v>12</c:v>
                </c:pt>
                <c:pt idx="187">
                  <c:v>13</c:v>
                </c:pt>
                <c:pt idx="188">
                  <c:v>15</c:v>
                </c:pt>
                <c:pt idx="189">
                  <c:v>10</c:v>
                </c:pt>
                <c:pt idx="190">
                  <c:v>14</c:v>
                </c:pt>
                <c:pt idx="191">
                  <c:v>17</c:v>
                </c:pt>
                <c:pt idx="192">
                  <c:v>16</c:v>
                </c:pt>
                <c:pt idx="193">
                  <c:v>16</c:v>
                </c:pt>
                <c:pt idx="194">
                  <c:v>9</c:v>
                </c:pt>
                <c:pt idx="195">
                  <c:v>8</c:v>
                </c:pt>
                <c:pt idx="196">
                  <c:v>8</c:v>
                </c:pt>
                <c:pt idx="197">
                  <c:v>11</c:v>
                </c:pt>
                <c:pt idx="198">
                  <c:v>2</c:v>
                </c:pt>
                <c:pt idx="199">
                  <c:v>5</c:v>
                </c:pt>
                <c:pt idx="200">
                  <c:v>3</c:v>
                </c:pt>
                <c:pt idx="201">
                  <c:v>8</c:v>
                </c:pt>
                <c:pt idx="202">
                  <c:v>1</c:v>
                </c:pt>
                <c:pt idx="203">
                  <c:v>3</c:v>
                </c:pt>
                <c:pt idx="204">
                  <c:v>12</c:v>
                </c:pt>
                <c:pt idx="205">
                  <c:v>8</c:v>
                </c:pt>
                <c:pt idx="206">
                  <c:v>6</c:v>
                </c:pt>
                <c:pt idx="207">
                  <c:v>1</c:v>
                </c:pt>
                <c:pt idx="208">
                  <c:v>11</c:v>
                </c:pt>
                <c:pt idx="209">
                  <c:v>11</c:v>
                </c:pt>
                <c:pt idx="210">
                  <c:v>12</c:v>
                </c:pt>
                <c:pt idx="211">
                  <c:v>2</c:v>
                </c:pt>
                <c:pt idx="212">
                  <c:v>15</c:v>
                </c:pt>
                <c:pt idx="213">
                  <c:v>9</c:v>
                </c:pt>
                <c:pt idx="214">
                  <c:v>11</c:v>
                </c:pt>
                <c:pt idx="215">
                  <c:v>3</c:v>
                </c:pt>
                <c:pt idx="216">
                  <c:v>1</c:v>
                </c:pt>
                <c:pt idx="217">
                  <c:v>11</c:v>
                </c:pt>
                <c:pt idx="218">
                  <c:v>9</c:v>
                </c:pt>
                <c:pt idx="219">
                  <c:v>8</c:v>
                </c:pt>
                <c:pt idx="220">
                  <c:v>10</c:v>
                </c:pt>
                <c:pt idx="221">
                  <c:v>10</c:v>
                </c:pt>
                <c:pt idx="222">
                  <c:v>1</c:v>
                </c:pt>
                <c:pt idx="223">
                  <c:v>12</c:v>
                </c:pt>
                <c:pt idx="224">
                  <c:v>11</c:v>
                </c:pt>
                <c:pt idx="225">
                  <c:v>5</c:v>
                </c:pt>
                <c:pt idx="226">
                  <c:v>1</c:v>
                </c:pt>
                <c:pt idx="227">
                  <c:v>3</c:v>
                </c:pt>
                <c:pt idx="228">
                  <c:v>9</c:v>
                </c:pt>
                <c:pt idx="229">
                  <c:v>1</c:v>
                </c:pt>
                <c:pt idx="230">
                  <c:v>10</c:v>
                </c:pt>
                <c:pt idx="231">
                  <c:v>9</c:v>
                </c:pt>
                <c:pt idx="232">
                  <c:v>6</c:v>
                </c:pt>
                <c:pt idx="233">
                  <c:v>8</c:v>
                </c:pt>
                <c:pt idx="234">
                  <c:v>4</c:v>
                </c:pt>
                <c:pt idx="235">
                  <c:v>1</c:v>
                </c:pt>
                <c:pt idx="236">
                  <c:v>2</c:v>
                </c:pt>
                <c:pt idx="237">
                  <c:v>4</c:v>
                </c:pt>
                <c:pt idx="238">
                  <c:v>4</c:v>
                </c:pt>
                <c:pt idx="239">
                  <c:v>2</c:v>
                </c:pt>
                <c:pt idx="240">
                  <c:v>1</c:v>
                </c:pt>
                <c:pt idx="241">
                  <c:v>4</c:v>
                </c:pt>
                <c:pt idx="242">
                  <c:v>11</c:v>
                </c:pt>
                <c:pt idx="243">
                  <c:v>7</c:v>
                </c:pt>
                <c:pt idx="244">
                  <c:v>3</c:v>
                </c:pt>
                <c:pt idx="245">
                  <c:v>10</c:v>
                </c:pt>
                <c:pt idx="246">
                  <c:v>15</c:v>
                </c:pt>
                <c:pt idx="247">
                  <c:v>8</c:v>
                </c:pt>
                <c:pt idx="248">
                  <c:v>11</c:v>
                </c:pt>
                <c:pt idx="249">
                  <c:v>9</c:v>
                </c:pt>
                <c:pt idx="250">
                  <c:v>12</c:v>
                </c:pt>
                <c:pt idx="251">
                  <c:v>13</c:v>
                </c:pt>
                <c:pt idx="252">
                  <c:v>19</c:v>
                </c:pt>
                <c:pt idx="253">
                  <c:v>1</c:v>
                </c:pt>
                <c:pt idx="254">
                  <c:v>7</c:v>
                </c:pt>
                <c:pt idx="255">
                  <c:v>10</c:v>
                </c:pt>
                <c:pt idx="256">
                  <c:v>19</c:v>
                </c:pt>
                <c:pt idx="257">
                  <c:v>3</c:v>
                </c:pt>
                <c:pt idx="258">
                  <c:v>2</c:v>
                </c:pt>
                <c:pt idx="259">
                  <c:v>6</c:v>
                </c:pt>
                <c:pt idx="260">
                  <c:v>13</c:v>
                </c:pt>
                <c:pt idx="261">
                  <c:v>7</c:v>
                </c:pt>
                <c:pt idx="262">
                  <c:v>15</c:v>
                </c:pt>
                <c:pt idx="263">
                  <c:v>7</c:v>
                </c:pt>
                <c:pt idx="264">
                  <c:v>2</c:v>
                </c:pt>
                <c:pt idx="265">
                  <c:v>14</c:v>
                </c:pt>
                <c:pt idx="266">
                  <c:v>9</c:v>
                </c:pt>
                <c:pt idx="267">
                  <c:v>11</c:v>
                </c:pt>
                <c:pt idx="268">
                  <c:v>12</c:v>
                </c:pt>
                <c:pt idx="269">
                  <c:v>10</c:v>
                </c:pt>
                <c:pt idx="270">
                  <c:v>12</c:v>
                </c:pt>
                <c:pt idx="271">
                  <c:v>10</c:v>
                </c:pt>
                <c:pt idx="272">
                  <c:v>1</c:v>
                </c:pt>
                <c:pt idx="273">
                  <c:v>10</c:v>
                </c:pt>
                <c:pt idx="274">
                  <c:v>12</c:v>
                </c:pt>
                <c:pt idx="275">
                  <c:v>11</c:v>
                </c:pt>
                <c:pt idx="276">
                  <c:v>14</c:v>
                </c:pt>
                <c:pt idx="277">
                  <c:v>2</c:v>
                </c:pt>
                <c:pt idx="278">
                  <c:v>1</c:v>
                </c:pt>
                <c:pt idx="279">
                  <c:v>1</c:v>
                </c:pt>
                <c:pt idx="280">
                  <c:v>10</c:v>
                </c:pt>
                <c:pt idx="281">
                  <c:v>12</c:v>
                </c:pt>
                <c:pt idx="282">
                  <c:v>14</c:v>
                </c:pt>
                <c:pt idx="283">
                  <c:v>4</c:v>
                </c:pt>
                <c:pt idx="284">
                  <c:v>2</c:v>
                </c:pt>
                <c:pt idx="285">
                  <c:v>12</c:v>
                </c:pt>
                <c:pt idx="286">
                  <c:v>2</c:v>
                </c:pt>
                <c:pt idx="287">
                  <c:v>1</c:v>
                </c:pt>
                <c:pt idx="288">
                  <c:v>9</c:v>
                </c:pt>
                <c:pt idx="289">
                  <c:v>11</c:v>
                </c:pt>
                <c:pt idx="290">
                  <c:v>12</c:v>
                </c:pt>
                <c:pt idx="291">
                  <c:v>6</c:v>
                </c:pt>
                <c:pt idx="292">
                  <c:v>11</c:v>
                </c:pt>
                <c:pt idx="293">
                  <c:v>17</c:v>
                </c:pt>
                <c:pt idx="294">
                  <c:v>1</c:v>
                </c:pt>
                <c:pt idx="295">
                  <c:v>4</c:v>
                </c:pt>
                <c:pt idx="296">
                  <c:v>3</c:v>
                </c:pt>
                <c:pt idx="297">
                  <c:v>11</c:v>
                </c:pt>
                <c:pt idx="298">
                  <c:v>1</c:v>
                </c:pt>
                <c:pt idx="299">
                  <c:v>3</c:v>
                </c:pt>
                <c:pt idx="300">
                  <c:v>1</c:v>
                </c:pt>
                <c:pt idx="301">
                  <c:v>17</c:v>
                </c:pt>
                <c:pt idx="302">
                  <c:v>15</c:v>
                </c:pt>
                <c:pt idx="303">
                  <c:v>16</c:v>
                </c:pt>
                <c:pt idx="304">
                  <c:v>16</c:v>
                </c:pt>
                <c:pt idx="305">
                  <c:v>14</c:v>
                </c:pt>
                <c:pt idx="306">
                  <c:v>12</c:v>
                </c:pt>
                <c:pt idx="307">
                  <c:v>16</c:v>
                </c:pt>
                <c:pt idx="308">
                  <c:v>17</c:v>
                </c:pt>
                <c:pt idx="309">
                  <c:v>10</c:v>
                </c:pt>
                <c:pt idx="310">
                  <c:v>16</c:v>
                </c:pt>
                <c:pt idx="311">
                  <c:v>12</c:v>
                </c:pt>
                <c:pt idx="312">
                  <c:v>15</c:v>
                </c:pt>
                <c:pt idx="313">
                  <c:v>1</c:v>
                </c:pt>
                <c:pt idx="314">
                  <c:v>8</c:v>
                </c:pt>
                <c:pt idx="315">
                  <c:v>7</c:v>
                </c:pt>
                <c:pt idx="316">
                  <c:v>8</c:v>
                </c:pt>
                <c:pt idx="317">
                  <c:v>15</c:v>
                </c:pt>
                <c:pt idx="318">
                  <c:v>15</c:v>
                </c:pt>
                <c:pt idx="319">
                  <c:v>12</c:v>
                </c:pt>
                <c:pt idx="320">
                  <c:v>3</c:v>
                </c:pt>
                <c:pt idx="321">
                  <c:v>4</c:v>
                </c:pt>
                <c:pt idx="322">
                  <c:v>1</c:v>
                </c:pt>
                <c:pt idx="323">
                  <c:v>2</c:v>
                </c:pt>
                <c:pt idx="324">
                  <c:v>15</c:v>
                </c:pt>
                <c:pt idx="325">
                  <c:v>12</c:v>
                </c:pt>
                <c:pt idx="326">
                  <c:v>1</c:v>
                </c:pt>
                <c:pt idx="327">
                  <c:v>13</c:v>
                </c:pt>
                <c:pt idx="328">
                  <c:v>12</c:v>
                </c:pt>
                <c:pt idx="329">
                  <c:v>7</c:v>
                </c:pt>
                <c:pt idx="330">
                  <c:v>7</c:v>
                </c:pt>
                <c:pt idx="331">
                  <c:v>9</c:v>
                </c:pt>
                <c:pt idx="332">
                  <c:v>9</c:v>
                </c:pt>
                <c:pt idx="333">
                  <c:v>12</c:v>
                </c:pt>
                <c:pt idx="334">
                  <c:v>6</c:v>
                </c:pt>
              </c:numCache>
            </c:numRef>
          </c:val>
          <c:smooth val="0"/>
          <c:extLst>
            <c:ext xmlns:c16="http://schemas.microsoft.com/office/drawing/2014/chart" uri="{C3380CC4-5D6E-409C-BE32-E72D297353CC}">
              <c16:uniqueId val="{00000013-07EB-412D-9C22-25EB101CAB1F}"/>
            </c:ext>
          </c:extLst>
        </c:ser>
        <c:dLbls>
          <c:showLegendKey val="0"/>
          <c:showVal val="0"/>
          <c:showCatName val="0"/>
          <c:showSerName val="0"/>
          <c:showPercent val="0"/>
          <c:showBubbleSize val="0"/>
        </c:dLbls>
        <c:smooth val="0"/>
        <c:axId val="1800090943"/>
        <c:axId val="1800105343"/>
      </c:lineChart>
      <c:catAx>
        <c:axId val="18000909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00105343"/>
        <c:crosses val="autoZero"/>
        <c:auto val="1"/>
        <c:lblAlgn val="ctr"/>
        <c:lblOffset val="100"/>
        <c:noMultiLvlLbl val="0"/>
      </c:catAx>
      <c:valAx>
        <c:axId val="1800105343"/>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000909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700-7</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Sheet5!$E$1</c:f>
              <c:strCache>
                <c:ptCount val="1"/>
                <c:pt idx="0">
                  <c:v>Rank of F_lambda1</c:v>
                </c:pt>
              </c:strCache>
            </c:strRef>
          </c:tx>
          <c:spPr>
            <a:ln w="19050" cap="rnd">
              <a:solidFill>
                <a:schemeClr val="accent1"/>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Sheet5!$E$2:$E$173</c:f>
              <c:numCache>
                <c:formatCode>General</c:formatCode>
                <c:ptCount val="172"/>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numCache>
            </c:numRef>
          </c:val>
          <c:smooth val="0"/>
          <c:extLst>
            <c:ext xmlns:c16="http://schemas.microsoft.com/office/drawing/2014/chart" uri="{C3380CC4-5D6E-409C-BE32-E72D297353CC}">
              <c16:uniqueId val="{00000000-A72E-4693-A10D-39A25AE2C48A}"/>
            </c:ext>
          </c:extLst>
        </c:ser>
        <c:ser>
          <c:idx val="1"/>
          <c:order val="1"/>
          <c:tx>
            <c:strRef>
              <c:f>Sheet5!$F$1</c:f>
              <c:strCache>
                <c:ptCount val="1"/>
                <c:pt idx="0">
                  <c:v>Rank of F_lambda2</c:v>
                </c:pt>
              </c:strCache>
            </c:strRef>
          </c:tx>
          <c:spPr>
            <a:ln w="19050" cap="rnd">
              <a:solidFill>
                <a:schemeClr val="accent2"/>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Sheet5!$F$2:$F$173</c:f>
              <c:numCache>
                <c:formatCode>General</c:formatCode>
                <c:ptCount val="172"/>
                <c:pt idx="0">
                  <c:v>7</c:v>
                </c:pt>
                <c:pt idx="1">
                  <c:v>17</c:v>
                </c:pt>
                <c:pt idx="2">
                  <c:v>1</c:v>
                </c:pt>
                <c:pt idx="3">
                  <c:v>11</c:v>
                </c:pt>
                <c:pt idx="4">
                  <c:v>1</c:v>
                </c:pt>
                <c:pt idx="5">
                  <c:v>14</c:v>
                </c:pt>
                <c:pt idx="6">
                  <c:v>5</c:v>
                </c:pt>
                <c:pt idx="7">
                  <c:v>12</c:v>
                </c:pt>
                <c:pt idx="8">
                  <c:v>3</c:v>
                </c:pt>
                <c:pt idx="9">
                  <c:v>5</c:v>
                </c:pt>
                <c:pt idx="10">
                  <c:v>4</c:v>
                </c:pt>
                <c:pt idx="11">
                  <c:v>10</c:v>
                </c:pt>
                <c:pt idx="12">
                  <c:v>1</c:v>
                </c:pt>
                <c:pt idx="13">
                  <c:v>8</c:v>
                </c:pt>
                <c:pt idx="14">
                  <c:v>3</c:v>
                </c:pt>
                <c:pt idx="15">
                  <c:v>4</c:v>
                </c:pt>
                <c:pt idx="16">
                  <c:v>8</c:v>
                </c:pt>
                <c:pt idx="17">
                  <c:v>10</c:v>
                </c:pt>
                <c:pt idx="18">
                  <c:v>9</c:v>
                </c:pt>
                <c:pt idx="19">
                  <c:v>3</c:v>
                </c:pt>
                <c:pt idx="20">
                  <c:v>11</c:v>
                </c:pt>
                <c:pt idx="21">
                  <c:v>7</c:v>
                </c:pt>
                <c:pt idx="22">
                  <c:v>12</c:v>
                </c:pt>
                <c:pt idx="23">
                  <c:v>5</c:v>
                </c:pt>
                <c:pt idx="24">
                  <c:v>13</c:v>
                </c:pt>
                <c:pt idx="25">
                  <c:v>16</c:v>
                </c:pt>
                <c:pt idx="26">
                  <c:v>2</c:v>
                </c:pt>
                <c:pt idx="27">
                  <c:v>11</c:v>
                </c:pt>
                <c:pt idx="28">
                  <c:v>10</c:v>
                </c:pt>
                <c:pt idx="29">
                  <c:v>17</c:v>
                </c:pt>
                <c:pt idx="30">
                  <c:v>6</c:v>
                </c:pt>
                <c:pt idx="31">
                  <c:v>4</c:v>
                </c:pt>
                <c:pt idx="32">
                  <c:v>12</c:v>
                </c:pt>
                <c:pt idx="33">
                  <c:v>1</c:v>
                </c:pt>
                <c:pt idx="34">
                  <c:v>7</c:v>
                </c:pt>
                <c:pt idx="35">
                  <c:v>1</c:v>
                </c:pt>
                <c:pt idx="36">
                  <c:v>13</c:v>
                </c:pt>
                <c:pt idx="37">
                  <c:v>14</c:v>
                </c:pt>
                <c:pt idx="38">
                  <c:v>2</c:v>
                </c:pt>
                <c:pt idx="39">
                  <c:v>18</c:v>
                </c:pt>
                <c:pt idx="40">
                  <c:v>15</c:v>
                </c:pt>
                <c:pt idx="41">
                  <c:v>12</c:v>
                </c:pt>
                <c:pt idx="42">
                  <c:v>4</c:v>
                </c:pt>
                <c:pt idx="43">
                  <c:v>13</c:v>
                </c:pt>
                <c:pt idx="44">
                  <c:v>1</c:v>
                </c:pt>
                <c:pt idx="45">
                  <c:v>12</c:v>
                </c:pt>
                <c:pt idx="46">
                  <c:v>15</c:v>
                </c:pt>
                <c:pt idx="47">
                  <c:v>11</c:v>
                </c:pt>
                <c:pt idx="48">
                  <c:v>11</c:v>
                </c:pt>
                <c:pt idx="49">
                  <c:v>14</c:v>
                </c:pt>
                <c:pt idx="50">
                  <c:v>16</c:v>
                </c:pt>
                <c:pt idx="51">
                  <c:v>13</c:v>
                </c:pt>
                <c:pt idx="52">
                  <c:v>6</c:v>
                </c:pt>
                <c:pt idx="53">
                  <c:v>11</c:v>
                </c:pt>
                <c:pt idx="54">
                  <c:v>13</c:v>
                </c:pt>
                <c:pt idx="55">
                  <c:v>10</c:v>
                </c:pt>
                <c:pt idx="56">
                  <c:v>19</c:v>
                </c:pt>
                <c:pt idx="57">
                  <c:v>18</c:v>
                </c:pt>
                <c:pt idx="58">
                  <c:v>13</c:v>
                </c:pt>
                <c:pt idx="59">
                  <c:v>14</c:v>
                </c:pt>
                <c:pt idx="60">
                  <c:v>4</c:v>
                </c:pt>
                <c:pt idx="61">
                  <c:v>19</c:v>
                </c:pt>
                <c:pt idx="62">
                  <c:v>19</c:v>
                </c:pt>
                <c:pt idx="63">
                  <c:v>6</c:v>
                </c:pt>
                <c:pt idx="64">
                  <c:v>10</c:v>
                </c:pt>
                <c:pt idx="65">
                  <c:v>17</c:v>
                </c:pt>
                <c:pt idx="66">
                  <c:v>18</c:v>
                </c:pt>
                <c:pt idx="67">
                  <c:v>18</c:v>
                </c:pt>
                <c:pt idx="68">
                  <c:v>9</c:v>
                </c:pt>
                <c:pt idx="69">
                  <c:v>11</c:v>
                </c:pt>
                <c:pt idx="70">
                  <c:v>14</c:v>
                </c:pt>
                <c:pt idx="71">
                  <c:v>15</c:v>
                </c:pt>
                <c:pt idx="72">
                  <c:v>11</c:v>
                </c:pt>
                <c:pt idx="73">
                  <c:v>15</c:v>
                </c:pt>
                <c:pt idx="74">
                  <c:v>9</c:v>
                </c:pt>
                <c:pt idx="75">
                  <c:v>14</c:v>
                </c:pt>
                <c:pt idx="76">
                  <c:v>5</c:v>
                </c:pt>
                <c:pt idx="77">
                  <c:v>6</c:v>
                </c:pt>
                <c:pt idx="78">
                  <c:v>13</c:v>
                </c:pt>
                <c:pt idx="79">
                  <c:v>8</c:v>
                </c:pt>
                <c:pt idx="80">
                  <c:v>12</c:v>
                </c:pt>
                <c:pt idx="81">
                  <c:v>7</c:v>
                </c:pt>
                <c:pt idx="82">
                  <c:v>12</c:v>
                </c:pt>
                <c:pt idx="83">
                  <c:v>14</c:v>
                </c:pt>
                <c:pt idx="84">
                  <c:v>14</c:v>
                </c:pt>
                <c:pt idx="85">
                  <c:v>5</c:v>
                </c:pt>
                <c:pt idx="86">
                  <c:v>6</c:v>
                </c:pt>
                <c:pt idx="87">
                  <c:v>3</c:v>
                </c:pt>
                <c:pt idx="88">
                  <c:v>7</c:v>
                </c:pt>
                <c:pt idx="89">
                  <c:v>18</c:v>
                </c:pt>
                <c:pt idx="90">
                  <c:v>15</c:v>
                </c:pt>
                <c:pt idx="91">
                  <c:v>3</c:v>
                </c:pt>
                <c:pt idx="92">
                  <c:v>5</c:v>
                </c:pt>
                <c:pt idx="93">
                  <c:v>2</c:v>
                </c:pt>
                <c:pt idx="94">
                  <c:v>6</c:v>
                </c:pt>
                <c:pt idx="95">
                  <c:v>1</c:v>
                </c:pt>
                <c:pt idx="96">
                  <c:v>3</c:v>
                </c:pt>
                <c:pt idx="97">
                  <c:v>15</c:v>
                </c:pt>
                <c:pt idx="98">
                  <c:v>10</c:v>
                </c:pt>
                <c:pt idx="99">
                  <c:v>12</c:v>
                </c:pt>
                <c:pt idx="100">
                  <c:v>8</c:v>
                </c:pt>
                <c:pt idx="101">
                  <c:v>12</c:v>
                </c:pt>
                <c:pt idx="102">
                  <c:v>2</c:v>
                </c:pt>
                <c:pt idx="103">
                  <c:v>1</c:v>
                </c:pt>
                <c:pt idx="104">
                  <c:v>8</c:v>
                </c:pt>
                <c:pt idx="105">
                  <c:v>9</c:v>
                </c:pt>
                <c:pt idx="106">
                  <c:v>8</c:v>
                </c:pt>
                <c:pt idx="107">
                  <c:v>10</c:v>
                </c:pt>
                <c:pt idx="108">
                  <c:v>7</c:v>
                </c:pt>
                <c:pt idx="109">
                  <c:v>12</c:v>
                </c:pt>
                <c:pt idx="110">
                  <c:v>18</c:v>
                </c:pt>
                <c:pt idx="111">
                  <c:v>12</c:v>
                </c:pt>
                <c:pt idx="112">
                  <c:v>13</c:v>
                </c:pt>
                <c:pt idx="113">
                  <c:v>18</c:v>
                </c:pt>
                <c:pt idx="114">
                  <c:v>13</c:v>
                </c:pt>
                <c:pt idx="115">
                  <c:v>13</c:v>
                </c:pt>
                <c:pt idx="116">
                  <c:v>8</c:v>
                </c:pt>
                <c:pt idx="117">
                  <c:v>10</c:v>
                </c:pt>
                <c:pt idx="118">
                  <c:v>16</c:v>
                </c:pt>
                <c:pt idx="119">
                  <c:v>1</c:v>
                </c:pt>
                <c:pt idx="120">
                  <c:v>9</c:v>
                </c:pt>
                <c:pt idx="121">
                  <c:v>7</c:v>
                </c:pt>
                <c:pt idx="122">
                  <c:v>11</c:v>
                </c:pt>
                <c:pt idx="123">
                  <c:v>9</c:v>
                </c:pt>
                <c:pt idx="124">
                  <c:v>15</c:v>
                </c:pt>
                <c:pt idx="125">
                  <c:v>2</c:v>
                </c:pt>
                <c:pt idx="126">
                  <c:v>10</c:v>
                </c:pt>
                <c:pt idx="127">
                  <c:v>12</c:v>
                </c:pt>
                <c:pt idx="128">
                  <c:v>1</c:v>
                </c:pt>
                <c:pt idx="129">
                  <c:v>5</c:v>
                </c:pt>
                <c:pt idx="130">
                  <c:v>5</c:v>
                </c:pt>
                <c:pt idx="131">
                  <c:v>15</c:v>
                </c:pt>
                <c:pt idx="132">
                  <c:v>17</c:v>
                </c:pt>
                <c:pt idx="133">
                  <c:v>13</c:v>
                </c:pt>
                <c:pt idx="134">
                  <c:v>19</c:v>
                </c:pt>
                <c:pt idx="135">
                  <c:v>18</c:v>
                </c:pt>
                <c:pt idx="136">
                  <c:v>15</c:v>
                </c:pt>
                <c:pt idx="137">
                  <c:v>8</c:v>
                </c:pt>
                <c:pt idx="138">
                  <c:v>18</c:v>
                </c:pt>
                <c:pt idx="139">
                  <c:v>15</c:v>
                </c:pt>
                <c:pt idx="140">
                  <c:v>16</c:v>
                </c:pt>
                <c:pt idx="141">
                  <c:v>10</c:v>
                </c:pt>
                <c:pt idx="142">
                  <c:v>11</c:v>
                </c:pt>
                <c:pt idx="143">
                  <c:v>9</c:v>
                </c:pt>
                <c:pt idx="144">
                  <c:v>12</c:v>
                </c:pt>
                <c:pt idx="145">
                  <c:v>9</c:v>
                </c:pt>
                <c:pt idx="146">
                  <c:v>12</c:v>
                </c:pt>
                <c:pt idx="147">
                  <c:v>15</c:v>
                </c:pt>
                <c:pt idx="148">
                  <c:v>11</c:v>
                </c:pt>
                <c:pt idx="149">
                  <c:v>14</c:v>
                </c:pt>
                <c:pt idx="150">
                  <c:v>2</c:v>
                </c:pt>
                <c:pt idx="151">
                  <c:v>17</c:v>
                </c:pt>
                <c:pt idx="152">
                  <c:v>2</c:v>
                </c:pt>
                <c:pt idx="153">
                  <c:v>4</c:v>
                </c:pt>
                <c:pt idx="154">
                  <c:v>10</c:v>
                </c:pt>
                <c:pt idx="155">
                  <c:v>1</c:v>
                </c:pt>
                <c:pt idx="156">
                  <c:v>5</c:v>
                </c:pt>
                <c:pt idx="157">
                  <c:v>10</c:v>
                </c:pt>
                <c:pt idx="158">
                  <c:v>5</c:v>
                </c:pt>
                <c:pt idx="159">
                  <c:v>11</c:v>
                </c:pt>
                <c:pt idx="160">
                  <c:v>15</c:v>
                </c:pt>
                <c:pt idx="161">
                  <c:v>16</c:v>
                </c:pt>
                <c:pt idx="162">
                  <c:v>15</c:v>
                </c:pt>
                <c:pt idx="163">
                  <c:v>5</c:v>
                </c:pt>
                <c:pt idx="164">
                  <c:v>16</c:v>
                </c:pt>
                <c:pt idx="165">
                  <c:v>4</c:v>
                </c:pt>
                <c:pt idx="166">
                  <c:v>9</c:v>
                </c:pt>
                <c:pt idx="167">
                  <c:v>12</c:v>
                </c:pt>
                <c:pt idx="168">
                  <c:v>7</c:v>
                </c:pt>
                <c:pt idx="169">
                  <c:v>5</c:v>
                </c:pt>
                <c:pt idx="170">
                  <c:v>8</c:v>
                </c:pt>
                <c:pt idx="171">
                  <c:v>10</c:v>
                </c:pt>
              </c:numCache>
            </c:numRef>
          </c:val>
          <c:smooth val="0"/>
          <c:extLst>
            <c:ext xmlns:c16="http://schemas.microsoft.com/office/drawing/2014/chart" uri="{C3380CC4-5D6E-409C-BE32-E72D297353CC}">
              <c16:uniqueId val="{00000001-A72E-4693-A10D-39A25AE2C48A}"/>
            </c:ext>
          </c:extLst>
        </c:ser>
        <c:ser>
          <c:idx val="2"/>
          <c:order val="2"/>
          <c:tx>
            <c:strRef>
              <c:f>Sheet5!$G$1</c:f>
              <c:strCache>
                <c:ptCount val="1"/>
                <c:pt idx="0">
                  <c:v>Rank of F_lambda3</c:v>
                </c:pt>
              </c:strCache>
            </c:strRef>
          </c:tx>
          <c:spPr>
            <a:ln w="19050" cap="rnd">
              <a:solidFill>
                <a:schemeClr val="accent3"/>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Sheet5!$G$2:$G$173</c:f>
              <c:numCache>
                <c:formatCode>General</c:formatCode>
                <c:ptCount val="172"/>
                <c:pt idx="0">
                  <c:v>18</c:v>
                </c:pt>
                <c:pt idx="1">
                  <c:v>10</c:v>
                </c:pt>
                <c:pt idx="2">
                  <c:v>10</c:v>
                </c:pt>
                <c:pt idx="3">
                  <c:v>1</c:v>
                </c:pt>
                <c:pt idx="4">
                  <c:v>6</c:v>
                </c:pt>
                <c:pt idx="5">
                  <c:v>3</c:v>
                </c:pt>
                <c:pt idx="6">
                  <c:v>18</c:v>
                </c:pt>
                <c:pt idx="7">
                  <c:v>4</c:v>
                </c:pt>
                <c:pt idx="8">
                  <c:v>13</c:v>
                </c:pt>
                <c:pt idx="9">
                  <c:v>4</c:v>
                </c:pt>
                <c:pt idx="10">
                  <c:v>7</c:v>
                </c:pt>
                <c:pt idx="11">
                  <c:v>8</c:v>
                </c:pt>
                <c:pt idx="12">
                  <c:v>18</c:v>
                </c:pt>
                <c:pt idx="13">
                  <c:v>9</c:v>
                </c:pt>
                <c:pt idx="14">
                  <c:v>6</c:v>
                </c:pt>
                <c:pt idx="15">
                  <c:v>8</c:v>
                </c:pt>
                <c:pt idx="16">
                  <c:v>7</c:v>
                </c:pt>
                <c:pt idx="17">
                  <c:v>8</c:v>
                </c:pt>
                <c:pt idx="18">
                  <c:v>4</c:v>
                </c:pt>
                <c:pt idx="19">
                  <c:v>11</c:v>
                </c:pt>
                <c:pt idx="20">
                  <c:v>3</c:v>
                </c:pt>
                <c:pt idx="21">
                  <c:v>17</c:v>
                </c:pt>
                <c:pt idx="22">
                  <c:v>14</c:v>
                </c:pt>
                <c:pt idx="23">
                  <c:v>11</c:v>
                </c:pt>
                <c:pt idx="24">
                  <c:v>7</c:v>
                </c:pt>
                <c:pt idx="25">
                  <c:v>15</c:v>
                </c:pt>
                <c:pt idx="26">
                  <c:v>9</c:v>
                </c:pt>
                <c:pt idx="27">
                  <c:v>8</c:v>
                </c:pt>
                <c:pt idx="28">
                  <c:v>16</c:v>
                </c:pt>
                <c:pt idx="29">
                  <c:v>3</c:v>
                </c:pt>
                <c:pt idx="30">
                  <c:v>3</c:v>
                </c:pt>
                <c:pt idx="31">
                  <c:v>19</c:v>
                </c:pt>
                <c:pt idx="32">
                  <c:v>8</c:v>
                </c:pt>
                <c:pt idx="33">
                  <c:v>13</c:v>
                </c:pt>
                <c:pt idx="34">
                  <c:v>14</c:v>
                </c:pt>
                <c:pt idx="35">
                  <c:v>14</c:v>
                </c:pt>
                <c:pt idx="36">
                  <c:v>17</c:v>
                </c:pt>
                <c:pt idx="37">
                  <c:v>5</c:v>
                </c:pt>
                <c:pt idx="38">
                  <c:v>17</c:v>
                </c:pt>
                <c:pt idx="39">
                  <c:v>4</c:v>
                </c:pt>
                <c:pt idx="40">
                  <c:v>13</c:v>
                </c:pt>
                <c:pt idx="41">
                  <c:v>13</c:v>
                </c:pt>
                <c:pt idx="42">
                  <c:v>6</c:v>
                </c:pt>
                <c:pt idx="43">
                  <c:v>5</c:v>
                </c:pt>
                <c:pt idx="44">
                  <c:v>5</c:v>
                </c:pt>
                <c:pt idx="45">
                  <c:v>6</c:v>
                </c:pt>
                <c:pt idx="46">
                  <c:v>2</c:v>
                </c:pt>
                <c:pt idx="47">
                  <c:v>13</c:v>
                </c:pt>
                <c:pt idx="48">
                  <c:v>18</c:v>
                </c:pt>
                <c:pt idx="49">
                  <c:v>4</c:v>
                </c:pt>
                <c:pt idx="50">
                  <c:v>2</c:v>
                </c:pt>
                <c:pt idx="51">
                  <c:v>14</c:v>
                </c:pt>
                <c:pt idx="52">
                  <c:v>5</c:v>
                </c:pt>
                <c:pt idx="53">
                  <c:v>10</c:v>
                </c:pt>
                <c:pt idx="54">
                  <c:v>3</c:v>
                </c:pt>
                <c:pt idx="55">
                  <c:v>4</c:v>
                </c:pt>
                <c:pt idx="56">
                  <c:v>4</c:v>
                </c:pt>
                <c:pt idx="57">
                  <c:v>13</c:v>
                </c:pt>
                <c:pt idx="58">
                  <c:v>19</c:v>
                </c:pt>
                <c:pt idx="59">
                  <c:v>16</c:v>
                </c:pt>
                <c:pt idx="60">
                  <c:v>14</c:v>
                </c:pt>
                <c:pt idx="61">
                  <c:v>6</c:v>
                </c:pt>
                <c:pt idx="62">
                  <c:v>17</c:v>
                </c:pt>
                <c:pt idx="63">
                  <c:v>4</c:v>
                </c:pt>
                <c:pt idx="64">
                  <c:v>17</c:v>
                </c:pt>
                <c:pt idx="65">
                  <c:v>12</c:v>
                </c:pt>
                <c:pt idx="66">
                  <c:v>7</c:v>
                </c:pt>
                <c:pt idx="67">
                  <c:v>1</c:v>
                </c:pt>
                <c:pt idx="68">
                  <c:v>7</c:v>
                </c:pt>
                <c:pt idx="69">
                  <c:v>10</c:v>
                </c:pt>
                <c:pt idx="70">
                  <c:v>3</c:v>
                </c:pt>
                <c:pt idx="71">
                  <c:v>6</c:v>
                </c:pt>
                <c:pt idx="72">
                  <c:v>16</c:v>
                </c:pt>
                <c:pt idx="73">
                  <c:v>8</c:v>
                </c:pt>
                <c:pt idx="74">
                  <c:v>3</c:v>
                </c:pt>
                <c:pt idx="75">
                  <c:v>13</c:v>
                </c:pt>
                <c:pt idx="76">
                  <c:v>17</c:v>
                </c:pt>
                <c:pt idx="77">
                  <c:v>13</c:v>
                </c:pt>
                <c:pt idx="78">
                  <c:v>5</c:v>
                </c:pt>
                <c:pt idx="79">
                  <c:v>17</c:v>
                </c:pt>
                <c:pt idx="80">
                  <c:v>18</c:v>
                </c:pt>
                <c:pt idx="81">
                  <c:v>17</c:v>
                </c:pt>
                <c:pt idx="82">
                  <c:v>7</c:v>
                </c:pt>
                <c:pt idx="83">
                  <c:v>13</c:v>
                </c:pt>
                <c:pt idx="84">
                  <c:v>16</c:v>
                </c:pt>
                <c:pt idx="85">
                  <c:v>8</c:v>
                </c:pt>
                <c:pt idx="86">
                  <c:v>9</c:v>
                </c:pt>
                <c:pt idx="87">
                  <c:v>1</c:v>
                </c:pt>
                <c:pt idx="88">
                  <c:v>13</c:v>
                </c:pt>
                <c:pt idx="89">
                  <c:v>2</c:v>
                </c:pt>
                <c:pt idx="90">
                  <c:v>17</c:v>
                </c:pt>
                <c:pt idx="91">
                  <c:v>18</c:v>
                </c:pt>
                <c:pt idx="92">
                  <c:v>11</c:v>
                </c:pt>
                <c:pt idx="93">
                  <c:v>8</c:v>
                </c:pt>
                <c:pt idx="94">
                  <c:v>13</c:v>
                </c:pt>
                <c:pt idx="95">
                  <c:v>10</c:v>
                </c:pt>
                <c:pt idx="96">
                  <c:v>5</c:v>
                </c:pt>
                <c:pt idx="97">
                  <c:v>7</c:v>
                </c:pt>
                <c:pt idx="98">
                  <c:v>5</c:v>
                </c:pt>
                <c:pt idx="99">
                  <c:v>1</c:v>
                </c:pt>
                <c:pt idx="100">
                  <c:v>3</c:v>
                </c:pt>
                <c:pt idx="101">
                  <c:v>13</c:v>
                </c:pt>
                <c:pt idx="102">
                  <c:v>4</c:v>
                </c:pt>
                <c:pt idx="103">
                  <c:v>2</c:v>
                </c:pt>
                <c:pt idx="104">
                  <c:v>7</c:v>
                </c:pt>
                <c:pt idx="105">
                  <c:v>13</c:v>
                </c:pt>
                <c:pt idx="106">
                  <c:v>17</c:v>
                </c:pt>
                <c:pt idx="107">
                  <c:v>18</c:v>
                </c:pt>
                <c:pt idx="108">
                  <c:v>13</c:v>
                </c:pt>
                <c:pt idx="109">
                  <c:v>5</c:v>
                </c:pt>
                <c:pt idx="110">
                  <c:v>12</c:v>
                </c:pt>
                <c:pt idx="111">
                  <c:v>1</c:v>
                </c:pt>
                <c:pt idx="112">
                  <c:v>7</c:v>
                </c:pt>
                <c:pt idx="113">
                  <c:v>10</c:v>
                </c:pt>
                <c:pt idx="114">
                  <c:v>7</c:v>
                </c:pt>
                <c:pt idx="115">
                  <c:v>7</c:v>
                </c:pt>
                <c:pt idx="116">
                  <c:v>18</c:v>
                </c:pt>
                <c:pt idx="117">
                  <c:v>15</c:v>
                </c:pt>
                <c:pt idx="118">
                  <c:v>4</c:v>
                </c:pt>
                <c:pt idx="119">
                  <c:v>14</c:v>
                </c:pt>
                <c:pt idx="120">
                  <c:v>3</c:v>
                </c:pt>
                <c:pt idx="121">
                  <c:v>10</c:v>
                </c:pt>
                <c:pt idx="122">
                  <c:v>1</c:v>
                </c:pt>
                <c:pt idx="123">
                  <c:v>14</c:v>
                </c:pt>
                <c:pt idx="124">
                  <c:v>16</c:v>
                </c:pt>
                <c:pt idx="125">
                  <c:v>11</c:v>
                </c:pt>
                <c:pt idx="126">
                  <c:v>15</c:v>
                </c:pt>
                <c:pt idx="127">
                  <c:v>6</c:v>
                </c:pt>
                <c:pt idx="128">
                  <c:v>19</c:v>
                </c:pt>
                <c:pt idx="129">
                  <c:v>15</c:v>
                </c:pt>
                <c:pt idx="130">
                  <c:v>12</c:v>
                </c:pt>
                <c:pt idx="131">
                  <c:v>10</c:v>
                </c:pt>
                <c:pt idx="132">
                  <c:v>5</c:v>
                </c:pt>
                <c:pt idx="133">
                  <c:v>7</c:v>
                </c:pt>
                <c:pt idx="134">
                  <c:v>11</c:v>
                </c:pt>
                <c:pt idx="135">
                  <c:v>2</c:v>
                </c:pt>
                <c:pt idx="136">
                  <c:v>2</c:v>
                </c:pt>
                <c:pt idx="137">
                  <c:v>5</c:v>
                </c:pt>
                <c:pt idx="138">
                  <c:v>10</c:v>
                </c:pt>
                <c:pt idx="139">
                  <c:v>13</c:v>
                </c:pt>
                <c:pt idx="140">
                  <c:v>11</c:v>
                </c:pt>
                <c:pt idx="141">
                  <c:v>15</c:v>
                </c:pt>
                <c:pt idx="142">
                  <c:v>4</c:v>
                </c:pt>
                <c:pt idx="143">
                  <c:v>15</c:v>
                </c:pt>
                <c:pt idx="144">
                  <c:v>13</c:v>
                </c:pt>
                <c:pt idx="145">
                  <c:v>11</c:v>
                </c:pt>
                <c:pt idx="146">
                  <c:v>4</c:v>
                </c:pt>
                <c:pt idx="147">
                  <c:v>2</c:v>
                </c:pt>
                <c:pt idx="148">
                  <c:v>6</c:v>
                </c:pt>
                <c:pt idx="149">
                  <c:v>12</c:v>
                </c:pt>
                <c:pt idx="150">
                  <c:v>5</c:v>
                </c:pt>
                <c:pt idx="151">
                  <c:v>3</c:v>
                </c:pt>
                <c:pt idx="152">
                  <c:v>14</c:v>
                </c:pt>
                <c:pt idx="153">
                  <c:v>6</c:v>
                </c:pt>
                <c:pt idx="154">
                  <c:v>7</c:v>
                </c:pt>
                <c:pt idx="155">
                  <c:v>18</c:v>
                </c:pt>
                <c:pt idx="156">
                  <c:v>17</c:v>
                </c:pt>
                <c:pt idx="157">
                  <c:v>9</c:v>
                </c:pt>
                <c:pt idx="158">
                  <c:v>13</c:v>
                </c:pt>
                <c:pt idx="159">
                  <c:v>19</c:v>
                </c:pt>
                <c:pt idx="160">
                  <c:v>4</c:v>
                </c:pt>
                <c:pt idx="161">
                  <c:v>4</c:v>
                </c:pt>
                <c:pt idx="162">
                  <c:v>2</c:v>
                </c:pt>
                <c:pt idx="163">
                  <c:v>10</c:v>
                </c:pt>
                <c:pt idx="164">
                  <c:v>7</c:v>
                </c:pt>
                <c:pt idx="165">
                  <c:v>3</c:v>
                </c:pt>
                <c:pt idx="166">
                  <c:v>15</c:v>
                </c:pt>
                <c:pt idx="167">
                  <c:v>5</c:v>
                </c:pt>
                <c:pt idx="168">
                  <c:v>15</c:v>
                </c:pt>
                <c:pt idx="169">
                  <c:v>14</c:v>
                </c:pt>
                <c:pt idx="170">
                  <c:v>17</c:v>
                </c:pt>
                <c:pt idx="171">
                  <c:v>18</c:v>
                </c:pt>
              </c:numCache>
            </c:numRef>
          </c:val>
          <c:smooth val="0"/>
          <c:extLst>
            <c:ext xmlns:c16="http://schemas.microsoft.com/office/drawing/2014/chart" uri="{C3380CC4-5D6E-409C-BE32-E72D297353CC}">
              <c16:uniqueId val="{00000002-A72E-4693-A10D-39A25AE2C48A}"/>
            </c:ext>
          </c:extLst>
        </c:ser>
        <c:ser>
          <c:idx val="3"/>
          <c:order val="3"/>
          <c:tx>
            <c:strRef>
              <c:f>Sheet5!$H$1</c:f>
              <c:strCache>
                <c:ptCount val="1"/>
                <c:pt idx="0">
                  <c:v>Rank of F_lambda4</c:v>
                </c:pt>
              </c:strCache>
            </c:strRef>
          </c:tx>
          <c:spPr>
            <a:ln w="19050" cap="rnd">
              <a:solidFill>
                <a:schemeClr val="accent4"/>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Sheet5!$H$2:$H$173</c:f>
              <c:numCache>
                <c:formatCode>General</c:formatCode>
                <c:ptCount val="172"/>
                <c:pt idx="0">
                  <c:v>9</c:v>
                </c:pt>
                <c:pt idx="1">
                  <c:v>3</c:v>
                </c:pt>
                <c:pt idx="2">
                  <c:v>15</c:v>
                </c:pt>
                <c:pt idx="3">
                  <c:v>10</c:v>
                </c:pt>
                <c:pt idx="4">
                  <c:v>13</c:v>
                </c:pt>
                <c:pt idx="5">
                  <c:v>18</c:v>
                </c:pt>
                <c:pt idx="6">
                  <c:v>16</c:v>
                </c:pt>
                <c:pt idx="7">
                  <c:v>13</c:v>
                </c:pt>
                <c:pt idx="8">
                  <c:v>7</c:v>
                </c:pt>
                <c:pt idx="9">
                  <c:v>8</c:v>
                </c:pt>
                <c:pt idx="10">
                  <c:v>9</c:v>
                </c:pt>
                <c:pt idx="11">
                  <c:v>2</c:v>
                </c:pt>
                <c:pt idx="12">
                  <c:v>17</c:v>
                </c:pt>
                <c:pt idx="13">
                  <c:v>12</c:v>
                </c:pt>
                <c:pt idx="14">
                  <c:v>11</c:v>
                </c:pt>
                <c:pt idx="15">
                  <c:v>2</c:v>
                </c:pt>
                <c:pt idx="16">
                  <c:v>13</c:v>
                </c:pt>
                <c:pt idx="17">
                  <c:v>13</c:v>
                </c:pt>
                <c:pt idx="18">
                  <c:v>8</c:v>
                </c:pt>
                <c:pt idx="19">
                  <c:v>17</c:v>
                </c:pt>
                <c:pt idx="20">
                  <c:v>12</c:v>
                </c:pt>
                <c:pt idx="21">
                  <c:v>8</c:v>
                </c:pt>
                <c:pt idx="22">
                  <c:v>4</c:v>
                </c:pt>
                <c:pt idx="23">
                  <c:v>3</c:v>
                </c:pt>
                <c:pt idx="24">
                  <c:v>9</c:v>
                </c:pt>
                <c:pt idx="25">
                  <c:v>5</c:v>
                </c:pt>
                <c:pt idx="26">
                  <c:v>3</c:v>
                </c:pt>
                <c:pt idx="27">
                  <c:v>7</c:v>
                </c:pt>
                <c:pt idx="28">
                  <c:v>7</c:v>
                </c:pt>
                <c:pt idx="29">
                  <c:v>7</c:v>
                </c:pt>
                <c:pt idx="30">
                  <c:v>11</c:v>
                </c:pt>
                <c:pt idx="31">
                  <c:v>8</c:v>
                </c:pt>
                <c:pt idx="32">
                  <c:v>5</c:v>
                </c:pt>
                <c:pt idx="33">
                  <c:v>15</c:v>
                </c:pt>
                <c:pt idx="34">
                  <c:v>16</c:v>
                </c:pt>
                <c:pt idx="35">
                  <c:v>11</c:v>
                </c:pt>
                <c:pt idx="36">
                  <c:v>9</c:v>
                </c:pt>
                <c:pt idx="37">
                  <c:v>6</c:v>
                </c:pt>
                <c:pt idx="38">
                  <c:v>8</c:v>
                </c:pt>
                <c:pt idx="39">
                  <c:v>13</c:v>
                </c:pt>
                <c:pt idx="40">
                  <c:v>4</c:v>
                </c:pt>
                <c:pt idx="41">
                  <c:v>6</c:v>
                </c:pt>
                <c:pt idx="42">
                  <c:v>16</c:v>
                </c:pt>
                <c:pt idx="43">
                  <c:v>17</c:v>
                </c:pt>
                <c:pt idx="44">
                  <c:v>14</c:v>
                </c:pt>
                <c:pt idx="45">
                  <c:v>2</c:v>
                </c:pt>
                <c:pt idx="46">
                  <c:v>7</c:v>
                </c:pt>
                <c:pt idx="47">
                  <c:v>14</c:v>
                </c:pt>
                <c:pt idx="48">
                  <c:v>12</c:v>
                </c:pt>
                <c:pt idx="49">
                  <c:v>6</c:v>
                </c:pt>
                <c:pt idx="50">
                  <c:v>14</c:v>
                </c:pt>
                <c:pt idx="51">
                  <c:v>5</c:v>
                </c:pt>
                <c:pt idx="52">
                  <c:v>9</c:v>
                </c:pt>
                <c:pt idx="53">
                  <c:v>9</c:v>
                </c:pt>
                <c:pt idx="54">
                  <c:v>6</c:v>
                </c:pt>
                <c:pt idx="55">
                  <c:v>14</c:v>
                </c:pt>
                <c:pt idx="56">
                  <c:v>5</c:v>
                </c:pt>
                <c:pt idx="57">
                  <c:v>14</c:v>
                </c:pt>
                <c:pt idx="58">
                  <c:v>15</c:v>
                </c:pt>
                <c:pt idx="59">
                  <c:v>3</c:v>
                </c:pt>
                <c:pt idx="60">
                  <c:v>16</c:v>
                </c:pt>
                <c:pt idx="61">
                  <c:v>4</c:v>
                </c:pt>
                <c:pt idx="62">
                  <c:v>15</c:v>
                </c:pt>
                <c:pt idx="63">
                  <c:v>17</c:v>
                </c:pt>
                <c:pt idx="64">
                  <c:v>1</c:v>
                </c:pt>
                <c:pt idx="65">
                  <c:v>8</c:v>
                </c:pt>
                <c:pt idx="66">
                  <c:v>13</c:v>
                </c:pt>
                <c:pt idx="67">
                  <c:v>4</c:v>
                </c:pt>
                <c:pt idx="68">
                  <c:v>4</c:v>
                </c:pt>
                <c:pt idx="69">
                  <c:v>9</c:v>
                </c:pt>
                <c:pt idx="70">
                  <c:v>13</c:v>
                </c:pt>
                <c:pt idx="71">
                  <c:v>1</c:v>
                </c:pt>
                <c:pt idx="72">
                  <c:v>9</c:v>
                </c:pt>
                <c:pt idx="73">
                  <c:v>14</c:v>
                </c:pt>
                <c:pt idx="74">
                  <c:v>10</c:v>
                </c:pt>
                <c:pt idx="75">
                  <c:v>1</c:v>
                </c:pt>
                <c:pt idx="76">
                  <c:v>15</c:v>
                </c:pt>
                <c:pt idx="77">
                  <c:v>4</c:v>
                </c:pt>
                <c:pt idx="78">
                  <c:v>10</c:v>
                </c:pt>
                <c:pt idx="79">
                  <c:v>18</c:v>
                </c:pt>
                <c:pt idx="80">
                  <c:v>5</c:v>
                </c:pt>
                <c:pt idx="81">
                  <c:v>15</c:v>
                </c:pt>
                <c:pt idx="82">
                  <c:v>19</c:v>
                </c:pt>
                <c:pt idx="83">
                  <c:v>15</c:v>
                </c:pt>
                <c:pt idx="84">
                  <c:v>6</c:v>
                </c:pt>
                <c:pt idx="85">
                  <c:v>17</c:v>
                </c:pt>
                <c:pt idx="86">
                  <c:v>15</c:v>
                </c:pt>
                <c:pt idx="87">
                  <c:v>13</c:v>
                </c:pt>
                <c:pt idx="88">
                  <c:v>18</c:v>
                </c:pt>
                <c:pt idx="89">
                  <c:v>1</c:v>
                </c:pt>
                <c:pt idx="90">
                  <c:v>10</c:v>
                </c:pt>
                <c:pt idx="91">
                  <c:v>9</c:v>
                </c:pt>
                <c:pt idx="92">
                  <c:v>12</c:v>
                </c:pt>
                <c:pt idx="93">
                  <c:v>9</c:v>
                </c:pt>
                <c:pt idx="94">
                  <c:v>17</c:v>
                </c:pt>
                <c:pt idx="95">
                  <c:v>14</c:v>
                </c:pt>
                <c:pt idx="96">
                  <c:v>2</c:v>
                </c:pt>
                <c:pt idx="97">
                  <c:v>2</c:v>
                </c:pt>
                <c:pt idx="98">
                  <c:v>8</c:v>
                </c:pt>
                <c:pt idx="99">
                  <c:v>7</c:v>
                </c:pt>
                <c:pt idx="100">
                  <c:v>2</c:v>
                </c:pt>
                <c:pt idx="101">
                  <c:v>9</c:v>
                </c:pt>
                <c:pt idx="102">
                  <c:v>5</c:v>
                </c:pt>
                <c:pt idx="103">
                  <c:v>3</c:v>
                </c:pt>
                <c:pt idx="104">
                  <c:v>5</c:v>
                </c:pt>
                <c:pt idx="105">
                  <c:v>2</c:v>
                </c:pt>
                <c:pt idx="106">
                  <c:v>2</c:v>
                </c:pt>
                <c:pt idx="107">
                  <c:v>7</c:v>
                </c:pt>
                <c:pt idx="108">
                  <c:v>1</c:v>
                </c:pt>
                <c:pt idx="109">
                  <c:v>6</c:v>
                </c:pt>
                <c:pt idx="110">
                  <c:v>13</c:v>
                </c:pt>
                <c:pt idx="111">
                  <c:v>10</c:v>
                </c:pt>
                <c:pt idx="112">
                  <c:v>15</c:v>
                </c:pt>
                <c:pt idx="113">
                  <c:v>11</c:v>
                </c:pt>
                <c:pt idx="114">
                  <c:v>3</c:v>
                </c:pt>
                <c:pt idx="115">
                  <c:v>16</c:v>
                </c:pt>
                <c:pt idx="116">
                  <c:v>5</c:v>
                </c:pt>
                <c:pt idx="117">
                  <c:v>8</c:v>
                </c:pt>
                <c:pt idx="118">
                  <c:v>6</c:v>
                </c:pt>
                <c:pt idx="119">
                  <c:v>4</c:v>
                </c:pt>
                <c:pt idx="120">
                  <c:v>2</c:v>
                </c:pt>
                <c:pt idx="121">
                  <c:v>4</c:v>
                </c:pt>
                <c:pt idx="122">
                  <c:v>7</c:v>
                </c:pt>
                <c:pt idx="123">
                  <c:v>1</c:v>
                </c:pt>
                <c:pt idx="124">
                  <c:v>6</c:v>
                </c:pt>
                <c:pt idx="125">
                  <c:v>3</c:v>
                </c:pt>
                <c:pt idx="126">
                  <c:v>12</c:v>
                </c:pt>
                <c:pt idx="127">
                  <c:v>18</c:v>
                </c:pt>
                <c:pt idx="128">
                  <c:v>16</c:v>
                </c:pt>
                <c:pt idx="129">
                  <c:v>9</c:v>
                </c:pt>
                <c:pt idx="130">
                  <c:v>19</c:v>
                </c:pt>
                <c:pt idx="131">
                  <c:v>16</c:v>
                </c:pt>
                <c:pt idx="132">
                  <c:v>2</c:v>
                </c:pt>
                <c:pt idx="133">
                  <c:v>12</c:v>
                </c:pt>
                <c:pt idx="134">
                  <c:v>15</c:v>
                </c:pt>
                <c:pt idx="135">
                  <c:v>10</c:v>
                </c:pt>
                <c:pt idx="136">
                  <c:v>6</c:v>
                </c:pt>
                <c:pt idx="137">
                  <c:v>3</c:v>
                </c:pt>
                <c:pt idx="138">
                  <c:v>12</c:v>
                </c:pt>
                <c:pt idx="139">
                  <c:v>16</c:v>
                </c:pt>
                <c:pt idx="140">
                  <c:v>3</c:v>
                </c:pt>
                <c:pt idx="141">
                  <c:v>2</c:v>
                </c:pt>
                <c:pt idx="142">
                  <c:v>6</c:v>
                </c:pt>
                <c:pt idx="143">
                  <c:v>13</c:v>
                </c:pt>
                <c:pt idx="144">
                  <c:v>1</c:v>
                </c:pt>
                <c:pt idx="145">
                  <c:v>6</c:v>
                </c:pt>
                <c:pt idx="146">
                  <c:v>2</c:v>
                </c:pt>
                <c:pt idx="147">
                  <c:v>16</c:v>
                </c:pt>
                <c:pt idx="148">
                  <c:v>17</c:v>
                </c:pt>
                <c:pt idx="149">
                  <c:v>6</c:v>
                </c:pt>
                <c:pt idx="150">
                  <c:v>1</c:v>
                </c:pt>
                <c:pt idx="151">
                  <c:v>15</c:v>
                </c:pt>
                <c:pt idx="152">
                  <c:v>15</c:v>
                </c:pt>
                <c:pt idx="153">
                  <c:v>14</c:v>
                </c:pt>
                <c:pt idx="154">
                  <c:v>14</c:v>
                </c:pt>
                <c:pt idx="155">
                  <c:v>3</c:v>
                </c:pt>
                <c:pt idx="156">
                  <c:v>8</c:v>
                </c:pt>
                <c:pt idx="157">
                  <c:v>3</c:v>
                </c:pt>
                <c:pt idx="158">
                  <c:v>2</c:v>
                </c:pt>
                <c:pt idx="159">
                  <c:v>10</c:v>
                </c:pt>
                <c:pt idx="160">
                  <c:v>7</c:v>
                </c:pt>
                <c:pt idx="161">
                  <c:v>7</c:v>
                </c:pt>
                <c:pt idx="162">
                  <c:v>3</c:v>
                </c:pt>
                <c:pt idx="163">
                  <c:v>11</c:v>
                </c:pt>
                <c:pt idx="164">
                  <c:v>1</c:v>
                </c:pt>
                <c:pt idx="165">
                  <c:v>9</c:v>
                </c:pt>
                <c:pt idx="166">
                  <c:v>10</c:v>
                </c:pt>
                <c:pt idx="167">
                  <c:v>11</c:v>
                </c:pt>
                <c:pt idx="168">
                  <c:v>2</c:v>
                </c:pt>
                <c:pt idx="169">
                  <c:v>10</c:v>
                </c:pt>
                <c:pt idx="170">
                  <c:v>16</c:v>
                </c:pt>
                <c:pt idx="171">
                  <c:v>12</c:v>
                </c:pt>
              </c:numCache>
            </c:numRef>
          </c:val>
          <c:smooth val="0"/>
          <c:extLst>
            <c:ext xmlns:c16="http://schemas.microsoft.com/office/drawing/2014/chart" uri="{C3380CC4-5D6E-409C-BE32-E72D297353CC}">
              <c16:uniqueId val="{00000003-A72E-4693-A10D-39A25AE2C48A}"/>
            </c:ext>
          </c:extLst>
        </c:ser>
        <c:ser>
          <c:idx val="4"/>
          <c:order val="4"/>
          <c:tx>
            <c:strRef>
              <c:f>Sheet5!$I$1</c:f>
              <c:strCache>
                <c:ptCount val="1"/>
                <c:pt idx="0">
                  <c:v>Rank of F_lambda5</c:v>
                </c:pt>
              </c:strCache>
            </c:strRef>
          </c:tx>
          <c:spPr>
            <a:ln w="19050" cap="rnd">
              <a:solidFill>
                <a:schemeClr val="accent5"/>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Sheet5!$I$2:$I$173</c:f>
              <c:numCache>
                <c:formatCode>General</c:formatCode>
                <c:ptCount val="172"/>
                <c:pt idx="0">
                  <c:v>8</c:v>
                </c:pt>
                <c:pt idx="1">
                  <c:v>2</c:v>
                </c:pt>
                <c:pt idx="2">
                  <c:v>6</c:v>
                </c:pt>
                <c:pt idx="3">
                  <c:v>13</c:v>
                </c:pt>
                <c:pt idx="4">
                  <c:v>3</c:v>
                </c:pt>
                <c:pt idx="5">
                  <c:v>6</c:v>
                </c:pt>
                <c:pt idx="6">
                  <c:v>10</c:v>
                </c:pt>
                <c:pt idx="7">
                  <c:v>1</c:v>
                </c:pt>
                <c:pt idx="8">
                  <c:v>2</c:v>
                </c:pt>
                <c:pt idx="9">
                  <c:v>12</c:v>
                </c:pt>
                <c:pt idx="10">
                  <c:v>5</c:v>
                </c:pt>
                <c:pt idx="11">
                  <c:v>16</c:v>
                </c:pt>
                <c:pt idx="12">
                  <c:v>13</c:v>
                </c:pt>
                <c:pt idx="13">
                  <c:v>15</c:v>
                </c:pt>
                <c:pt idx="14">
                  <c:v>9</c:v>
                </c:pt>
                <c:pt idx="15">
                  <c:v>1</c:v>
                </c:pt>
                <c:pt idx="16">
                  <c:v>1</c:v>
                </c:pt>
                <c:pt idx="17">
                  <c:v>2</c:v>
                </c:pt>
                <c:pt idx="18">
                  <c:v>12</c:v>
                </c:pt>
                <c:pt idx="19">
                  <c:v>12</c:v>
                </c:pt>
                <c:pt idx="20">
                  <c:v>15</c:v>
                </c:pt>
                <c:pt idx="21">
                  <c:v>9</c:v>
                </c:pt>
                <c:pt idx="22">
                  <c:v>6</c:v>
                </c:pt>
                <c:pt idx="23">
                  <c:v>9</c:v>
                </c:pt>
                <c:pt idx="24">
                  <c:v>19</c:v>
                </c:pt>
                <c:pt idx="25">
                  <c:v>10</c:v>
                </c:pt>
                <c:pt idx="26">
                  <c:v>19</c:v>
                </c:pt>
                <c:pt idx="27">
                  <c:v>9</c:v>
                </c:pt>
                <c:pt idx="28">
                  <c:v>17</c:v>
                </c:pt>
                <c:pt idx="29">
                  <c:v>10</c:v>
                </c:pt>
                <c:pt idx="30">
                  <c:v>14</c:v>
                </c:pt>
                <c:pt idx="31">
                  <c:v>18</c:v>
                </c:pt>
                <c:pt idx="32">
                  <c:v>4</c:v>
                </c:pt>
                <c:pt idx="33">
                  <c:v>7</c:v>
                </c:pt>
                <c:pt idx="34">
                  <c:v>8</c:v>
                </c:pt>
                <c:pt idx="35">
                  <c:v>10</c:v>
                </c:pt>
                <c:pt idx="36">
                  <c:v>5</c:v>
                </c:pt>
                <c:pt idx="37">
                  <c:v>15</c:v>
                </c:pt>
                <c:pt idx="38">
                  <c:v>14</c:v>
                </c:pt>
                <c:pt idx="39">
                  <c:v>7</c:v>
                </c:pt>
                <c:pt idx="40">
                  <c:v>5</c:v>
                </c:pt>
                <c:pt idx="41">
                  <c:v>15</c:v>
                </c:pt>
                <c:pt idx="42">
                  <c:v>5</c:v>
                </c:pt>
                <c:pt idx="43">
                  <c:v>10</c:v>
                </c:pt>
                <c:pt idx="44">
                  <c:v>6</c:v>
                </c:pt>
                <c:pt idx="45">
                  <c:v>13</c:v>
                </c:pt>
                <c:pt idx="46">
                  <c:v>3</c:v>
                </c:pt>
                <c:pt idx="47">
                  <c:v>15</c:v>
                </c:pt>
                <c:pt idx="48">
                  <c:v>4</c:v>
                </c:pt>
                <c:pt idx="49">
                  <c:v>3</c:v>
                </c:pt>
                <c:pt idx="50">
                  <c:v>17</c:v>
                </c:pt>
                <c:pt idx="51">
                  <c:v>2</c:v>
                </c:pt>
                <c:pt idx="52">
                  <c:v>15</c:v>
                </c:pt>
                <c:pt idx="53">
                  <c:v>7</c:v>
                </c:pt>
                <c:pt idx="54">
                  <c:v>10</c:v>
                </c:pt>
                <c:pt idx="55">
                  <c:v>13</c:v>
                </c:pt>
                <c:pt idx="56">
                  <c:v>15</c:v>
                </c:pt>
                <c:pt idx="57">
                  <c:v>15</c:v>
                </c:pt>
                <c:pt idx="58">
                  <c:v>3</c:v>
                </c:pt>
                <c:pt idx="59">
                  <c:v>2</c:v>
                </c:pt>
                <c:pt idx="60">
                  <c:v>17</c:v>
                </c:pt>
                <c:pt idx="61">
                  <c:v>14</c:v>
                </c:pt>
                <c:pt idx="62">
                  <c:v>5</c:v>
                </c:pt>
                <c:pt idx="63">
                  <c:v>14</c:v>
                </c:pt>
                <c:pt idx="64">
                  <c:v>13</c:v>
                </c:pt>
                <c:pt idx="65">
                  <c:v>9</c:v>
                </c:pt>
                <c:pt idx="66">
                  <c:v>4</c:v>
                </c:pt>
                <c:pt idx="67">
                  <c:v>2</c:v>
                </c:pt>
                <c:pt idx="68">
                  <c:v>19</c:v>
                </c:pt>
                <c:pt idx="69">
                  <c:v>5</c:v>
                </c:pt>
                <c:pt idx="70">
                  <c:v>18</c:v>
                </c:pt>
                <c:pt idx="71">
                  <c:v>10</c:v>
                </c:pt>
                <c:pt idx="72">
                  <c:v>12</c:v>
                </c:pt>
                <c:pt idx="73">
                  <c:v>10</c:v>
                </c:pt>
                <c:pt idx="74">
                  <c:v>8</c:v>
                </c:pt>
                <c:pt idx="75">
                  <c:v>11</c:v>
                </c:pt>
                <c:pt idx="76">
                  <c:v>7</c:v>
                </c:pt>
                <c:pt idx="77">
                  <c:v>2</c:v>
                </c:pt>
                <c:pt idx="78">
                  <c:v>1</c:v>
                </c:pt>
                <c:pt idx="79">
                  <c:v>13</c:v>
                </c:pt>
                <c:pt idx="80">
                  <c:v>13</c:v>
                </c:pt>
                <c:pt idx="81">
                  <c:v>14</c:v>
                </c:pt>
                <c:pt idx="82">
                  <c:v>5</c:v>
                </c:pt>
                <c:pt idx="83">
                  <c:v>17</c:v>
                </c:pt>
                <c:pt idx="84">
                  <c:v>4</c:v>
                </c:pt>
                <c:pt idx="85">
                  <c:v>11</c:v>
                </c:pt>
                <c:pt idx="86">
                  <c:v>19</c:v>
                </c:pt>
                <c:pt idx="87">
                  <c:v>15</c:v>
                </c:pt>
                <c:pt idx="88">
                  <c:v>12</c:v>
                </c:pt>
                <c:pt idx="89">
                  <c:v>17</c:v>
                </c:pt>
                <c:pt idx="90">
                  <c:v>2</c:v>
                </c:pt>
                <c:pt idx="91">
                  <c:v>8</c:v>
                </c:pt>
                <c:pt idx="92">
                  <c:v>6</c:v>
                </c:pt>
                <c:pt idx="93">
                  <c:v>16</c:v>
                </c:pt>
                <c:pt idx="94">
                  <c:v>10</c:v>
                </c:pt>
                <c:pt idx="95">
                  <c:v>16</c:v>
                </c:pt>
                <c:pt idx="96">
                  <c:v>11</c:v>
                </c:pt>
                <c:pt idx="97">
                  <c:v>5</c:v>
                </c:pt>
                <c:pt idx="98">
                  <c:v>6</c:v>
                </c:pt>
                <c:pt idx="99">
                  <c:v>11</c:v>
                </c:pt>
                <c:pt idx="100">
                  <c:v>6</c:v>
                </c:pt>
                <c:pt idx="101">
                  <c:v>6</c:v>
                </c:pt>
                <c:pt idx="102">
                  <c:v>17</c:v>
                </c:pt>
                <c:pt idx="103">
                  <c:v>10</c:v>
                </c:pt>
                <c:pt idx="104">
                  <c:v>10</c:v>
                </c:pt>
                <c:pt idx="105">
                  <c:v>15</c:v>
                </c:pt>
                <c:pt idx="106">
                  <c:v>16</c:v>
                </c:pt>
                <c:pt idx="107">
                  <c:v>14</c:v>
                </c:pt>
                <c:pt idx="108">
                  <c:v>17</c:v>
                </c:pt>
                <c:pt idx="109">
                  <c:v>15</c:v>
                </c:pt>
                <c:pt idx="110">
                  <c:v>2</c:v>
                </c:pt>
                <c:pt idx="111">
                  <c:v>16</c:v>
                </c:pt>
                <c:pt idx="112">
                  <c:v>6</c:v>
                </c:pt>
                <c:pt idx="113">
                  <c:v>4</c:v>
                </c:pt>
                <c:pt idx="114">
                  <c:v>14</c:v>
                </c:pt>
                <c:pt idx="115">
                  <c:v>12</c:v>
                </c:pt>
                <c:pt idx="116">
                  <c:v>9</c:v>
                </c:pt>
                <c:pt idx="117">
                  <c:v>17</c:v>
                </c:pt>
                <c:pt idx="118">
                  <c:v>19</c:v>
                </c:pt>
                <c:pt idx="119">
                  <c:v>7</c:v>
                </c:pt>
                <c:pt idx="120">
                  <c:v>12</c:v>
                </c:pt>
                <c:pt idx="121">
                  <c:v>11</c:v>
                </c:pt>
                <c:pt idx="122">
                  <c:v>14</c:v>
                </c:pt>
                <c:pt idx="123">
                  <c:v>16</c:v>
                </c:pt>
                <c:pt idx="124">
                  <c:v>3</c:v>
                </c:pt>
                <c:pt idx="125">
                  <c:v>9</c:v>
                </c:pt>
                <c:pt idx="126">
                  <c:v>16</c:v>
                </c:pt>
                <c:pt idx="127">
                  <c:v>15</c:v>
                </c:pt>
                <c:pt idx="128">
                  <c:v>17</c:v>
                </c:pt>
                <c:pt idx="129">
                  <c:v>17</c:v>
                </c:pt>
                <c:pt idx="130">
                  <c:v>10</c:v>
                </c:pt>
                <c:pt idx="131">
                  <c:v>18</c:v>
                </c:pt>
                <c:pt idx="132">
                  <c:v>16</c:v>
                </c:pt>
                <c:pt idx="133">
                  <c:v>19</c:v>
                </c:pt>
                <c:pt idx="134">
                  <c:v>9</c:v>
                </c:pt>
                <c:pt idx="135">
                  <c:v>12</c:v>
                </c:pt>
                <c:pt idx="136">
                  <c:v>18</c:v>
                </c:pt>
                <c:pt idx="137">
                  <c:v>6</c:v>
                </c:pt>
                <c:pt idx="138">
                  <c:v>3</c:v>
                </c:pt>
                <c:pt idx="139">
                  <c:v>11</c:v>
                </c:pt>
                <c:pt idx="140">
                  <c:v>12</c:v>
                </c:pt>
                <c:pt idx="141">
                  <c:v>14</c:v>
                </c:pt>
                <c:pt idx="142">
                  <c:v>10</c:v>
                </c:pt>
                <c:pt idx="143">
                  <c:v>2</c:v>
                </c:pt>
                <c:pt idx="144">
                  <c:v>10</c:v>
                </c:pt>
                <c:pt idx="145">
                  <c:v>12</c:v>
                </c:pt>
                <c:pt idx="146">
                  <c:v>10</c:v>
                </c:pt>
                <c:pt idx="147">
                  <c:v>10</c:v>
                </c:pt>
                <c:pt idx="148">
                  <c:v>5</c:v>
                </c:pt>
                <c:pt idx="149">
                  <c:v>9</c:v>
                </c:pt>
                <c:pt idx="150">
                  <c:v>4</c:v>
                </c:pt>
                <c:pt idx="151">
                  <c:v>8</c:v>
                </c:pt>
                <c:pt idx="152">
                  <c:v>4</c:v>
                </c:pt>
                <c:pt idx="153">
                  <c:v>10</c:v>
                </c:pt>
                <c:pt idx="154">
                  <c:v>8</c:v>
                </c:pt>
                <c:pt idx="155">
                  <c:v>13</c:v>
                </c:pt>
                <c:pt idx="156">
                  <c:v>3</c:v>
                </c:pt>
                <c:pt idx="157">
                  <c:v>4</c:v>
                </c:pt>
                <c:pt idx="158">
                  <c:v>17</c:v>
                </c:pt>
                <c:pt idx="159">
                  <c:v>3</c:v>
                </c:pt>
                <c:pt idx="160">
                  <c:v>6</c:v>
                </c:pt>
                <c:pt idx="161">
                  <c:v>5</c:v>
                </c:pt>
                <c:pt idx="162">
                  <c:v>11</c:v>
                </c:pt>
                <c:pt idx="163">
                  <c:v>13</c:v>
                </c:pt>
                <c:pt idx="164">
                  <c:v>4</c:v>
                </c:pt>
                <c:pt idx="165">
                  <c:v>6</c:v>
                </c:pt>
                <c:pt idx="166">
                  <c:v>17</c:v>
                </c:pt>
                <c:pt idx="167">
                  <c:v>18</c:v>
                </c:pt>
                <c:pt idx="168">
                  <c:v>16</c:v>
                </c:pt>
                <c:pt idx="169">
                  <c:v>19</c:v>
                </c:pt>
                <c:pt idx="170">
                  <c:v>6</c:v>
                </c:pt>
                <c:pt idx="171">
                  <c:v>17</c:v>
                </c:pt>
              </c:numCache>
            </c:numRef>
          </c:val>
          <c:smooth val="0"/>
          <c:extLst>
            <c:ext xmlns:c16="http://schemas.microsoft.com/office/drawing/2014/chart" uri="{C3380CC4-5D6E-409C-BE32-E72D297353CC}">
              <c16:uniqueId val="{00000004-A72E-4693-A10D-39A25AE2C48A}"/>
            </c:ext>
          </c:extLst>
        </c:ser>
        <c:ser>
          <c:idx val="5"/>
          <c:order val="5"/>
          <c:tx>
            <c:strRef>
              <c:f>Sheet5!$J$1</c:f>
              <c:strCache>
                <c:ptCount val="1"/>
                <c:pt idx="0">
                  <c:v>Rank of F_lambda6</c:v>
                </c:pt>
              </c:strCache>
            </c:strRef>
          </c:tx>
          <c:spPr>
            <a:ln w="19050" cap="rnd">
              <a:solidFill>
                <a:schemeClr val="accent6"/>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Sheet5!$J$2:$J$173</c:f>
              <c:numCache>
                <c:formatCode>General</c:formatCode>
                <c:ptCount val="172"/>
                <c:pt idx="0">
                  <c:v>15</c:v>
                </c:pt>
                <c:pt idx="1">
                  <c:v>11</c:v>
                </c:pt>
                <c:pt idx="2">
                  <c:v>2</c:v>
                </c:pt>
                <c:pt idx="3">
                  <c:v>4</c:v>
                </c:pt>
                <c:pt idx="4">
                  <c:v>11</c:v>
                </c:pt>
                <c:pt idx="5">
                  <c:v>9</c:v>
                </c:pt>
                <c:pt idx="6">
                  <c:v>3</c:v>
                </c:pt>
                <c:pt idx="7">
                  <c:v>15</c:v>
                </c:pt>
                <c:pt idx="8">
                  <c:v>6</c:v>
                </c:pt>
                <c:pt idx="9">
                  <c:v>15</c:v>
                </c:pt>
                <c:pt idx="10">
                  <c:v>3</c:v>
                </c:pt>
                <c:pt idx="11">
                  <c:v>15</c:v>
                </c:pt>
                <c:pt idx="12">
                  <c:v>11</c:v>
                </c:pt>
                <c:pt idx="13">
                  <c:v>7</c:v>
                </c:pt>
                <c:pt idx="14">
                  <c:v>10</c:v>
                </c:pt>
                <c:pt idx="15">
                  <c:v>11</c:v>
                </c:pt>
                <c:pt idx="16">
                  <c:v>11</c:v>
                </c:pt>
                <c:pt idx="17">
                  <c:v>17</c:v>
                </c:pt>
                <c:pt idx="18">
                  <c:v>15</c:v>
                </c:pt>
                <c:pt idx="19">
                  <c:v>5</c:v>
                </c:pt>
                <c:pt idx="20">
                  <c:v>10</c:v>
                </c:pt>
                <c:pt idx="21">
                  <c:v>6</c:v>
                </c:pt>
                <c:pt idx="22">
                  <c:v>2</c:v>
                </c:pt>
                <c:pt idx="23">
                  <c:v>10</c:v>
                </c:pt>
                <c:pt idx="24">
                  <c:v>10</c:v>
                </c:pt>
                <c:pt idx="25">
                  <c:v>1</c:v>
                </c:pt>
                <c:pt idx="26">
                  <c:v>8</c:v>
                </c:pt>
                <c:pt idx="27">
                  <c:v>18</c:v>
                </c:pt>
                <c:pt idx="28">
                  <c:v>9</c:v>
                </c:pt>
                <c:pt idx="29">
                  <c:v>14</c:v>
                </c:pt>
                <c:pt idx="30">
                  <c:v>9</c:v>
                </c:pt>
                <c:pt idx="31">
                  <c:v>7</c:v>
                </c:pt>
                <c:pt idx="32">
                  <c:v>6</c:v>
                </c:pt>
                <c:pt idx="33">
                  <c:v>6</c:v>
                </c:pt>
                <c:pt idx="34">
                  <c:v>5</c:v>
                </c:pt>
                <c:pt idx="35">
                  <c:v>17</c:v>
                </c:pt>
                <c:pt idx="36">
                  <c:v>14</c:v>
                </c:pt>
                <c:pt idx="37">
                  <c:v>11</c:v>
                </c:pt>
                <c:pt idx="38">
                  <c:v>6</c:v>
                </c:pt>
                <c:pt idx="39">
                  <c:v>2</c:v>
                </c:pt>
                <c:pt idx="40">
                  <c:v>11</c:v>
                </c:pt>
                <c:pt idx="41">
                  <c:v>5</c:v>
                </c:pt>
                <c:pt idx="42">
                  <c:v>8</c:v>
                </c:pt>
                <c:pt idx="43">
                  <c:v>11</c:v>
                </c:pt>
                <c:pt idx="44">
                  <c:v>9</c:v>
                </c:pt>
                <c:pt idx="45">
                  <c:v>8</c:v>
                </c:pt>
                <c:pt idx="46">
                  <c:v>5</c:v>
                </c:pt>
                <c:pt idx="47">
                  <c:v>1</c:v>
                </c:pt>
                <c:pt idx="48">
                  <c:v>2</c:v>
                </c:pt>
                <c:pt idx="49">
                  <c:v>17</c:v>
                </c:pt>
                <c:pt idx="50">
                  <c:v>4</c:v>
                </c:pt>
                <c:pt idx="51">
                  <c:v>18</c:v>
                </c:pt>
                <c:pt idx="52">
                  <c:v>12</c:v>
                </c:pt>
                <c:pt idx="53">
                  <c:v>13</c:v>
                </c:pt>
                <c:pt idx="54">
                  <c:v>2</c:v>
                </c:pt>
                <c:pt idx="55">
                  <c:v>11</c:v>
                </c:pt>
                <c:pt idx="56">
                  <c:v>9</c:v>
                </c:pt>
                <c:pt idx="57">
                  <c:v>2</c:v>
                </c:pt>
                <c:pt idx="58">
                  <c:v>10</c:v>
                </c:pt>
                <c:pt idx="59">
                  <c:v>12</c:v>
                </c:pt>
                <c:pt idx="60">
                  <c:v>5</c:v>
                </c:pt>
                <c:pt idx="61">
                  <c:v>9</c:v>
                </c:pt>
                <c:pt idx="62">
                  <c:v>6</c:v>
                </c:pt>
                <c:pt idx="63">
                  <c:v>3</c:v>
                </c:pt>
                <c:pt idx="64">
                  <c:v>15</c:v>
                </c:pt>
                <c:pt idx="65">
                  <c:v>5</c:v>
                </c:pt>
                <c:pt idx="66">
                  <c:v>1</c:v>
                </c:pt>
                <c:pt idx="67">
                  <c:v>9</c:v>
                </c:pt>
                <c:pt idx="68">
                  <c:v>6</c:v>
                </c:pt>
                <c:pt idx="69">
                  <c:v>6</c:v>
                </c:pt>
                <c:pt idx="70">
                  <c:v>6</c:v>
                </c:pt>
                <c:pt idx="71">
                  <c:v>4</c:v>
                </c:pt>
                <c:pt idx="72">
                  <c:v>4</c:v>
                </c:pt>
                <c:pt idx="73">
                  <c:v>2</c:v>
                </c:pt>
                <c:pt idx="74">
                  <c:v>2</c:v>
                </c:pt>
                <c:pt idx="75">
                  <c:v>4</c:v>
                </c:pt>
                <c:pt idx="76">
                  <c:v>11</c:v>
                </c:pt>
                <c:pt idx="77">
                  <c:v>8</c:v>
                </c:pt>
                <c:pt idx="78">
                  <c:v>11</c:v>
                </c:pt>
                <c:pt idx="79">
                  <c:v>1</c:v>
                </c:pt>
                <c:pt idx="80">
                  <c:v>1</c:v>
                </c:pt>
                <c:pt idx="81">
                  <c:v>6</c:v>
                </c:pt>
                <c:pt idx="82">
                  <c:v>11</c:v>
                </c:pt>
                <c:pt idx="83">
                  <c:v>2</c:v>
                </c:pt>
                <c:pt idx="84">
                  <c:v>5</c:v>
                </c:pt>
                <c:pt idx="85">
                  <c:v>14</c:v>
                </c:pt>
                <c:pt idx="86">
                  <c:v>10</c:v>
                </c:pt>
                <c:pt idx="87">
                  <c:v>12</c:v>
                </c:pt>
                <c:pt idx="88">
                  <c:v>1</c:v>
                </c:pt>
                <c:pt idx="89">
                  <c:v>19</c:v>
                </c:pt>
                <c:pt idx="90">
                  <c:v>11</c:v>
                </c:pt>
                <c:pt idx="91">
                  <c:v>10</c:v>
                </c:pt>
                <c:pt idx="92">
                  <c:v>8</c:v>
                </c:pt>
                <c:pt idx="93">
                  <c:v>10</c:v>
                </c:pt>
                <c:pt idx="94">
                  <c:v>3</c:v>
                </c:pt>
                <c:pt idx="95">
                  <c:v>15</c:v>
                </c:pt>
                <c:pt idx="96">
                  <c:v>4</c:v>
                </c:pt>
                <c:pt idx="97">
                  <c:v>6</c:v>
                </c:pt>
                <c:pt idx="98">
                  <c:v>15</c:v>
                </c:pt>
                <c:pt idx="99">
                  <c:v>4</c:v>
                </c:pt>
                <c:pt idx="100">
                  <c:v>5</c:v>
                </c:pt>
                <c:pt idx="101">
                  <c:v>3</c:v>
                </c:pt>
                <c:pt idx="102">
                  <c:v>3</c:v>
                </c:pt>
                <c:pt idx="103">
                  <c:v>5</c:v>
                </c:pt>
                <c:pt idx="104">
                  <c:v>17</c:v>
                </c:pt>
                <c:pt idx="105">
                  <c:v>1</c:v>
                </c:pt>
                <c:pt idx="106">
                  <c:v>1</c:v>
                </c:pt>
                <c:pt idx="107">
                  <c:v>3</c:v>
                </c:pt>
                <c:pt idx="108">
                  <c:v>2</c:v>
                </c:pt>
                <c:pt idx="109">
                  <c:v>14</c:v>
                </c:pt>
                <c:pt idx="110">
                  <c:v>1</c:v>
                </c:pt>
                <c:pt idx="111">
                  <c:v>11</c:v>
                </c:pt>
                <c:pt idx="112">
                  <c:v>10</c:v>
                </c:pt>
                <c:pt idx="113">
                  <c:v>16</c:v>
                </c:pt>
                <c:pt idx="114">
                  <c:v>16</c:v>
                </c:pt>
                <c:pt idx="115">
                  <c:v>11</c:v>
                </c:pt>
                <c:pt idx="116">
                  <c:v>10</c:v>
                </c:pt>
                <c:pt idx="117">
                  <c:v>4</c:v>
                </c:pt>
                <c:pt idx="118">
                  <c:v>14</c:v>
                </c:pt>
                <c:pt idx="119">
                  <c:v>8</c:v>
                </c:pt>
                <c:pt idx="120">
                  <c:v>14</c:v>
                </c:pt>
                <c:pt idx="121">
                  <c:v>19</c:v>
                </c:pt>
                <c:pt idx="122">
                  <c:v>5</c:v>
                </c:pt>
                <c:pt idx="123">
                  <c:v>4</c:v>
                </c:pt>
                <c:pt idx="124">
                  <c:v>11</c:v>
                </c:pt>
                <c:pt idx="125">
                  <c:v>6</c:v>
                </c:pt>
                <c:pt idx="126">
                  <c:v>17</c:v>
                </c:pt>
                <c:pt idx="127">
                  <c:v>19</c:v>
                </c:pt>
                <c:pt idx="128">
                  <c:v>18</c:v>
                </c:pt>
                <c:pt idx="129">
                  <c:v>2</c:v>
                </c:pt>
                <c:pt idx="130">
                  <c:v>14</c:v>
                </c:pt>
                <c:pt idx="131">
                  <c:v>3</c:v>
                </c:pt>
                <c:pt idx="132">
                  <c:v>18</c:v>
                </c:pt>
                <c:pt idx="133">
                  <c:v>8</c:v>
                </c:pt>
                <c:pt idx="134">
                  <c:v>13</c:v>
                </c:pt>
                <c:pt idx="135">
                  <c:v>3</c:v>
                </c:pt>
                <c:pt idx="136">
                  <c:v>14</c:v>
                </c:pt>
                <c:pt idx="137">
                  <c:v>15</c:v>
                </c:pt>
                <c:pt idx="138">
                  <c:v>4</c:v>
                </c:pt>
                <c:pt idx="139">
                  <c:v>3</c:v>
                </c:pt>
                <c:pt idx="140">
                  <c:v>9</c:v>
                </c:pt>
                <c:pt idx="141">
                  <c:v>5</c:v>
                </c:pt>
                <c:pt idx="142">
                  <c:v>16</c:v>
                </c:pt>
                <c:pt idx="143">
                  <c:v>8</c:v>
                </c:pt>
                <c:pt idx="144">
                  <c:v>9</c:v>
                </c:pt>
                <c:pt idx="145">
                  <c:v>7</c:v>
                </c:pt>
                <c:pt idx="146">
                  <c:v>18</c:v>
                </c:pt>
                <c:pt idx="147">
                  <c:v>1</c:v>
                </c:pt>
                <c:pt idx="148">
                  <c:v>14</c:v>
                </c:pt>
                <c:pt idx="149">
                  <c:v>8</c:v>
                </c:pt>
                <c:pt idx="150">
                  <c:v>6</c:v>
                </c:pt>
                <c:pt idx="151">
                  <c:v>14</c:v>
                </c:pt>
                <c:pt idx="152">
                  <c:v>5</c:v>
                </c:pt>
                <c:pt idx="153">
                  <c:v>17</c:v>
                </c:pt>
                <c:pt idx="154">
                  <c:v>6</c:v>
                </c:pt>
                <c:pt idx="155">
                  <c:v>6</c:v>
                </c:pt>
                <c:pt idx="156">
                  <c:v>6</c:v>
                </c:pt>
                <c:pt idx="157">
                  <c:v>16</c:v>
                </c:pt>
                <c:pt idx="158">
                  <c:v>16</c:v>
                </c:pt>
                <c:pt idx="159">
                  <c:v>17</c:v>
                </c:pt>
                <c:pt idx="160">
                  <c:v>10</c:v>
                </c:pt>
                <c:pt idx="161">
                  <c:v>6</c:v>
                </c:pt>
                <c:pt idx="162">
                  <c:v>17</c:v>
                </c:pt>
                <c:pt idx="163">
                  <c:v>8</c:v>
                </c:pt>
                <c:pt idx="164">
                  <c:v>13</c:v>
                </c:pt>
                <c:pt idx="165">
                  <c:v>11</c:v>
                </c:pt>
                <c:pt idx="166">
                  <c:v>6</c:v>
                </c:pt>
                <c:pt idx="167">
                  <c:v>8</c:v>
                </c:pt>
                <c:pt idx="168">
                  <c:v>19</c:v>
                </c:pt>
                <c:pt idx="169">
                  <c:v>11</c:v>
                </c:pt>
                <c:pt idx="170">
                  <c:v>13</c:v>
                </c:pt>
                <c:pt idx="171">
                  <c:v>11</c:v>
                </c:pt>
              </c:numCache>
            </c:numRef>
          </c:val>
          <c:smooth val="0"/>
          <c:extLst>
            <c:ext xmlns:c16="http://schemas.microsoft.com/office/drawing/2014/chart" uri="{C3380CC4-5D6E-409C-BE32-E72D297353CC}">
              <c16:uniqueId val="{00000005-A72E-4693-A10D-39A25AE2C48A}"/>
            </c:ext>
          </c:extLst>
        </c:ser>
        <c:ser>
          <c:idx val="6"/>
          <c:order val="6"/>
          <c:tx>
            <c:strRef>
              <c:f>Sheet5!$K$1</c:f>
              <c:strCache>
                <c:ptCount val="1"/>
                <c:pt idx="0">
                  <c:v>Rank of F_lambda7</c:v>
                </c:pt>
              </c:strCache>
            </c:strRef>
          </c:tx>
          <c:spPr>
            <a:ln w="19050" cap="rnd">
              <a:solidFill>
                <a:schemeClr val="accent1">
                  <a:lumMod val="6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Sheet5!$K$2:$K$173</c:f>
              <c:numCache>
                <c:formatCode>General</c:formatCode>
                <c:ptCount val="172"/>
                <c:pt idx="0">
                  <c:v>1</c:v>
                </c:pt>
                <c:pt idx="1">
                  <c:v>16</c:v>
                </c:pt>
                <c:pt idx="2">
                  <c:v>4</c:v>
                </c:pt>
                <c:pt idx="3">
                  <c:v>16</c:v>
                </c:pt>
                <c:pt idx="4">
                  <c:v>5</c:v>
                </c:pt>
                <c:pt idx="5">
                  <c:v>5</c:v>
                </c:pt>
                <c:pt idx="6">
                  <c:v>17</c:v>
                </c:pt>
                <c:pt idx="7">
                  <c:v>5</c:v>
                </c:pt>
                <c:pt idx="8">
                  <c:v>9</c:v>
                </c:pt>
                <c:pt idx="9">
                  <c:v>6</c:v>
                </c:pt>
                <c:pt idx="10">
                  <c:v>12</c:v>
                </c:pt>
                <c:pt idx="11">
                  <c:v>9</c:v>
                </c:pt>
                <c:pt idx="12">
                  <c:v>9</c:v>
                </c:pt>
                <c:pt idx="13">
                  <c:v>3</c:v>
                </c:pt>
                <c:pt idx="14">
                  <c:v>7</c:v>
                </c:pt>
                <c:pt idx="15">
                  <c:v>9</c:v>
                </c:pt>
                <c:pt idx="16">
                  <c:v>5</c:v>
                </c:pt>
                <c:pt idx="17">
                  <c:v>4</c:v>
                </c:pt>
                <c:pt idx="18">
                  <c:v>13</c:v>
                </c:pt>
                <c:pt idx="19">
                  <c:v>10</c:v>
                </c:pt>
                <c:pt idx="20">
                  <c:v>9</c:v>
                </c:pt>
                <c:pt idx="21">
                  <c:v>1</c:v>
                </c:pt>
                <c:pt idx="22">
                  <c:v>7</c:v>
                </c:pt>
                <c:pt idx="23">
                  <c:v>18</c:v>
                </c:pt>
                <c:pt idx="24">
                  <c:v>4</c:v>
                </c:pt>
                <c:pt idx="25">
                  <c:v>8</c:v>
                </c:pt>
                <c:pt idx="26">
                  <c:v>11</c:v>
                </c:pt>
                <c:pt idx="27">
                  <c:v>10</c:v>
                </c:pt>
                <c:pt idx="28">
                  <c:v>3</c:v>
                </c:pt>
                <c:pt idx="29">
                  <c:v>19</c:v>
                </c:pt>
                <c:pt idx="30">
                  <c:v>18</c:v>
                </c:pt>
                <c:pt idx="31">
                  <c:v>13</c:v>
                </c:pt>
                <c:pt idx="32">
                  <c:v>14</c:v>
                </c:pt>
                <c:pt idx="33">
                  <c:v>14</c:v>
                </c:pt>
                <c:pt idx="34">
                  <c:v>10</c:v>
                </c:pt>
                <c:pt idx="35">
                  <c:v>7</c:v>
                </c:pt>
                <c:pt idx="36">
                  <c:v>11</c:v>
                </c:pt>
                <c:pt idx="37">
                  <c:v>8</c:v>
                </c:pt>
                <c:pt idx="38">
                  <c:v>7</c:v>
                </c:pt>
                <c:pt idx="39">
                  <c:v>3</c:v>
                </c:pt>
                <c:pt idx="40">
                  <c:v>9</c:v>
                </c:pt>
                <c:pt idx="41">
                  <c:v>3</c:v>
                </c:pt>
                <c:pt idx="42">
                  <c:v>12</c:v>
                </c:pt>
                <c:pt idx="43">
                  <c:v>7</c:v>
                </c:pt>
                <c:pt idx="44">
                  <c:v>13</c:v>
                </c:pt>
                <c:pt idx="45">
                  <c:v>4</c:v>
                </c:pt>
                <c:pt idx="46">
                  <c:v>16</c:v>
                </c:pt>
                <c:pt idx="47">
                  <c:v>16</c:v>
                </c:pt>
                <c:pt idx="48">
                  <c:v>7</c:v>
                </c:pt>
                <c:pt idx="49">
                  <c:v>10</c:v>
                </c:pt>
                <c:pt idx="50">
                  <c:v>9</c:v>
                </c:pt>
                <c:pt idx="51">
                  <c:v>10</c:v>
                </c:pt>
                <c:pt idx="52">
                  <c:v>10</c:v>
                </c:pt>
                <c:pt idx="53">
                  <c:v>4</c:v>
                </c:pt>
                <c:pt idx="54">
                  <c:v>11</c:v>
                </c:pt>
                <c:pt idx="55">
                  <c:v>18</c:v>
                </c:pt>
                <c:pt idx="56">
                  <c:v>11</c:v>
                </c:pt>
                <c:pt idx="57">
                  <c:v>6</c:v>
                </c:pt>
                <c:pt idx="58">
                  <c:v>7</c:v>
                </c:pt>
                <c:pt idx="59">
                  <c:v>15</c:v>
                </c:pt>
                <c:pt idx="60">
                  <c:v>9</c:v>
                </c:pt>
                <c:pt idx="61">
                  <c:v>11</c:v>
                </c:pt>
                <c:pt idx="62">
                  <c:v>4</c:v>
                </c:pt>
                <c:pt idx="63">
                  <c:v>9</c:v>
                </c:pt>
                <c:pt idx="64">
                  <c:v>4</c:v>
                </c:pt>
                <c:pt idx="65">
                  <c:v>6</c:v>
                </c:pt>
                <c:pt idx="66">
                  <c:v>12</c:v>
                </c:pt>
                <c:pt idx="67">
                  <c:v>3</c:v>
                </c:pt>
                <c:pt idx="68">
                  <c:v>12</c:v>
                </c:pt>
                <c:pt idx="69">
                  <c:v>3</c:v>
                </c:pt>
                <c:pt idx="70">
                  <c:v>5</c:v>
                </c:pt>
                <c:pt idx="71">
                  <c:v>11</c:v>
                </c:pt>
                <c:pt idx="72">
                  <c:v>19</c:v>
                </c:pt>
                <c:pt idx="73">
                  <c:v>11</c:v>
                </c:pt>
                <c:pt idx="74">
                  <c:v>5</c:v>
                </c:pt>
                <c:pt idx="75">
                  <c:v>6</c:v>
                </c:pt>
                <c:pt idx="76">
                  <c:v>6</c:v>
                </c:pt>
                <c:pt idx="77">
                  <c:v>19</c:v>
                </c:pt>
                <c:pt idx="78">
                  <c:v>3</c:v>
                </c:pt>
                <c:pt idx="79">
                  <c:v>2</c:v>
                </c:pt>
                <c:pt idx="80">
                  <c:v>11</c:v>
                </c:pt>
                <c:pt idx="81">
                  <c:v>8</c:v>
                </c:pt>
                <c:pt idx="82">
                  <c:v>6</c:v>
                </c:pt>
                <c:pt idx="83">
                  <c:v>7</c:v>
                </c:pt>
                <c:pt idx="84">
                  <c:v>12</c:v>
                </c:pt>
                <c:pt idx="85">
                  <c:v>3</c:v>
                </c:pt>
                <c:pt idx="86">
                  <c:v>2</c:v>
                </c:pt>
                <c:pt idx="87">
                  <c:v>16</c:v>
                </c:pt>
                <c:pt idx="88">
                  <c:v>3</c:v>
                </c:pt>
                <c:pt idx="89">
                  <c:v>16</c:v>
                </c:pt>
                <c:pt idx="90">
                  <c:v>16</c:v>
                </c:pt>
                <c:pt idx="91">
                  <c:v>15</c:v>
                </c:pt>
                <c:pt idx="92">
                  <c:v>17</c:v>
                </c:pt>
                <c:pt idx="93">
                  <c:v>13</c:v>
                </c:pt>
                <c:pt idx="94">
                  <c:v>15</c:v>
                </c:pt>
                <c:pt idx="95">
                  <c:v>4</c:v>
                </c:pt>
                <c:pt idx="96">
                  <c:v>10</c:v>
                </c:pt>
                <c:pt idx="97">
                  <c:v>12</c:v>
                </c:pt>
                <c:pt idx="98">
                  <c:v>16</c:v>
                </c:pt>
                <c:pt idx="99">
                  <c:v>5</c:v>
                </c:pt>
                <c:pt idx="100">
                  <c:v>4</c:v>
                </c:pt>
                <c:pt idx="101">
                  <c:v>7</c:v>
                </c:pt>
                <c:pt idx="102">
                  <c:v>19</c:v>
                </c:pt>
                <c:pt idx="103">
                  <c:v>18</c:v>
                </c:pt>
                <c:pt idx="104">
                  <c:v>6</c:v>
                </c:pt>
                <c:pt idx="105">
                  <c:v>14</c:v>
                </c:pt>
                <c:pt idx="106">
                  <c:v>15</c:v>
                </c:pt>
                <c:pt idx="107">
                  <c:v>15</c:v>
                </c:pt>
                <c:pt idx="108">
                  <c:v>16</c:v>
                </c:pt>
                <c:pt idx="109">
                  <c:v>8</c:v>
                </c:pt>
                <c:pt idx="110">
                  <c:v>11</c:v>
                </c:pt>
                <c:pt idx="111">
                  <c:v>5</c:v>
                </c:pt>
                <c:pt idx="112">
                  <c:v>3</c:v>
                </c:pt>
                <c:pt idx="113">
                  <c:v>3</c:v>
                </c:pt>
                <c:pt idx="114">
                  <c:v>4</c:v>
                </c:pt>
                <c:pt idx="115">
                  <c:v>15</c:v>
                </c:pt>
                <c:pt idx="116">
                  <c:v>4</c:v>
                </c:pt>
                <c:pt idx="117">
                  <c:v>16</c:v>
                </c:pt>
                <c:pt idx="118">
                  <c:v>17</c:v>
                </c:pt>
                <c:pt idx="119">
                  <c:v>3</c:v>
                </c:pt>
                <c:pt idx="120">
                  <c:v>19</c:v>
                </c:pt>
                <c:pt idx="121">
                  <c:v>17</c:v>
                </c:pt>
                <c:pt idx="122">
                  <c:v>19</c:v>
                </c:pt>
                <c:pt idx="123">
                  <c:v>3</c:v>
                </c:pt>
                <c:pt idx="124">
                  <c:v>9</c:v>
                </c:pt>
                <c:pt idx="125">
                  <c:v>7</c:v>
                </c:pt>
                <c:pt idx="126">
                  <c:v>13</c:v>
                </c:pt>
                <c:pt idx="127">
                  <c:v>10</c:v>
                </c:pt>
                <c:pt idx="128">
                  <c:v>15</c:v>
                </c:pt>
                <c:pt idx="129">
                  <c:v>18</c:v>
                </c:pt>
                <c:pt idx="130">
                  <c:v>11</c:v>
                </c:pt>
                <c:pt idx="131">
                  <c:v>14</c:v>
                </c:pt>
                <c:pt idx="132">
                  <c:v>19</c:v>
                </c:pt>
                <c:pt idx="133">
                  <c:v>4</c:v>
                </c:pt>
                <c:pt idx="134">
                  <c:v>2</c:v>
                </c:pt>
                <c:pt idx="135">
                  <c:v>1</c:v>
                </c:pt>
                <c:pt idx="136">
                  <c:v>17</c:v>
                </c:pt>
                <c:pt idx="137">
                  <c:v>2</c:v>
                </c:pt>
                <c:pt idx="138">
                  <c:v>11</c:v>
                </c:pt>
                <c:pt idx="139">
                  <c:v>8</c:v>
                </c:pt>
                <c:pt idx="140">
                  <c:v>5</c:v>
                </c:pt>
                <c:pt idx="141">
                  <c:v>13</c:v>
                </c:pt>
                <c:pt idx="142">
                  <c:v>5</c:v>
                </c:pt>
                <c:pt idx="143">
                  <c:v>3</c:v>
                </c:pt>
                <c:pt idx="144">
                  <c:v>2</c:v>
                </c:pt>
                <c:pt idx="145">
                  <c:v>8</c:v>
                </c:pt>
                <c:pt idx="146">
                  <c:v>6</c:v>
                </c:pt>
                <c:pt idx="147">
                  <c:v>7</c:v>
                </c:pt>
                <c:pt idx="148">
                  <c:v>2</c:v>
                </c:pt>
                <c:pt idx="149">
                  <c:v>4</c:v>
                </c:pt>
                <c:pt idx="150">
                  <c:v>19</c:v>
                </c:pt>
                <c:pt idx="151">
                  <c:v>12</c:v>
                </c:pt>
                <c:pt idx="152">
                  <c:v>16</c:v>
                </c:pt>
                <c:pt idx="153">
                  <c:v>12</c:v>
                </c:pt>
                <c:pt idx="154">
                  <c:v>2</c:v>
                </c:pt>
                <c:pt idx="155">
                  <c:v>11</c:v>
                </c:pt>
                <c:pt idx="156">
                  <c:v>11</c:v>
                </c:pt>
                <c:pt idx="157">
                  <c:v>18</c:v>
                </c:pt>
                <c:pt idx="158">
                  <c:v>6</c:v>
                </c:pt>
                <c:pt idx="159">
                  <c:v>5</c:v>
                </c:pt>
                <c:pt idx="160">
                  <c:v>5</c:v>
                </c:pt>
                <c:pt idx="161">
                  <c:v>17</c:v>
                </c:pt>
                <c:pt idx="162">
                  <c:v>1</c:v>
                </c:pt>
                <c:pt idx="163">
                  <c:v>18</c:v>
                </c:pt>
                <c:pt idx="164">
                  <c:v>12</c:v>
                </c:pt>
                <c:pt idx="165">
                  <c:v>14</c:v>
                </c:pt>
                <c:pt idx="166">
                  <c:v>13</c:v>
                </c:pt>
                <c:pt idx="167">
                  <c:v>7</c:v>
                </c:pt>
                <c:pt idx="168">
                  <c:v>4</c:v>
                </c:pt>
                <c:pt idx="169">
                  <c:v>7</c:v>
                </c:pt>
                <c:pt idx="170">
                  <c:v>14</c:v>
                </c:pt>
                <c:pt idx="171">
                  <c:v>19</c:v>
                </c:pt>
              </c:numCache>
            </c:numRef>
          </c:val>
          <c:smooth val="0"/>
          <c:extLst>
            <c:ext xmlns:c16="http://schemas.microsoft.com/office/drawing/2014/chart" uri="{C3380CC4-5D6E-409C-BE32-E72D297353CC}">
              <c16:uniqueId val="{00000006-A72E-4693-A10D-39A25AE2C48A}"/>
            </c:ext>
          </c:extLst>
        </c:ser>
        <c:ser>
          <c:idx val="7"/>
          <c:order val="7"/>
          <c:tx>
            <c:strRef>
              <c:f>Sheet5!$L$1</c:f>
              <c:strCache>
                <c:ptCount val="1"/>
                <c:pt idx="0">
                  <c:v>Rank of F_lambda8</c:v>
                </c:pt>
              </c:strCache>
            </c:strRef>
          </c:tx>
          <c:spPr>
            <a:ln w="19050" cap="rnd">
              <a:solidFill>
                <a:schemeClr val="accent2">
                  <a:lumMod val="6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Sheet5!$L$2:$L$173</c:f>
              <c:numCache>
                <c:formatCode>General</c:formatCode>
                <c:ptCount val="172"/>
                <c:pt idx="0">
                  <c:v>2</c:v>
                </c:pt>
                <c:pt idx="1">
                  <c:v>9</c:v>
                </c:pt>
                <c:pt idx="2">
                  <c:v>13</c:v>
                </c:pt>
                <c:pt idx="3">
                  <c:v>15</c:v>
                </c:pt>
                <c:pt idx="4">
                  <c:v>2</c:v>
                </c:pt>
                <c:pt idx="5">
                  <c:v>13</c:v>
                </c:pt>
                <c:pt idx="6">
                  <c:v>14</c:v>
                </c:pt>
                <c:pt idx="7">
                  <c:v>14</c:v>
                </c:pt>
                <c:pt idx="8">
                  <c:v>11</c:v>
                </c:pt>
                <c:pt idx="9">
                  <c:v>1</c:v>
                </c:pt>
                <c:pt idx="10">
                  <c:v>1</c:v>
                </c:pt>
                <c:pt idx="11">
                  <c:v>18</c:v>
                </c:pt>
                <c:pt idx="12">
                  <c:v>15</c:v>
                </c:pt>
                <c:pt idx="13">
                  <c:v>14</c:v>
                </c:pt>
                <c:pt idx="14">
                  <c:v>4</c:v>
                </c:pt>
                <c:pt idx="15">
                  <c:v>14</c:v>
                </c:pt>
                <c:pt idx="16">
                  <c:v>10</c:v>
                </c:pt>
                <c:pt idx="17">
                  <c:v>14</c:v>
                </c:pt>
                <c:pt idx="18">
                  <c:v>18</c:v>
                </c:pt>
                <c:pt idx="19">
                  <c:v>1</c:v>
                </c:pt>
                <c:pt idx="20">
                  <c:v>6</c:v>
                </c:pt>
                <c:pt idx="21">
                  <c:v>2</c:v>
                </c:pt>
                <c:pt idx="22">
                  <c:v>8</c:v>
                </c:pt>
                <c:pt idx="23">
                  <c:v>4</c:v>
                </c:pt>
                <c:pt idx="24">
                  <c:v>12</c:v>
                </c:pt>
                <c:pt idx="25">
                  <c:v>11</c:v>
                </c:pt>
                <c:pt idx="26">
                  <c:v>12</c:v>
                </c:pt>
                <c:pt idx="27">
                  <c:v>13</c:v>
                </c:pt>
                <c:pt idx="28">
                  <c:v>5</c:v>
                </c:pt>
                <c:pt idx="29">
                  <c:v>9</c:v>
                </c:pt>
                <c:pt idx="30">
                  <c:v>10</c:v>
                </c:pt>
                <c:pt idx="31">
                  <c:v>6</c:v>
                </c:pt>
                <c:pt idx="32">
                  <c:v>18</c:v>
                </c:pt>
                <c:pt idx="33">
                  <c:v>3</c:v>
                </c:pt>
                <c:pt idx="34">
                  <c:v>11</c:v>
                </c:pt>
                <c:pt idx="35">
                  <c:v>9</c:v>
                </c:pt>
                <c:pt idx="36">
                  <c:v>15</c:v>
                </c:pt>
                <c:pt idx="37">
                  <c:v>10</c:v>
                </c:pt>
                <c:pt idx="38">
                  <c:v>3</c:v>
                </c:pt>
                <c:pt idx="39">
                  <c:v>12</c:v>
                </c:pt>
                <c:pt idx="40">
                  <c:v>12</c:v>
                </c:pt>
                <c:pt idx="41">
                  <c:v>10</c:v>
                </c:pt>
                <c:pt idx="42">
                  <c:v>7</c:v>
                </c:pt>
                <c:pt idx="43">
                  <c:v>18</c:v>
                </c:pt>
                <c:pt idx="44">
                  <c:v>3</c:v>
                </c:pt>
                <c:pt idx="45">
                  <c:v>17</c:v>
                </c:pt>
                <c:pt idx="46">
                  <c:v>10</c:v>
                </c:pt>
                <c:pt idx="47">
                  <c:v>5</c:v>
                </c:pt>
                <c:pt idx="48">
                  <c:v>10</c:v>
                </c:pt>
                <c:pt idx="49">
                  <c:v>2</c:v>
                </c:pt>
                <c:pt idx="50">
                  <c:v>12</c:v>
                </c:pt>
                <c:pt idx="51">
                  <c:v>3</c:v>
                </c:pt>
                <c:pt idx="52">
                  <c:v>4</c:v>
                </c:pt>
                <c:pt idx="53">
                  <c:v>12</c:v>
                </c:pt>
                <c:pt idx="54">
                  <c:v>18</c:v>
                </c:pt>
                <c:pt idx="55">
                  <c:v>5</c:v>
                </c:pt>
                <c:pt idx="56">
                  <c:v>6</c:v>
                </c:pt>
                <c:pt idx="57">
                  <c:v>5</c:v>
                </c:pt>
                <c:pt idx="58">
                  <c:v>4</c:v>
                </c:pt>
                <c:pt idx="59">
                  <c:v>1</c:v>
                </c:pt>
                <c:pt idx="60">
                  <c:v>13</c:v>
                </c:pt>
                <c:pt idx="61">
                  <c:v>12</c:v>
                </c:pt>
                <c:pt idx="62">
                  <c:v>9</c:v>
                </c:pt>
                <c:pt idx="63">
                  <c:v>5</c:v>
                </c:pt>
                <c:pt idx="64">
                  <c:v>11</c:v>
                </c:pt>
                <c:pt idx="65">
                  <c:v>13</c:v>
                </c:pt>
                <c:pt idx="66">
                  <c:v>2</c:v>
                </c:pt>
                <c:pt idx="67">
                  <c:v>7</c:v>
                </c:pt>
                <c:pt idx="68">
                  <c:v>13</c:v>
                </c:pt>
                <c:pt idx="69">
                  <c:v>7</c:v>
                </c:pt>
                <c:pt idx="70">
                  <c:v>2</c:v>
                </c:pt>
                <c:pt idx="71">
                  <c:v>18</c:v>
                </c:pt>
                <c:pt idx="72">
                  <c:v>6</c:v>
                </c:pt>
                <c:pt idx="73">
                  <c:v>1</c:v>
                </c:pt>
                <c:pt idx="74">
                  <c:v>15</c:v>
                </c:pt>
                <c:pt idx="75">
                  <c:v>2</c:v>
                </c:pt>
                <c:pt idx="76">
                  <c:v>4</c:v>
                </c:pt>
                <c:pt idx="77">
                  <c:v>17</c:v>
                </c:pt>
                <c:pt idx="78">
                  <c:v>18</c:v>
                </c:pt>
                <c:pt idx="79">
                  <c:v>12</c:v>
                </c:pt>
                <c:pt idx="80">
                  <c:v>6</c:v>
                </c:pt>
                <c:pt idx="81">
                  <c:v>3</c:v>
                </c:pt>
                <c:pt idx="82">
                  <c:v>4</c:v>
                </c:pt>
                <c:pt idx="83">
                  <c:v>4</c:v>
                </c:pt>
                <c:pt idx="84">
                  <c:v>15</c:v>
                </c:pt>
                <c:pt idx="85">
                  <c:v>9</c:v>
                </c:pt>
                <c:pt idx="86">
                  <c:v>13</c:v>
                </c:pt>
                <c:pt idx="87">
                  <c:v>7</c:v>
                </c:pt>
                <c:pt idx="88">
                  <c:v>2</c:v>
                </c:pt>
                <c:pt idx="89">
                  <c:v>5</c:v>
                </c:pt>
                <c:pt idx="90">
                  <c:v>14</c:v>
                </c:pt>
                <c:pt idx="91">
                  <c:v>7</c:v>
                </c:pt>
                <c:pt idx="92">
                  <c:v>15</c:v>
                </c:pt>
                <c:pt idx="93">
                  <c:v>3</c:v>
                </c:pt>
                <c:pt idx="94">
                  <c:v>9</c:v>
                </c:pt>
                <c:pt idx="95">
                  <c:v>12</c:v>
                </c:pt>
                <c:pt idx="96">
                  <c:v>1</c:v>
                </c:pt>
                <c:pt idx="97">
                  <c:v>3</c:v>
                </c:pt>
                <c:pt idx="98">
                  <c:v>7</c:v>
                </c:pt>
                <c:pt idx="99">
                  <c:v>3</c:v>
                </c:pt>
                <c:pt idx="100">
                  <c:v>7</c:v>
                </c:pt>
                <c:pt idx="101">
                  <c:v>2</c:v>
                </c:pt>
                <c:pt idx="102">
                  <c:v>11</c:v>
                </c:pt>
                <c:pt idx="103">
                  <c:v>4</c:v>
                </c:pt>
                <c:pt idx="104">
                  <c:v>11</c:v>
                </c:pt>
                <c:pt idx="105">
                  <c:v>3</c:v>
                </c:pt>
                <c:pt idx="106">
                  <c:v>7</c:v>
                </c:pt>
                <c:pt idx="107">
                  <c:v>8</c:v>
                </c:pt>
                <c:pt idx="108">
                  <c:v>9</c:v>
                </c:pt>
                <c:pt idx="109">
                  <c:v>1</c:v>
                </c:pt>
                <c:pt idx="110">
                  <c:v>6</c:v>
                </c:pt>
                <c:pt idx="111">
                  <c:v>8</c:v>
                </c:pt>
                <c:pt idx="112">
                  <c:v>5</c:v>
                </c:pt>
                <c:pt idx="113">
                  <c:v>17</c:v>
                </c:pt>
                <c:pt idx="114">
                  <c:v>8</c:v>
                </c:pt>
                <c:pt idx="115">
                  <c:v>14</c:v>
                </c:pt>
                <c:pt idx="116">
                  <c:v>7</c:v>
                </c:pt>
                <c:pt idx="117">
                  <c:v>1</c:v>
                </c:pt>
                <c:pt idx="118">
                  <c:v>1</c:v>
                </c:pt>
                <c:pt idx="119">
                  <c:v>13</c:v>
                </c:pt>
                <c:pt idx="120">
                  <c:v>15</c:v>
                </c:pt>
                <c:pt idx="121">
                  <c:v>8</c:v>
                </c:pt>
                <c:pt idx="122">
                  <c:v>13</c:v>
                </c:pt>
                <c:pt idx="123">
                  <c:v>6</c:v>
                </c:pt>
                <c:pt idx="124">
                  <c:v>2</c:v>
                </c:pt>
                <c:pt idx="125">
                  <c:v>12</c:v>
                </c:pt>
                <c:pt idx="126">
                  <c:v>14</c:v>
                </c:pt>
                <c:pt idx="127">
                  <c:v>14</c:v>
                </c:pt>
                <c:pt idx="128">
                  <c:v>11</c:v>
                </c:pt>
                <c:pt idx="129">
                  <c:v>11</c:v>
                </c:pt>
                <c:pt idx="130">
                  <c:v>18</c:v>
                </c:pt>
                <c:pt idx="131">
                  <c:v>17</c:v>
                </c:pt>
                <c:pt idx="132">
                  <c:v>13</c:v>
                </c:pt>
                <c:pt idx="133">
                  <c:v>11</c:v>
                </c:pt>
                <c:pt idx="134">
                  <c:v>12</c:v>
                </c:pt>
                <c:pt idx="135">
                  <c:v>4</c:v>
                </c:pt>
                <c:pt idx="136">
                  <c:v>1</c:v>
                </c:pt>
                <c:pt idx="137">
                  <c:v>18</c:v>
                </c:pt>
                <c:pt idx="138">
                  <c:v>1</c:v>
                </c:pt>
                <c:pt idx="139">
                  <c:v>2</c:v>
                </c:pt>
                <c:pt idx="140">
                  <c:v>10</c:v>
                </c:pt>
                <c:pt idx="141">
                  <c:v>6</c:v>
                </c:pt>
                <c:pt idx="142">
                  <c:v>1</c:v>
                </c:pt>
                <c:pt idx="143">
                  <c:v>4</c:v>
                </c:pt>
                <c:pt idx="144">
                  <c:v>16</c:v>
                </c:pt>
                <c:pt idx="145">
                  <c:v>18</c:v>
                </c:pt>
                <c:pt idx="146">
                  <c:v>5</c:v>
                </c:pt>
                <c:pt idx="147">
                  <c:v>3</c:v>
                </c:pt>
                <c:pt idx="148">
                  <c:v>8</c:v>
                </c:pt>
                <c:pt idx="149">
                  <c:v>1</c:v>
                </c:pt>
                <c:pt idx="150">
                  <c:v>8</c:v>
                </c:pt>
                <c:pt idx="151">
                  <c:v>6</c:v>
                </c:pt>
                <c:pt idx="152">
                  <c:v>13</c:v>
                </c:pt>
                <c:pt idx="153">
                  <c:v>16</c:v>
                </c:pt>
                <c:pt idx="154">
                  <c:v>13</c:v>
                </c:pt>
                <c:pt idx="155">
                  <c:v>9</c:v>
                </c:pt>
                <c:pt idx="156">
                  <c:v>10</c:v>
                </c:pt>
                <c:pt idx="157">
                  <c:v>11</c:v>
                </c:pt>
                <c:pt idx="158">
                  <c:v>12</c:v>
                </c:pt>
                <c:pt idx="159">
                  <c:v>9</c:v>
                </c:pt>
                <c:pt idx="160">
                  <c:v>1</c:v>
                </c:pt>
                <c:pt idx="161">
                  <c:v>14</c:v>
                </c:pt>
                <c:pt idx="162">
                  <c:v>18</c:v>
                </c:pt>
                <c:pt idx="163">
                  <c:v>6</c:v>
                </c:pt>
                <c:pt idx="164">
                  <c:v>18</c:v>
                </c:pt>
                <c:pt idx="165">
                  <c:v>8</c:v>
                </c:pt>
                <c:pt idx="166">
                  <c:v>12</c:v>
                </c:pt>
                <c:pt idx="167">
                  <c:v>10</c:v>
                </c:pt>
                <c:pt idx="168">
                  <c:v>3</c:v>
                </c:pt>
                <c:pt idx="169">
                  <c:v>17</c:v>
                </c:pt>
                <c:pt idx="170">
                  <c:v>5</c:v>
                </c:pt>
                <c:pt idx="171">
                  <c:v>4</c:v>
                </c:pt>
              </c:numCache>
            </c:numRef>
          </c:val>
          <c:smooth val="0"/>
          <c:extLst>
            <c:ext xmlns:c16="http://schemas.microsoft.com/office/drawing/2014/chart" uri="{C3380CC4-5D6E-409C-BE32-E72D297353CC}">
              <c16:uniqueId val="{00000007-A72E-4693-A10D-39A25AE2C48A}"/>
            </c:ext>
          </c:extLst>
        </c:ser>
        <c:ser>
          <c:idx val="8"/>
          <c:order val="8"/>
          <c:tx>
            <c:strRef>
              <c:f>Sheet5!$M$1</c:f>
              <c:strCache>
                <c:ptCount val="1"/>
                <c:pt idx="0">
                  <c:v>Rank of F_lambda9</c:v>
                </c:pt>
              </c:strCache>
            </c:strRef>
          </c:tx>
          <c:spPr>
            <a:ln w="19050" cap="rnd">
              <a:solidFill>
                <a:schemeClr val="accent3">
                  <a:lumMod val="6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Sheet5!$M$2:$M$173</c:f>
              <c:numCache>
                <c:formatCode>General</c:formatCode>
                <c:ptCount val="172"/>
                <c:pt idx="0">
                  <c:v>19</c:v>
                </c:pt>
                <c:pt idx="1">
                  <c:v>19</c:v>
                </c:pt>
                <c:pt idx="2">
                  <c:v>18</c:v>
                </c:pt>
                <c:pt idx="3">
                  <c:v>17</c:v>
                </c:pt>
                <c:pt idx="4">
                  <c:v>18</c:v>
                </c:pt>
                <c:pt idx="5">
                  <c:v>1</c:v>
                </c:pt>
                <c:pt idx="6">
                  <c:v>4</c:v>
                </c:pt>
                <c:pt idx="7">
                  <c:v>9</c:v>
                </c:pt>
                <c:pt idx="8">
                  <c:v>12</c:v>
                </c:pt>
                <c:pt idx="9">
                  <c:v>2</c:v>
                </c:pt>
                <c:pt idx="10">
                  <c:v>8</c:v>
                </c:pt>
                <c:pt idx="11">
                  <c:v>1</c:v>
                </c:pt>
                <c:pt idx="12">
                  <c:v>5</c:v>
                </c:pt>
                <c:pt idx="13">
                  <c:v>19</c:v>
                </c:pt>
                <c:pt idx="14">
                  <c:v>2</c:v>
                </c:pt>
                <c:pt idx="15">
                  <c:v>5</c:v>
                </c:pt>
                <c:pt idx="16">
                  <c:v>12</c:v>
                </c:pt>
                <c:pt idx="17">
                  <c:v>3</c:v>
                </c:pt>
                <c:pt idx="18">
                  <c:v>10</c:v>
                </c:pt>
                <c:pt idx="19">
                  <c:v>4</c:v>
                </c:pt>
                <c:pt idx="20">
                  <c:v>18</c:v>
                </c:pt>
                <c:pt idx="21">
                  <c:v>11</c:v>
                </c:pt>
                <c:pt idx="22">
                  <c:v>5</c:v>
                </c:pt>
                <c:pt idx="23">
                  <c:v>19</c:v>
                </c:pt>
                <c:pt idx="24">
                  <c:v>8</c:v>
                </c:pt>
                <c:pt idx="25">
                  <c:v>19</c:v>
                </c:pt>
                <c:pt idx="26">
                  <c:v>14</c:v>
                </c:pt>
                <c:pt idx="27">
                  <c:v>5</c:v>
                </c:pt>
                <c:pt idx="28">
                  <c:v>12</c:v>
                </c:pt>
                <c:pt idx="29">
                  <c:v>4</c:v>
                </c:pt>
                <c:pt idx="30">
                  <c:v>19</c:v>
                </c:pt>
                <c:pt idx="31">
                  <c:v>1</c:v>
                </c:pt>
                <c:pt idx="32">
                  <c:v>17</c:v>
                </c:pt>
                <c:pt idx="33">
                  <c:v>19</c:v>
                </c:pt>
                <c:pt idx="34">
                  <c:v>18</c:v>
                </c:pt>
                <c:pt idx="35">
                  <c:v>16</c:v>
                </c:pt>
                <c:pt idx="36">
                  <c:v>2</c:v>
                </c:pt>
                <c:pt idx="37">
                  <c:v>7</c:v>
                </c:pt>
                <c:pt idx="38">
                  <c:v>18</c:v>
                </c:pt>
                <c:pt idx="39">
                  <c:v>17</c:v>
                </c:pt>
                <c:pt idx="40">
                  <c:v>18</c:v>
                </c:pt>
                <c:pt idx="41">
                  <c:v>17</c:v>
                </c:pt>
                <c:pt idx="42">
                  <c:v>11</c:v>
                </c:pt>
                <c:pt idx="43">
                  <c:v>1</c:v>
                </c:pt>
                <c:pt idx="44">
                  <c:v>15</c:v>
                </c:pt>
                <c:pt idx="45">
                  <c:v>9</c:v>
                </c:pt>
                <c:pt idx="46">
                  <c:v>12</c:v>
                </c:pt>
                <c:pt idx="47">
                  <c:v>12</c:v>
                </c:pt>
                <c:pt idx="48">
                  <c:v>3</c:v>
                </c:pt>
                <c:pt idx="49">
                  <c:v>12</c:v>
                </c:pt>
                <c:pt idx="50">
                  <c:v>8</c:v>
                </c:pt>
                <c:pt idx="51">
                  <c:v>6</c:v>
                </c:pt>
                <c:pt idx="52">
                  <c:v>7</c:v>
                </c:pt>
                <c:pt idx="53">
                  <c:v>15</c:v>
                </c:pt>
                <c:pt idx="54">
                  <c:v>17</c:v>
                </c:pt>
                <c:pt idx="55">
                  <c:v>3</c:v>
                </c:pt>
                <c:pt idx="56">
                  <c:v>7</c:v>
                </c:pt>
                <c:pt idx="57">
                  <c:v>10</c:v>
                </c:pt>
                <c:pt idx="58">
                  <c:v>5</c:v>
                </c:pt>
                <c:pt idx="59">
                  <c:v>8</c:v>
                </c:pt>
                <c:pt idx="60">
                  <c:v>8</c:v>
                </c:pt>
                <c:pt idx="61">
                  <c:v>16</c:v>
                </c:pt>
                <c:pt idx="62">
                  <c:v>13</c:v>
                </c:pt>
                <c:pt idx="63">
                  <c:v>16</c:v>
                </c:pt>
                <c:pt idx="64">
                  <c:v>3</c:v>
                </c:pt>
                <c:pt idx="65">
                  <c:v>11</c:v>
                </c:pt>
                <c:pt idx="66">
                  <c:v>8</c:v>
                </c:pt>
                <c:pt idx="67">
                  <c:v>17</c:v>
                </c:pt>
                <c:pt idx="68">
                  <c:v>14</c:v>
                </c:pt>
                <c:pt idx="69">
                  <c:v>15</c:v>
                </c:pt>
                <c:pt idx="70">
                  <c:v>15</c:v>
                </c:pt>
                <c:pt idx="71">
                  <c:v>17</c:v>
                </c:pt>
                <c:pt idx="72">
                  <c:v>18</c:v>
                </c:pt>
                <c:pt idx="73">
                  <c:v>3</c:v>
                </c:pt>
                <c:pt idx="74">
                  <c:v>13</c:v>
                </c:pt>
                <c:pt idx="75">
                  <c:v>5</c:v>
                </c:pt>
                <c:pt idx="76">
                  <c:v>19</c:v>
                </c:pt>
                <c:pt idx="77">
                  <c:v>7</c:v>
                </c:pt>
                <c:pt idx="78">
                  <c:v>8</c:v>
                </c:pt>
                <c:pt idx="79">
                  <c:v>14</c:v>
                </c:pt>
                <c:pt idx="80">
                  <c:v>14</c:v>
                </c:pt>
                <c:pt idx="81">
                  <c:v>16</c:v>
                </c:pt>
                <c:pt idx="82">
                  <c:v>16</c:v>
                </c:pt>
                <c:pt idx="83">
                  <c:v>12</c:v>
                </c:pt>
                <c:pt idx="84">
                  <c:v>1</c:v>
                </c:pt>
                <c:pt idx="85">
                  <c:v>4</c:v>
                </c:pt>
                <c:pt idx="86">
                  <c:v>7</c:v>
                </c:pt>
                <c:pt idx="87">
                  <c:v>19</c:v>
                </c:pt>
                <c:pt idx="88">
                  <c:v>4</c:v>
                </c:pt>
                <c:pt idx="89">
                  <c:v>9</c:v>
                </c:pt>
                <c:pt idx="90">
                  <c:v>9</c:v>
                </c:pt>
                <c:pt idx="91">
                  <c:v>14</c:v>
                </c:pt>
                <c:pt idx="92">
                  <c:v>10</c:v>
                </c:pt>
                <c:pt idx="93">
                  <c:v>15</c:v>
                </c:pt>
                <c:pt idx="94">
                  <c:v>11</c:v>
                </c:pt>
                <c:pt idx="95">
                  <c:v>11</c:v>
                </c:pt>
                <c:pt idx="96">
                  <c:v>14</c:v>
                </c:pt>
                <c:pt idx="97">
                  <c:v>1</c:v>
                </c:pt>
                <c:pt idx="98">
                  <c:v>2</c:v>
                </c:pt>
                <c:pt idx="99">
                  <c:v>2</c:v>
                </c:pt>
                <c:pt idx="100">
                  <c:v>15</c:v>
                </c:pt>
                <c:pt idx="101">
                  <c:v>17</c:v>
                </c:pt>
                <c:pt idx="102">
                  <c:v>9</c:v>
                </c:pt>
                <c:pt idx="103">
                  <c:v>17</c:v>
                </c:pt>
                <c:pt idx="104">
                  <c:v>13</c:v>
                </c:pt>
                <c:pt idx="105">
                  <c:v>17</c:v>
                </c:pt>
                <c:pt idx="106">
                  <c:v>14</c:v>
                </c:pt>
                <c:pt idx="107">
                  <c:v>16</c:v>
                </c:pt>
                <c:pt idx="108">
                  <c:v>19</c:v>
                </c:pt>
                <c:pt idx="109">
                  <c:v>7</c:v>
                </c:pt>
                <c:pt idx="110">
                  <c:v>8</c:v>
                </c:pt>
                <c:pt idx="111">
                  <c:v>7</c:v>
                </c:pt>
                <c:pt idx="112">
                  <c:v>4</c:v>
                </c:pt>
                <c:pt idx="113">
                  <c:v>14</c:v>
                </c:pt>
                <c:pt idx="114">
                  <c:v>9</c:v>
                </c:pt>
                <c:pt idx="115">
                  <c:v>4</c:v>
                </c:pt>
                <c:pt idx="116">
                  <c:v>12</c:v>
                </c:pt>
                <c:pt idx="117">
                  <c:v>13</c:v>
                </c:pt>
                <c:pt idx="118">
                  <c:v>2</c:v>
                </c:pt>
                <c:pt idx="119">
                  <c:v>11</c:v>
                </c:pt>
                <c:pt idx="120">
                  <c:v>17</c:v>
                </c:pt>
                <c:pt idx="121">
                  <c:v>5</c:v>
                </c:pt>
                <c:pt idx="122">
                  <c:v>2</c:v>
                </c:pt>
                <c:pt idx="123">
                  <c:v>15</c:v>
                </c:pt>
                <c:pt idx="124">
                  <c:v>5</c:v>
                </c:pt>
                <c:pt idx="125">
                  <c:v>14</c:v>
                </c:pt>
                <c:pt idx="126">
                  <c:v>6</c:v>
                </c:pt>
                <c:pt idx="127">
                  <c:v>5</c:v>
                </c:pt>
                <c:pt idx="128">
                  <c:v>13</c:v>
                </c:pt>
                <c:pt idx="129">
                  <c:v>6</c:v>
                </c:pt>
                <c:pt idx="130">
                  <c:v>15</c:v>
                </c:pt>
                <c:pt idx="131">
                  <c:v>11</c:v>
                </c:pt>
                <c:pt idx="132">
                  <c:v>11</c:v>
                </c:pt>
                <c:pt idx="133">
                  <c:v>5</c:v>
                </c:pt>
                <c:pt idx="134">
                  <c:v>5</c:v>
                </c:pt>
                <c:pt idx="135">
                  <c:v>16</c:v>
                </c:pt>
                <c:pt idx="136">
                  <c:v>3</c:v>
                </c:pt>
                <c:pt idx="137">
                  <c:v>12</c:v>
                </c:pt>
                <c:pt idx="138">
                  <c:v>7</c:v>
                </c:pt>
                <c:pt idx="139">
                  <c:v>4</c:v>
                </c:pt>
                <c:pt idx="140">
                  <c:v>4</c:v>
                </c:pt>
                <c:pt idx="141">
                  <c:v>12</c:v>
                </c:pt>
                <c:pt idx="142">
                  <c:v>9</c:v>
                </c:pt>
                <c:pt idx="143">
                  <c:v>14</c:v>
                </c:pt>
                <c:pt idx="144">
                  <c:v>6</c:v>
                </c:pt>
                <c:pt idx="145">
                  <c:v>13</c:v>
                </c:pt>
                <c:pt idx="146">
                  <c:v>11</c:v>
                </c:pt>
                <c:pt idx="147">
                  <c:v>4</c:v>
                </c:pt>
                <c:pt idx="148">
                  <c:v>19</c:v>
                </c:pt>
                <c:pt idx="149">
                  <c:v>11</c:v>
                </c:pt>
                <c:pt idx="150">
                  <c:v>15</c:v>
                </c:pt>
                <c:pt idx="151">
                  <c:v>10</c:v>
                </c:pt>
                <c:pt idx="152">
                  <c:v>12</c:v>
                </c:pt>
                <c:pt idx="153">
                  <c:v>9</c:v>
                </c:pt>
                <c:pt idx="154">
                  <c:v>3</c:v>
                </c:pt>
                <c:pt idx="155">
                  <c:v>5</c:v>
                </c:pt>
                <c:pt idx="156">
                  <c:v>9</c:v>
                </c:pt>
                <c:pt idx="157">
                  <c:v>1</c:v>
                </c:pt>
                <c:pt idx="158">
                  <c:v>3</c:v>
                </c:pt>
                <c:pt idx="159">
                  <c:v>13</c:v>
                </c:pt>
                <c:pt idx="160">
                  <c:v>3</c:v>
                </c:pt>
                <c:pt idx="161">
                  <c:v>10</c:v>
                </c:pt>
                <c:pt idx="162">
                  <c:v>8</c:v>
                </c:pt>
                <c:pt idx="163">
                  <c:v>2</c:v>
                </c:pt>
                <c:pt idx="164">
                  <c:v>14</c:v>
                </c:pt>
                <c:pt idx="165">
                  <c:v>18</c:v>
                </c:pt>
                <c:pt idx="166">
                  <c:v>16</c:v>
                </c:pt>
                <c:pt idx="167">
                  <c:v>2</c:v>
                </c:pt>
                <c:pt idx="168">
                  <c:v>1</c:v>
                </c:pt>
                <c:pt idx="169">
                  <c:v>9</c:v>
                </c:pt>
                <c:pt idx="170">
                  <c:v>15</c:v>
                </c:pt>
                <c:pt idx="171">
                  <c:v>5</c:v>
                </c:pt>
              </c:numCache>
            </c:numRef>
          </c:val>
          <c:smooth val="0"/>
          <c:extLst>
            <c:ext xmlns:c16="http://schemas.microsoft.com/office/drawing/2014/chart" uri="{C3380CC4-5D6E-409C-BE32-E72D297353CC}">
              <c16:uniqueId val="{00000008-A72E-4693-A10D-39A25AE2C48A}"/>
            </c:ext>
          </c:extLst>
        </c:ser>
        <c:ser>
          <c:idx val="9"/>
          <c:order val="9"/>
          <c:tx>
            <c:strRef>
              <c:f>Sheet5!$N$1</c:f>
              <c:strCache>
                <c:ptCount val="1"/>
                <c:pt idx="0">
                  <c:v>Rank of F_lambda10</c:v>
                </c:pt>
              </c:strCache>
            </c:strRef>
          </c:tx>
          <c:spPr>
            <a:ln w="19050" cap="rnd">
              <a:solidFill>
                <a:schemeClr val="accent4">
                  <a:lumMod val="6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Sheet5!$N$2:$N$173</c:f>
              <c:numCache>
                <c:formatCode>General</c:formatCode>
                <c:ptCount val="172"/>
                <c:pt idx="0">
                  <c:v>13</c:v>
                </c:pt>
                <c:pt idx="1">
                  <c:v>14</c:v>
                </c:pt>
                <c:pt idx="2">
                  <c:v>16</c:v>
                </c:pt>
                <c:pt idx="3">
                  <c:v>19</c:v>
                </c:pt>
                <c:pt idx="4">
                  <c:v>15</c:v>
                </c:pt>
                <c:pt idx="5">
                  <c:v>4</c:v>
                </c:pt>
                <c:pt idx="6">
                  <c:v>2</c:v>
                </c:pt>
                <c:pt idx="7">
                  <c:v>8</c:v>
                </c:pt>
                <c:pt idx="8">
                  <c:v>18</c:v>
                </c:pt>
                <c:pt idx="9">
                  <c:v>19</c:v>
                </c:pt>
                <c:pt idx="10">
                  <c:v>19</c:v>
                </c:pt>
                <c:pt idx="11">
                  <c:v>19</c:v>
                </c:pt>
                <c:pt idx="12">
                  <c:v>19</c:v>
                </c:pt>
                <c:pt idx="13">
                  <c:v>16</c:v>
                </c:pt>
                <c:pt idx="14">
                  <c:v>18</c:v>
                </c:pt>
                <c:pt idx="15">
                  <c:v>18</c:v>
                </c:pt>
                <c:pt idx="16">
                  <c:v>19</c:v>
                </c:pt>
                <c:pt idx="17">
                  <c:v>18</c:v>
                </c:pt>
                <c:pt idx="18">
                  <c:v>17</c:v>
                </c:pt>
                <c:pt idx="19">
                  <c:v>9</c:v>
                </c:pt>
                <c:pt idx="20">
                  <c:v>16</c:v>
                </c:pt>
                <c:pt idx="21">
                  <c:v>18</c:v>
                </c:pt>
                <c:pt idx="22">
                  <c:v>17</c:v>
                </c:pt>
                <c:pt idx="23">
                  <c:v>12</c:v>
                </c:pt>
                <c:pt idx="24">
                  <c:v>2</c:v>
                </c:pt>
                <c:pt idx="25">
                  <c:v>9</c:v>
                </c:pt>
                <c:pt idx="26">
                  <c:v>7</c:v>
                </c:pt>
                <c:pt idx="27">
                  <c:v>6</c:v>
                </c:pt>
                <c:pt idx="28">
                  <c:v>2</c:v>
                </c:pt>
                <c:pt idx="29">
                  <c:v>15</c:v>
                </c:pt>
                <c:pt idx="30">
                  <c:v>15</c:v>
                </c:pt>
                <c:pt idx="31">
                  <c:v>15</c:v>
                </c:pt>
                <c:pt idx="32">
                  <c:v>2</c:v>
                </c:pt>
                <c:pt idx="33">
                  <c:v>12</c:v>
                </c:pt>
                <c:pt idx="34">
                  <c:v>15</c:v>
                </c:pt>
                <c:pt idx="35">
                  <c:v>8</c:v>
                </c:pt>
                <c:pt idx="36">
                  <c:v>16</c:v>
                </c:pt>
                <c:pt idx="37">
                  <c:v>2</c:v>
                </c:pt>
                <c:pt idx="38">
                  <c:v>10</c:v>
                </c:pt>
                <c:pt idx="39">
                  <c:v>16</c:v>
                </c:pt>
                <c:pt idx="40">
                  <c:v>10</c:v>
                </c:pt>
                <c:pt idx="41">
                  <c:v>11</c:v>
                </c:pt>
                <c:pt idx="42">
                  <c:v>9</c:v>
                </c:pt>
                <c:pt idx="43">
                  <c:v>4</c:v>
                </c:pt>
                <c:pt idx="44">
                  <c:v>7</c:v>
                </c:pt>
                <c:pt idx="45">
                  <c:v>16</c:v>
                </c:pt>
                <c:pt idx="46">
                  <c:v>17</c:v>
                </c:pt>
                <c:pt idx="47">
                  <c:v>17</c:v>
                </c:pt>
                <c:pt idx="48">
                  <c:v>17</c:v>
                </c:pt>
                <c:pt idx="49">
                  <c:v>18</c:v>
                </c:pt>
                <c:pt idx="50">
                  <c:v>15</c:v>
                </c:pt>
                <c:pt idx="51">
                  <c:v>1</c:v>
                </c:pt>
                <c:pt idx="52">
                  <c:v>8</c:v>
                </c:pt>
                <c:pt idx="53">
                  <c:v>18</c:v>
                </c:pt>
                <c:pt idx="54">
                  <c:v>15</c:v>
                </c:pt>
                <c:pt idx="55">
                  <c:v>6</c:v>
                </c:pt>
                <c:pt idx="56">
                  <c:v>8</c:v>
                </c:pt>
                <c:pt idx="57">
                  <c:v>8</c:v>
                </c:pt>
                <c:pt idx="58">
                  <c:v>6</c:v>
                </c:pt>
                <c:pt idx="59">
                  <c:v>13</c:v>
                </c:pt>
                <c:pt idx="60">
                  <c:v>12</c:v>
                </c:pt>
                <c:pt idx="61">
                  <c:v>17</c:v>
                </c:pt>
                <c:pt idx="62">
                  <c:v>18</c:v>
                </c:pt>
                <c:pt idx="63">
                  <c:v>15</c:v>
                </c:pt>
                <c:pt idx="64">
                  <c:v>8</c:v>
                </c:pt>
                <c:pt idx="65">
                  <c:v>3</c:v>
                </c:pt>
                <c:pt idx="66">
                  <c:v>9</c:v>
                </c:pt>
                <c:pt idx="67">
                  <c:v>5</c:v>
                </c:pt>
                <c:pt idx="68">
                  <c:v>10</c:v>
                </c:pt>
                <c:pt idx="69">
                  <c:v>12</c:v>
                </c:pt>
                <c:pt idx="70">
                  <c:v>12</c:v>
                </c:pt>
                <c:pt idx="71">
                  <c:v>14</c:v>
                </c:pt>
                <c:pt idx="72">
                  <c:v>7</c:v>
                </c:pt>
                <c:pt idx="73">
                  <c:v>5</c:v>
                </c:pt>
                <c:pt idx="74">
                  <c:v>17</c:v>
                </c:pt>
                <c:pt idx="75">
                  <c:v>18</c:v>
                </c:pt>
                <c:pt idx="76">
                  <c:v>9</c:v>
                </c:pt>
                <c:pt idx="77">
                  <c:v>10</c:v>
                </c:pt>
                <c:pt idx="78">
                  <c:v>6</c:v>
                </c:pt>
                <c:pt idx="79">
                  <c:v>5</c:v>
                </c:pt>
                <c:pt idx="80">
                  <c:v>3</c:v>
                </c:pt>
                <c:pt idx="81">
                  <c:v>13</c:v>
                </c:pt>
                <c:pt idx="82">
                  <c:v>17</c:v>
                </c:pt>
                <c:pt idx="83">
                  <c:v>18</c:v>
                </c:pt>
                <c:pt idx="84">
                  <c:v>19</c:v>
                </c:pt>
                <c:pt idx="85">
                  <c:v>18</c:v>
                </c:pt>
                <c:pt idx="86">
                  <c:v>3</c:v>
                </c:pt>
                <c:pt idx="87">
                  <c:v>6</c:v>
                </c:pt>
                <c:pt idx="88">
                  <c:v>5</c:v>
                </c:pt>
                <c:pt idx="89">
                  <c:v>13</c:v>
                </c:pt>
                <c:pt idx="90">
                  <c:v>12</c:v>
                </c:pt>
                <c:pt idx="91">
                  <c:v>17</c:v>
                </c:pt>
                <c:pt idx="92">
                  <c:v>13</c:v>
                </c:pt>
                <c:pt idx="93">
                  <c:v>4</c:v>
                </c:pt>
                <c:pt idx="94">
                  <c:v>12</c:v>
                </c:pt>
                <c:pt idx="95">
                  <c:v>17</c:v>
                </c:pt>
                <c:pt idx="96">
                  <c:v>17</c:v>
                </c:pt>
                <c:pt idx="97">
                  <c:v>18</c:v>
                </c:pt>
                <c:pt idx="98">
                  <c:v>18</c:v>
                </c:pt>
                <c:pt idx="99">
                  <c:v>16</c:v>
                </c:pt>
                <c:pt idx="100">
                  <c:v>19</c:v>
                </c:pt>
                <c:pt idx="101">
                  <c:v>19</c:v>
                </c:pt>
                <c:pt idx="102">
                  <c:v>14</c:v>
                </c:pt>
                <c:pt idx="103">
                  <c:v>8</c:v>
                </c:pt>
                <c:pt idx="104">
                  <c:v>3</c:v>
                </c:pt>
                <c:pt idx="105">
                  <c:v>11</c:v>
                </c:pt>
                <c:pt idx="106">
                  <c:v>9</c:v>
                </c:pt>
                <c:pt idx="107">
                  <c:v>9</c:v>
                </c:pt>
                <c:pt idx="108">
                  <c:v>10</c:v>
                </c:pt>
                <c:pt idx="109">
                  <c:v>9</c:v>
                </c:pt>
                <c:pt idx="110">
                  <c:v>9</c:v>
                </c:pt>
                <c:pt idx="111">
                  <c:v>4</c:v>
                </c:pt>
                <c:pt idx="112">
                  <c:v>1</c:v>
                </c:pt>
                <c:pt idx="113">
                  <c:v>19</c:v>
                </c:pt>
                <c:pt idx="114">
                  <c:v>12</c:v>
                </c:pt>
                <c:pt idx="115">
                  <c:v>5</c:v>
                </c:pt>
                <c:pt idx="116">
                  <c:v>2</c:v>
                </c:pt>
                <c:pt idx="117">
                  <c:v>5</c:v>
                </c:pt>
                <c:pt idx="118">
                  <c:v>15</c:v>
                </c:pt>
                <c:pt idx="119">
                  <c:v>12</c:v>
                </c:pt>
                <c:pt idx="120">
                  <c:v>5</c:v>
                </c:pt>
                <c:pt idx="121">
                  <c:v>1</c:v>
                </c:pt>
                <c:pt idx="122">
                  <c:v>12</c:v>
                </c:pt>
                <c:pt idx="123">
                  <c:v>2</c:v>
                </c:pt>
                <c:pt idx="124">
                  <c:v>7</c:v>
                </c:pt>
                <c:pt idx="125">
                  <c:v>1</c:v>
                </c:pt>
                <c:pt idx="126">
                  <c:v>1</c:v>
                </c:pt>
                <c:pt idx="127">
                  <c:v>3</c:v>
                </c:pt>
                <c:pt idx="128">
                  <c:v>8</c:v>
                </c:pt>
                <c:pt idx="129">
                  <c:v>14</c:v>
                </c:pt>
                <c:pt idx="130">
                  <c:v>9</c:v>
                </c:pt>
                <c:pt idx="131">
                  <c:v>4</c:v>
                </c:pt>
                <c:pt idx="132">
                  <c:v>9</c:v>
                </c:pt>
                <c:pt idx="133">
                  <c:v>10</c:v>
                </c:pt>
                <c:pt idx="134">
                  <c:v>4</c:v>
                </c:pt>
                <c:pt idx="135">
                  <c:v>17</c:v>
                </c:pt>
                <c:pt idx="136">
                  <c:v>8</c:v>
                </c:pt>
                <c:pt idx="137">
                  <c:v>4</c:v>
                </c:pt>
                <c:pt idx="138">
                  <c:v>8</c:v>
                </c:pt>
                <c:pt idx="139">
                  <c:v>14</c:v>
                </c:pt>
                <c:pt idx="140">
                  <c:v>14</c:v>
                </c:pt>
                <c:pt idx="141">
                  <c:v>8</c:v>
                </c:pt>
                <c:pt idx="142">
                  <c:v>17</c:v>
                </c:pt>
                <c:pt idx="143">
                  <c:v>5</c:v>
                </c:pt>
                <c:pt idx="144">
                  <c:v>15</c:v>
                </c:pt>
                <c:pt idx="145">
                  <c:v>4</c:v>
                </c:pt>
                <c:pt idx="146">
                  <c:v>3</c:v>
                </c:pt>
                <c:pt idx="147">
                  <c:v>14</c:v>
                </c:pt>
                <c:pt idx="148">
                  <c:v>9</c:v>
                </c:pt>
                <c:pt idx="149">
                  <c:v>5</c:v>
                </c:pt>
                <c:pt idx="150">
                  <c:v>10</c:v>
                </c:pt>
                <c:pt idx="151">
                  <c:v>13</c:v>
                </c:pt>
                <c:pt idx="152">
                  <c:v>8</c:v>
                </c:pt>
                <c:pt idx="153">
                  <c:v>3</c:v>
                </c:pt>
                <c:pt idx="154">
                  <c:v>16</c:v>
                </c:pt>
                <c:pt idx="155">
                  <c:v>7</c:v>
                </c:pt>
                <c:pt idx="156">
                  <c:v>2</c:v>
                </c:pt>
                <c:pt idx="157">
                  <c:v>17</c:v>
                </c:pt>
                <c:pt idx="158">
                  <c:v>10</c:v>
                </c:pt>
                <c:pt idx="159">
                  <c:v>12</c:v>
                </c:pt>
                <c:pt idx="160">
                  <c:v>14</c:v>
                </c:pt>
                <c:pt idx="161">
                  <c:v>15</c:v>
                </c:pt>
                <c:pt idx="162">
                  <c:v>7</c:v>
                </c:pt>
                <c:pt idx="163">
                  <c:v>15</c:v>
                </c:pt>
                <c:pt idx="164">
                  <c:v>3</c:v>
                </c:pt>
                <c:pt idx="165">
                  <c:v>1</c:v>
                </c:pt>
                <c:pt idx="166">
                  <c:v>3</c:v>
                </c:pt>
                <c:pt idx="167">
                  <c:v>3</c:v>
                </c:pt>
                <c:pt idx="168">
                  <c:v>11</c:v>
                </c:pt>
                <c:pt idx="169">
                  <c:v>8</c:v>
                </c:pt>
                <c:pt idx="170">
                  <c:v>7</c:v>
                </c:pt>
                <c:pt idx="171">
                  <c:v>14</c:v>
                </c:pt>
              </c:numCache>
            </c:numRef>
          </c:val>
          <c:smooth val="0"/>
          <c:extLst>
            <c:ext xmlns:c16="http://schemas.microsoft.com/office/drawing/2014/chart" uri="{C3380CC4-5D6E-409C-BE32-E72D297353CC}">
              <c16:uniqueId val="{00000009-A72E-4693-A10D-39A25AE2C48A}"/>
            </c:ext>
          </c:extLst>
        </c:ser>
        <c:ser>
          <c:idx val="10"/>
          <c:order val="10"/>
          <c:tx>
            <c:strRef>
              <c:f>Sheet5!$O$1</c:f>
              <c:strCache>
                <c:ptCount val="1"/>
                <c:pt idx="0">
                  <c:v>Rank of F_lambda11</c:v>
                </c:pt>
              </c:strCache>
            </c:strRef>
          </c:tx>
          <c:spPr>
            <a:ln w="19050" cap="rnd">
              <a:solidFill>
                <a:schemeClr val="accent5">
                  <a:lumMod val="6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Sheet5!$O$2:$O$173</c:f>
              <c:numCache>
                <c:formatCode>General</c:formatCode>
                <c:ptCount val="172"/>
                <c:pt idx="0">
                  <c:v>17</c:v>
                </c:pt>
                <c:pt idx="1">
                  <c:v>12</c:v>
                </c:pt>
                <c:pt idx="2">
                  <c:v>12</c:v>
                </c:pt>
                <c:pt idx="3">
                  <c:v>8</c:v>
                </c:pt>
                <c:pt idx="4">
                  <c:v>14</c:v>
                </c:pt>
                <c:pt idx="5">
                  <c:v>17</c:v>
                </c:pt>
                <c:pt idx="6">
                  <c:v>19</c:v>
                </c:pt>
                <c:pt idx="7">
                  <c:v>19</c:v>
                </c:pt>
                <c:pt idx="8">
                  <c:v>19</c:v>
                </c:pt>
                <c:pt idx="9">
                  <c:v>14</c:v>
                </c:pt>
                <c:pt idx="10">
                  <c:v>15</c:v>
                </c:pt>
                <c:pt idx="11">
                  <c:v>4</c:v>
                </c:pt>
                <c:pt idx="12">
                  <c:v>2</c:v>
                </c:pt>
                <c:pt idx="13">
                  <c:v>18</c:v>
                </c:pt>
                <c:pt idx="14">
                  <c:v>19</c:v>
                </c:pt>
                <c:pt idx="15">
                  <c:v>19</c:v>
                </c:pt>
                <c:pt idx="16">
                  <c:v>15</c:v>
                </c:pt>
                <c:pt idx="17">
                  <c:v>12</c:v>
                </c:pt>
                <c:pt idx="18">
                  <c:v>11</c:v>
                </c:pt>
                <c:pt idx="19">
                  <c:v>19</c:v>
                </c:pt>
                <c:pt idx="20">
                  <c:v>19</c:v>
                </c:pt>
                <c:pt idx="21">
                  <c:v>19</c:v>
                </c:pt>
                <c:pt idx="22">
                  <c:v>19</c:v>
                </c:pt>
                <c:pt idx="23">
                  <c:v>13</c:v>
                </c:pt>
                <c:pt idx="24">
                  <c:v>15</c:v>
                </c:pt>
                <c:pt idx="25">
                  <c:v>6</c:v>
                </c:pt>
                <c:pt idx="26">
                  <c:v>5</c:v>
                </c:pt>
                <c:pt idx="27">
                  <c:v>16</c:v>
                </c:pt>
                <c:pt idx="28">
                  <c:v>15</c:v>
                </c:pt>
                <c:pt idx="29">
                  <c:v>6</c:v>
                </c:pt>
                <c:pt idx="30">
                  <c:v>5</c:v>
                </c:pt>
                <c:pt idx="31">
                  <c:v>5</c:v>
                </c:pt>
                <c:pt idx="32">
                  <c:v>9</c:v>
                </c:pt>
                <c:pt idx="33">
                  <c:v>2</c:v>
                </c:pt>
                <c:pt idx="34">
                  <c:v>19</c:v>
                </c:pt>
                <c:pt idx="35">
                  <c:v>15</c:v>
                </c:pt>
                <c:pt idx="36">
                  <c:v>4</c:v>
                </c:pt>
                <c:pt idx="37">
                  <c:v>9</c:v>
                </c:pt>
                <c:pt idx="38">
                  <c:v>15</c:v>
                </c:pt>
                <c:pt idx="39">
                  <c:v>15</c:v>
                </c:pt>
                <c:pt idx="40">
                  <c:v>17</c:v>
                </c:pt>
                <c:pt idx="41">
                  <c:v>4</c:v>
                </c:pt>
                <c:pt idx="42">
                  <c:v>2</c:v>
                </c:pt>
                <c:pt idx="43">
                  <c:v>19</c:v>
                </c:pt>
                <c:pt idx="44">
                  <c:v>19</c:v>
                </c:pt>
                <c:pt idx="45">
                  <c:v>19</c:v>
                </c:pt>
                <c:pt idx="46">
                  <c:v>19</c:v>
                </c:pt>
                <c:pt idx="47">
                  <c:v>18</c:v>
                </c:pt>
                <c:pt idx="48">
                  <c:v>5</c:v>
                </c:pt>
                <c:pt idx="49">
                  <c:v>16</c:v>
                </c:pt>
                <c:pt idx="50">
                  <c:v>19</c:v>
                </c:pt>
                <c:pt idx="51">
                  <c:v>19</c:v>
                </c:pt>
                <c:pt idx="52">
                  <c:v>14</c:v>
                </c:pt>
                <c:pt idx="53">
                  <c:v>6</c:v>
                </c:pt>
                <c:pt idx="54">
                  <c:v>1</c:v>
                </c:pt>
                <c:pt idx="55">
                  <c:v>17</c:v>
                </c:pt>
                <c:pt idx="56">
                  <c:v>16</c:v>
                </c:pt>
                <c:pt idx="57">
                  <c:v>12</c:v>
                </c:pt>
                <c:pt idx="58">
                  <c:v>18</c:v>
                </c:pt>
                <c:pt idx="59">
                  <c:v>17</c:v>
                </c:pt>
                <c:pt idx="60">
                  <c:v>18</c:v>
                </c:pt>
                <c:pt idx="61">
                  <c:v>18</c:v>
                </c:pt>
                <c:pt idx="62">
                  <c:v>14</c:v>
                </c:pt>
                <c:pt idx="63">
                  <c:v>1</c:v>
                </c:pt>
                <c:pt idx="64">
                  <c:v>5</c:v>
                </c:pt>
                <c:pt idx="65">
                  <c:v>15</c:v>
                </c:pt>
                <c:pt idx="66">
                  <c:v>10</c:v>
                </c:pt>
                <c:pt idx="67">
                  <c:v>13</c:v>
                </c:pt>
                <c:pt idx="68">
                  <c:v>2</c:v>
                </c:pt>
                <c:pt idx="69">
                  <c:v>1</c:v>
                </c:pt>
                <c:pt idx="70">
                  <c:v>11</c:v>
                </c:pt>
                <c:pt idx="71">
                  <c:v>2</c:v>
                </c:pt>
                <c:pt idx="72">
                  <c:v>10</c:v>
                </c:pt>
                <c:pt idx="73">
                  <c:v>19</c:v>
                </c:pt>
                <c:pt idx="74">
                  <c:v>7</c:v>
                </c:pt>
                <c:pt idx="75">
                  <c:v>16</c:v>
                </c:pt>
                <c:pt idx="76">
                  <c:v>2</c:v>
                </c:pt>
                <c:pt idx="77">
                  <c:v>12</c:v>
                </c:pt>
                <c:pt idx="78">
                  <c:v>7</c:v>
                </c:pt>
                <c:pt idx="79">
                  <c:v>19</c:v>
                </c:pt>
                <c:pt idx="80">
                  <c:v>15</c:v>
                </c:pt>
                <c:pt idx="81">
                  <c:v>18</c:v>
                </c:pt>
                <c:pt idx="82">
                  <c:v>9</c:v>
                </c:pt>
                <c:pt idx="83">
                  <c:v>11</c:v>
                </c:pt>
                <c:pt idx="84">
                  <c:v>2</c:v>
                </c:pt>
                <c:pt idx="85">
                  <c:v>7</c:v>
                </c:pt>
                <c:pt idx="86">
                  <c:v>11</c:v>
                </c:pt>
                <c:pt idx="87">
                  <c:v>8</c:v>
                </c:pt>
                <c:pt idx="88">
                  <c:v>16</c:v>
                </c:pt>
                <c:pt idx="89">
                  <c:v>15</c:v>
                </c:pt>
                <c:pt idx="90">
                  <c:v>19</c:v>
                </c:pt>
                <c:pt idx="91">
                  <c:v>1</c:v>
                </c:pt>
                <c:pt idx="92">
                  <c:v>14</c:v>
                </c:pt>
                <c:pt idx="93">
                  <c:v>14</c:v>
                </c:pt>
                <c:pt idx="94">
                  <c:v>16</c:v>
                </c:pt>
                <c:pt idx="95">
                  <c:v>2</c:v>
                </c:pt>
                <c:pt idx="96">
                  <c:v>9</c:v>
                </c:pt>
                <c:pt idx="97">
                  <c:v>8</c:v>
                </c:pt>
                <c:pt idx="98">
                  <c:v>17</c:v>
                </c:pt>
                <c:pt idx="99">
                  <c:v>19</c:v>
                </c:pt>
                <c:pt idx="100">
                  <c:v>16</c:v>
                </c:pt>
                <c:pt idx="101">
                  <c:v>16</c:v>
                </c:pt>
                <c:pt idx="102">
                  <c:v>12</c:v>
                </c:pt>
                <c:pt idx="103">
                  <c:v>19</c:v>
                </c:pt>
                <c:pt idx="104">
                  <c:v>19</c:v>
                </c:pt>
                <c:pt idx="105">
                  <c:v>19</c:v>
                </c:pt>
                <c:pt idx="106">
                  <c:v>11</c:v>
                </c:pt>
                <c:pt idx="107">
                  <c:v>19</c:v>
                </c:pt>
                <c:pt idx="108">
                  <c:v>11</c:v>
                </c:pt>
                <c:pt idx="109">
                  <c:v>10</c:v>
                </c:pt>
                <c:pt idx="110">
                  <c:v>7</c:v>
                </c:pt>
                <c:pt idx="111">
                  <c:v>19</c:v>
                </c:pt>
                <c:pt idx="112">
                  <c:v>9</c:v>
                </c:pt>
                <c:pt idx="113">
                  <c:v>15</c:v>
                </c:pt>
                <c:pt idx="114">
                  <c:v>6</c:v>
                </c:pt>
                <c:pt idx="115">
                  <c:v>18</c:v>
                </c:pt>
                <c:pt idx="116">
                  <c:v>16</c:v>
                </c:pt>
                <c:pt idx="117">
                  <c:v>18</c:v>
                </c:pt>
                <c:pt idx="118">
                  <c:v>8</c:v>
                </c:pt>
                <c:pt idx="119">
                  <c:v>18</c:v>
                </c:pt>
                <c:pt idx="120">
                  <c:v>1</c:v>
                </c:pt>
                <c:pt idx="121">
                  <c:v>16</c:v>
                </c:pt>
                <c:pt idx="122">
                  <c:v>16</c:v>
                </c:pt>
                <c:pt idx="123">
                  <c:v>7</c:v>
                </c:pt>
                <c:pt idx="124">
                  <c:v>18</c:v>
                </c:pt>
                <c:pt idx="125">
                  <c:v>15</c:v>
                </c:pt>
                <c:pt idx="126">
                  <c:v>7</c:v>
                </c:pt>
                <c:pt idx="127">
                  <c:v>7</c:v>
                </c:pt>
                <c:pt idx="128">
                  <c:v>4</c:v>
                </c:pt>
                <c:pt idx="129">
                  <c:v>19</c:v>
                </c:pt>
                <c:pt idx="130">
                  <c:v>16</c:v>
                </c:pt>
                <c:pt idx="131">
                  <c:v>19</c:v>
                </c:pt>
                <c:pt idx="132">
                  <c:v>14</c:v>
                </c:pt>
                <c:pt idx="133">
                  <c:v>14</c:v>
                </c:pt>
                <c:pt idx="134">
                  <c:v>8</c:v>
                </c:pt>
                <c:pt idx="135">
                  <c:v>19</c:v>
                </c:pt>
                <c:pt idx="136">
                  <c:v>10</c:v>
                </c:pt>
                <c:pt idx="137">
                  <c:v>14</c:v>
                </c:pt>
                <c:pt idx="138">
                  <c:v>13</c:v>
                </c:pt>
                <c:pt idx="139">
                  <c:v>5</c:v>
                </c:pt>
                <c:pt idx="140">
                  <c:v>8</c:v>
                </c:pt>
                <c:pt idx="141">
                  <c:v>1</c:v>
                </c:pt>
                <c:pt idx="142">
                  <c:v>15</c:v>
                </c:pt>
                <c:pt idx="143">
                  <c:v>18</c:v>
                </c:pt>
                <c:pt idx="144">
                  <c:v>17</c:v>
                </c:pt>
                <c:pt idx="145">
                  <c:v>19</c:v>
                </c:pt>
                <c:pt idx="146">
                  <c:v>8</c:v>
                </c:pt>
                <c:pt idx="147">
                  <c:v>8</c:v>
                </c:pt>
                <c:pt idx="148">
                  <c:v>10</c:v>
                </c:pt>
                <c:pt idx="149">
                  <c:v>3</c:v>
                </c:pt>
                <c:pt idx="150">
                  <c:v>7</c:v>
                </c:pt>
                <c:pt idx="151">
                  <c:v>2</c:v>
                </c:pt>
                <c:pt idx="152">
                  <c:v>7</c:v>
                </c:pt>
                <c:pt idx="153">
                  <c:v>2</c:v>
                </c:pt>
                <c:pt idx="154">
                  <c:v>18</c:v>
                </c:pt>
                <c:pt idx="155">
                  <c:v>16</c:v>
                </c:pt>
                <c:pt idx="156">
                  <c:v>18</c:v>
                </c:pt>
                <c:pt idx="157">
                  <c:v>2</c:v>
                </c:pt>
                <c:pt idx="158">
                  <c:v>4</c:v>
                </c:pt>
                <c:pt idx="159">
                  <c:v>6</c:v>
                </c:pt>
                <c:pt idx="160">
                  <c:v>18</c:v>
                </c:pt>
                <c:pt idx="161">
                  <c:v>19</c:v>
                </c:pt>
                <c:pt idx="162">
                  <c:v>9</c:v>
                </c:pt>
                <c:pt idx="163">
                  <c:v>7</c:v>
                </c:pt>
                <c:pt idx="164">
                  <c:v>8</c:v>
                </c:pt>
                <c:pt idx="165">
                  <c:v>15</c:v>
                </c:pt>
                <c:pt idx="166">
                  <c:v>18</c:v>
                </c:pt>
                <c:pt idx="167">
                  <c:v>19</c:v>
                </c:pt>
                <c:pt idx="168">
                  <c:v>17</c:v>
                </c:pt>
                <c:pt idx="169">
                  <c:v>16</c:v>
                </c:pt>
                <c:pt idx="170">
                  <c:v>9</c:v>
                </c:pt>
                <c:pt idx="171">
                  <c:v>16</c:v>
                </c:pt>
              </c:numCache>
            </c:numRef>
          </c:val>
          <c:smooth val="0"/>
          <c:extLst>
            <c:ext xmlns:c16="http://schemas.microsoft.com/office/drawing/2014/chart" uri="{C3380CC4-5D6E-409C-BE32-E72D297353CC}">
              <c16:uniqueId val="{0000000A-A72E-4693-A10D-39A25AE2C48A}"/>
            </c:ext>
          </c:extLst>
        </c:ser>
        <c:ser>
          <c:idx val="11"/>
          <c:order val="11"/>
          <c:tx>
            <c:strRef>
              <c:f>Sheet5!$P$1</c:f>
              <c:strCache>
                <c:ptCount val="1"/>
                <c:pt idx="0">
                  <c:v>Rank of F_lambda12</c:v>
                </c:pt>
              </c:strCache>
            </c:strRef>
          </c:tx>
          <c:spPr>
            <a:ln w="19050" cap="rnd">
              <a:solidFill>
                <a:schemeClr val="accent6">
                  <a:lumMod val="6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Sheet5!$P$2:$P$173</c:f>
              <c:numCache>
                <c:formatCode>General</c:formatCode>
                <c:ptCount val="172"/>
                <c:pt idx="0">
                  <c:v>11</c:v>
                </c:pt>
                <c:pt idx="1">
                  <c:v>7</c:v>
                </c:pt>
                <c:pt idx="2">
                  <c:v>5</c:v>
                </c:pt>
                <c:pt idx="3">
                  <c:v>14</c:v>
                </c:pt>
                <c:pt idx="4">
                  <c:v>16</c:v>
                </c:pt>
                <c:pt idx="5">
                  <c:v>11</c:v>
                </c:pt>
                <c:pt idx="6">
                  <c:v>8</c:v>
                </c:pt>
                <c:pt idx="7">
                  <c:v>18</c:v>
                </c:pt>
                <c:pt idx="8">
                  <c:v>17</c:v>
                </c:pt>
                <c:pt idx="9">
                  <c:v>3</c:v>
                </c:pt>
                <c:pt idx="10">
                  <c:v>16</c:v>
                </c:pt>
                <c:pt idx="11">
                  <c:v>3</c:v>
                </c:pt>
                <c:pt idx="12">
                  <c:v>16</c:v>
                </c:pt>
                <c:pt idx="13">
                  <c:v>17</c:v>
                </c:pt>
                <c:pt idx="14">
                  <c:v>8</c:v>
                </c:pt>
                <c:pt idx="15">
                  <c:v>6</c:v>
                </c:pt>
                <c:pt idx="16">
                  <c:v>17</c:v>
                </c:pt>
                <c:pt idx="17">
                  <c:v>6</c:v>
                </c:pt>
                <c:pt idx="18">
                  <c:v>14</c:v>
                </c:pt>
                <c:pt idx="19">
                  <c:v>15</c:v>
                </c:pt>
                <c:pt idx="20">
                  <c:v>8</c:v>
                </c:pt>
                <c:pt idx="21">
                  <c:v>3</c:v>
                </c:pt>
                <c:pt idx="22">
                  <c:v>10</c:v>
                </c:pt>
                <c:pt idx="23">
                  <c:v>14</c:v>
                </c:pt>
                <c:pt idx="24">
                  <c:v>14</c:v>
                </c:pt>
                <c:pt idx="25">
                  <c:v>13</c:v>
                </c:pt>
                <c:pt idx="26">
                  <c:v>15</c:v>
                </c:pt>
                <c:pt idx="27">
                  <c:v>12</c:v>
                </c:pt>
                <c:pt idx="28">
                  <c:v>1</c:v>
                </c:pt>
                <c:pt idx="29">
                  <c:v>8</c:v>
                </c:pt>
                <c:pt idx="30">
                  <c:v>17</c:v>
                </c:pt>
                <c:pt idx="31">
                  <c:v>3</c:v>
                </c:pt>
                <c:pt idx="32">
                  <c:v>15</c:v>
                </c:pt>
                <c:pt idx="33">
                  <c:v>9</c:v>
                </c:pt>
                <c:pt idx="34">
                  <c:v>2</c:v>
                </c:pt>
                <c:pt idx="35">
                  <c:v>3</c:v>
                </c:pt>
                <c:pt idx="36">
                  <c:v>18</c:v>
                </c:pt>
                <c:pt idx="37">
                  <c:v>17</c:v>
                </c:pt>
                <c:pt idx="38">
                  <c:v>16</c:v>
                </c:pt>
                <c:pt idx="39">
                  <c:v>11</c:v>
                </c:pt>
                <c:pt idx="40">
                  <c:v>16</c:v>
                </c:pt>
                <c:pt idx="41">
                  <c:v>18</c:v>
                </c:pt>
                <c:pt idx="42">
                  <c:v>19</c:v>
                </c:pt>
                <c:pt idx="43">
                  <c:v>15</c:v>
                </c:pt>
                <c:pt idx="44">
                  <c:v>12</c:v>
                </c:pt>
                <c:pt idx="45">
                  <c:v>18</c:v>
                </c:pt>
                <c:pt idx="46">
                  <c:v>18</c:v>
                </c:pt>
                <c:pt idx="47">
                  <c:v>19</c:v>
                </c:pt>
                <c:pt idx="48">
                  <c:v>19</c:v>
                </c:pt>
                <c:pt idx="49">
                  <c:v>13</c:v>
                </c:pt>
                <c:pt idx="50">
                  <c:v>18</c:v>
                </c:pt>
                <c:pt idx="51">
                  <c:v>16</c:v>
                </c:pt>
                <c:pt idx="52">
                  <c:v>11</c:v>
                </c:pt>
                <c:pt idx="53">
                  <c:v>8</c:v>
                </c:pt>
                <c:pt idx="54">
                  <c:v>5</c:v>
                </c:pt>
                <c:pt idx="55">
                  <c:v>15</c:v>
                </c:pt>
                <c:pt idx="56">
                  <c:v>17</c:v>
                </c:pt>
                <c:pt idx="57">
                  <c:v>17</c:v>
                </c:pt>
                <c:pt idx="58">
                  <c:v>11</c:v>
                </c:pt>
                <c:pt idx="59">
                  <c:v>6</c:v>
                </c:pt>
                <c:pt idx="60">
                  <c:v>1</c:v>
                </c:pt>
                <c:pt idx="61">
                  <c:v>5</c:v>
                </c:pt>
                <c:pt idx="62">
                  <c:v>12</c:v>
                </c:pt>
                <c:pt idx="63">
                  <c:v>19</c:v>
                </c:pt>
                <c:pt idx="64">
                  <c:v>19</c:v>
                </c:pt>
                <c:pt idx="65">
                  <c:v>18</c:v>
                </c:pt>
                <c:pt idx="66">
                  <c:v>17</c:v>
                </c:pt>
                <c:pt idx="67">
                  <c:v>19</c:v>
                </c:pt>
                <c:pt idx="68">
                  <c:v>16</c:v>
                </c:pt>
                <c:pt idx="69">
                  <c:v>18</c:v>
                </c:pt>
                <c:pt idx="70">
                  <c:v>7</c:v>
                </c:pt>
                <c:pt idx="71">
                  <c:v>5</c:v>
                </c:pt>
                <c:pt idx="72">
                  <c:v>3</c:v>
                </c:pt>
                <c:pt idx="73">
                  <c:v>17</c:v>
                </c:pt>
                <c:pt idx="74">
                  <c:v>12</c:v>
                </c:pt>
                <c:pt idx="75">
                  <c:v>9</c:v>
                </c:pt>
                <c:pt idx="76">
                  <c:v>16</c:v>
                </c:pt>
                <c:pt idx="77">
                  <c:v>3</c:v>
                </c:pt>
                <c:pt idx="78">
                  <c:v>12</c:v>
                </c:pt>
                <c:pt idx="79">
                  <c:v>16</c:v>
                </c:pt>
                <c:pt idx="80">
                  <c:v>10</c:v>
                </c:pt>
                <c:pt idx="81">
                  <c:v>10</c:v>
                </c:pt>
                <c:pt idx="82">
                  <c:v>18</c:v>
                </c:pt>
                <c:pt idx="83">
                  <c:v>19</c:v>
                </c:pt>
                <c:pt idx="84">
                  <c:v>18</c:v>
                </c:pt>
                <c:pt idx="85">
                  <c:v>1</c:v>
                </c:pt>
                <c:pt idx="86">
                  <c:v>17</c:v>
                </c:pt>
                <c:pt idx="87">
                  <c:v>14</c:v>
                </c:pt>
                <c:pt idx="88">
                  <c:v>9</c:v>
                </c:pt>
                <c:pt idx="89">
                  <c:v>14</c:v>
                </c:pt>
                <c:pt idx="90">
                  <c:v>5</c:v>
                </c:pt>
                <c:pt idx="91">
                  <c:v>19</c:v>
                </c:pt>
                <c:pt idx="92">
                  <c:v>19</c:v>
                </c:pt>
                <c:pt idx="93">
                  <c:v>12</c:v>
                </c:pt>
                <c:pt idx="94">
                  <c:v>14</c:v>
                </c:pt>
                <c:pt idx="95">
                  <c:v>19</c:v>
                </c:pt>
                <c:pt idx="96">
                  <c:v>16</c:v>
                </c:pt>
                <c:pt idx="97">
                  <c:v>13</c:v>
                </c:pt>
                <c:pt idx="98">
                  <c:v>4</c:v>
                </c:pt>
                <c:pt idx="99">
                  <c:v>9</c:v>
                </c:pt>
                <c:pt idx="100">
                  <c:v>11</c:v>
                </c:pt>
                <c:pt idx="101">
                  <c:v>11</c:v>
                </c:pt>
                <c:pt idx="102">
                  <c:v>1</c:v>
                </c:pt>
                <c:pt idx="103">
                  <c:v>12</c:v>
                </c:pt>
                <c:pt idx="104">
                  <c:v>14</c:v>
                </c:pt>
                <c:pt idx="105">
                  <c:v>12</c:v>
                </c:pt>
                <c:pt idx="106">
                  <c:v>10</c:v>
                </c:pt>
                <c:pt idx="107">
                  <c:v>4</c:v>
                </c:pt>
                <c:pt idx="108">
                  <c:v>8</c:v>
                </c:pt>
                <c:pt idx="109">
                  <c:v>13</c:v>
                </c:pt>
                <c:pt idx="110">
                  <c:v>17</c:v>
                </c:pt>
                <c:pt idx="111">
                  <c:v>18</c:v>
                </c:pt>
                <c:pt idx="112">
                  <c:v>2</c:v>
                </c:pt>
                <c:pt idx="113">
                  <c:v>9</c:v>
                </c:pt>
                <c:pt idx="114">
                  <c:v>10</c:v>
                </c:pt>
                <c:pt idx="115">
                  <c:v>19</c:v>
                </c:pt>
                <c:pt idx="116">
                  <c:v>19</c:v>
                </c:pt>
                <c:pt idx="117">
                  <c:v>11</c:v>
                </c:pt>
                <c:pt idx="118">
                  <c:v>5</c:v>
                </c:pt>
                <c:pt idx="119">
                  <c:v>5</c:v>
                </c:pt>
                <c:pt idx="120">
                  <c:v>11</c:v>
                </c:pt>
                <c:pt idx="121">
                  <c:v>12</c:v>
                </c:pt>
                <c:pt idx="122">
                  <c:v>8</c:v>
                </c:pt>
                <c:pt idx="123">
                  <c:v>19</c:v>
                </c:pt>
                <c:pt idx="124">
                  <c:v>19</c:v>
                </c:pt>
                <c:pt idx="125">
                  <c:v>10</c:v>
                </c:pt>
                <c:pt idx="126">
                  <c:v>2</c:v>
                </c:pt>
                <c:pt idx="127">
                  <c:v>17</c:v>
                </c:pt>
                <c:pt idx="128">
                  <c:v>14</c:v>
                </c:pt>
                <c:pt idx="129">
                  <c:v>13</c:v>
                </c:pt>
                <c:pt idx="130">
                  <c:v>4</c:v>
                </c:pt>
                <c:pt idx="131">
                  <c:v>13</c:v>
                </c:pt>
                <c:pt idx="132">
                  <c:v>15</c:v>
                </c:pt>
                <c:pt idx="133">
                  <c:v>17</c:v>
                </c:pt>
                <c:pt idx="134">
                  <c:v>18</c:v>
                </c:pt>
                <c:pt idx="135">
                  <c:v>14</c:v>
                </c:pt>
                <c:pt idx="136">
                  <c:v>12</c:v>
                </c:pt>
                <c:pt idx="137">
                  <c:v>13</c:v>
                </c:pt>
                <c:pt idx="138">
                  <c:v>17</c:v>
                </c:pt>
                <c:pt idx="139">
                  <c:v>17</c:v>
                </c:pt>
                <c:pt idx="140">
                  <c:v>15</c:v>
                </c:pt>
                <c:pt idx="141">
                  <c:v>17</c:v>
                </c:pt>
                <c:pt idx="142">
                  <c:v>7</c:v>
                </c:pt>
                <c:pt idx="143">
                  <c:v>10</c:v>
                </c:pt>
                <c:pt idx="144">
                  <c:v>4</c:v>
                </c:pt>
                <c:pt idx="145">
                  <c:v>14</c:v>
                </c:pt>
                <c:pt idx="146">
                  <c:v>17</c:v>
                </c:pt>
                <c:pt idx="147">
                  <c:v>19</c:v>
                </c:pt>
                <c:pt idx="148">
                  <c:v>18</c:v>
                </c:pt>
                <c:pt idx="149">
                  <c:v>19</c:v>
                </c:pt>
                <c:pt idx="150">
                  <c:v>12</c:v>
                </c:pt>
                <c:pt idx="151">
                  <c:v>19</c:v>
                </c:pt>
                <c:pt idx="152">
                  <c:v>19</c:v>
                </c:pt>
                <c:pt idx="153">
                  <c:v>19</c:v>
                </c:pt>
                <c:pt idx="154">
                  <c:v>19</c:v>
                </c:pt>
                <c:pt idx="155">
                  <c:v>15</c:v>
                </c:pt>
                <c:pt idx="156">
                  <c:v>15</c:v>
                </c:pt>
                <c:pt idx="157">
                  <c:v>19</c:v>
                </c:pt>
                <c:pt idx="158">
                  <c:v>19</c:v>
                </c:pt>
                <c:pt idx="159">
                  <c:v>4</c:v>
                </c:pt>
                <c:pt idx="160">
                  <c:v>19</c:v>
                </c:pt>
                <c:pt idx="161">
                  <c:v>12</c:v>
                </c:pt>
                <c:pt idx="162">
                  <c:v>5</c:v>
                </c:pt>
                <c:pt idx="163">
                  <c:v>12</c:v>
                </c:pt>
                <c:pt idx="164">
                  <c:v>15</c:v>
                </c:pt>
                <c:pt idx="165">
                  <c:v>12</c:v>
                </c:pt>
                <c:pt idx="166">
                  <c:v>2</c:v>
                </c:pt>
                <c:pt idx="167">
                  <c:v>16</c:v>
                </c:pt>
                <c:pt idx="168">
                  <c:v>12</c:v>
                </c:pt>
                <c:pt idx="169">
                  <c:v>4</c:v>
                </c:pt>
                <c:pt idx="170">
                  <c:v>2</c:v>
                </c:pt>
                <c:pt idx="171">
                  <c:v>3</c:v>
                </c:pt>
              </c:numCache>
            </c:numRef>
          </c:val>
          <c:smooth val="0"/>
          <c:extLst>
            <c:ext xmlns:c16="http://schemas.microsoft.com/office/drawing/2014/chart" uri="{C3380CC4-5D6E-409C-BE32-E72D297353CC}">
              <c16:uniqueId val="{0000000B-A72E-4693-A10D-39A25AE2C48A}"/>
            </c:ext>
          </c:extLst>
        </c:ser>
        <c:ser>
          <c:idx val="12"/>
          <c:order val="12"/>
          <c:tx>
            <c:strRef>
              <c:f>Sheet5!$Q$1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Sheet5!$Q$2:$Q$173</c:f>
              <c:numCache>
                <c:formatCode>General</c:formatCode>
                <c:ptCount val="172"/>
                <c:pt idx="0">
                  <c:v>4</c:v>
                </c:pt>
                <c:pt idx="1">
                  <c:v>4</c:v>
                </c:pt>
                <c:pt idx="2">
                  <c:v>14</c:v>
                </c:pt>
                <c:pt idx="3">
                  <c:v>9</c:v>
                </c:pt>
                <c:pt idx="4">
                  <c:v>19</c:v>
                </c:pt>
                <c:pt idx="5">
                  <c:v>8</c:v>
                </c:pt>
                <c:pt idx="6">
                  <c:v>7</c:v>
                </c:pt>
                <c:pt idx="7">
                  <c:v>11</c:v>
                </c:pt>
                <c:pt idx="8">
                  <c:v>16</c:v>
                </c:pt>
                <c:pt idx="9">
                  <c:v>9</c:v>
                </c:pt>
                <c:pt idx="10">
                  <c:v>14</c:v>
                </c:pt>
                <c:pt idx="11">
                  <c:v>13</c:v>
                </c:pt>
                <c:pt idx="12">
                  <c:v>12</c:v>
                </c:pt>
                <c:pt idx="13">
                  <c:v>6</c:v>
                </c:pt>
                <c:pt idx="14">
                  <c:v>5</c:v>
                </c:pt>
                <c:pt idx="15">
                  <c:v>15</c:v>
                </c:pt>
                <c:pt idx="16">
                  <c:v>16</c:v>
                </c:pt>
                <c:pt idx="17">
                  <c:v>11</c:v>
                </c:pt>
                <c:pt idx="18">
                  <c:v>19</c:v>
                </c:pt>
                <c:pt idx="19">
                  <c:v>18</c:v>
                </c:pt>
                <c:pt idx="20">
                  <c:v>14</c:v>
                </c:pt>
                <c:pt idx="21">
                  <c:v>10</c:v>
                </c:pt>
                <c:pt idx="22">
                  <c:v>18</c:v>
                </c:pt>
                <c:pt idx="23">
                  <c:v>2</c:v>
                </c:pt>
                <c:pt idx="24">
                  <c:v>18</c:v>
                </c:pt>
                <c:pt idx="25">
                  <c:v>7</c:v>
                </c:pt>
                <c:pt idx="26">
                  <c:v>17</c:v>
                </c:pt>
                <c:pt idx="27">
                  <c:v>14</c:v>
                </c:pt>
                <c:pt idx="28">
                  <c:v>19</c:v>
                </c:pt>
                <c:pt idx="29">
                  <c:v>2</c:v>
                </c:pt>
                <c:pt idx="30">
                  <c:v>2</c:v>
                </c:pt>
                <c:pt idx="31">
                  <c:v>17</c:v>
                </c:pt>
                <c:pt idx="32">
                  <c:v>19</c:v>
                </c:pt>
                <c:pt idx="33">
                  <c:v>16</c:v>
                </c:pt>
                <c:pt idx="34">
                  <c:v>12</c:v>
                </c:pt>
                <c:pt idx="35">
                  <c:v>19</c:v>
                </c:pt>
                <c:pt idx="36">
                  <c:v>19</c:v>
                </c:pt>
                <c:pt idx="37">
                  <c:v>12</c:v>
                </c:pt>
                <c:pt idx="38">
                  <c:v>19</c:v>
                </c:pt>
                <c:pt idx="39">
                  <c:v>19</c:v>
                </c:pt>
                <c:pt idx="40">
                  <c:v>14</c:v>
                </c:pt>
                <c:pt idx="41">
                  <c:v>1</c:v>
                </c:pt>
                <c:pt idx="42">
                  <c:v>15</c:v>
                </c:pt>
                <c:pt idx="43">
                  <c:v>14</c:v>
                </c:pt>
                <c:pt idx="44">
                  <c:v>8</c:v>
                </c:pt>
                <c:pt idx="45">
                  <c:v>11</c:v>
                </c:pt>
                <c:pt idx="46">
                  <c:v>8</c:v>
                </c:pt>
                <c:pt idx="47">
                  <c:v>3</c:v>
                </c:pt>
                <c:pt idx="48">
                  <c:v>16</c:v>
                </c:pt>
                <c:pt idx="49">
                  <c:v>11</c:v>
                </c:pt>
                <c:pt idx="50">
                  <c:v>13</c:v>
                </c:pt>
                <c:pt idx="51">
                  <c:v>11</c:v>
                </c:pt>
                <c:pt idx="52">
                  <c:v>3</c:v>
                </c:pt>
                <c:pt idx="53">
                  <c:v>14</c:v>
                </c:pt>
                <c:pt idx="54">
                  <c:v>9</c:v>
                </c:pt>
                <c:pt idx="55">
                  <c:v>16</c:v>
                </c:pt>
                <c:pt idx="56">
                  <c:v>18</c:v>
                </c:pt>
                <c:pt idx="57">
                  <c:v>7</c:v>
                </c:pt>
                <c:pt idx="58">
                  <c:v>12</c:v>
                </c:pt>
                <c:pt idx="59">
                  <c:v>19</c:v>
                </c:pt>
                <c:pt idx="60">
                  <c:v>7</c:v>
                </c:pt>
                <c:pt idx="61">
                  <c:v>8</c:v>
                </c:pt>
                <c:pt idx="62">
                  <c:v>3</c:v>
                </c:pt>
                <c:pt idx="63">
                  <c:v>13</c:v>
                </c:pt>
                <c:pt idx="64">
                  <c:v>14</c:v>
                </c:pt>
                <c:pt idx="65">
                  <c:v>19</c:v>
                </c:pt>
                <c:pt idx="66">
                  <c:v>16</c:v>
                </c:pt>
                <c:pt idx="67">
                  <c:v>16</c:v>
                </c:pt>
                <c:pt idx="68">
                  <c:v>15</c:v>
                </c:pt>
                <c:pt idx="69">
                  <c:v>13</c:v>
                </c:pt>
                <c:pt idx="70">
                  <c:v>16</c:v>
                </c:pt>
                <c:pt idx="71">
                  <c:v>9</c:v>
                </c:pt>
                <c:pt idx="72">
                  <c:v>14</c:v>
                </c:pt>
                <c:pt idx="73">
                  <c:v>16</c:v>
                </c:pt>
                <c:pt idx="74">
                  <c:v>1</c:v>
                </c:pt>
                <c:pt idx="75">
                  <c:v>17</c:v>
                </c:pt>
                <c:pt idx="76">
                  <c:v>1</c:v>
                </c:pt>
                <c:pt idx="77">
                  <c:v>14</c:v>
                </c:pt>
                <c:pt idx="78">
                  <c:v>19</c:v>
                </c:pt>
                <c:pt idx="79">
                  <c:v>3</c:v>
                </c:pt>
                <c:pt idx="80">
                  <c:v>19</c:v>
                </c:pt>
                <c:pt idx="81">
                  <c:v>19</c:v>
                </c:pt>
                <c:pt idx="82">
                  <c:v>15</c:v>
                </c:pt>
                <c:pt idx="83">
                  <c:v>5</c:v>
                </c:pt>
                <c:pt idx="84">
                  <c:v>11</c:v>
                </c:pt>
                <c:pt idx="85">
                  <c:v>19</c:v>
                </c:pt>
                <c:pt idx="86">
                  <c:v>18</c:v>
                </c:pt>
                <c:pt idx="87">
                  <c:v>17</c:v>
                </c:pt>
                <c:pt idx="88">
                  <c:v>6</c:v>
                </c:pt>
                <c:pt idx="89">
                  <c:v>12</c:v>
                </c:pt>
                <c:pt idx="90">
                  <c:v>18</c:v>
                </c:pt>
                <c:pt idx="91">
                  <c:v>6</c:v>
                </c:pt>
                <c:pt idx="92">
                  <c:v>1</c:v>
                </c:pt>
                <c:pt idx="93">
                  <c:v>19</c:v>
                </c:pt>
                <c:pt idx="94">
                  <c:v>19</c:v>
                </c:pt>
                <c:pt idx="95">
                  <c:v>18</c:v>
                </c:pt>
                <c:pt idx="96">
                  <c:v>8</c:v>
                </c:pt>
                <c:pt idx="97">
                  <c:v>17</c:v>
                </c:pt>
                <c:pt idx="98">
                  <c:v>3</c:v>
                </c:pt>
                <c:pt idx="99">
                  <c:v>10</c:v>
                </c:pt>
                <c:pt idx="100">
                  <c:v>13</c:v>
                </c:pt>
                <c:pt idx="101">
                  <c:v>10</c:v>
                </c:pt>
                <c:pt idx="102">
                  <c:v>7</c:v>
                </c:pt>
                <c:pt idx="103">
                  <c:v>16</c:v>
                </c:pt>
                <c:pt idx="104">
                  <c:v>1</c:v>
                </c:pt>
                <c:pt idx="105">
                  <c:v>10</c:v>
                </c:pt>
                <c:pt idx="106">
                  <c:v>19</c:v>
                </c:pt>
                <c:pt idx="107">
                  <c:v>11</c:v>
                </c:pt>
                <c:pt idx="108">
                  <c:v>18</c:v>
                </c:pt>
                <c:pt idx="109">
                  <c:v>3</c:v>
                </c:pt>
                <c:pt idx="110">
                  <c:v>16</c:v>
                </c:pt>
                <c:pt idx="111">
                  <c:v>13</c:v>
                </c:pt>
                <c:pt idx="112">
                  <c:v>14</c:v>
                </c:pt>
                <c:pt idx="113">
                  <c:v>13</c:v>
                </c:pt>
                <c:pt idx="114">
                  <c:v>17</c:v>
                </c:pt>
                <c:pt idx="115">
                  <c:v>2</c:v>
                </c:pt>
                <c:pt idx="116">
                  <c:v>11</c:v>
                </c:pt>
                <c:pt idx="117">
                  <c:v>14</c:v>
                </c:pt>
                <c:pt idx="118">
                  <c:v>9</c:v>
                </c:pt>
                <c:pt idx="119">
                  <c:v>16</c:v>
                </c:pt>
                <c:pt idx="120">
                  <c:v>7</c:v>
                </c:pt>
                <c:pt idx="121">
                  <c:v>15</c:v>
                </c:pt>
                <c:pt idx="122">
                  <c:v>17</c:v>
                </c:pt>
                <c:pt idx="123">
                  <c:v>18</c:v>
                </c:pt>
                <c:pt idx="124">
                  <c:v>14</c:v>
                </c:pt>
                <c:pt idx="125">
                  <c:v>19</c:v>
                </c:pt>
                <c:pt idx="126">
                  <c:v>19</c:v>
                </c:pt>
                <c:pt idx="127">
                  <c:v>9</c:v>
                </c:pt>
                <c:pt idx="128">
                  <c:v>10</c:v>
                </c:pt>
                <c:pt idx="129">
                  <c:v>1</c:v>
                </c:pt>
                <c:pt idx="130">
                  <c:v>8</c:v>
                </c:pt>
                <c:pt idx="131">
                  <c:v>8</c:v>
                </c:pt>
                <c:pt idx="132">
                  <c:v>7</c:v>
                </c:pt>
                <c:pt idx="133">
                  <c:v>18</c:v>
                </c:pt>
                <c:pt idx="134">
                  <c:v>3</c:v>
                </c:pt>
                <c:pt idx="135">
                  <c:v>6</c:v>
                </c:pt>
                <c:pt idx="136">
                  <c:v>7</c:v>
                </c:pt>
                <c:pt idx="137">
                  <c:v>11</c:v>
                </c:pt>
                <c:pt idx="138">
                  <c:v>16</c:v>
                </c:pt>
                <c:pt idx="139">
                  <c:v>19</c:v>
                </c:pt>
                <c:pt idx="140">
                  <c:v>1</c:v>
                </c:pt>
                <c:pt idx="141">
                  <c:v>18</c:v>
                </c:pt>
                <c:pt idx="142">
                  <c:v>19</c:v>
                </c:pt>
                <c:pt idx="143">
                  <c:v>19</c:v>
                </c:pt>
                <c:pt idx="144">
                  <c:v>3</c:v>
                </c:pt>
                <c:pt idx="145">
                  <c:v>2</c:v>
                </c:pt>
                <c:pt idx="146">
                  <c:v>19</c:v>
                </c:pt>
                <c:pt idx="147">
                  <c:v>18</c:v>
                </c:pt>
                <c:pt idx="148">
                  <c:v>12</c:v>
                </c:pt>
                <c:pt idx="149">
                  <c:v>10</c:v>
                </c:pt>
                <c:pt idx="150">
                  <c:v>17</c:v>
                </c:pt>
                <c:pt idx="151">
                  <c:v>18</c:v>
                </c:pt>
                <c:pt idx="152">
                  <c:v>6</c:v>
                </c:pt>
                <c:pt idx="153">
                  <c:v>18</c:v>
                </c:pt>
                <c:pt idx="154">
                  <c:v>11</c:v>
                </c:pt>
                <c:pt idx="155">
                  <c:v>19</c:v>
                </c:pt>
                <c:pt idx="156">
                  <c:v>19</c:v>
                </c:pt>
                <c:pt idx="157">
                  <c:v>15</c:v>
                </c:pt>
                <c:pt idx="158">
                  <c:v>14</c:v>
                </c:pt>
                <c:pt idx="159">
                  <c:v>18</c:v>
                </c:pt>
                <c:pt idx="160">
                  <c:v>9</c:v>
                </c:pt>
                <c:pt idx="161">
                  <c:v>13</c:v>
                </c:pt>
                <c:pt idx="162">
                  <c:v>19</c:v>
                </c:pt>
                <c:pt idx="163">
                  <c:v>16</c:v>
                </c:pt>
                <c:pt idx="164">
                  <c:v>19</c:v>
                </c:pt>
                <c:pt idx="165">
                  <c:v>7</c:v>
                </c:pt>
                <c:pt idx="166">
                  <c:v>8</c:v>
                </c:pt>
                <c:pt idx="167">
                  <c:v>14</c:v>
                </c:pt>
                <c:pt idx="168">
                  <c:v>5</c:v>
                </c:pt>
                <c:pt idx="169">
                  <c:v>13</c:v>
                </c:pt>
                <c:pt idx="170">
                  <c:v>1</c:v>
                </c:pt>
                <c:pt idx="171">
                  <c:v>13</c:v>
                </c:pt>
              </c:numCache>
            </c:numRef>
          </c:val>
          <c:smooth val="0"/>
          <c:extLst>
            <c:ext xmlns:c16="http://schemas.microsoft.com/office/drawing/2014/chart" uri="{C3380CC4-5D6E-409C-BE32-E72D297353CC}">
              <c16:uniqueId val="{0000000C-A72E-4693-A10D-39A25AE2C48A}"/>
            </c:ext>
          </c:extLst>
        </c:ser>
        <c:ser>
          <c:idx val="13"/>
          <c:order val="13"/>
          <c:tx>
            <c:strRef>
              <c:f>Sheet5!$R$1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Sheet5!$R$2:$R$173</c:f>
              <c:numCache>
                <c:formatCode>General</c:formatCode>
                <c:ptCount val="172"/>
                <c:pt idx="0">
                  <c:v>12</c:v>
                </c:pt>
                <c:pt idx="1">
                  <c:v>15</c:v>
                </c:pt>
                <c:pt idx="2">
                  <c:v>8</c:v>
                </c:pt>
                <c:pt idx="3">
                  <c:v>2</c:v>
                </c:pt>
                <c:pt idx="4">
                  <c:v>10</c:v>
                </c:pt>
                <c:pt idx="5">
                  <c:v>19</c:v>
                </c:pt>
                <c:pt idx="6">
                  <c:v>15</c:v>
                </c:pt>
                <c:pt idx="7">
                  <c:v>3</c:v>
                </c:pt>
                <c:pt idx="8">
                  <c:v>4</c:v>
                </c:pt>
                <c:pt idx="9">
                  <c:v>18</c:v>
                </c:pt>
                <c:pt idx="10">
                  <c:v>6</c:v>
                </c:pt>
                <c:pt idx="11">
                  <c:v>11</c:v>
                </c:pt>
                <c:pt idx="12">
                  <c:v>14</c:v>
                </c:pt>
                <c:pt idx="13">
                  <c:v>13</c:v>
                </c:pt>
                <c:pt idx="14">
                  <c:v>14</c:v>
                </c:pt>
                <c:pt idx="15">
                  <c:v>16</c:v>
                </c:pt>
                <c:pt idx="16">
                  <c:v>3</c:v>
                </c:pt>
                <c:pt idx="17">
                  <c:v>16</c:v>
                </c:pt>
                <c:pt idx="18">
                  <c:v>7</c:v>
                </c:pt>
                <c:pt idx="19">
                  <c:v>14</c:v>
                </c:pt>
                <c:pt idx="20">
                  <c:v>5</c:v>
                </c:pt>
                <c:pt idx="21">
                  <c:v>13</c:v>
                </c:pt>
                <c:pt idx="22">
                  <c:v>1</c:v>
                </c:pt>
                <c:pt idx="23">
                  <c:v>16</c:v>
                </c:pt>
                <c:pt idx="24">
                  <c:v>6</c:v>
                </c:pt>
                <c:pt idx="25">
                  <c:v>3</c:v>
                </c:pt>
                <c:pt idx="26">
                  <c:v>10</c:v>
                </c:pt>
                <c:pt idx="27">
                  <c:v>2</c:v>
                </c:pt>
                <c:pt idx="28">
                  <c:v>4</c:v>
                </c:pt>
                <c:pt idx="29">
                  <c:v>16</c:v>
                </c:pt>
                <c:pt idx="30">
                  <c:v>16</c:v>
                </c:pt>
                <c:pt idx="31">
                  <c:v>9</c:v>
                </c:pt>
                <c:pt idx="32">
                  <c:v>3</c:v>
                </c:pt>
                <c:pt idx="33">
                  <c:v>4</c:v>
                </c:pt>
                <c:pt idx="34">
                  <c:v>13</c:v>
                </c:pt>
                <c:pt idx="35">
                  <c:v>12</c:v>
                </c:pt>
                <c:pt idx="36">
                  <c:v>3</c:v>
                </c:pt>
                <c:pt idx="37">
                  <c:v>16</c:v>
                </c:pt>
                <c:pt idx="38">
                  <c:v>13</c:v>
                </c:pt>
                <c:pt idx="39">
                  <c:v>6</c:v>
                </c:pt>
                <c:pt idx="40">
                  <c:v>19</c:v>
                </c:pt>
                <c:pt idx="41">
                  <c:v>8</c:v>
                </c:pt>
                <c:pt idx="42">
                  <c:v>17</c:v>
                </c:pt>
                <c:pt idx="43">
                  <c:v>3</c:v>
                </c:pt>
                <c:pt idx="44">
                  <c:v>17</c:v>
                </c:pt>
                <c:pt idx="45">
                  <c:v>3</c:v>
                </c:pt>
                <c:pt idx="46">
                  <c:v>11</c:v>
                </c:pt>
                <c:pt idx="47">
                  <c:v>6</c:v>
                </c:pt>
                <c:pt idx="48">
                  <c:v>15</c:v>
                </c:pt>
                <c:pt idx="49">
                  <c:v>19</c:v>
                </c:pt>
                <c:pt idx="50">
                  <c:v>3</c:v>
                </c:pt>
                <c:pt idx="51">
                  <c:v>7</c:v>
                </c:pt>
                <c:pt idx="52">
                  <c:v>2</c:v>
                </c:pt>
                <c:pt idx="53">
                  <c:v>5</c:v>
                </c:pt>
                <c:pt idx="54">
                  <c:v>8</c:v>
                </c:pt>
                <c:pt idx="55">
                  <c:v>12</c:v>
                </c:pt>
                <c:pt idx="56">
                  <c:v>10</c:v>
                </c:pt>
                <c:pt idx="57">
                  <c:v>16</c:v>
                </c:pt>
                <c:pt idx="58">
                  <c:v>17</c:v>
                </c:pt>
                <c:pt idx="59">
                  <c:v>7</c:v>
                </c:pt>
                <c:pt idx="60">
                  <c:v>15</c:v>
                </c:pt>
                <c:pt idx="61">
                  <c:v>15</c:v>
                </c:pt>
                <c:pt idx="62">
                  <c:v>8</c:v>
                </c:pt>
                <c:pt idx="63">
                  <c:v>10</c:v>
                </c:pt>
                <c:pt idx="64">
                  <c:v>9</c:v>
                </c:pt>
                <c:pt idx="65">
                  <c:v>10</c:v>
                </c:pt>
                <c:pt idx="66">
                  <c:v>19</c:v>
                </c:pt>
                <c:pt idx="67">
                  <c:v>11</c:v>
                </c:pt>
                <c:pt idx="68">
                  <c:v>5</c:v>
                </c:pt>
                <c:pt idx="69">
                  <c:v>16</c:v>
                </c:pt>
                <c:pt idx="70">
                  <c:v>19</c:v>
                </c:pt>
                <c:pt idx="71">
                  <c:v>8</c:v>
                </c:pt>
                <c:pt idx="72">
                  <c:v>2</c:v>
                </c:pt>
                <c:pt idx="73">
                  <c:v>18</c:v>
                </c:pt>
                <c:pt idx="74">
                  <c:v>11</c:v>
                </c:pt>
                <c:pt idx="75">
                  <c:v>15</c:v>
                </c:pt>
                <c:pt idx="76">
                  <c:v>14</c:v>
                </c:pt>
                <c:pt idx="77">
                  <c:v>18</c:v>
                </c:pt>
                <c:pt idx="78">
                  <c:v>14</c:v>
                </c:pt>
                <c:pt idx="79">
                  <c:v>15</c:v>
                </c:pt>
                <c:pt idx="80">
                  <c:v>9</c:v>
                </c:pt>
                <c:pt idx="81">
                  <c:v>1</c:v>
                </c:pt>
                <c:pt idx="82">
                  <c:v>10</c:v>
                </c:pt>
                <c:pt idx="83">
                  <c:v>6</c:v>
                </c:pt>
                <c:pt idx="84">
                  <c:v>7</c:v>
                </c:pt>
                <c:pt idx="85">
                  <c:v>13</c:v>
                </c:pt>
                <c:pt idx="86">
                  <c:v>5</c:v>
                </c:pt>
                <c:pt idx="87">
                  <c:v>11</c:v>
                </c:pt>
                <c:pt idx="88">
                  <c:v>19</c:v>
                </c:pt>
                <c:pt idx="89">
                  <c:v>10</c:v>
                </c:pt>
                <c:pt idx="90">
                  <c:v>6</c:v>
                </c:pt>
                <c:pt idx="91">
                  <c:v>5</c:v>
                </c:pt>
                <c:pt idx="92">
                  <c:v>3</c:v>
                </c:pt>
                <c:pt idx="93">
                  <c:v>11</c:v>
                </c:pt>
                <c:pt idx="94">
                  <c:v>7</c:v>
                </c:pt>
                <c:pt idx="95">
                  <c:v>9</c:v>
                </c:pt>
                <c:pt idx="96">
                  <c:v>18</c:v>
                </c:pt>
                <c:pt idx="97">
                  <c:v>16</c:v>
                </c:pt>
                <c:pt idx="98">
                  <c:v>13</c:v>
                </c:pt>
                <c:pt idx="99">
                  <c:v>6</c:v>
                </c:pt>
                <c:pt idx="100">
                  <c:v>12</c:v>
                </c:pt>
                <c:pt idx="101">
                  <c:v>5</c:v>
                </c:pt>
                <c:pt idx="102">
                  <c:v>18</c:v>
                </c:pt>
                <c:pt idx="103">
                  <c:v>7</c:v>
                </c:pt>
                <c:pt idx="104">
                  <c:v>9</c:v>
                </c:pt>
                <c:pt idx="105">
                  <c:v>6</c:v>
                </c:pt>
                <c:pt idx="106">
                  <c:v>4</c:v>
                </c:pt>
                <c:pt idx="107">
                  <c:v>5</c:v>
                </c:pt>
                <c:pt idx="108">
                  <c:v>3</c:v>
                </c:pt>
                <c:pt idx="109">
                  <c:v>4</c:v>
                </c:pt>
                <c:pt idx="110">
                  <c:v>19</c:v>
                </c:pt>
                <c:pt idx="111">
                  <c:v>15</c:v>
                </c:pt>
                <c:pt idx="112">
                  <c:v>8</c:v>
                </c:pt>
                <c:pt idx="113">
                  <c:v>6</c:v>
                </c:pt>
                <c:pt idx="114">
                  <c:v>11</c:v>
                </c:pt>
                <c:pt idx="115">
                  <c:v>3</c:v>
                </c:pt>
                <c:pt idx="116">
                  <c:v>15</c:v>
                </c:pt>
                <c:pt idx="117">
                  <c:v>2</c:v>
                </c:pt>
                <c:pt idx="118">
                  <c:v>10</c:v>
                </c:pt>
                <c:pt idx="119">
                  <c:v>2</c:v>
                </c:pt>
                <c:pt idx="120">
                  <c:v>16</c:v>
                </c:pt>
                <c:pt idx="121">
                  <c:v>6</c:v>
                </c:pt>
                <c:pt idx="122">
                  <c:v>4</c:v>
                </c:pt>
                <c:pt idx="123">
                  <c:v>11</c:v>
                </c:pt>
                <c:pt idx="124">
                  <c:v>10</c:v>
                </c:pt>
                <c:pt idx="125">
                  <c:v>17</c:v>
                </c:pt>
                <c:pt idx="126">
                  <c:v>3</c:v>
                </c:pt>
                <c:pt idx="127">
                  <c:v>2</c:v>
                </c:pt>
                <c:pt idx="128">
                  <c:v>2</c:v>
                </c:pt>
                <c:pt idx="129">
                  <c:v>8</c:v>
                </c:pt>
                <c:pt idx="130">
                  <c:v>17</c:v>
                </c:pt>
                <c:pt idx="131">
                  <c:v>12</c:v>
                </c:pt>
                <c:pt idx="132">
                  <c:v>3</c:v>
                </c:pt>
                <c:pt idx="133">
                  <c:v>3</c:v>
                </c:pt>
                <c:pt idx="134">
                  <c:v>16</c:v>
                </c:pt>
                <c:pt idx="135">
                  <c:v>9</c:v>
                </c:pt>
                <c:pt idx="136">
                  <c:v>11</c:v>
                </c:pt>
                <c:pt idx="137">
                  <c:v>7</c:v>
                </c:pt>
                <c:pt idx="138">
                  <c:v>19</c:v>
                </c:pt>
                <c:pt idx="139">
                  <c:v>6</c:v>
                </c:pt>
                <c:pt idx="140">
                  <c:v>18</c:v>
                </c:pt>
                <c:pt idx="141">
                  <c:v>19</c:v>
                </c:pt>
                <c:pt idx="142">
                  <c:v>2</c:v>
                </c:pt>
                <c:pt idx="143">
                  <c:v>11</c:v>
                </c:pt>
                <c:pt idx="144">
                  <c:v>5</c:v>
                </c:pt>
                <c:pt idx="145">
                  <c:v>17</c:v>
                </c:pt>
                <c:pt idx="146">
                  <c:v>1</c:v>
                </c:pt>
                <c:pt idx="147">
                  <c:v>12</c:v>
                </c:pt>
                <c:pt idx="148">
                  <c:v>7</c:v>
                </c:pt>
                <c:pt idx="149">
                  <c:v>17</c:v>
                </c:pt>
                <c:pt idx="150">
                  <c:v>13</c:v>
                </c:pt>
                <c:pt idx="151">
                  <c:v>9</c:v>
                </c:pt>
                <c:pt idx="152">
                  <c:v>17</c:v>
                </c:pt>
                <c:pt idx="153">
                  <c:v>1</c:v>
                </c:pt>
                <c:pt idx="154">
                  <c:v>12</c:v>
                </c:pt>
                <c:pt idx="155">
                  <c:v>8</c:v>
                </c:pt>
                <c:pt idx="156">
                  <c:v>1</c:v>
                </c:pt>
                <c:pt idx="157">
                  <c:v>7</c:v>
                </c:pt>
                <c:pt idx="158">
                  <c:v>8</c:v>
                </c:pt>
                <c:pt idx="159">
                  <c:v>1</c:v>
                </c:pt>
                <c:pt idx="160">
                  <c:v>12</c:v>
                </c:pt>
                <c:pt idx="161">
                  <c:v>18</c:v>
                </c:pt>
                <c:pt idx="162">
                  <c:v>14</c:v>
                </c:pt>
                <c:pt idx="163">
                  <c:v>19</c:v>
                </c:pt>
                <c:pt idx="164">
                  <c:v>9</c:v>
                </c:pt>
                <c:pt idx="165">
                  <c:v>19</c:v>
                </c:pt>
                <c:pt idx="166">
                  <c:v>4</c:v>
                </c:pt>
                <c:pt idx="167">
                  <c:v>15</c:v>
                </c:pt>
                <c:pt idx="168">
                  <c:v>14</c:v>
                </c:pt>
                <c:pt idx="169">
                  <c:v>18</c:v>
                </c:pt>
                <c:pt idx="170">
                  <c:v>18</c:v>
                </c:pt>
                <c:pt idx="171">
                  <c:v>6</c:v>
                </c:pt>
              </c:numCache>
            </c:numRef>
          </c:val>
          <c:smooth val="0"/>
          <c:extLst>
            <c:ext xmlns:c16="http://schemas.microsoft.com/office/drawing/2014/chart" uri="{C3380CC4-5D6E-409C-BE32-E72D297353CC}">
              <c16:uniqueId val="{0000000D-A72E-4693-A10D-39A25AE2C48A}"/>
            </c:ext>
          </c:extLst>
        </c:ser>
        <c:ser>
          <c:idx val="14"/>
          <c:order val="14"/>
          <c:tx>
            <c:strRef>
              <c:f>Sheet5!$S$1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Sheet5!$S$2:$S$173</c:f>
              <c:numCache>
                <c:formatCode>General</c:formatCode>
                <c:ptCount val="172"/>
                <c:pt idx="0">
                  <c:v>6</c:v>
                </c:pt>
                <c:pt idx="1">
                  <c:v>18</c:v>
                </c:pt>
                <c:pt idx="2">
                  <c:v>17</c:v>
                </c:pt>
                <c:pt idx="3">
                  <c:v>3</c:v>
                </c:pt>
                <c:pt idx="4">
                  <c:v>8</c:v>
                </c:pt>
                <c:pt idx="5">
                  <c:v>16</c:v>
                </c:pt>
                <c:pt idx="6">
                  <c:v>12</c:v>
                </c:pt>
                <c:pt idx="7">
                  <c:v>2</c:v>
                </c:pt>
                <c:pt idx="8">
                  <c:v>8</c:v>
                </c:pt>
                <c:pt idx="9">
                  <c:v>13</c:v>
                </c:pt>
                <c:pt idx="10">
                  <c:v>11</c:v>
                </c:pt>
                <c:pt idx="11">
                  <c:v>14</c:v>
                </c:pt>
                <c:pt idx="12">
                  <c:v>4</c:v>
                </c:pt>
                <c:pt idx="13">
                  <c:v>4</c:v>
                </c:pt>
                <c:pt idx="14">
                  <c:v>15</c:v>
                </c:pt>
                <c:pt idx="15">
                  <c:v>3</c:v>
                </c:pt>
                <c:pt idx="16">
                  <c:v>4</c:v>
                </c:pt>
                <c:pt idx="17">
                  <c:v>1</c:v>
                </c:pt>
                <c:pt idx="18">
                  <c:v>3</c:v>
                </c:pt>
                <c:pt idx="19">
                  <c:v>13</c:v>
                </c:pt>
                <c:pt idx="20">
                  <c:v>2</c:v>
                </c:pt>
                <c:pt idx="21">
                  <c:v>5</c:v>
                </c:pt>
                <c:pt idx="22">
                  <c:v>11</c:v>
                </c:pt>
                <c:pt idx="23">
                  <c:v>8</c:v>
                </c:pt>
                <c:pt idx="24">
                  <c:v>3</c:v>
                </c:pt>
                <c:pt idx="25">
                  <c:v>17</c:v>
                </c:pt>
                <c:pt idx="26">
                  <c:v>13</c:v>
                </c:pt>
                <c:pt idx="27">
                  <c:v>4</c:v>
                </c:pt>
                <c:pt idx="28">
                  <c:v>6</c:v>
                </c:pt>
                <c:pt idx="29">
                  <c:v>5</c:v>
                </c:pt>
                <c:pt idx="30">
                  <c:v>13</c:v>
                </c:pt>
                <c:pt idx="31">
                  <c:v>10</c:v>
                </c:pt>
                <c:pt idx="32">
                  <c:v>7</c:v>
                </c:pt>
                <c:pt idx="33">
                  <c:v>18</c:v>
                </c:pt>
                <c:pt idx="34">
                  <c:v>3</c:v>
                </c:pt>
                <c:pt idx="35">
                  <c:v>18</c:v>
                </c:pt>
                <c:pt idx="36">
                  <c:v>7</c:v>
                </c:pt>
                <c:pt idx="37">
                  <c:v>18</c:v>
                </c:pt>
                <c:pt idx="38">
                  <c:v>5</c:v>
                </c:pt>
                <c:pt idx="39">
                  <c:v>14</c:v>
                </c:pt>
                <c:pt idx="40">
                  <c:v>7</c:v>
                </c:pt>
                <c:pt idx="41">
                  <c:v>19</c:v>
                </c:pt>
                <c:pt idx="42">
                  <c:v>18</c:v>
                </c:pt>
                <c:pt idx="43">
                  <c:v>2</c:v>
                </c:pt>
                <c:pt idx="44">
                  <c:v>11</c:v>
                </c:pt>
                <c:pt idx="45">
                  <c:v>15</c:v>
                </c:pt>
                <c:pt idx="46">
                  <c:v>14</c:v>
                </c:pt>
                <c:pt idx="47">
                  <c:v>8</c:v>
                </c:pt>
                <c:pt idx="48">
                  <c:v>6</c:v>
                </c:pt>
                <c:pt idx="49">
                  <c:v>7</c:v>
                </c:pt>
                <c:pt idx="50">
                  <c:v>5</c:v>
                </c:pt>
                <c:pt idx="51">
                  <c:v>17</c:v>
                </c:pt>
                <c:pt idx="52">
                  <c:v>18</c:v>
                </c:pt>
                <c:pt idx="53">
                  <c:v>19</c:v>
                </c:pt>
                <c:pt idx="54">
                  <c:v>14</c:v>
                </c:pt>
                <c:pt idx="55">
                  <c:v>2</c:v>
                </c:pt>
                <c:pt idx="56">
                  <c:v>2</c:v>
                </c:pt>
                <c:pt idx="57">
                  <c:v>19</c:v>
                </c:pt>
                <c:pt idx="58">
                  <c:v>8</c:v>
                </c:pt>
                <c:pt idx="59">
                  <c:v>5</c:v>
                </c:pt>
                <c:pt idx="60">
                  <c:v>3</c:v>
                </c:pt>
                <c:pt idx="61">
                  <c:v>7</c:v>
                </c:pt>
                <c:pt idx="62">
                  <c:v>16</c:v>
                </c:pt>
                <c:pt idx="63">
                  <c:v>18</c:v>
                </c:pt>
                <c:pt idx="64">
                  <c:v>12</c:v>
                </c:pt>
                <c:pt idx="65">
                  <c:v>14</c:v>
                </c:pt>
                <c:pt idx="66">
                  <c:v>14</c:v>
                </c:pt>
                <c:pt idx="67">
                  <c:v>6</c:v>
                </c:pt>
                <c:pt idx="68">
                  <c:v>11</c:v>
                </c:pt>
                <c:pt idx="69">
                  <c:v>19</c:v>
                </c:pt>
                <c:pt idx="70">
                  <c:v>9</c:v>
                </c:pt>
                <c:pt idx="71">
                  <c:v>12</c:v>
                </c:pt>
                <c:pt idx="72">
                  <c:v>17</c:v>
                </c:pt>
                <c:pt idx="73">
                  <c:v>6</c:v>
                </c:pt>
                <c:pt idx="74">
                  <c:v>18</c:v>
                </c:pt>
                <c:pt idx="75">
                  <c:v>7</c:v>
                </c:pt>
                <c:pt idx="76">
                  <c:v>18</c:v>
                </c:pt>
                <c:pt idx="77">
                  <c:v>1</c:v>
                </c:pt>
                <c:pt idx="78">
                  <c:v>4</c:v>
                </c:pt>
                <c:pt idx="79">
                  <c:v>4</c:v>
                </c:pt>
                <c:pt idx="80">
                  <c:v>16</c:v>
                </c:pt>
                <c:pt idx="81">
                  <c:v>5</c:v>
                </c:pt>
                <c:pt idx="82">
                  <c:v>14</c:v>
                </c:pt>
                <c:pt idx="83">
                  <c:v>1</c:v>
                </c:pt>
                <c:pt idx="84">
                  <c:v>13</c:v>
                </c:pt>
                <c:pt idx="85">
                  <c:v>15</c:v>
                </c:pt>
                <c:pt idx="86">
                  <c:v>4</c:v>
                </c:pt>
                <c:pt idx="87">
                  <c:v>4</c:v>
                </c:pt>
                <c:pt idx="88">
                  <c:v>14</c:v>
                </c:pt>
                <c:pt idx="89">
                  <c:v>6</c:v>
                </c:pt>
                <c:pt idx="90">
                  <c:v>3</c:v>
                </c:pt>
                <c:pt idx="91">
                  <c:v>12</c:v>
                </c:pt>
                <c:pt idx="92">
                  <c:v>4</c:v>
                </c:pt>
                <c:pt idx="93">
                  <c:v>6</c:v>
                </c:pt>
                <c:pt idx="94">
                  <c:v>4</c:v>
                </c:pt>
                <c:pt idx="95">
                  <c:v>6</c:v>
                </c:pt>
                <c:pt idx="96">
                  <c:v>19</c:v>
                </c:pt>
                <c:pt idx="97">
                  <c:v>4</c:v>
                </c:pt>
                <c:pt idx="98">
                  <c:v>14</c:v>
                </c:pt>
                <c:pt idx="99">
                  <c:v>15</c:v>
                </c:pt>
                <c:pt idx="100">
                  <c:v>10</c:v>
                </c:pt>
                <c:pt idx="101">
                  <c:v>8</c:v>
                </c:pt>
                <c:pt idx="102">
                  <c:v>8</c:v>
                </c:pt>
                <c:pt idx="103">
                  <c:v>14</c:v>
                </c:pt>
                <c:pt idx="104">
                  <c:v>12</c:v>
                </c:pt>
                <c:pt idx="105">
                  <c:v>7</c:v>
                </c:pt>
                <c:pt idx="106">
                  <c:v>13</c:v>
                </c:pt>
                <c:pt idx="107">
                  <c:v>13</c:v>
                </c:pt>
                <c:pt idx="108">
                  <c:v>15</c:v>
                </c:pt>
                <c:pt idx="109">
                  <c:v>18</c:v>
                </c:pt>
                <c:pt idx="110">
                  <c:v>14</c:v>
                </c:pt>
                <c:pt idx="111">
                  <c:v>3</c:v>
                </c:pt>
                <c:pt idx="112">
                  <c:v>17</c:v>
                </c:pt>
                <c:pt idx="113">
                  <c:v>12</c:v>
                </c:pt>
                <c:pt idx="114">
                  <c:v>2</c:v>
                </c:pt>
                <c:pt idx="115">
                  <c:v>8</c:v>
                </c:pt>
                <c:pt idx="116">
                  <c:v>13</c:v>
                </c:pt>
                <c:pt idx="117">
                  <c:v>7</c:v>
                </c:pt>
                <c:pt idx="118">
                  <c:v>18</c:v>
                </c:pt>
                <c:pt idx="119">
                  <c:v>15</c:v>
                </c:pt>
                <c:pt idx="120">
                  <c:v>4</c:v>
                </c:pt>
                <c:pt idx="121">
                  <c:v>3</c:v>
                </c:pt>
                <c:pt idx="122">
                  <c:v>6</c:v>
                </c:pt>
                <c:pt idx="123">
                  <c:v>10</c:v>
                </c:pt>
                <c:pt idx="124">
                  <c:v>13</c:v>
                </c:pt>
                <c:pt idx="125">
                  <c:v>18</c:v>
                </c:pt>
                <c:pt idx="126">
                  <c:v>4</c:v>
                </c:pt>
                <c:pt idx="127">
                  <c:v>8</c:v>
                </c:pt>
                <c:pt idx="128">
                  <c:v>5</c:v>
                </c:pt>
                <c:pt idx="129">
                  <c:v>16</c:v>
                </c:pt>
                <c:pt idx="130">
                  <c:v>3</c:v>
                </c:pt>
                <c:pt idx="131">
                  <c:v>6</c:v>
                </c:pt>
                <c:pt idx="132">
                  <c:v>10</c:v>
                </c:pt>
                <c:pt idx="133">
                  <c:v>1</c:v>
                </c:pt>
                <c:pt idx="134">
                  <c:v>6</c:v>
                </c:pt>
                <c:pt idx="135">
                  <c:v>5</c:v>
                </c:pt>
                <c:pt idx="136">
                  <c:v>19</c:v>
                </c:pt>
                <c:pt idx="137">
                  <c:v>1</c:v>
                </c:pt>
                <c:pt idx="138">
                  <c:v>15</c:v>
                </c:pt>
                <c:pt idx="139">
                  <c:v>12</c:v>
                </c:pt>
                <c:pt idx="140">
                  <c:v>19</c:v>
                </c:pt>
                <c:pt idx="141">
                  <c:v>16</c:v>
                </c:pt>
                <c:pt idx="142">
                  <c:v>13</c:v>
                </c:pt>
                <c:pt idx="143">
                  <c:v>16</c:v>
                </c:pt>
                <c:pt idx="144">
                  <c:v>14</c:v>
                </c:pt>
                <c:pt idx="145">
                  <c:v>3</c:v>
                </c:pt>
                <c:pt idx="146">
                  <c:v>7</c:v>
                </c:pt>
                <c:pt idx="147">
                  <c:v>9</c:v>
                </c:pt>
                <c:pt idx="148">
                  <c:v>15</c:v>
                </c:pt>
                <c:pt idx="149">
                  <c:v>18</c:v>
                </c:pt>
                <c:pt idx="150">
                  <c:v>11</c:v>
                </c:pt>
                <c:pt idx="151">
                  <c:v>1</c:v>
                </c:pt>
                <c:pt idx="152">
                  <c:v>18</c:v>
                </c:pt>
                <c:pt idx="153">
                  <c:v>5</c:v>
                </c:pt>
                <c:pt idx="154">
                  <c:v>1</c:v>
                </c:pt>
                <c:pt idx="155">
                  <c:v>10</c:v>
                </c:pt>
                <c:pt idx="156">
                  <c:v>7</c:v>
                </c:pt>
                <c:pt idx="157">
                  <c:v>5</c:v>
                </c:pt>
                <c:pt idx="158">
                  <c:v>9</c:v>
                </c:pt>
                <c:pt idx="159">
                  <c:v>14</c:v>
                </c:pt>
                <c:pt idx="160">
                  <c:v>17</c:v>
                </c:pt>
                <c:pt idx="161">
                  <c:v>2</c:v>
                </c:pt>
                <c:pt idx="162">
                  <c:v>6</c:v>
                </c:pt>
                <c:pt idx="163">
                  <c:v>9</c:v>
                </c:pt>
                <c:pt idx="164">
                  <c:v>5</c:v>
                </c:pt>
                <c:pt idx="165">
                  <c:v>2</c:v>
                </c:pt>
                <c:pt idx="166">
                  <c:v>19</c:v>
                </c:pt>
                <c:pt idx="167">
                  <c:v>4</c:v>
                </c:pt>
                <c:pt idx="168">
                  <c:v>18</c:v>
                </c:pt>
                <c:pt idx="169">
                  <c:v>2</c:v>
                </c:pt>
                <c:pt idx="170">
                  <c:v>19</c:v>
                </c:pt>
                <c:pt idx="171">
                  <c:v>8</c:v>
                </c:pt>
              </c:numCache>
            </c:numRef>
          </c:val>
          <c:smooth val="0"/>
          <c:extLst>
            <c:ext xmlns:c16="http://schemas.microsoft.com/office/drawing/2014/chart" uri="{C3380CC4-5D6E-409C-BE32-E72D297353CC}">
              <c16:uniqueId val="{0000000E-A72E-4693-A10D-39A25AE2C48A}"/>
            </c:ext>
          </c:extLst>
        </c:ser>
        <c:ser>
          <c:idx val="15"/>
          <c:order val="15"/>
          <c:tx>
            <c:strRef>
              <c:f>Sheet5!$T$1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Sheet5!$T$2:$T$173</c:f>
              <c:numCache>
                <c:formatCode>General</c:formatCode>
                <c:ptCount val="172"/>
                <c:pt idx="0">
                  <c:v>3</c:v>
                </c:pt>
                <c:pt idx="1">
                  <c:v>5</c:v>
                </c:pt>
                <c:pt idx="2">
                  <c:v>11</c:v>
                </c:pt>
                <c:pt idx="3">
                  <c:v>7</c:v>
                </c:pt>
                <c:pt idx="4">
                  <c:v>17</c:v>
                </c:pt>
                <c:pt idx="5">
                  <c:v>15</c:v>
                </c:pt>
                <c:pt idx="6">
                  <c:v>9</c:v>
                </c:pt>
                <c:pt idx="7">
                  <c:v>7</c:v>
                </c:pt>
                <c:pt idx="8">
                  <c:v>10</c:v>
                </c:pt>
                <c:pt idx="9">
                  <c:v>7</c:v>
                </c:pt>
                <c:pt idx="10">
                  <c:v>10</c:v>
                </c:pt>
                <c:pt idx="11">
                  <c:v>5</c:v>
                </c:pt>
                <c:pt idx="12">
                  <c:v>10</c:v>
                </c:pt>
                <c:pt idx="13">
                  <c:v>10</c:v>
                </c:pt>
                <c:pt idx="14">
                  <c:v>13</c:v>
                </c:pt>
                <c:pt idx="15">
                  <c:v>7</c:v>
                </c:pt>
                <c:pt idx="16">
                  <c:v>2</c:v>
                </c:pt>
                <c:pt idx="17">
                  <c:v>5</c:v>
                </c:pt>
                <c:pt idx="18">
                  <c:v>16</c:v>
                </c:pt>
                <c:pt idx="19">
                  <c:v>6</c:v>
                </c:pt>
                <c:pt idx="20">
                  <c:v>17</c:v>
                </c:pt>
                <c:pt idx="21">
                  <c:v>12</c:v>
                </c:pt>
                <c:pt idx="22">
                  <c:v>3</c:v>
                </c:pt>
                <c:pt idx="23">
                  <c:v>6</c:v>
                </c:pt>
                <c:pt idx="24">
                  <c:v>16</c:v>
                </c:pt>
                <c:pt idx="25">
                  <c:v>4</c:v>
                </c:pt>
                <c:pt idx="26">
                  <c:v>18</c:v>
                </c:pt>
                <c:pt idx="27">
                  <c:v>19</c:v>
                </c:pt>
                <c:pt idx="28">
                  <c:v>11</c:v>
                </c:pt>
                <c:pt idx="29">
                  <c:v>13</c:v>
                </c:pt>
                <c:pt idx="30">
                  <c:v>12</c:v>
                </c:pt>
                <c:pt idx="31">
                  <c:v>16</c:v>
                </c:pt>
                <c:pt idx="32">
                  <c:v>13</c:v>
                </c:pt>
                <c:pt idx="33">
                  <c:v>11</c:v>
                </c:pt>
                <c:pt idx="34">
                  <c:v>6</c:v>
                </c:pt>
                <c:pt idx="35">
                  <c:v>13</c:v>
                </c:pt>
                <c:pt idx="36">
                  <c:v>10</c:v>
                </c:pt>
                <c:pt idx="37">
                  <c:v>19</c:v>
                </c:pt>
                <c:pt idx="38">
                  <c:v>9</c:v>
                </c:pt>
                <c:pt idx="39">
                  <c:v>10</c:v>
                </c:pt>
                <c:pt idx="40">
                  <c:v>8</c:v>
                </c:pt>
                <c:pt idx="41">
                  <c:v>7</c:v>
                </c:pt>
                <c:pt idx="42">
                  <c:v>10</c:v>
                </c:pt>
                <c:pt idx="43">
                  <c:v>12</c:v>
                </c:pt>
                <c:pt idx="44">
                  <c:v>16</c:v>
                </c:pt>
                <c:pt idx="45">
                  <c:v>7</c:v>
                </c:pt>
                <c:pt idx="46">
                  <c:v>9</c:v>
                </c:pt>
                <c:pt idx="47">
                  <c:v>7</c:v>
                </c:pt>
                <c:pt idx="48">
                  <c:v>8</c:v>
                </c:pt>
                <c:pt idx="49">
                  <c:v>1</c:v>
                </c:pt>
                <c:pt idx="50">
                  <c:v>10</c:v>
                </c:pt>
                <c:pt idx="51">
                  <c:v>12</c:v>
                </c:pt>
                <c:pt idx="52">
                  <c:v>19</c:v>
                </c:pt>
                <c:pt idx="53">
                  <c:v>16</c:v>
                </c:pt>
                <c:pt idx="54">
                  <c:v>19</c:v>
                </c:pt>
                <c:pt idx="55">
                  <c:v>1</c:v>
                </c:pt>
                <c:pt idx="56">
                  <c:v>14</c:v>
                </c:pt>
                <c:pt idx="57">
                  <c:v>9</c:v>
                </c:pt>
                <c:pt idx="58">
                  <c:v>16</c:v>
                </c:pt>
                <c:pt idx="59">
                  <c:v>10</c:v>
                </c:pt>
                <c:pt idx="60">
                  <c:v>10</c:v>
                </c:pt>
                <c:pt idx="61">
                  <c:v>1</c:v>
                </c:pt>
                <c:pt idx="62">
                  <c:v>11</c:v>
                </c:pt>
                <c:pt idx="63">
                  <c:v>12</c:v>
                </c:pt>
                <c:pt idx="64">
                  <c:v>18</c:v>
                </c:pt>
                <c:pt idx="65">
                  <c:v>16</c:v>
                </c:pt>
                <c:pt idx="66">
                  <c:v>15</c:v>
                </c:pt>
                <c:pt idx="67">
                  <c:v>15</c:v>
                </c:pt>
                <c:pt idx="68">
                  <c:v>18</c:v>
                </c:pt>
                <c:pt idx="69">
                  <c:v>17</c:v>
                </c:pt>
                <c:pt idx="70">
                  <c:v>4</c:v>
                </c:pt>
                <c:pt idx="71">
                  <c:v>19</c:v>
                </c:pt>
                <c:pt idx="72">
                  <c:v>8</c:v>
                </c:pt>
                <c:pt idx="73">
                  <c:v>12</c:v>
                </c:pt>
                <c:pt idx="74">
                  <c:v>19</c:v>
                </c:pt>
                <c:pt idx="75">
                  <c:v>10</c:v>
                </c:pt>
                <c:pt idx="76">
                  <c:v>3</c:v>
                </c:pt>
                <c:pt idx="77">
                  <c:v>11</c:v>
                </c:pt>
                <c:pt idx="78">
                  <c:v>9</c:v>
                </c:pt>
                <c:pt idx="79">
                  <c:v>7</c:v>
                </c:pt>
                <c:pt idx="80">
                  <c:v>7</c:v>
                </c:pt>
                <c:pt idx="81">
                  <c:v>12</c:v>
                </c:pt>
                <c:pt idx="82">
                  <c:v>3</c:v>
                </c:pt>
                <c:pt idx="83">
                  <c:v>10</c:v>
                </c:pt>
                <c:pt idx="84">
                  <c:v>9</c:v>
                </c:pt>
                <c:pt idx="85">
                  <c:v>12</c:v>
                </c:pt>
                <c:pt idx="86">
                  <c:v>16</c:v>
                </c:pt>
                <c:pt idx="87">
                  <c:v>2</c:v>
                </c:pt>
                <c:pt idx="88">
                  <c:v>11</c:v>
                </c:pt>
                <c:pt idx="89">
                  <c:v>8</c:v>
                </c:pt>
                <c:pt idx="90">
                  <c:v>7</c:v>
                </c:pt>
                <c:pt idx="91">
                  <c:v>2</c:v>
                </c:pt>
                <c:pt idx="92">
                  <c:v>2</c:v>
                </c:pt>
                <c:pt idx="93">
                  <c:v>1</c:v>
                </c:pt>
                <c:pt idx="94">
                  <c:v>18</c:v>
                </c:pt>
                <c:pt idx="95">
                  <c:v>13</c:v>
                </c:pt>
                <c:pt idx="96">
                  <c:v>12</c:v>
                </c:pt>
                <c:pt idx="97">
                  <c:v>14</c:v>
                </c:pt>
                <c:pt idx="98">
                  <c:v>1</c:v>
                </c:pt>
                <c:pt idx="99">
                  <c:v>18</c:v>
                </c:pt>
                <c:pt idx="100">
                  <c:v>1</c:v>
                </c:pt>
                <c:pt idx="101">
                  <c:v>14</c:v>
                </c:pt>
                <c:pt idx="102">
                  <c:v>15</c:v>
                </c:pt>
                <c:pt idx="103">
                  <c:v>9</c:v>
                </c:pt>
                <c:pt idx="104">
                  <c:v>16</c:v>
                </c:pt>
                <c:pt idx="105">
                  <c:v>5</c:v>
                </c:pt>
                <c:pt idx="106">
                  <c:v>3</c:v>
                </c:pt>
                <c:pt idx="107">
                  <c:v>6</c:v>
                </c:pt>
                <c:pt idx="108">
                  <c:v>5</c:v>
                </c:pt>
                <c:pt idx="109">
                  <c:v>19</c:v>
                </c:pt>
                <c:pt idx="110">
                  <c:v>15</c:v>
                </c:pt>
                <c:pt idx="111">
                  <c:v>17</c:v>
                </c:pt>
                <c:pt idx="112">
                  <c:v>11</c:v>
                </c:pt>
                <c:pt idx="113">
                  <c:v>5</c:v>
                </c:pt>
                <c:pt idx="114">
                  <c:v>5</c:v>
                </c:pt>
                <c:pt idx="115">
                  <c:v>10</c:v>
                </c:pt>
                <c:pt idx="116">
                  <c:v>14</c:v>
                </c:pt>
                <c:pt idx="117">
                  <c:v>9</c:v>
                </c:pt>
                <c:pt idx="118">
                  <c:v>12</c:v>
                </c:pt>
                <c:pt idx="119">
                  <c:v>10</c:v>
                </c:pt>
                <c:pt idx="120">
                  <c:v>6</c:v>
                </c:pt>
                <c:pt idx="121">
                  <c:v>14</c:v>
                </c:pt>
                <c:pt idx="122">
                  <c:v>9</c:v>
                </c:pt>
                <c:pt idx="123">
                  <c:v>17</c:v>
                </c:pt>
                <c:pt idx="124">
                  <c:v>4</c:v>
                </c:pt>
                <c:pt idx="125">
                  <c:v>4</c:v>
                </c:pt>
                <c:pt idx="126">
                  <c:v>5</c:v>
                </c:pt>
                <c:pt idx="127">
                  <c:v>11</c:v>
                </c:pt>
                <c:pt idx="128">
                  <c:v>9</c:v>
                </c:pt>
                <c:pt idx="129">
                  <c:v>3</c:v>
                </c:pt>
                <c:pt idx="130">
                  <c:v>1</c:v>
                </c:pt>
                <c:pt idx="131">
                  <c:v>5</c:v>
                </c:pt>
                <c:pt idx="132">
                  <c:v>8</c:v>
                </c:pt>
                <c:pt idx="133">
                  <c:v>15</c:v>
                </c:pt>
                <c:pt idx="134">
                  <c:v>17</c:v>
                </c:pt>
                <c:pt idx="135">
                  <c:v>8</c:v>
                </c:pt>
                <c:pt idx="136">
                  <c:v>16</c:v>
                </c:pt>
                <c:pt idx="137">
                  <c:v>17</c:v>
                </c:pt>
                <c:pt idx="138">
                  <c:v>14</c:v>
                </c:pt>
                <c:pt idx="139">
                  <c:v>18</c:v>
                </c:pt>
                <c:pt idx="140">
                  <c:v>6</c:v>
                </c:pt>
                <c:pt idx="141">
                  <c:v>3</c:v>
                </c:pt>
                <c:pt idx="142">
                  <c:v>8</c:v>
                </c:pt>
                <c:pt idx="143">
                  <c:v>1</c:v>
                </c:pt>
                <c:pt idx="144">
                  <c:v>7</c:v>
                </c:pt>
                <c:pt idx="145">
                  <c:v>10</c:v>
                </c:pt>
                <c:pt idx="146">
                  <c:v>15</c:v>
                </c:pt>
                <c:pt idx="147">
                  <c:v>17</c:v>
                </c:pt>
                <c:pt idx="148">
                  <c:v>4</c:v>
                </c:pt>
                <c:pt idx="149">
                  <c:v>15</c:v>
                </c:pt>
                <c:pt idx="150">
                  <c:v>14</c:v>
                </c:pt>
                <c:pt idx="151">
                  <c:v>16</c:v>
                </c:pt>
                <c:pt idx="152">
                  <c:v>1</c:v>
                </c:pt>
                <c:pt idx="153">
                  <c:v>15</c:v>
                </c:pt>
                <c:pt idx="154">
                  <c:v>17</c:v>
                </c:pt>
                <c:pt idx="155">
                  <c:v>17</c:v>
                </c:pt>
                <c:pt idx="156">
                  <c:v>16</c:v>
                </c:pt>
                <c:pt idx="157">
                  <c:v>12</c:v>
                </c:pt>
                <c:pt idx="158">
                  <c:v>11</c:v>
                </c:pt>
                <c:pt idx="159">
                  <c:v>7</c:v>
                </c:pt>
                <c:pt idx="160">
                  <c:v>2</c:v>
                </c:pt>
                <c:pt idx="161">
                  <c:v>11</c:v>
                </c:pt>
                <c:pt idx="162">
                  <c:v>12</c:v>
                </c:pt>
                <c:pt idx="163">
                  <c:v>4</c:v>
                </c:pt>
                <c:pt idx="164">
                  <c:v>11</c:v>
                </c:pt>
                <c:pt idx="165">
                  <c:v>13</c:v>
                </c:pt>
                <c:pt idx="166">
                  <c:v>5</c:v>
                </c:pt>
                <c:pt idx="167">
                  <c:v>17</c:v>
                </c:pt>
                <c:pt idx="168">
                  <c:v>9</c:v>
                </c:pt>
                <c:pt idx="169">
                  <c:v>6</c:v>
                </c:pt>
                <c:pt idx="170">
                  <c:v>12</c:v>
                </c:pt>
                <c:pt idx="171">
                  <c:v>7</c:v>
                </c:pt>
              </c:numCache>
            </c:numRef>
          </c:val>
          <c:smooth val="0"/>
          <c:extLst>
            <c:ext xmlns:c16="http://schemas.microsoft.com/office/drawing/2014/chart" uri="{C3380CC4-5D6E-409C-BE32-E72D297353CC}">
              <c16:uniqueId val="{0000000F-A72E-4693-A10D-39A25AE2C48A}"/>
            </c:ext>
          </c:extLst>
        </c:ser>
        <c:ser>
          <c:idx val="16"/>
          <c:order val="16"/>
          <c:tx>
            <c:strRef>
              <c:f>Sheet5!$U$1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Sheet5!$U$2:$U$173</c:f>
              <c:numCache>
                <c:formatCode>General</c:formatCode>
                <c:ptCount val="172"/>
                <c:pt idx="0">
                  <c:v>10</c:v>
                </c:pt>
                <c:pt idx="1">
                  <c:v>1</c:v>
                </c:pt>
                <c:pt idx="2">
                  <c:v>3</c:v>
                </c:pt>
                <c:pt idx="3">
                  <c:v>12</c:v>
                </c:pt>
                <c:pt idx="4">
                  <c:v>9</c:v>
                </c:pt>
                <c:pt idx="5">
                  <c:v>12</c:v>
                </c:pt>
                <c:pt idx="6">
                  <c:v>6</c:v>
                </c:pt>
                <c:pt idx="7">
                  <c:v>10</c:v>
                </c:pt>
                <c:pt idx="8">
                  <c:v>1</c:v>
                </c:pt>
                <c:pt idx="9">
                  <c:v>17</c:v>
                </c:pt>
                <c:pt idx="10">
                  <c:v>2</c:v>
                </c:pt>
                <c:pt idx="11">
                  <c:v>17</c:v>
                </c:pt>
                <c:pt idx="12">
                  <c:v>3</c:v>
                </c:pt>
                <c:pt idx="13">
                  <c:v>11</c:v>
                </c:pt>
                <c:pt idx="14">
                  <c:v>1</c:v>
                </c:pt>
                <c:pt idx="15">
                  <c:v>12</c:v>
                </c:pt>
                <c:pt idx="16">
                  <c:v>6</c:v>
                </c:pt>
                <c:pt idx="17">
                  <c:v>19</c:v>
                </c:pt>
                <c:pt idx="18">
                  <c:v>1</c:v>
                </c:pt>
                <c:pt idx="19">
                  <c:v>8</c:v>
                </c:pt>
                <c:pt idx="20">
                  <c:v>4</c:v>
                </c:pt>
                <c:pt idx="21">
                  <c:v>15</c:v>
                </c:pt>
                <c:pt idx="22">
                  <c:v>15</c:v>
                </c:pt>
                <c:pt idx="23">
                  <c:v>1</c:v>
                </c:pt>
                <c:pt idx="24">
                  <c:v>5</c:v>
                </c:pt>
                <c:pt idx="25">
                  <c:v>18</c:v>
                </c:pt>
                <c:pt idx="26">
                  <c:v>1</c:v>
                </c:pt>
                <c:pt idx="27">
                  <c:v>17</c:v>
                </c:pt>
                <c:pt idx="28">
                  <c:v>18</c:v>
                </c:pt>
                <c:pt idx="29">
                  <c:v>1</c:v>
                </c:pt>
                <c:pt idx="30">
                  <c:v>7</c:v>
                </c:pt>
                <c:pt idx="31">
                  <c:v>2</c:v>
                </c:pt>
                <c:pt idx="32">
                  <c:v>10</c:v>
                </c:pt>
                <c:pt idx="33">
                  <c:v>8</c:v>
                </c:pt>
                <c:pt idx="34">
                  <c:v>4</c:v>
                </c:pt>
                <c:pt idx="35">
                  <c:v>2</c:v>
                </c:pt>
                <c:pt idx="36">
                  <c:v>8</c:v>
                </c:pt>
                <c:pt idx="37">
                  <c:v>3</c:v>
                </c:pt>
                <c:pt idx="38">
                  <c:v>11</c:v>
                </c:pt>
                <c:pt idx="39">
                  <c:v>9</c:v>
                </c:pt>
                <c:pt idx="40">
                  <c:v>3</c:v>
                </c:pt>
                <c:pt idx="41">
                  <c:v>14</c:v>
                </c:pt>
                <c:pt idx="42">
                  <c:v>14</c:v>
                </c:pt>
                <c:pt idx="43">
                  <c:v>6</c:v>
                </c:pt>
                <c:pt idx="44">
                  <c:v>2</c:v>
                </c:pt>
                <c:pt idx="45">
                  <c:v>5</c:v>
                </c:pt>
                <c:pt idx="46">
                  <c:v>1</c:v>
                </c:pt>
                <c:pt idx="47">
                  <c:v>10</c:v>
                </c:pt>
                <c:pt idx="48">
                  <c:v>13</c:v>
                </c:pt>
                <c:pt idx="49">
                  <c:v>15</c:v>
                </c:pt>
                <c:pt idx="50">
                  <c:v>1</c:v>
                </c:pt>
                <c:pt idx="51">
                  <c:v>4</c:v>
                </c:pt>
                <c:pt idx="52">
                  <c:v>13</c:v>
                </c:pt>
                <c:pt idx="53">
                  <c:v>3</c:v>
                </c:pt>
                <c:pt idx="54">
                  <c:v>16</c:v>
                </c:pt>
                <c:pt idx="55">
                  <c:v>19</c:v>
                </c:pt>
                <c:pt idx="56">
                  <c:v>13</c:v>
                </c:pt>
                <c:pt idx="57">
                  <c:v>3</c:v>
                </c:pt>
                <c:pt idx="58">
                  <c:v>14</c:v>
                </c:pt>
                <c:pt idx="59">
                  <c:v>18</c:v>
                </c:pt>
                <c:pt idx="60">
                  <c:v>19</c:v>
                </c:pt>
                <c:pt idx="61">
                  <c:v>13</c:v>
                </c:pt>
                <c:pt idx="62">
                  <c:v>10</c:v>
                </c:pt>
                <c:pt idx="63">
                  <c:v>8</c:v>
                </c:pt>
                <c:pt idx="64">
                  <c:v>16</c:v>
                </c:pt>
                <c:pt idx="65">
                  <c:v>4</c:v>
                </c:pt>
                <c:pt idx="66">
                  <c:v>6</c:v>
                </c:pt>
                <c:pt idx="67">
                  <c:v>14</c:v>
                </c:pt>
                <c:pt idx="68">
                  <c:v>1</c:v>
                </c:pt>
                <c:pt idx="69">
                  <c:v>4</c:v>
                </c:pt>
                <c:pt idx="70">
                  <c:v>17</c:v>
                </c:pt>
                <c:pt idx="71">
                  <c:v>16</c:v>
                </c:pt>
                <c:pt idx="72">
                  <c:v>15</c:v>
                </c:pt>
                <c:pt idx="73">
                  <c:v>9</c:v>
                </c:pt>
                <c:pt idx="74">
                  <c:v>6</c:v>
                </c:pt>
                <c:pt idx="75">
                  <c:v>19</c:v>
                </c:pt>
                <c:pt idx="76">
                  <c:v>8</c:v>
                </c:pt>
                <c:pt idx="77">
                  <c:v>5</c:v>
                </c:pt>
                <c:pt idx="78">
                  <c:v>15</c:v>
                </c:pt>
                <c:pt idx="79">
                  <c:v>6</c:v>
                </c:pt>
                <c:pt idx="80">
                  <c:v>17</c:v>
                </c:pt>
                <c:pt idx="81">
                  <c:v>2</c:v>
                </c:pt>
                <c:pt idx="82">
                  <c:v>2</c:v>
                </c:pt>
                <c:pt idx="83">
                  <c:v>3</c:v>
                </c:pt>
                <c:pt idx="84">
                  <c:v>10</c:v>
                </c:pt>
                <c:pt idx="85">
                  <c:v>10</c:v>
                </c:pt>
                <c:pt idx="86">
                  <c:v>8</c:v>
                </c:pt>
                <c:pt idx="87">
                  <c:v>5</c:v>
                </c:pt>
                <c:pt idx="88">
                  <c:v>17</c:v>
                </c:pt>
                <c:pt idx="89">
                  <c:v>3</c:v>
                </c:pt>
                <c:pt idx="90">
                  <c:v>13</c:v>
                </c:pt>
                <c:pt idx="91">
                  <c:v>13</c:v>
                </c:pt>
                <c:pt idx="92">
                  <c:v>7</c:v>
                </c:pt>
                <c:pt idx="93">
                  <c:v>18</c:v>
                </c:pt>
                <c:pt idx="94">
                  <c:v>2</c:v>
                </c:pt>
                <c:pt idx="95">
                  <c:v>7</c:v>
                </c:pt>
                <c:pt idx="96">
                  <c:v>13</c:v>
                </c:pt>
                <c:pt idx="97">
                  <c:v>19</c:v>
                </c:pt>
                <c:pt idx="98">
                  <c:v>12</c:v>
                </c:pt>
                <c:pt idx="99">
                  <c:v>17</c:v>
                </c:pt>
                <c:pt idx="100">
                  <c:v>9</c:v>
                </c:pt>
                <c:pt idx="101">
                  <c:v>4</c:v>
                </c:pt>
                <c:pt idx="102">
                  <c:v>13</c:v>
                </c:pt>
                <c:pt idx="103">
                  <c:v>13</c:v>
                </c:pt>
                <c:pt idx="104">
                  <c:v>4</c:v>
                </c:pt>
                <c:pt idx="105">
                  <c:v>16</c:v>
                </c:pt>
                <c:pt idx="106">
                  <c:v>18</c:v>
                </c:pt>
                <c:pt idx="107">
                  <c:v>17</c:v>
                </c:pt>
                <c:pt idx="108">
                  <c:v>12</c:v>
                </c:pt>
                <c:pt idx="109">
                  <c:v>11</c:v>
                </c:pt>
                <c:pt idx="110">
                  <c:v>5</c:v>
                </c:pt>
                <c:pt idx="111">
                  <c:v>2</c:v>
                </c:pt>
                <c:pt idx="112">
                  <c:v>18</c:v>
                </c:pt>
                <c:pt idx="113">
                  <c:v>1</c:v>
                </c:pt>
                <c:pt idx="114">
                  <c:v>19</c:v>
                </c:pt>
                <c:pt idx="115">
                  <c:v>1</c:v>
                </c:pt>
                <c:pt idx="116">
                  <c:v>3</c:v>
                </c:pt>
                <c:pt idx="117">
                  <c:v>19</c:v>
                </c:pt>
                <c:pt idx="118">
                  <c:v>13</c:v>
                </c:pt>
                <c:pt idx="119">
                  <c:v>9</c:v>
                </c:pt>
                <c:pt idx="120">
                  <c:v>8</c:v>
                </c:pt>
                <c:pt idx="121">
                  <c:v>18</c:v>
                </c:pt>
                <c:pt idx="122">
                  <c:v>18</c:v>
                </c:pt>
                <c:pt idx="123">
                  <c:v>12</c:v>
                </c:pt>
                <c:pt idx="124">
                  <c:v>17</c:v>
                </c:pt>
                <c:pt idx="125">
                  <c:v>8</c:v>
                </c:pt>
                <c:pt idx="126">
                  <c:v>9</c:v>
                </c:pt>
                <c:pt idx="127">
                  <c:v>4</c:v>
                </c:pt>
                <c:pt idx="128">
                  <c:v>3</c:v>
                </c:pt>
                <c:pt idx="129">
                  <c:v>7</c:v>
                </c:pt>
                <c:pt idx="130">
                  <c:v>6</c:v>
                </c:pt>
                <c:pt idx="131">
                  <c:v>9</c:v>
                </c:pt>
                <c:pt idx="132">
                  <c:v>12</c:v>
                </c:pt>
                <c:pt idx="133">
                  <c:v>6</c:v>
                </c:pt>
                <c:pt idx="134">
                  <c:v>7</c:v>
                </c:pt>
                <c:pt idx="135">
                  <c:v>11</c:v>
                </c:pt>
                <c:pt idx="136">
                  <c:v>13</c:v>
                </c:pt>
                <c:pt idx="137">
                  <c:v>19</c:v>
                </c:pt>
                <c:pt idx="138">
                  <c:v>5</c:v>
                </c:pt>
                <c:pt idx="139">
                  <c:v>7</c:v>
                </c:pt>
                <c:pt idx="140">
                  <c:v>2</c:v>
                </c:pt>
                <c:pt idx="141">
                  <c:v>7</c:v>
                </c:pt>
                <c:pt idx="142">
                  <c:v>3</c:v>
                </c:pt>
                <c:pt idx="143">
                  <c:v>17</c:v>
                </c:pt>
                <c:pt idx="144">
                  <c:v>18</c:v>
                </c:pt>
                <c:pt idx="145">
                  <c:v>15</c:v>
                </c:pt>
                <c:pt idx="146">
                  <c:v>14</c:v>
                </c:pt>
                <c:pt idx="147">
                  <c:v>6</c:v>
                </c:pt>
                <c:pt idx="148">
                  <c:v>13</c:v>
                </c:pt>
                <c:pt idx="149">
                  <c:v>2</c:v>
                </c:pt>
                <c:pt idx="150">
                  <c:v>3</c:v>
                </c:pt>
                <c:pt idx="151">
                  <c:v>11</c:v>
                </c:pt>
                <c:pt idx="152">
                  <c:v>9</c:v>
                </c:pt>
                <c:pt idx="153">
                  <c:v>11</c:v>
                </c:pt>
                <c:pt idx="154">
                  <c:v>4</c:v>
                </c:pt>
                <c:pt idx="155">
                  <c:v>14</c:v>
                </c:pt>
                <c:pt idx="156">
                  <c:v>13</c:v>
                </c:pt>
                <c:pt idx="157">
                  <c:v>6</c:v>
                </c:pt>
                <c:pt idx="158">
                  <c:v>15</c:v>
                </c:pt>
                <c:pt idx="159">
                  <c:v>15</c:v>
                </c:pt>
                <c:pt idx="160">
                  <c:v>13</c:v>
                </c:pt>
                <c:pt idx="161">
                  <c:v>8</c:v>
                </c:pt>
                <c:pt idx="162">
                  <c:v>16</c:v>
                </c:pt>
                <c:pt idx="163">
                  <c:v>17</c:v>
                </c:pt>
                <c:pt idx="164">
                  <c:v>6</c:v>
                </c:pt>
                <c:pt idx="165">
                  <c:v>5</c:v>
                </c:pt>
                <c:pt idx="166">
                  <c:v>14</c:v>
                </c:pt>
                <c:pt idx="167">
                  <c:v>1</c:v>
                </c:pt>
                <c:pt idx="168">
                  <c:v>8</c:v>
                </c:pt>
                <c:pt idx="169">
                  <c:v>15</c:v>
                </c:pt>
                <c:pt idx="170">
                  <c:v>11</c:v>
                </c:pt>
                <c:pt idx="171">
                  <c:v>1</c:v>
                </c:pt>
              </c:numCache>
            </c:numRef>
          </c:val>
          <c:smooth val="0"/>
          <c:extLst>
            <c:ext xmlns:c16="http://schemas.microsoft.com/office/drawing/2014/chart" uri="{C3380CC4-5D6E-409C-BE32-E72D297353CC}">
              <c16:uniqueId val="{00000010-A72E-4693-A10D-39A25AE2C48A}"/>
            </c:ext>
          </c:extLst>
        </c:ser>
        <c:ser>
          <c:idx val="17"/>
          <c:order val="17"/>
          <c:tx>
            <c:strRef>
              <c:f>Sheet5!$V$1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Sheet5!$V$2:$V$173</c:f>
              <c:numCache>
                <c:formatCode>General</c:formatCode>
                <c:ptCount val="172"/>
                <c:pt idx="0">
                  <c:v>5</c:v>
                </c:pt>
                <c:pt idx="1">
                  <c:v>6</c:v>
                </c:pt>
                <c:pt idx="2">
                  <c:v>19</c:v>
                </c:pt>
                <c:pt idx="3">
                  <c:v>18</c:v>
                </c:pt>
                <c:pt idx="4">
                  <c:v>7</c:v>
                </c:pt>
                <c:pt idx="5">
                  <c:v>2</c:v>
                </c:pt>
                <c:pt idx="6">
                  <c:v>13</c:v>
                </c:pt>
                <c:pt idx="7">
                  <c:v>17</c:v>
                </c:pt>
                <c:pt idx="8">
                  <c:v>5</c:v>
                </c:pt>
                <c:pt idx="9">
                  <c:v>11</c:v>
                </c:pt>
                <c:pt idx="10">
                  <c:v>17</c:v>
                </c:pt>
                <c:pt idx="11">
                  <c:v>6</c:v>
                </c:pt>
                <c:pt idx="12">
                  <c:v>7</c:v>
                </c:pt>
                <c:pt idx="13">
                  <c:v>5</c:v>
                </c:pt>
                <c:pt idx="14">
                  <c:v>12</c:v>
                </c:pt>
                <c:pt idx="15">
                  <c:v>10</c:v>
                </c:pt>
                <c:pt idx="16">
                  <c:v>9</c:v>
                </c:pt>
                <c:pt idx="17">
                  <c:v>15</c:v>
                </c:pt>
                <c:pt idx="18">
                  <c:v>2</c:v>
                </c:pt>
                <c:pt idx="19">
                  <c:v>16</c:v>
                </c:pt>
                <c:pt idx="20">
                  <c:v>1</c:v>
                </c:pt>
                <c:pt idx="21">
                  <c:v>4</c:v>
                </c:pt>
                <c:pt idx="22">
                  <c:v>9</c:v>
                </c:pt>
                <c:pt idx="23">
                  <c:v>15</c:v>
                </c:pt>
                <c:pt idx="24">
                  <c:v>1</c:v>
                </c:pt>
                <c:pt idx="25">
                  <c:v>14</c:v>
                </c:pt>
                <c:pt idx="26">
                  <c:v>4</c:v>
                </c:pt>
                <c:pt idx="27">
                  <c:v>3</c:v>
                </c:pt>
                <c:pt idx="28">
                  <c:v>13</c:v>
                </c:pt>
                <c:pt idx="29">
                  <c:v>12</c:v>
                </c:pt>
                <c:pt idx="30">
                  <c:v>8</c:v>
                </c:pt>
                <c:pt idx="31">
                  <c:v>14</c:v>
                </c:pt>
                <c:pt idx="32">
                  <c:v>1</c:v>
                </c:pt>
                <c:pt idx="33">
                  <c:v>10</c:v>
                </c:pt>
                <c:pt idx="34">
                  <c:v>1</c:v>
                </c:pt>
                <c:pt idx="35">
                  <c:v>6</c:v>
                </c:pt>
                <c:pt idx="36">
                  <c:v>1</c:v>
                </c:pt>
                <c:pt idx="37">
                  <c:v>4</c:v>
                </c:pt>
                <c:pt idx="38">
                  <c:v>4</c:v>
                </c:pt>
                <c:pt idx="39">
                  <c:v>1</c:v>
                </c:pt>
                <c:pt idx="40">
                  <c:v>1</c:v>
                </c:pt>
                <c:pt idx="41">
                  <c:v>2</c:v>
                </c:pt>
                <c:pt idx="42">
                  <c:v>3</c:v>
                </c:pt>
                <c:pt idx="43">
                  <c:v>9</c:v>
                </c:pt>
                <c:pt idx="44">
                  <c:v>10</c:v>
                </c:pt>
                <c:pt idx="45">
                  <c:v>1</c:v>
                </c:pt>
                <c:pt idx="46">
                  <c:v>6</c:v>
                </c:pt>
                <c:pt idx="47">
                  <c:v>9</c:v>
                </c:pt>
                <c:pt idx="48">
                  <c:v>9</c:v>
                </c:pt>
                <c:pt idx="49">
                  <c:v>9</c:v>
                </c:pt>
                <c:pt idx="50">
                  <c:v>7</c:v>
                </c:pt>
                <c:pt idx="51">
                  <c:v>8</c:v>
                </c:pt>
                <c:pt idx="52">
                  <c:v>1</c:v>
                </c:pt>
                <c:pt idx="53">
                  <c:v>17</c:v>
                </c:pt>
                <c:pt idx="54">
                  <c:v>12</c:v>
                </c:pt>
                <c:pt idx="55">
                  <c:v>7</c:v>
                </c:pt>
                <c:pt idx="56">
                  <c:v>12</c:v>
                </c:pt>
                <c:pt idx="57">
                  <c:v>11</c:v>
                </c:pt>
                <c:pt idx="58">
                  <c:v>9</c:v>
                </c:pt>
                <c:pt idx="59">
                  <c:v>4</c:v>
                </c:pt>
                <c:pt idx="60">
                  <c:v>6</c:v>
                </c:pt>
                <c:pt idx="61">
                  <c:v>3</c:v>
                </c:pt>
                <c:pt idx="62">
                  <c:v>1</c:v>
                </c:pt>
                <c:pt idx="63">
                  <c:v>2</c:v>
                </c:pt>
                <c:pt idx="64">
                  <c:v>6</c:v>
                </c:pt>
                <c:pt idx="65">
                  <c:v>1</c:v>
                </c:pt>
                <c:pt idx="66">
                  <c:v>3</c:v>
                </c:pt>
                <c:pt idx="67">
                  <c:v>8</c:v>
                </c:pt>
                <c:pt idx="68">
                  <c:v>3</c:v>
                </c:pt>
                <c:pt idx="69">
                  <c:v>8</c:v>
                </c:pt>
                <c:pt idx="70">
                  <c:v>10</c:v>
                </c:pt>
                <c:pt idx="71">
                  <c:v>13</c:v>
                </c:pt>
                <c:pt idx="72">
                  <c:v>1</c:v>
                </c:pt>
                <c:pt idx="73">
                  <c:v>4</c:v>
                </c:pt>
                <c:pt idx="74">
                  <c:v>4</c:v>
                </c:pt>
                <c:pt idx="75">
                  <c:v>3</c:v>
                </c:pt>
                <c:pt idx="76">
                  <c:v>10</c:v>
                </c:pt>
                <c:pt idx="77">
                  <c:v>9</c:v>
                </c:pt>
                <c:pt idx="78">
                  <c:v>2</c:v>
                </c:pt>
                <c:pt idx="79">
                  <c:v>9</c:v>
                </c:pt>
                <c:pt idx="80">
                  <c:v>8</c:v>
                </c:pt>
                <c:pt idx="81">
                  <c:v>11</c:v>
                </c:pt>
                <c:pt idx="82">
                  <c:v>8</c:v>
                </c:pt>
                <c:pt idx="83">
                  <c:v>9</c:v>
                </c:pt>
                <c:pt idx="84">
                  <c:v>3</c:v>
                </c:pt>
                <c:pt idx="85">
                  <c:v>16</c:v>
                </c:pt>
                <c:pt idx="86">
                  <c:v>1</c:v>
                </c:pt>
                <c:pt idx="87">
                  <c:v>9</c:v>
                </c:pt>
                <c:pt idx="88">
                  <c:v>15</c:v>
                </c:pt>
                <c:pt idx="89">
                  <c:v>7</c:v>
                </c:pt>
                <c:pt idx="90">
                  <c:v>4</c:v>
                </c:pt>
                <c:pt idx="91">
                  <c:v>4</c:v>
                </c:pt>
                <c:pt idx="92">
                  <c:v>16</c:v>
                </c:pt>
                <c:pt idx="93">
                  <c:v>5</c:v>
                </c:pt>
                <c:pt idx="94">
                  <c:v>5</c:v>
                </c:pt>
                <c:pt idx="95">
                  <c:v>8</c:v>
                </c:pt>
                <c:pt idx="96">
                  <c:v>7</c:v>
                </c:pt>
                <c:pt idx="97">
                  <c:v>9</c:v>
                </c:pt>
                <c:pt idx="98">
                  <c:v>11</c:v>
                </c:pt>
                <c:pt idx="99">
                  <c:v>8</c:v>
                </c:pt>
                <c:pt idx="100">
                  <c:v>14</c:v>
                </c:pt>
                <c:pt idx="101">
                  <c:v>18</c:v>
                </c:pt>
                <c:pt idx="102">
                  <c:v>10</c:v>
                </c:pt>
                <c:pt idx="103">
                  <c:v>11</c:v>
                </c:pt>
                <c:pt idx="104">
                  <c:v>15</c:v>
                </c:pt>
                <c:pt idx="105">
                  <c:v>4</c:v>
                </c:pt>
                <c:pt idx="106">
                  <c:v>6</c:v>
                </c:pt>
                <c:pt idx="107">
                  <c:v>2</c:v>
                </c:pt>
                <c:pt idx="108">
                  <c:v>4</c:v>
                </c:pt>
                <c:pt idx="109">
                  <c:v>2</c:v>
                </c:pt>
                <c:pt idx="110">
                  <c:v>3</c:v>
                </c:pt>
                <c:pt idx="111">
                  <c:v>14</c:v>
                </c:pt>
                <c:pt idx="112">
                  <c:v>16</c:v>
                </c:pt>
                <c:pt idx="113">
                  <c:v>7</c:v>
                </c:pt>
                <c:pt idx="114">
                  <c:v>18</c:v>
                </c:pt>
                <c:pt idx="115">
                  <c:v>17</c:v>
                </c:pt>
                <c:pt idx="116">
                  <c:v>17</c:v>
                </c:pt>
                <c:pt idx="117">
                  <c:v>6</c:v>
                </c:pt>
                <c:pt idx="118">
                  <c:v>3</c:v>
                </c:pt>
                <c:pt idx="119">
                  <c:v>19</c:v>
                </c:pt>
                <c:pt idx="120">
                  <c:v>10</c:v>
                </c:pt>
                <c:pt idx="121">
                  <c:v>13</c:v>
                </c:pt>
                <c:pt idx="122">
                  <c:v>10</c:v>
                </c:pt>
                <c:pt idx="123">
                  <c:v>13</c:v>
                </c:pt>
                <c:pt idx="124">
                  <c:v>12</c:v>
                </c:pt>
                <c:pt idx="125">
                  <c:v>13</c:v>
                </c:pt>
                <c:pt idx="126">
                  <c:v>8</c:v>
                </c:pt>
                <c:pt idx="127">
                  <c:v>1</c:v>
                </c:pt>
                <c:pt idx="128">
                  <c:v>7</c:v>
                </c:pt>
                <c:pt idx="129">
                  <c:v>12</c:v>
                </c:pt>
                <c:pt idx="130">
                  <c:v>13</c:v>
                </c:pt>
                <c:pt idx="131">
                  <c:v>2</c:v>
                </c:pt>
                <c:pt idx="132">
                  <c:v>4</c:v>
                </c:pt>
                <c:pt idx="133">
                  <c:v>2</c:v>
                </c:pt>
                <c:pt idx="134">
                  <c:v>14</c:v>
                </c:pt>
                <c:pt idx="135">
                  <c:v>7</c:v>
                </c:pt>
                <c:pt idx="136">
                  <c:v>5</c:v>
                </c:pt>
                <c:pt idx="137">
                  <c:v>10</c:v>
                </c:pt>
                <c:pt idx="138">
                  <c:v>2</c:v>
                </c:pt>
                <c:pt idx="139">
                  <c:v>10</c:v>
                </c:pt>
                <c:pt idx="140">
                  <c:v>13</c:v>
                </c:pt>
                <c:pt idx="141">
                  <c:v>11</c:v>
                </c:pt>
                <c:pt idx="142">
                  <c:v>18</c:v>
                </c:pt>
                <c:pt idx="143">
                  <c:v>7</c:v>
                </c:pt>
                <c:pt idx="144">
                  <c:v>19</c:v>
                </c:pt>
                <c:pt idx="145">
                  <c:v>16</c:v>
                </c:pt>
                <c:pt idx="146">
                  <c:v>16</c:v>
                </c:pt>
                <c:pt idx="147">
                  <c:v>5</c:v>
                </c:pt>
                <c:pt idx="148">
                  <c:v>1</c:v>
                </c:pt>
                <c:pt idx="149">
                  <c:v>13</c:v>
                </c:pt>
                <c:pt idx="150">
                  <c:v>16</c:v>
                </c:pt>
                <c:pt idx="151">
                  <c:v>4</c:v>
                </c:pt>
                <c:pt idx="152">
                  <c:v>10</c:v>
                </c:pt>
                <c:pt idx="153">
                  <c:v>7</c:v>
                </c:pt>
                <c:pt idx="154">
                  <c:v>9</c:v>
                </c:pt>
                <c:pt idx="155">
                  <c:v>2</c:v>
                </c:pt>
                <c:pt idx="156">
                  <c:v>4</c:v>
                </c:pt>
                <c:pt idx="157">
                  <c:v>14</c:v>
                </c:pt>
                <c:pt idx="158">
                  <c:v>7</c:v>
                </c:pt>
                <c:pt idx="159">
                  <c:v>16</c:v>
                </c:pt>
                <c:pt idx="160">
                  <c:v>16</c:v>
                </c:pt>
                <c:pt idx="161">
                  <c:v>9</c:v>
                </c:pt>
                <c:pt idx="162">
                  <c:v>4</c:v>
                </c:pt>
                <c:pt idx="163">
                  <c:v>3</c:v>
                </c:pt>
                <c:pt idx="164">
                  <c:v>2</c:v>
                </c:pt>
                <c:pt idx="165">
                  <c:v>17</c:v>
                </c:pt>
                <c:pt idx="166">
                  <c:v>7</c:v>
                </c:pt>
                <c:pt idx="167">
                  <c:v>13</c:v>
                </c:pt>
                <c:pt idx="168">
                  <c:v>13</c:v>
                </c:pt>
                <c:pt idx="169">
                  <c:v>1</c:v>
                </c:pt>
                <c:pt idx="170">
                  <c:v>3</c:v>
                </c:pt>
                <c:pt idx="171">
                  <c:v>15</c:v>
                </c:pt>
              </c:numCache>
            </c:numRef>
          </c:val>
          <c:smooth val="0"/>
          <c:extLst>
            <c:ext xmlns:c16="http://schemas.microsoft.com/office/drawing/2014/chart" uri="{C3380CC4-5D6E-409C-BE32-E72D297353CC}">
              <c16:uniqueId val="{00000011-A72E-4693-A10D-39A25AE2C48A}"/>
            </c:ext>
          </c:extLst>
        </c:ser>
        <c:ser>
          <c:idx val="18"/>
          <c:order val="18"/>
          <c:tx>
            <c:strRef>
              <c:f>Sheet5!$W$1</c:f>
              <c:strCache>
                <c:ptCount val="1"/>
                <c:pt idx="0">
                  <c:v>Rank of F_lambda19</c:v>
                </c:pt>
              </c:strCache>
            </c:strRef>
          </c:tx>
          <c:spPr>
            <a:ln w="19050" cap="rnd">
              <a:solidFill>
                <a:schemeClr val="accent1">
                  <a:lumMod val="8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Sheet5!$W$2:$W$173</c:f>
              <c:numCache>
                <c:formatCode>General</c:formatCode>
                <c:ptCount val="172"/>
                <c:pt idx="0">
                  <c:v>16</c:v>
                </c:pt>
                <c:pt idx="1">
                  <c:v>13</c:v>
                </c:pt>
                <c:pt idx="2">
                  <c:v>9</c:v>
                </c:pt>
                <c:pt idx="3">
                  <c:v>6</c:v>
                </c:pt>
                <c:pt idx="4">
                  <c:v>4</c:v>
                </c:pt>
                <c:pt idx="5">
                  <c:v>10</c:v>
                </c:pt>
                <c:pt idx="6">
                  <c:v>11</c:v>
                </c:pt>
                <c:pt idx="7">
                  <c:v>16</c:v>
                </c:pt>
                <c:pt idx="8">
                  <c:v>15</c:v>
                </c:pt>
                <c:pt idx="9">
                  <c:v>10</c:v>
                </c:pt>
                <c:pt idx="10">
                  <c:v>18</c:v>
                </c:pt>
                <c:pt idx="11">
                  <c:v>12</c:v>
                </c:pt>
                <c:pt idx="12">
                  <c:v>6</c:v>
                </c:pt>
                <c:pt idx="13">
                  <c:v>1</c:v>
                </c:pt>
                <c:pt idx="14">
                  <c:v>16</c:v>
                </c:pt>
                <c:pt idx="15">
                  <c:v>17</c:v>
                </c:pt>
                <c:pt idx="16">
                  <c:v>18</c:v>
                </c:pt>
                <c:pt idx="17">
                  <c:v>7</c:v>
                </c:pt>
                <c:pt idx="18">
                  <c:v>6</c:v>
                </c:pt>
                <c:pt idx="19">
                  <c:v>2</c:v>
                </c:pt>
                <c:pt idx="20">
                  <c:v>13</c:v>
                </c:pt>
                <c:pt idx="21">
                  <c:v>16</c:v>
                </c:pt>
                <c:pt idx="22">
                  <c:v>16</c:v>
                </c:pt>
                <c:pt idx="23">
                  <c:v>7</c:v>
                </c:pt>
                <c:pt idx="24">
                  <c:v>17</c:v>
                </c:pt>
                <c:pt idx="25">
                  <c:v>2</c:v>
                </c:pt>
                <c:pt idx="26">
                  <c:v>6</c:v>
                </c:pt>
                <c:pt idx="27">
                  <c:v>15</c:v>
                </c:pt>
                <c:pt idx="28">
                  <c:v>14</c:v>
                </c:pt>
                <c:pt idx="29">
                  <c:v>11</c:v>
                </c:pt>
                <c:pt idx="30">
                  <c:v>4</c:v>
                </c:pt>
                <c:pt idx="31">
                  <c:v>11</c:v>
                </c:pt>
                <c:pt idx="32">
                  <c:v>11</c:v>
                </c:pt>
                <c:pt idx="33">
                  <c:v>17</c:v>
                </c:pt>
                <c:pt idx="34">
                  <c:v>17</c:v>
                </c:pt>
                <c:pt idx="35">
                  <c:v>5</c:v>
                </c:pt>
                <c:pt idx="36">
                  <c:v>6</c:v>
                </c:pt>
                <c:pt idx="37">
                  <c:v>13</c:v>
                </c:pt>
                <c:pt idx="38">
                  <c:v>12</c:v>
                </c:pt>
                <c:pt idx="39">
                  <c:v>8</c:v>
                </c:pt>
                <c:pt idx="40">
                  <c:v>2</c:v>
                </c:pt>
                <c:pt idx="41">
                  <c:v>9</c:v>
                </c:pt>
                <c:pt idx="42">
                  <c:v>1</c:v>
                </c:pt>
                <c:pt idx="43">
                  <c:v>16</c:v>
                </c:pt>
                <c:pt idx="44">
                  <c:v>18</c:v>
                </c:pt>
                <c:pt idx="45">
                  <c:v>14</c:v>
                </c:pt>
                <c:pt idx="46">
                  <c:v>4</c:v>
                </c:pt>
                <c:pt idx="47">
                  <c:v>2</c:v>
                </c:pt>
                <c:pt idx="48">
                  <c:v>14</c:v>
                </c:pt>
                <c:pt idx="49">
                  <c:v>5</c:v>
                </c:pt>
                <c:pt idx="50">
                  <c:v>6</c:v>
                </c:pt>
                <c:pt idx="51">
                  <c:v>15</c:v>
                </c:pt>
                <c:pt idx="52">
                  <c:v>17</c:v>
                </c:pt>
                <c:pt idx="53">
                  <c:v>2</c:v>
                </c:pt>
                <c:pt idx="54">
                  <c:v>7</c:v>
                </c:pt>
                <c:pt idx="55">
                  <c:v>8</c:v>
                </c:pt>
                <c:pt idx="56">
                  <c:v>3</c:v>
                </c:pt>
                <c:pt idx="57">
                  <c:v>4</c:v>
                </c:pt>
                <c:pt idx="58">
                  <c:v>2</c:v>
                </c:pt>
                <c:pt idx="59">
                  <c:v>11</c:v>
                </c:pt>
                <c:pt idx="60">
                  <c:v>2</c:v>
                </c:pt>
                <c:pt idx="61">
                  <c:v>2</c:v>
                </c:pt>
                <c:pt idx="62">
                  <c:v>2</c:v>
                </c:pt>
                <c:pt idx="63">
                  <c:v>11</c:v>
                </c:pt>
                <c:pt idx="64">
                  <c:v>2</c:v>
                </c:pt>
                <c:pt idx="65">
                  <c:v>2</c:v>
                </c:pt>
                <c:pt idx="66">
                  <c:v>11</c:v>
                </c:pt>
                <c:pt idx="67">
                  <c:v>12</c:v>
                </c:pt>
                <c:pt idx="68">
                  <c:v>8</c:v>
                </c:pt>
                <c:pt idx="69">
                  <c:v>2</c:v>
                </c:pt>
                <c:pt idx="70">
                  <c:v>8</c:v>
                </c:pt>
                <c:pt idx="71">
                  <c:v>7</c:v>
                </c:pt>
                <c:pt idx="72">
                  <c:v>13</c:v>
                </c:pt>
                <c:pt idx="73">
                  <c:v>7</c:v>
                </c:pt>
                <c:pt idx="74">
                  <c:v>16</c:v>
                </c:pt>
                <c:pt idx="75">
                  <c:v>12</c:v>
                </c:pt>
                <c:pt idx="76">
                  <c:v>13</c:v>
                </c:pt>
                <c:pt idx="77">
                  <c:v>15</c:v>
                </c:pt>
                <c:pt idx="78">
                  <c:v>16</c:v>
                </c:pt>
                <c:pt idx="79">
                  <c:v>10</c:v>
                </c:pt>
                <c:pt idx="80">
                  <c:v>4</c:v>
                </c:pt>
                <c:pt idx="81">
                  <c:v>9</c:v>
                </c:pt>
                <c:pt idx="82">
                  <c:v>13</c:v>
                </c:pt>
                <c:pt idx="83">
                  <c:v>16</c:v>
                </c:pt>
                <c:pt idx="84">
                  <c:v>17</c:v>
                </c:pt>
                <c:pt idx="85">
                  <c:v>2</c:v>
                </c:pt>
                <c:pt idx="86">
                  <c:v>14</c:v>
                </c:pt>
                <c:pt idx="87">
                  <c:v>18</c:v>
                </c:pt>
                <c:pt idx="88">
                  <c:v>10</c:v>
                </c:pt>
                <c:pt idx="89">
                  <c:v>11</c:v>
                </c:pt>
                <c:pt idx="90">
                  <c:v>8</c:v>
                </c:pt>
                <c:pt idx="91">
                  <c:v>16</c:v>
                </c:pt>
                <c:pt idx="92">
                  <c:v>18</c:v>
                </c:pt>
                <c:pt idx="93">
                  <c:v>17</c:v>
                </c:pt>
                <c:pt idx="94">
                  <c:v>1</c:v>
                </c:pt>
                <c:pt idx="95">
                  <c:v>3</c:v>
                </c:pt>
                <c:pt idx="96">
                  <c:v>6</c:v>
                </c:pt>
                <c:pt idx="97">
                  <c:v>10</c:v>
                </c:pt>
                <c:pt idx="98">
                  <c:v>9</c:v>
                </c:pt>
                <c:pt idx="99">
                  <c:v>14</c:v>
                </c:pt>
                <c:pt idx="100">
                  <c:v>17</c:v>
                </c:pt>
                <c:pt idx="101">
                  <c:v>1</c:v>
                </c:pt>
                <c:pt idx="102">
                  <c:v>6</c:v>
                </c:pt>
                <c:pt idx="103">
                  <c:v>15</c:v>
                </c:pt>
                <c:pt idx="104">
                  <c:v>18</c:v>
                </c:pt>
                <c:pt idx="105">
                  <c:v>18</c:v>
                </c:pt>
                <c:pt idx="106">
                  <c:v>12</c:v>
                </c:pt>
                <c:pt idx="107">
                  <c:v>12</c:v>
                </c:pt>
                <c:pt idx="108">
                  <c:v>14</c:v>
                </c:pt>
                <c:pt idx="109">
                  <c:v>17</c:v>
                </c:pt>
                <c:pt idx="110">
                  <c:v>10</c:v>
                </c:pt>
                <c:pt idx="111">
                  <c:v>6</c:v>
                </c:pt>
                <c:pt idx="112">
                  <c:v>19</c:v>
                </c:pt>
                <c:pt idx="113">
                  <c:v>8</c:v>
                </c:pt>
                <c:pt idx="114">
                  <c:v>15</c:v>
                </c:pt>
                <c:pt idx="115">
                  <c:v>6</c:v>
                </c:pt>
                <c:pt idx="116">
                  <c:v>1</c:v>
                </c:pt>
                <c:pt idx="117">
                  <c:v>12</c:v>
                </c:pt>
                <c:pt idx="118">
                  <c:v>7</c:v>
                </c:pt>
                <c:pt idx="119">
                  <c:v>6</c:v>
                </c:pt>
                <c:pt idx="120">
                  <c:v>18</c:v>
                </c:pt>
                <c:pt idx="121">
                  <c:v>9</c:v>
                </c:pt>
                <c:pt idx="122">
                  <c:v>15</c:v>
                </c:pt>
                <c:pt idx="123">
                  <c:v>5</c:v>
                </c:pt>
                <c:pt idx="124">
                  <c:v>8</c:v>
                </c:pt>
                <c:pt idx="125">
                  <c:v>5</c:v>
                </c:pt>
                <c:pt idx="126">
                  <c:v>11</c:v>
                </c:pt>
                <c:pt idx="127">
                  <c:v>13</c:v>
                </c:pt>
                <c:pt idx="128">
                  <c:v>6</c:v>
                </c:pt>
                <c:pt idx="129">
                  <c:v>4</c:v>
                </c:pt>
                <c:pt idx="130">
                  <c:v>2</c:v>
                </c:pt>
                <c:pt idx="131">
                  <c:v>7</c:v>
                </c:pt>
                <c:pt idx="132">
                  <c:v>6</c:v>
                </c:pt>
                <c:pt idx="133">
                  <c:v>16</c:v>
                </c:pt>
                <c:pt idx="134">
                  <c:v>1</c:v>
                </c:pt>
                <c:pt idx="135">
                  <c:v>13</c:v>
                </c:pt>
                <c:pt idx="136">
                  <c:v>4</c:v>
                </c:pt>
                <c:pt idx="137">
                  <c:v>16</c:v>
                </c:pt>
                <c:pt idx="138">
                  <c:v>9</c:v>
                </c:pt>
                <c:pt idx="139">
                  <c:v>9</c:v>
                </c:pt>
                <c:pt idx="140">
                  <c:v>17</c:v>
                </c:pt>
                <c:pt idx="141">
                  <c:v>4</c:v>
                </c:pt>
                <c:pt idx="142">
                  <c:v>14</c:v>
                </c:pt>
                <c:pt idx="143">
                  <c:v>12</c:v>
                </c:pt>
                <c:pt idx="144">
                  <c:v>11</c:v>
                </c:pt>
                <c:pt idx="145">
                  <c:v>5</c:v>
                </c:pt>
                <c:pt idx="146">
                  <c:v>9</c:v>
                </c:pt>
                <c:pt idx="147">
                  <c:v>13</c:v>
                </c:pt>
                <c:pt idx="148">
                  <c:v>3</c:v>
                </c:pt>
                <c:pt idx="149">
                  <c:v>16</c:v>
                </c:pt>
                <c:pt idx="150">
                  <c:v>18</c:v>
                </c:pt>
                <c:pt idx="151">
                  <c:v>7</c:v>
                </c:pt>
                <c:pt idx="152">
                  <c:v>11</c:v>
                </c:pt>
                <c:pt idx="153">
                  <c:v>8</c:v>
                </c:pt>
                <c:pt idx="154">
                  <c:v>15</c:v>
                </c:pt>
                <c:pt idx="155">
                  <c:v>4</c:v>
                </c:pt>
                <c:pt idx="156">
                  <c:v>14</c:v>
                </c:pt>
                <c:pt idx="157">
                  <c:v>13</c:v>
                </c:pt>
                <c:pt idx="158">
                  <c:v>18</c:v>
                </c:pt>
                <c:pt idx="159">
                  <c:v>2</c:v>
                </c:pt>
                <c:pt idx="160">
                  <c:v>11</c:v>
                </c:pt>
                <c:pt idx="161">
                  <c:v>3</c:v>
                </c:pt>
                <c:pt idx="162">
                  <c:v>10</c:v>
                </c:pt>
                <c:pt idx="163">
                  <c:v>1</c:v>
                </c:pt>
                <c:pt idx="164">
                  <c:v>10</c:v>
                </c:pt>
                <c:pt idx="165">
                  <c:v>10</c:v>
                </c:pt>
                <c:pt idx="166">
                  <c:v>11</c:v>
                </c:pt>
                <c:pt idx="167">
                  <c:v>6</c:v>
                </c:pt>
                <c:pt idx="168">
                  <c:v>6</c:v>
                </c:pt>
                <c:pt idx="169">
                  <c:v>3</c:v>
                </c:pt>
                <c:pt idx="170">
                  <c:v>4</c:v>
                </c:pt>
                <c:pt idx="171">
                  <c:v>9</c:v>
                </c:pt>
              </c:numCache>
            </c:numRef>
          </c:val>
          <c:smooth val="0"/>
          <c:extLst>
            <c:ext xmlns:c16="http://schemas.microsoft.com/office/drawing/2014/chart" uri="{C3380CC4-5D6E-409C-BE32-E72D297353CC}">
              <c16:uniqueId val="{00000012-A72E-4693-A10D-39A25AE2C48A}"/>
            </c:ext>
          </c:extLst>
        </c:ser>
        <c:ser>
          <c:idx val="19"/>
          <c:order val="19"/>
          <c:tx>
            <c:strRef>
              <c:f>Sheet5!$X$1</c:f>
              <c:strCache>
                <c:ptCount val="1"/>
                <c:pt idx="0">
                  <c:v>Rank of F_lambda20</c:v>
                </c:pt>
              </c:strCache>
            </c:strRef>
          </c:tx>
          <c:spPr>
            <a:ln w="19050" cap="rnd">
              <a:solidFill>
                <a:schemeClr val="accent2">
                  <a:lumMod val="80000"/>
                </a:schemeClr>
              </a:solidFill>
              <a:round/>
            </a:ln>
            <a:effectLst/>
          </c:spPr>
          <c:marker>
            <c:symbol val="none"/>
          </c:marker>
          <c:cat>
            <c:numRef>
              <c:f>Sheet5!$A$2:$A$173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Sheet5!$X$2:$X$173</c:f>
              <c:numCache>
                <c:formatCode>General</c:formatCode>
                <c:ptCount val="172"/>
                <c:pt idx="0">
                  <c:v>14</c:v>
                </c:pt>
                <c:pt idx="1">
                  <c:v>8</c:v>
                </c:pt>
                <c:pt idx="2">
                  <c:v>7</c:v>
                </c:pt>
                <c:pt idx="3">
                  <c:v>5</c:v>
                </c:pt>
                <c:pt idx="4">
                  <c:v>12</c:v>
                </c:pt>
                <c:pt idx="5">
                  <c:v>7</c:v>
                </c:pt>
                <c:pt idx="6">
                  <c:v>1</c:v>
                </c:pt>
                <c:pt idx="7">
                  <c:v>6</c:v>
                </c:pt>
                <c:pt idx="8">
                  <c:v>14</c:v>
                </c:pt>
                <c:pt idx="9">
                  <c:v>16</c:v>
                </c:pt>
                <c:pt idx="10">
                  <c:v>13</c:v>
                </c:pt>
                <c:pt idx="11">
                  <c:v>7</c:v>
                </c:pt>
                <c:pt idx="12">
                  <c:v>8</c:v>
                </c:pt>
                <c:pt idx="13">
                  <c:v>2</c:v>
                </c:pt>
                <c:pt idx="14">
                  <c:v>17</c:v>
                </c:pt>
                <c:pt idx="15">
                  <c:v>13</c:v>
                </c:pt>
                <c:pt idx="16">
                  <c:v>14</c:v>
                </c:pt>
                <c:pt idx="17">
                  <c:v>9</c:v>
                </c:pt>
                <c:pt idx="18">
                  <c:v>5</c:v>
                </c:pt>
                <c:pt idx="19">
                  <c:v>7</c:v>
                </c:pt>
                <c:pt idx="20">
                  <c:v>7</c:v>
                </c:pt>
                <c:pt idx="21">
                  <c:v>14</c:v>
                </c:pt>
                <c:pt idx="22">
                  <c:v>13</c:v>
                </c:pt>
                <c:pt idx="23">
                  <c:v>17</c:v>
                </c:pt>
                <c:pt idx="24">
                  <c:v>11</c:v>
                </c:pt>
                <c:pt idx="25">
                  <c:v>12</c:v>
                </c:pt>
                <c:pt idx="26">
                  <c:v>16</c:v>
                </c:pt>
                <c:pt idx="27">
                  <c:v>1</c:v>
                </c:pt>
                <c:pt idx="28">
                  <c:v>8</c:v>
                </c:pt>
                <c:pt idx="29">
                  <c:v>18</c:v>
                </c:pt>
                <c:pt idx="30">
                  <c:v>1</c:v>
                </c:pt>
                <c:pt idx="31">
                  <c:v>12</c:v>
                </c:pt>
                <c:pt idx="32">
                  <c:v>16</c:v>
                </c:pt>
                <c:pt idx="33">
                  <c:v>5</c:v>
                </c:pt>
                <c:pt idx="34">
                  <c:v>9</c:v>
                </c:pt>
                <c:pt idx="35">
                  <c:v>4</c:v>
                </c:pt>
                <c:pt idx="36">
                  <c:v>12</c:v>
                </c:pt>
                <c:pt idx="37">
                  <c:v>1</c:v>
                </c:pt>
                <c:pt idx="38">
                  <c:v>1</c:v>
                </c:pt>
                <c:pt idx="39">
                  <c:v>5</c:v>
                </c:pt>
                <c:pt idx="40">
                  <c:v>6</c:v>
                </c:pt>
                <c:pt idx="41">
                  <c:v>16</c:v>
                </c:pt>
                <c:pt idx="42">
                  <c:v>13</c:v>
                </c:pt>
                <c:pt idx="43">
                  <c:v>8</c:v>
                </c:pt>
                <c:pt idx="44">
                  <c:v>4</c:v>
                </c:pt>
                <c:pt idx="45">
                  <c:v>10</c:v>
                </c:pt>
                <c:pt idx="46">
                  <c:v>13</c:v>
                </c:pt>
                <c:pt idx="47">
                  <c:v>4</c:v>
                </c:pt>
                <c:pt idx="48">
                  <c:v>1</c:v>
                </c:pt>
                <c:pt idx="49">
                  <c:v>8</c:v>
                </c:pt>
                <c:pt idx="50">
                  <c:v>11</c:v>
                </c:pt>
                <c:pt idx="51">
                  <c:v>9</c:v>
                </c:pt>
                <c:pt idx="52">
                  <c:v>16</c:v>
                </c:pt>
                <c:pt idx="53">
                  <c:v>1</c:v>
                </c:pt>
                <c:pt idx="54">
                  <c:v>4</c:v>
                </c:pt>
                <c:pt idx="55">
                  <c:v>9</c:v>
                </c:pt>
                <c:pt idx="56">
                  <c:v>1</c:v>
                </c:pt>
                <c:pt idx="57">
                  <c:v>1</c:v>
                </c:pt>
                <c:pt idx="58">
                  <c:v>1</c:v>
                </c:pt>
                <c:pt idx="59">
                  <c:v>9</c:v>
                </c:pt>
                <c:pt idx="60">
                  <c:v>11</c:v>
                </c:pt>
                <c:pt idx="61">
                  <c:v>10</c:v>
                </c:pt>
                <c:pt idx="62">
                  <c:v>7</c:v>
                </c:pt>
                <c:pt idx="63">
                  <c:v>7</c:v>
                </c:pt>
                <c:pt idx="64">
                  <c:v>7</c:v>
                </c:pt>
                <c:pt idx="65">
                  <c:v>7</c:v>
                </c:pt>
                <c:pt idx="66">
                  <c:v>5</c:v>
                </c:pt>
                <c:pt idx="67">
                  <c:v>10</c:v>
                </c:pt>
                <c:pt idx="68">
                  <c:v>17</c:v>
                </c:pt>
                <c:pt idx="69">
                  <c:v>14</c:v>
                </c:pt>
                <c:pt idx="70">
                  <c:v>1</c:v>
                </c:pt>
                <c:pt idx="71">
                  <c:v>3</c:v>
                </c:pt>
                <c:pt idx="72">
                  <c:v>5</c:v>
                </c:pt>
                <c:pt idx="73">
                  <c:v>13</c:v>
                </c:pt>
                <c:pt idx="74">
                  <c:v>14</c:v>
                </c:pt>
                <c:pt idx="75">
                  <c:v>8</c:v>
                </c:pt>
                <c:pt idx="76">
                  <c:v>12</c:v>
                </c:pt>
                <c:pt idx="77">
                  <c:v>16</c:v>
                </c:pt>
                <c:pt idx="78">
                  <c:v>17</c:v>
                </c:pt>
                <c:pt idx="79">
                  <c:v>11</c:v>
                </c:pt>
                <c:pt idx="80">
                  <c:v>2</c:v>
                </c:pt>
                <c:pt idx="81">
                  <c:v>4</c:v>
                </c:pt>
                <c:pt idx="82">
                  <c:v>1</c:v>
                </c:pt>
                <c:pt idx="83">
                  <c:v>8</c:v>
                </c:pt>
                <c:pt idx="84">
                  <c:v>8</c:v>
                </c:pt>
                <c:pt idx="85">
                  <c:v>6</c:v>
                </c:pt>
                <c:pt idx="86">
                  <c:v>12</c:v>
                </c:pt>
                <c:pt idx="87">
                  <c:v>10</c:v>
                </c:pt>
                <c:pt idx="88">
                  <c:v>8</c:v>
                </c:pt>
                <c:pt idx="89">
                  <c:v>4</c:v>
                </c:pt>
                <c:pt idx="90">
                  <c:v>1</c:v>
                </c:pt>
                <c:pt idx="91">
                  <c:v>11</c:v>
                </c:pt>
                <c:pt idx="92">
                  <c:v>9</c:v>
                </c:pt>
                <c:pt idx="93">
                  <c:v>7</c:v>
                </c:pt>
                <c:pt idx="94">
                  <c:v>8</c:v>
                </c:pt>
                <c:pt idx="95">
                  <c:v>5</c:v>
                </c:pt>
                <c:pt idx="96">
                  <c:v>15</c:v>
                </c:pt>
                <c:pt idx="97">
                  <c:v>11</c:v>
                </c:pt>
                <c:pt idx="98">
                  <c:v>19</c:v>
                </c:pt>
                <c:pt idx="99">
                  <c:v>13</c:v>
                </c:pt>
                <c:pt idx="100">
                  <c:v>18</c:v>
                </c:pt>
                <c:pt idx="101">
                  <c:v>15</c:v>
                </c:pt>
                <c:pt idx="102">
                  <c:v>16</c:v>
                </c:pt>
                <c:pt idx="103">
                  <c:v>6</c:v>
                </c:pt>
                <c:pt idx="104">
                  <c:v>2</c:v>
                </c:pt>
                <c:pt idx="105">
                  <c:v>8</c:v>
                </c:pt>
                <c:pt idx="106">
                  <c:v>5</c:v>
                </c:pt>
                <c:pt idx="107">
                  <c:v>1</c:v>
                </c:pt>
                <c:pt idx="108">
                  <c:v>6</c:v>
                </c:pt>
                <c:pt idx="109">
                  <c:v>16</c:v>
                </c:pt>
                <c:pt idx="110">
                  <c:v>4</c:v>
                </c:pt>
                <c:pt idx="111">
                  <c:v>9</c:v>
                </c:pt>
                <c:pt idx="112">
                  <c:v>12</c:v>
                </c:pt>
                <c:pt idx="113">
                  <c:v>2</c:v>
                </c:pt>
                <c:pt idx="114">
                  <c:v>1</c:v>
                </c:pt>
                <c:pt idx="115">
                  <c:v>9</c:v>
                </c:pt>
                <c:pt idx="116">
                  <c:v>6</c:v>
                </c:pt>
                <c:pt idx="117">
                  <c:v>3</c:v>
                </c:pt>
                <c:pt idx="118">
                  <c:v>11</c:v>
                </c:pt>
                <c:pt idx="119">
                  <c:v>17</c:v>
                </c:pt>
                <c:pt idx="120">
                  <c:v>13</c:v>
                </c:pt>
                <c:pt idx="121">
                  <c:v>2</c:v>
                </c:pt>
                <c:pt idx="122">
                  <c:v>3</c:v>
                </c:pt>
                <c:pt idx="123">
                  <c:v>8</c:v>
                </c:pt>
                <c:pt idx="124">
                  <c:v>1</c:v>
                </c:pt>
                <c:pt idx="125">
                  <c:v>16</c:v>
                </c:pt>
                <c:pt idx="126">
                  <c:v>18</c:v>
                </c:pt>
                <c:pt idx="127">
                  <c:v>16</c:v>
                </c:pt>
                <c:pt idx="128">
                  <c:v>12</c:v>
                </c:pt>
                <c:pt idx="129">
                  <c:v>10</c:v>
                </c:pt>
                <c:pt idx="130">
                  <c:v>7</c:v>
                </c:pt>
                <c:pt idx="131">
                  <c:v>1</c:v>
                </c:pt>
                <c:pt idx="132">
                  <c:v>1</c:v>
                </c:pt>
                <c:pt idx="133">
                  <c:v>9</c:v>
                </c:pt>
                <c:pt idx="134">
                  <c:v>10</c:v>
                </c:pt>
                <c:pt idx="135">
                  <c:v>15</c:v>
                </c:pt>
                <c:pt idx="136">
                  <c:v>9</c:v>
                </c:pt>
                <c:pt idx="137">
                  <c:v>9</c:v>
                </c:pt>
                <c:pt idx="138">
                  <c:v>6</c:v>
                </c:pt>
                <c:pt idx="139">
                  <c:v>1</c:v>
                </c:pt>
                <c:pt idx="140">
                  <c:v>7</c:v>
                </c:pt>
                <c:pt idx="141">
                  <c:v>9</c:v>
                </c:pt>
                <c:pt idx="142">
                  <c:v>12</c:v>
                </c:pt>
                <c:pt idx="143">
                  <c:v>6</c:v>
                </c:pt>
                <c:pt idx="144">
                  <c:v>8</c:v>
                </c:pt>
                <c:pt idx="145">
                  <c:v>1</c:v>
                </c:pt>
                <c:pt idx="146">
                  <c:v>13</c:v>
                </c:pt>
                <c:pt idx="147">
                  <c:v>11</c:v>
                </c:pt>
                <c:pt idx="148">
                  <c:v>16</c:v>
                </c:pt>
                <c:pt idx="149">
                  <c:v>7</c:v>
                </c:pt>
                <c:pt idx="150">
                  <c:v>9</c:v>
                </c:pt>
                <c:pt idx="151">
                  <c:v>5</c:v>
                </c:pt>
                <c:pt idx="152">
                  <c:v>3</c:v>
                </c:pt>
                <c:pt idx="153">
                  <c:v>13</c:v>
                </c:pt>
                <c:pt idx="154">
                  <c:v>5</c:v>
                </c:pt>
                <c:pt idx="155">
                  <c:v>12</c:v>
                </c:pt>
                <c:pt idx="156">
                  <c:v>12</c:v>
                </c:pt>
                <c:pt idx="157">
                  <c:v>8</c:v>
                </c:pt>
                <c:pt idx="158">
                  <c:v>1</c:v>
                </c:pt>
                <c:pt idx="159">
                  <c:v>8</c:v>
                </c:pt>
                <c:pt idx="160">
                  <c:v>8</c:v>
                </c:pt>
                <c:pt idx="161">
                  <c:v>1</c:v>
                </c:pt>
                <c:pt idx="162">
                  <c:v>13</c:v>
                </c:pt>
                <c:pt idx="163">
                  <c:v>14</c:v>
                </c:pt>
                <c:pt idx="164">
                  <c:v>17</c:v>
                </c:pt>
                <c:pt idx="165">
                  <c:v>16</c:v>
                </c:pt>
                <c:pt idx="166">
                  <c:v>1</c:v>
                </c:pt>
                <c:pt idx="167">
                  <c:v>9</c:v>
                </c:pt>
                <c:pt idx="168">
                  <c:v>10</c:v>
                </c:pt>
                <c:pt idx="169">
                  <c:v>12</c:v>
                </c:pt>
                <c:pt idx="170">
                  <c:v>10</c:v>
                </c:pt>
                <c:pt idx="171">
                  <c:v>2</c:v>
                </c:pt>
              </c:numCache>
            </c:numRef>
          </c:val>
          <c:smooth val="0"/>
          <c:extLst>
            <c:ext xmlns:c16="http://schemas.microsoft.com/office/drawing/2014/chart" uri="{C3380CC4-5D6E-409C-BE32-E72D297353CC}">
              <c16:uniqueId val="{00000013-A72E-4693-A10D-39A25AE2C48A}"/>
            </c:ext>
          </c:extLst>
        </c:ser>
        <c:dLbls>
          <c:showLegendKey val="0"/>
          <c:showVal val="0"/>
          <c:showCatName val="0"/>
          <c:showSerName val="0"/>
          <c:showPercent val="0"/>
          <c:showBubbleSize val="0"/>
        </c:dLbls>
        <c:smooth val="0"/>
        <c:axId val="1262603151"/>
        <c:axId val="1262612271"/>
      </c:lineChart>
      <c:catAx>
        <c:axId val="1262603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2612271"/>
        <c:crosses val="autoZero"/>
        <c:auto val="1"/>
        <c:lblAlgn val="ctr"/>
        <c:lblOffset val="100"/>
        <c:noMultiLvlLbl val="0"/>
      </c:catAx>
      <c:valAx>
        <c:axId val="1262612271"/>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260315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700-8</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Sheet6!$E$1</c:f>
              <c:strCache>
                <c:ptCount val="1"/>
                <c:pt idx="0">
                  <c:v>Rank of F_lambda1</c:v>
                </c:pt>
              </c:strCache>
            </c:strRef>
          </c:tx>
          <c:spPr>
            <a:ln w="19050" cap="rnd">
              <a:solidFill>
                <a:schemeClr val="accent1"/>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Sheet6!$E$2:$E$173</c:f>
              <c:numCache>
                <c:formatCode>General</c:formatCode>
                <c:ptCount val="172"/>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numCache>
            </c:numRef>
          </c:val>
          <c:smooth val="0"/>
          <c:extLst>
            <c:ext xmlns:c16="http://schemas.microsoft.com/office/drawing/2014/chart" uri="{C3380CC4-5D6E-409C-BE32-E72D297353CC}">
              <c16:uniqueId val="{00000000-2B3C-4D63-8D62-91066F50F48C}"/>
            </c:ext>
          </c:extLst>
        </c:ser>
        <c:ser>
          <c:idx val="1"/>
          <c:order val="1"/>
          <c:tx>
            <c:strRef>
              <c:f>Sheet6!$F$1</c:f>
              <c:strCache>
                <c:ptCount val="1"/>
                <c:pt idx="0">
                  <c:v>Rank of F_lambda2</c:v>
                </c:pt>
              </c:strCache>
            </c:strRef>
          </c:tx>
          <c:spPr>
            <a:ln w="19050" cap="rnd">
              <a:solidFill>
                <a:schemeClr val="accent2"/>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Sheet6!$F$2:$F$173</c:f>
              <c:numCache>
                <c:formatCode>General</c:formatCode>
                <c:ptCount val="172"/>
                <c:pt idx="0">
                  <c:v>13</c:v>
                </c:pt>
                <c:pt idx="1">
                  <c:v>7</c:v>
                </c:pt>
                <c:pt idx="2">
                  <c:v>13</c:v>
                </c:pt>
                <c:pt idx="3">
                  <c:v>12</c:v>
                </c:pt>
                <c:pt idx="4">
                  <c:v>10</c:v>
                </c:pt>
                <c:pt idx="5">
                  <c:v>3</c:v>
                </c:pt>
                <c:pt idx="6">
                  <c:v>5</c:v>
                </c:pt>
                <c:pt idx="7">
                  <c:v>4</c:v>
                </c:pt>
                <c:pt idx="8">
                  <c:v>9</c:v>
                </c:pt>
                <c:pt idx="9">
                  <c:v>13</c:v>
                </c:pt>
                <c:pt idx="10">
                  <c:v>4</c:v>
                </c:pt>
                <c:pt idx="11">
                  <c:v>1</c:v>
                </c:pt>
                <c:pt idx="12">
                  <c:v>14</c:v>
                </c:pt>
                <c:pt idx="13">
                  <c:v>17</c:v>
                </c:pt>
                <c:pt idx="14">
                  <c:v>8</c:v>
                </c:pt>
                <c:pt idx="15">
                  <c:v>1</c:v>
                </c:pt>
                <c:pt idx="16">
                  <c:v>10</c:v>
                </c:pt>
                <c:pt idx="17">
                  <c:v>2</c:v>
                </c:pt>
                <c:pt idx="18">
                  <c:v>17</c:v>
                </c:pt>
                <c:pt idx="19">
                  <c:v>3</c:v>
                </c:pt>
                <c:pt idx="20">
                  <c:v>10</c:v>
                </c:pt>
                <c:pt idx="21">
                  <c:v>5</c:v>
                </c:pt>
                <c:pt idx="22">
                  <c:v>7</c:v>
                </c:pt>
                <c:pt idx="23">
                  <c:v>16</c:v>
                </c:pt>
                <c:pt idx="24">
                  <c:v>18</c:v>
                </c:pt>
                <c:pt idx="25">
                  <c:v>14</c:v>
                </c:pt>
                <c:pt idx="26">
                  <c:v>12</c:v>
                </c:pt>
                <c:pt idx="27">
                  <c:v>13</c:v>
                </c:pt>
                <c:pt idx="28">
                  <c:v>4</c:v>
                </c:pt>
                <c:pt idx="29">
                  <c:v>8</c:v>
                </c:pt>
                <c:pt idx="30">
                  <c:v>2</c:v>
                </c:pt>
                <c:pt idx="31">
                  <c:v>11</c:v>
                </c:pt>
                <c:pt idx="32">
                  <c:v>5</c:v>
                </c:pt>
                <c:pt idx="33">
                  <c:v>12</c:v>
                </c:pt>
                <c:pt idx="34">
                  <c:v>1</c:v>
                </c:pt>
                <c:pt idx="35">
                  <c:v>15</c:v>
                </c:pt>
                <c:pt idx="36">
                  <c:v>10</c:v>
                </c:pt>
                <c:pt idx="37">
                  <c:v>10</c:v>
                </c:pt>
                <c:pt idx="38">
                  <c:v>9</c:v>
                </c:pt>
                <c:pt idx="39">
                  <c:v>4</c:v>
                </c:pt>
                <c:pt idx="40">
                  <c:v>15</c:v>
                </c:pt>
                <c:pt idx="41">
                  <c:v>17</c:v>
                </c:pt>
                <c:pt idx="42">
                  <c:v>8</c:v>
                </c:pt>
                <c:pt idx="43">
                  <c:v>16</c:v>
                </c:pt>
                <c:pt idx="44">
                  <c:v>8</c:v>
                </c:pt>
                <c:pt idx="45">
                  <c:v>9</c:v>
                </c:pt>
                <c:pt idx="46">
                  <c:v>10</c:v>
                </c:pt>
                <c:pt idx="47">
                  <c:v>5</c:v>
                </c:pt>
                <c:pt idx="48">
                  <c:v>5</c:v>
                </c:pt>
                <c:pt idx="49">
                  <c:v>10</c:v>
                </c:pt>
                <c:pt idx="50">
                  <c:v>17</c:v>
                </c:pt>
                <c:pt idx="51">
                  <c:v>15</c:v>
                </c:pt>
                <c:pt idx="52">
                  <c:v>13</c:v>
                </c:pt>
                <c:pt idx="53">
                  <c:v>1</c:v>
                </c:pt>
                <c:pt idx="54">
                  <c:v>16</c:v>
                </c:pt>
                <c:pt idx="55">
                  <c:v>5</c:v>
                </c:pt>
                <c:pt idx="56">
                  <c:v>4</c:v>
                </c:pt>
                <c:pt idx="57">
                  <c:v>19</c:v>
                </c:pt>
                <c:pt idx="58">
                  <c:v>18</c:v>
                </c:pt>
                <c:pt idx="59">
                  <c:v>18</c:v>
                </c:pt>
                <c:pt idx="60">
                  <c:v>4</c:v>
                </c:pt>
                <c:pt idx="61">
                  <c:v>17</c:v>
                </c:pt>
                <c:pt idx="62">
                  <c:v>17</c:v>
                </c:pt>
                <c:pt idx="63">
                  <c:v>16</c:v>
                </c:pt>
                <c:pt idx="64">
                  <c:v>13</c:v>
                </c:pt>
                <c:pt idx="65">
                  <c:v>14</c:v>
                </c:pt>
                <c:pt idx="66">
                  <c:v>14</c:v>
                </c:pt>
                <c:pt idx="67">
                  <c:v>9</c:v>
                </c:pt>
                <c:pt idx="68">
                  <c:v>4</c:v>
                </c:pt>
                <c:pt idx="69">
                  <c:v>1</c:v>
                </c:pt>
                <c:pt idx="70">
                  <c:v>10</c:v>
                </c:pt>
                <c:pt idx="71">
                  <c:v>10</c:v>
                </c:pt>
                <c:pt idx="72">
                  <c:v>10</c:v>
                </c:pt>
                <c:pt idx="73">
                  <c:v>7</c:v>
                </c:pt>
                <c:pt idx="74">
                  <c:v>2</c:v>
                </c:pt>
                <c:pt idx="75">
                  <c:v>8</c:v>
                </c:pt>
                <c:pt idx="76">
                  <c:v>2</c:v>
                </c:pt>
                <c:pt idx="77">
                  <c:v>11</c:v>
                </c:pt>
                <c:pt idx="78">
                  <c:v>2</c:v>
                </c:pt>
                <c:pt idx="79">
                  <c:v>16</c:v>
                </c:pt>
                <c:pt idx="80">
                  <c:v>2</c:v>
                </c:pt>
                <c:pt idx="81">
                  <c:v>1</c:v>
                </c:pt>
                <c:pt idx="82">
                  <c:v>12</c:v>
                </c:pt>
                <c:pt idx="83">
                  <c:v>12</c:v>
                </c:pt>
                <c:pt idx="84">
                  <c:v>18</c:v>
                </c:pt>
                <c:pt idx="85">
                  <c:v>11</c:v>
                </c:pt>
                <c:pt idx="86">
                  <c:v>4</c:v>
                </c:pt>
                <c:pt idx="87">
                  <c:v>8</c:v>
                </c:pt>
                <c:pt idx="88">
                  <c:v>6</c:v>
                </c:pt>
                <c:pt idx="89">
                  <c:v>1</c:v>
                </c:pt>
                <c:pt idx="90">
                  <c:v>15</c:v>
                </c:pt>
                <c:pt idx="91">
                  <c:v>16</c:v>
                </c:pt>
                <c:pt idx="92">
                  <c:v>6</c:v>
                </c:pt>
                <c:pt idx="93">
                  <c:v>5</c:v>
                </c:pt>
                <c:pt idx="94">
                  <c:v>11</c:v>
                </c:pt>
                <c:pt idx="95">
                  <c:v>5</c:v>
                </c:pt>
                <c:pt idx="96">
                  <c:v>7</c:v>
                </c:pt>
                <c:pt idx="97">
                  <c:v>13</c:v>
                </c:pt>
                <c:pt idx="98">
                  <c:v>7</c:v>
                </c:pt>
                <c:pt idx="99">
                  <c:v>8</c:v>
                </c:pt>
                <c:pt idx="100">
                  <c:v>2</c:v>
                </c:pt>
                <c:pt idx="101">
                  <c:v>6</c:v>
                </c:pt>
                <c:pt idx="102">
                  <c:v>7</c:v>
                </c:pt>
                <c:pt idx="103">
                  <c:v>17</c:v>
                </c:pt>
                <c:pt idx="104">
                  <c:v>4</c:v>
                </c:pt>
                <c:pt idx="105">
                  <c:v>8</c:v>
                </c:pt>
                <c:pt idx="106">
                  <c:v>10</c:v>
                </c:pt>
                <c:pt idx="107">
                  <c:v>9</c:v>
                </c:pt>
                <c:pt idx="108">
                  <c:v>8</c:v>
                </c:pt>
                <c:pt idx="109">
                  <c:v>9</c:v>
                </c:pt>
                <c:pt idx="110">
                  <c:v>15</c:v>
                </c:pt>
                <c:pt idx="111">
                  <c:v>13</c:v>
                </c:pt>
                <c:pt idx="112">
                  <c:v>10</c:v>
                </c:pt>
                <c:pt idx="113">
                  <c:v>11</c:v>
                </c:pt>
                <c:pt idx="114">
                  <c:v>7</c:v>
                </c:pt>
                <c:pt idx="115">
                  <c:v>15</c:v>
                </c:pt>
                <c:pt idx="116">
                  <c:v>17</c:v>
                </c:pt>
                <c:pt idx="117">
                  <c:v>7</c:v>
                </c:pt>
                <c:pt idx="118">
                  <c:v>9</c:v>
                </c:pt>
                <c:pt idx="119">
                  <c:v>12</c:v>
                </c:pt>
                <c:pt idx="120">
                  <c:v>9</c:v>
                </c:pt>
                <c:pt idx="121">
                  <c:v>15</c:v>
                </c:pt>
                <c:pt idx="122">
                  <c:v>10</c:v>
                </c:pt>
                <c:pt idx="123">
                  <c:v>14</c:v>
                </c:pt>
                <c:pt idx="124">
                  <c:v>6</c:v>
                </c:pt>
                <c:pt idx="125">
                  <c:v>2</c:v>
                </c:pt>
                <c:pt idx="126">
                  <c:v>15</c:v>
                </c:pt>
                <c:pt idx="127">
                  <c:v>4</c:v>
                </c:pt>
                <c:pt idx="128">
                  <c:v>16</c:v>
                </c:pt>
                <c:pt idx="129">
                  <c:v>11</c:v>
                </c:pt>
                <c:pt idx="130">
                  <c:v>4</c:v>
                </c:pt>
                <c:pt idx="131">
                  <c:v>9</c:v>
                </c:pt>
                <c:pt idx="132">
                  <c:v>14</c:v>
                </c:pt>
                <c:pt idx="133">
                  <c:v>11</c:v>
                </c:pt>
                <c:pt idx="134">
                  <c:v>10</c:v>
                </c:pt>
                <c:pt idx="135">
                  <c:v>17</c:v>
                </c:pt>
                <c:pt idx="136">
                  <c:v>16</c:v>
                </c:pt>
                <c:pt idx="137">
                  <c:v>4</c:v>
                </c:pt>
                <c:pt idx="138">
                  <c:v>18</c:v>
                </c:pt>
                <c:pt idx="139">
                  <c:v>17</c:v>
                </c:pt>
                <c:pt idx="140">
                  <c:v>6</c:v>
                </c:pt>
                <c:pt idx="141">
                  <c:v>17</c:v>
                </c:pt>
                <c:pt idx="142">
                  <c:v>12</c:v>
                </c:pt>
                <c:pt idx="143">
                  <c:v>5</c:v>
                </c:pt>
                <c:pt idx="144">
                  <c:v>9</c:v>
                </c:pt>
                <c:pt idx="145">
                  <c:v>2</c:v>
                </c:pt>
                <c:pt idx="146">
                  <c:v>8</c:v>
                </c:pt>
                <c:pt idx="147">
                  <c:v>16</c:v>
                </c:pt>
                <c:pt idx="148">
                  <c:v>6</c:v>
                </c:pt>
                <c:pt idx="149">
                  <c:v>15</c:v>
                </c:pt>
                <c:pt idx="150">
                  <c:v>13</c:v>
                </c:pt>
                <c:pt idx="151">
                  <c:v>13</c:v>
                </c:pt>
                <c:pt idx="152">
                  <c:v>6</c:v>
                </c:pt>
                <c:pt idx="153">
                  <c:v>2</c:v>
                </c:pt>
                <c:pt idx="154">
                  <c:v>5</c:v>
                </c:pt>
                <c:pt idx="155">
                  <c:v>11</c:v>
                </c:pt>
                <c:pt idx="156">
                  <c:v>11</c:v>
                </c:pt>
                <c:pt idx="157">
                  <c:v>2</c:v>
                </c:pt>
                <c:pt idx="158">
                  <c:v>6</c:v>
                </c:pt>
                <c:pt idx="159">
                  <c:v>2</c:v>
                </c:pt>
                <c:pt idx="160">
                  <c:v>14</c:v>
                </c:pt>
                <c:pt idx="161">
                  <c:v>7</c:v>
                </c:pt>
                <c:pt idx="162">
                  <c:v>17</c:v>
                </c:pt>
                <c:pt idx="163">
                  <c:v>16</c:v>
                </c:pt>
                <c:pt idx="164">
                  <c:v>11</c:v>
                </c:pt>
                <c:pt idx="165">
                  <c:v>1</c:v>
                </c:pt>
                <c:pt idx="166">
                  <c:v>5</c:v>
                </c:pt>
                <c:pt idx="167">
                  <c:v>1</c:v>
                </c:pt>
                <c:pt idx="168">
                  <c:v>7</c:v>
                </c:pt>
                <c:pt idx="169">
                  <c:v>14</c:v>
                </c:pt>
                <c:pt idx="170">
                  <c:v>3</c:v>
                </c:pt>
                <c:pt idx="171">
                  <c:v>2</c:v>
                </c:pt>
              </c:numCache>
            </c:numRef>
          </c:val>
          <c:smooth val="0"/>
          <c:extLst>
            <c:ext xmlns:c16="http://schemas.microsoft.com/office/drawing/2014/chart" uri="{C3380CC4-5D6E-409C-BE32-E72D297353CC}">
              <c16:uniqueId val="{00000001-2B3C-4D63-8D62-91066F50F48C}"/>
            </c:ext>
          </c:extLst>
        </c:ser>
        <c:ser>
          <c:idx val="2"/>
          <c:order val="2"/>
          <c:tx>
            <c:strRef>
              <c:f>Sheet6!$G$1</c:f>
              <c:strCache>
                <c:ptCount val="1"/>
                <c:pt idx="0">
                  <c:v>Rank of F_lambda3</c:v>
                </c:pt>
              </c:strCache>
            </c:strRef>
          </c:tx>
          <c:spPr>
            <a:ln w="19050" cap="rnd">
              <a:solidFill>
                <a:schemeClr val="accent3"/>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Sheet6!$G$2:$G$173</c:f>
              <c:numCache>
                <c:formatCode>General</c:formatCode>
                <c:ptCount val="172"/>
                <c:pt idx="0">
                  <c:v>9</c:v>
                </c:pt>
                <c:pt idx="1">
                  <c:v>19</c:v>
                </c:pt>
                <c:pt idx="2">
                  <c:v>4</c:v>
                </c:pt>
                <c:pt idx="3">
                  <c:v>7</c:v>
                </c:pt>
                <c:pt idx="4">
                  <c:v>13</c:v>
                </c:pt>
                <c:pt idx="5">
                  <c:v>17</c:v>
                </c:pt>
                <c:pt idx="6">
                  <c:v>9</c:v>
                </c:pt>
                <c:pt idx="7">
                  <c:v>10</c:v>
                </c:pt>
                <c:pt idx="8">
                  <c:v>11</c:v>
                </c:pt>
                <c:pt idx="9">
                  <c:v>9</c:v>
                </c:pt>
                <c:pt idx="10">
                  <c:v>2</c:v>
                </c:pt>
                <c:pt idx="11">
                  <c:v>10</c:v>
                </c:pt>
                <c:pt idx="12">
                  <c:v>4</c:v>
                </c:pt>
                <c:pt idx="13">
                  <c:v>7</c:v>
                </c:pt>
                <c:pt idx="14">
                  <c:v>1</c:v>
                </c:pt>
                <c:pt idx="15">
                  <c:v>3</c:v>
                </c:pt>
                <c:pt idx="16">
                  <c:v>13</c:v>
                </c:pt>
                <c:pt idx="17">
                  <c:v>9</c:v>
                </c:pt>
                <c:pt idx="18">
                  <c:v>4</c:v>
                </c:pt>
                <c:pt idx="19">
                  <c:v>9</c:v>
                </c:pt>
                <c:pt idx="20">
                  <c:v>3</c:v>
                </c:pt>
                <c:pt idx="21">
                  <c:v>3</c:v>
                </c:pt>
                <c:pt idx="22">
                  <c:v>6</c:v>
                </c:pt>
                <c:pt idx="23">
                  <c:v>17</c:v>
                </c:pt>
                <c:pt idx="24">
                  <c:v>5</c:v>
                </c:pt>
                <c:pt idx="25">
                  <c:v>12</c:v>
                </c:pt>
                <c:pt idx="26">
                  <c:v>6</c:v>
                </c:pt>
                <c:pt idx="27">
                  <c:v>8</c:v>
                </c:pt>
                <c:pt idx="28">
                  <c:v>14</c:v>
                </c:pt>
                <c:pt idx="29">
                  <c:v>7</c:v>
                </c:pt>
                <c:pt idx="30">
                  <c:v>6</c:v>
                </c:pt>
                <c:pt idx="31">
                  <c:v>7</c:v>
                </c:pt>
                <c:pt idx="32">
                  <c:v>1</c:v>
                </c:pt>
                <c:pt idx="33">
                  <c:v>18</c:v>
                </c:pt>
                <c:pt idx="34">
                  <c:v>11</c:v>
                </c:pt>
                <c:pt idx="35">
                  <c:v>2</c:v>
                </c:pt>
                <c:pt idx="36">
                  <c:v>4</c:v>
                </c:pt>
                <c:pt idx="37">
                  <c:v>12</c:v>
                </c:pt>
                <c:pt idx="38">
                  <c:v>10</c:v>
                </c:pt>
                <c:pt idx="39">
                  <c:v>11</c:v>
                </c:pt>
                <c:pt idx="40">
                  <c:v>7</c:v>
                </c:pt>
                <c:pt idx="41">
                  <c:v>1</c:v>
                </c:pt>
                <c:pt idx="42">
                  <c:v>5</c:v>
                </c:pt>
                <c:pt idx="43">
                  <c:v>10</c:v>
                </c:pt>
                <c:pt idx="44">
                  <c:v>5</c:v>
                </c:pt>
                <c:pt idx="45">
                  <c:v>12</c:v>
                </c:pt>
                <c:pt idx="46">
                  <c:v>11</c:v>
                </c:pt>
                <c:pt idx="47">
                  <c:v>3</c:v>
                </c:pt>
                <c:pt idx="48">
                  <c:v>8</c:v>
                </c:pt>
                <c:pt idx="49">
                  <c:v>2</c:v>
                </c:pt>
                <c:pt idx="50">
                  <c:v>14</c:v>
                </c:pt>
                <c:pt idx="51">
                  <c:v>1</c:v>
                </c:pt>
                <c:pt idx="52">
                  <c:v>2</c:v>
                </c:pt>
                <c:pt idx="53">
                  <c:v>4</c:v>
                </c:pt>
                <c:pt idx="54">
                  <c:v>1</c:v>
                </c:pt>
                <c:pt idx="55">
                  <c:v>3</c:v>
                </c:pt>
                <c:pt idx="56">
                  <c:v>15</c:v>
                </c:pt>
                <c:pt idx="57">
                  <c:v>12</c:v>
                </c:pt>
                <c:pt idx="58">
                  <c:v>4</c:v>
                </c:pt>
                <c:pt idx="59">
                  <c:v>8</c:v>
                </c:pt>
                <c:pt idx="60">
                  <c:v>19</c:v>
                </c:pt>
                <c:pt idx="61">
                  <c:v>8</c:v>
                </c:pt>
                <c:pt idx="62">
                  <c:v>3</c:v>
                </c:pt>
                <c:pt idx="63">
                  <c:v>6</c:v>
                </c:pt>
                <c:pt idx="64">
                  <c:v>8</c:v>
                </c:pt>
                <c:pt idx="65">
                  <c:v>13</c:v>
                </c:pt>
                <c:pt idx="66">
                  <c:v>4</c:v>
                </c:pt>
                <c:pt idx="67">
                  <c:v>15</c:v>
                </c:pt>
                <c:pt idx="68">
                  <c:v>2</c:v>
                </c:pt>
                <c:pt idx="69">
                  <c:v>13</c:v>
                </c:pt>
                <c:pt idx="70">
                  <c:v>17</c:v>
                </c:pt>
                <c:pt idx="71">
                  <c:v>4</c:v>
                </c:pt>
                <c:pt idx="72">
                  <c:v>13</c:v>
                </c:pt>
                <c:pt idx="73">
                  <c:v>11</c:v>
                </c:pt>
                <c:pt idx="74">
                  <c:v>3</c:v>
                </c:pt>
                <c:pt idx="75">
                  <c:v>12</c:v>
                </c:pt>
                <c:pt idx="76">
                  <c:v>6</c:v>
                </c:pt>
                <c:pt idx="77">
                  <c:v>3</c:v>
                </c:pt>
                <c:pt idx="78">
                  <c:v>7</c:v>
                </c:pt>
                <c:pt idx="79">
                  <c:v>6</c:v>
                </c:pt>
                <c:pt idx="80">
                  <c:v>15</c:v>
                </c:pt>
                <c:pt idx="81">
                  <c:v>19</c:v>
                </c:pt>
                <c:pt idx="82">
                  <c:v>19</c:v>
                </c:pt>
                <c:pt idx="83">
                  <c:v>4</c:v>
                </c:pt>
                <c:pt idx="84">
                  <c:v>5</c:v>
                </c:pt>
                <c:pt idx="85">
                  <c:v>17</c:v>
                </c:pt>
                <c:pt idx="86">
                  <c:v>18</c:v>
                </c:pt>
                <c:pt idx="87">
                  <c:v>3</c:v>
                </c:pt>
                <c:pt idx="88">
                  <c:v>1</c:v>
                </c:pt>
                <c:pt idx="89">
                  <c:v>11</c:v>
                </c:pt>
                <c:pt idx="90">
                  <c:v>8</c:v>
                </c:pt>
                <c:pt idx="91">
                  <c:v>17</c:v>
                </c:pt>
                <c:pt idx="92">
                  <c:v>7</c:v>
                </c:pt>
                <c:pt idx="93">
                  <c:v>9</c:v>
                </c:pt>
                <c:pt idx="94">
                  <c:v>16</c:v>
                </c:pt>
                <c:pt idx="95">
                  <c:v>18</c:v>
                </c:pt>
                <c:pt idx="96">
                  <c:v>3</c:v>
                </c:pt>
                <c:pt idx="97">
                  <c:v>4</c:v>
                </c:pt>
                <c:pt idx="98">
                  <c:v>2</c:v>
                </c:pt>
                <c:pt idx="99">
                  <c:v>11</c:v>
                </c:pt>
                <c:pt idx="100">
                  <c:v>4</c:v>
                </c:pt>
                <c:pt idx="101">
                  <c:v>3</c:v>
                </c:pt>
                <c:pt idx="102">
                  <c:v>14</c:v>
                </c:pt>
                <c:pt idx="103">
                  <c:v>8</c:v>
                </c:pt>
                <c:pt idx="104">
                  <c:v>2</c:v>
                </c:pt>
                <c:pt idx="105">
                  <c:v>1</c:v>
                </c:pt>
                <c:pt idx="106">
                  <c:v>13</c:v>
                </c:pt>
                <c:pt idx="107">
                  <c:v>16</c:v>
                </c:pt>
                <c:pt idx="108">
                  <c:v>19</c:v>
                </c:pt>
                <c:pt idx="109">
                  <c:v>14</c:v>
                </c:pt>
                <c:pt idx="110">
                  <c:v>2</c:v>
                </c:pt>
                <c:pt idx="111">
                  <c:v>9</c:v>
                </c:pt>
                <c:pt idx="112">
                  <c:v>19</c:v>
                </c:pt>
                <c:pt idx="113">
                  <c:v>15</c:v>
                </c:pt>
                <c:pt idx="114">
                  <c:v>11</c:v>
                </c:pt>
                <c:pt idx="115">
                  <c:v>3</c:v>
                </c:pt>
                <c:pt idx="116">
                  <c:v>4</c:v>
                </c:pt>
                <c:pt idx="117">
                  <c:v>3</c:v>
                </c:pt>
                <c:pt idx="118">
                  <c:v>17</c:v>
                </c:pt>
                <c:pt idx="119">
                  <c:v>9</c:v>
                </c:pt>
                <c:pt idx="120">
                  <c:v>1</c:v>
                </c:pt>
                <c:pt idx="121">
                  <c:v>5</c:v>
                </c:pt>
                <c:pt idx="122">
                  <c:v>9</c:v>
                </c:pt>
                <c:pt idx="123">
                  <c:v>9</c:v>
                </c:pt>
                <c:pt idx="124">
                  <c:v>15</c:v>
                </c:pt>
                <c:pt idx="125">
                  <c:v>5</c:v>
                </c:pt>
                <c:pt idx="126">
                  <c:v>1</c:v>
                </c:pt>
                <c:pt idx="127">
                  <c:v>14</c:v>
                </c:pt>
                <c:pt idx="128">
                  <c:v>10</c:v>
                </c:pt>
                <c:pt idx="129">
                  <c:v>1</c:v>
                </c:pt>
                <c:pt idx="130">
                  <c:v>19</c:v>
                </c:pt>
                <c:pt idx="131">
                  <c:v>19</c:v>
                </c:pt>
                <c:pt idx="132">
                  <c:v>13</c:v>
                </c:pt>
                <c:pt idx="133">
                  <c:v>18</c:v>
                </c:pt>
                <c:pt idx="134">
                  <c:v>6</c:v>
                </c:pt>
                <c:pt idx="135">
                  <c:v>2</c:v>
                </c:pt>
                <c:pt idx="136">
                  <c:v>8</c:v>
                </c:pt>
                <c:pt idx="137">
                  <c:v>3</c:v>
                </c:pt>
                <c:pt idx="138">
                  <c:v>3</c:v>
                </c:pt>
                <c:pt idx="139">
                  <c:v>8</c:v>
                </c:pt>
                <c:pt idx="140">
                  <c:v>4</c:v>
                </c:pt>
                <c:pt idx="141">
                  <c:v>16</c:v>
                </c:pt>
                <c:pt idx="142">
                  <c:v>9</c:v>
                </c:pt>
                <c:pt idx="143">
                  <c:v>11</c:v>
                </c:pt>
                <c:pt idx="144">
                  <c:v>6</c:v>
                </c:pt>
                <c:pt idx="145">
                  <c:v>9</c:v>
                </c:pt>
                <c:pt idx="146">
                  <c:v>3</c:v>
                </c:pt>
                <c:pt idx="147">
                  <c:v>14</c:v>
                </c:pt>
                <c:pt idx="148">
                  <c:v>19</c:v>
                </c:pt>
                <c:pt idx="149">
                  <c:v>2</c:v>
                </c:pt>
                <c:pt idx="150">
                  <c:v>6</c:v>
                </c:pt>
                <c:pt idx="151">
                  <c:v>3</c:v>
                </c:pt>
                <c:pt idx="152">
                  <c:v>18</c:v>
                </c:pt>
                <c:pt idx="153">
                  <c:v>18</c:v>
                </c:pt>
                <c:pt idx="154">
                  <c:v>2</c:v>
                </c:pt>
                <c:pt idx="155">
                  <c:v>4</c:v>
                </c:pt>
                <c:pt idx="156">
                  <c:v>17</c:v>
                </c:pt>
                <c:pt idx="157">
                  <c:v>13</c:v>
                </c:pt>
                <c:pt idx="158">
                  <c:v>4</c:v>
                </c:pt>
                <c:pt idx="159">
                  <c:v>11</c:v>
                </c:pt>
                <c:pt idx="160">
                  <c:v>12</c:v>
                </c:pt>
                <c:pt idx="161">
                  <c:v>15</c:v>
                </c:pt>
                <c:pt idx="162">
                  <c:v>7</c:v>
                </c:pt>
                <c:pt idx="163">
                  <c:v>2</c:v>
                </c:pt>
                <c:pt idx="164">
                  <c:v>14</c:v>
                </c:pt>
                <c:pt idx="165">
                  <c:v>7</c:v>
                </c:pt>
                <c:pt idx="166">
                  <c:v>1</c:v>
                </c:pt>
                <c:pt idx="167">
                  <c:v>5</c:v>
                </c:pt>
                <c:pt idx="168">
                  <c:v>2</c:v>
                </c:pt>
                <c:pt idx="169">
                  <c:v>6</c:v>
                </c:pt>
                <c:pt idx="170">
                  <c:v>5</c:v>
                </c:pt>
                <c:pt idx="171">
                  <c:v>11</c:v>
                </c:pt>
              </c:numCache>
            </c:numRef>
          </c:val>
          <c:smooth val="0"/>
          <c:extLst>
            <c:ext xmlns:c16="http://schemas.microsoft.com/office/drawing/2014/chart" uri="{C3380CC4-5D6E-409C-BE32-E72D297353CC}">
              <c16:uniqueId val="{00000002-2B3C-4D63-8D62-91066F50F48C}"/>
            </c:ext>
          </c:extLst>
        </c:ser>
        <c:ser>
          <c:idx val="3"/>
          <c:order val="3"/>
          <c:tx>
            <c:strRef>
              <c:f>Sheet6!$H$1</c:f>
              <c:strCache>
                <c:ptCount val="1"/>
                <c:pt idx="0">
                  <c:v>Rank of F_lambda4</c:v>
                </c:pt>
              </c:strCache>
            </c:strRef>
          </c:tx>
          <c:spPr>
            <a:ln w="19050" cap="rnd">
              <a:solidFill>
                <a:schemeClr val="accent4"/>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Sheet6!$H$2:$H$173</c:f>
              <c:numCache>
                <c:formatCode>General</c:formatCode>
                <c:ptCount val="172"/>
                <c:pt idx="0">
                  <c:v>17</c:v>
                </c:pt>
                <c:pt idx="1">
                  <c:v>3</c:v>
                </c:pt>
                <c:pt idx="2">
                  <c:v>1</c:v>
                </c:pt>
                <c:pt idx="3">
                  <c:v>11</c:v>
                </c:pt>
                <c:pt idx="4">
                  <c:v>8</c:v>
                </c:pt>
                <c:pt idx="5">
                  <c:v>2</c:v>
                </c:pt>
                <c:pt idx="6">
                  <c:v>18</c:v>
                </c:pt>
                <c:pt idx="7">
                  <c:v>2</c:v>
                </c:pt>
                <c:pt idx="8">
                  <c:v>13</c:v>
                </c:pt>
                <c:pt idx="9">
                  <c:v>12</c:v>
                </c:pt>
                <c:pt idx="10">
                  <c:v>8</c:v>
                </c:pt>
                <c:pt idx="11">
                  <c:v>11</c:v>
                </c:pt>
                <c:pt idx="12">
                  <c:v>17</c:v>
                </c:pt>
                <c:pt idx="13">
                  <c:v>9</c:v>
                </c:pt>
                <c:pt idx="14">
                  <c:v>5</c:v>
                </c:pt>
                <c:pt idx="15">
                  <c:v>9</c:v>
                </c:pt>
                <c:pt idx="16">
                  <c:v>5</c:v>
                </c:pt>
                <c:pt idx="17">
                  <c:v>14</c:v>
                </c:pt>
                <c:pt idx="18">
                  <c:v>12</c:v>
                </c:pt>
                <c:pt idx="19">
                  <c:v>6</c:v>
                </c:pt>
                <c:pt idx="20">
                  <c:v>8</c:v>
                </c:pt>
                <c:pt idx="21">
                  <c:v>10</c:v>
                </c:pt>
                <c:pt idx="22">
                  <c:v>10</c:v>
                </c:pt>
                <c:pt idx="23">
                  <c:v>4</c:v>
                </c:pt>
                <c:pt idx="24">
                  <c:v>12</c:v>
                </c:pt>
                <c:pt idx="25">
                  <c:v>5</c:v>
                </c:pt>
                <c:pt idx="26">
                  <c:v>16</c:v>
                </c:pt>
                <c:pt idx="27">
                  <c:v>1</c:v>
                </c:pt>
                <c:pt idx="28">
                  <c:v>13</c:v>
                </c:pt>
                <c:pt idx="29">
                  <c:v>2</c:v>
                </c:pt>
                <c:pt idx="30">
                  <c:v>10</c:v>
                </c:pt>
                <c:pt idx="31">
                  <c:v>19</c:v>
                </c:pt>
                <c:pt idx="32">
                  <c:v>16</c:v>
                </c:pt>
                <c:pt idx="33">
                  <c:v>2</c:v>
                </c:pt>
                <c:pt idx="34">
                  <c:v>14</c:v>
                </c:pt>
                <c:pt idx="35">
                  <c:v>5</c:v>
                </c:pt>
                <c:pt idx="36">
                  <c:v>19</c:v>
                </c:pt>
                <c:pt idx="37">
                  <c:v>8</c:v>
                </c:pt>
                <c:pt idx="38">
                  <c:v>3</c:v>
                </c:pt>
                <c:pt idx="39">
                  <c:v>10</c:v>
                </c:pt>
                <c:pt idx="40">
                  <c:v>10</c:v>
                </c:pt>
                <c:pt idx="41">
                  <c:v>5</c:v>
                </c:pt>
                <c:pt idx="42">
                  <c:v>4</c:v>
                </c:pt>
                <c:pt idx="43">
                  <c:v>13</c:v>
                </c:pt>
                <c:pt idx="44">
                  <c:v>10</c:v>
                </c:pt>
                <c:pt idx="45">
                  <c:v>13</c:v>
                </c:pt>
                <c:pt idx="46">
                  <c:v>3</c:v>
                </c:pt>
                <c:pt idx="47">
                  <c:v>12</c:v>
                </c:pt>
                <c:pt idx="48">
                  <c:v>18</c:v>
                </c:pt>
                <c:pt idx="49">
                  <c:v>4</c:v>
                </c:pt>
                <c:pt idx="50">
                  <c:v>12</c:v>
                </c:pt>
                <c:pt idx="51">
                  <c:v>7</c:v>
                </c:pt>
                <c:pt idx="52">
                  <c:v>15</c:v>
                </c:pt>
                <c:pt idx="53">
                  <c:v>6</c:v>
                </c:pt>
                <c:pt idx="54">
                  <c:v>2</c:v>
                </c:pt>
                <c:pt idx="55">
                  <c:v>4</c:v>
                </c:pt>
                <c:pt idx="56">
                  <c:v>3</c:v>
                </c:pt>
                <c:pt idx="57">
                  <c:v>7</c:v>
                </c:pt>
                <c:pt idx="58">
                  <c:v>10</c:v>
                </c:pt>
                <c:pt idx="59">
                  <c:v>7</c:v>
                </c:pt>
                <c:pt idx="60">
                  <c:v>5</c:v>
                </c:pt>
                <c:pt idx="61">
                  <c:v>10</c:v>
                </c:pt>
                <c:pt idx="62">
                  <c:v>13</c:v>
                </c:pt>
                <c:pt idx="63">
                  <c:v>12</c:v>
                </c:pt>
                <c:pt idx="64">
                  <c:v>16</c:v>
                </c:pt>
                <c:pt idx="65">
                  <c:v>2</c:v>
                </c:pt>
                <c:pt idx="66">
                  <c:v>10</c:v>
                </c:pt>
                <c:pt idx="67">
                  <c:v>5</c:v>
                </c:pt>
                <c:pt idx="68">
                  <c:v>11</c:v>
                </c:pt>
                <c:pt idx="69">
                  <c:v>10</c:v>
                </c:pt>
                <c:pt idx="70">
                  <c:v>5</c:v>
                </c:pt>
                <c:pt idx="71">
                  <c:v>8</c:v>
                </c:pt>
                <c:pt idx="72">
                  <c:v>1</c:v>
                </c:pt>
                <c:pt idx="73">
                  <c:v>9</c:v>
                </c:pt>
                <c:pt idx="74">
                  <c:v>14</c:v>
                </c:pt>
                <c:pt idx="75">
                  <c:v>5</c:v>
                </c:pt>
                <c:pt idx="76">
                  <c:v>7</c:v>
                </c:pt>
                <c:pt idx="77">
                  <c:v>4</c:v>
                </c:pt>
                <c:pt idx="78">
                  <c:v>9</c:v>
                </c:pt>
                <c:pt idx="79">
                  <c:v>5</c:v>
                </c:pt>
                <c:pt idx="80">
                  <c:v>17</c:v>
                </c:pt>
                <c:pt idx="81">
                  <c:v>16</c:v>
                </c:pt>
                <c:pt idx="82">
                  <c:v>1</c:v>
                </c:pt>
                <c:pt idx="83">
                  <c:v>17</c:v>
                </c:pt>
                <c:pt idx="84">
                  <c:v>11</c:v>
                </c:pt>
                <c:pt idx="85">
                  <c:v>6</c:v>
                </c:pt>
                <c:pt idx="86">
                  <c:v>3</c:v>
                </c:pt>
                <c:pt idx="87">
                  <c:v>14</c:v>
                </c:pt>
                <c:pt idx="88">
                  <c:v>12</c:v>
                </c:pt>
                <c:pt idx="89">
                  <c:v>16</c:v>
                </c:pt>
                <c:pt idx="90">
                  <c:v>16</c:v>
                </c:pt>
                <c:pt idx="91">
                  <c:v>10</c:v>
                </c:pt>
                <c:pt idx="92">
                  <c:v>4</c:v>
                </c:pt>
                <c:pt idx="93">
                  <c:v>14</c:v>
                </c:pt>
                <c:pt idx="94">
                  <c:v>9</c:v>
                </c:pt>
                <c:pt idx="95">
                  <c:v>6</c:v>
                </c:pt>
                <c:pt idx="96">
                  <c:v>11</c:v>
                </c:pt>
                <c:pt idx="97">
                  <c:v>5</c:v>
                </c:pt>
                <c:pt idx="98">
                  <c:v>10</c:v>
                </c:pt>
                <c:pt idx="99">
                  <c:v>2</c:v>
                </c:pt>
                <c:pt idx="100">
                  <c:v>1</c:v>
                </c:pt>
                <c:pt idx="101">
                  <c:v>10</c:v>
                </c:pt>
                <c:pt idx="102">
                  <c:v>10</c:v>
                </c:pt>
                <c:pt idx="103">
                  <c:v>14</c:v>
                </c:pt>
                <c:pt idx="104">
                  <c:v>1</c:v>
                </c:pt>
                <c:pt idx="105">
                  <c:v>5</c:v>
                </c:pt>
                <c:pt idx="106">
                  <c:v>2</c:v>
                </c:pt>
                <c:pt idx="107">
                  <c:v>5</c:v>
                </c:pt>
                <c:pt idx="108">
                  <c:v>7</c:v>
                </c:pt>
                <c:pt idx="109">
                  <c:v>16</c:v>
                </c:pt>
                <c:pt idx="110">
                  <c:v>12</c:v>
                </c:pt>
                <c:pt idx="111">
                  <c:v>10</c:v>
                </c:pt>
                <c:pt idx="112">
                  <c:v>2</c:v>
                </c:pt>
                <c:pt idx="113">
                  <c:v>13</c:v>
                </c:pt>
                <c:pt idx="114">
                  <c:v>14</c:v>
                </c:pt>
                <c:pt idx="115">
                  <c:v>6</c:v>
                </c:pt>
                <c:pt idx="116">
                  <c:v>5</c:v>
                </c:pt>
                <c:pt idx="117">
                  <c:v>5</c:v>
                </c:pt>
                <c:pt idx="118">
                  <c:v>14</c:v>
                </c:pt>
                <c:pt idx="119">
                  <c:v>11</c:v>
                </c:pt>
                <c:pt idx="120">
                  <c:v>14</c:v>
                </c:pt>
                <c:pt idx="121">
                  <c:v>6</c:v>
                </c:pt>
                <c:pt idx="122">
                  <c:v>8</c:v>
                </c:pt>
                <c:pt idx="123">
                  <c:v>1</c:v>
                </c:pt>
                <c:pt idx="124">
                  <c:v>3</c:v>
                </c:pt>
                <c:pt idx="125">
                  <c:v>15</c:v>
                </c:pt>
                <c:pt idx="126">
                  <c:v>7</c:v>
                </c:pt>
                <c:pt idx="127">
                  <c:v>13</c:v>
                </c:pt>
                <c:pt idx="128">
                  <c:v>5</c:v>
                </c:pt>
                <c:pt idx="129">
                  <c:v>19</c:v>
                </c:pt>
                <c:pt idx="130">
                  <c:v>9</c:v>
                </c:pt>
                <c:pt idx="131">
                  <c:v>12</c:v>
                </c:pt>
                <c:pt idx="132">
                  <c:v>19</c:v>
                </c:pt>
                <c:pt idx="133">
                  <c:v>13</c:v>
                </c:pt>
                <c:pt idx="134">
                  <c:v>12</c:v>
                </c:pt>
                <c:pt idx="135">
                  <c:v>1</c:v>
                </c:pt>
                <c:pt idx="136">
                  <c:v>14</c:v>
                </c:pt>
                <c:pt idx="137">
                  <c:v>2</c:v>
                </c:pt>
                <c:pt idx="138">
                  <c:v>16</c:v>
                </c:pt>
                <c:pt idx="139">
                  <c:v>3</c:v>
                </c:pt>
                <c:pt idx="140">
                  <c:v>18</c:v>
                </c:pt>
                <c:pt idx="141">
                  <c:v>11</c:v>
                </c:pt>
                <c:pt idx="142">
                  <c:v>14</c:v>
                </c:pt>
                <c:pt idx="143">
                  <c:v>14</c:v>
                </c:pt>
                <c:pt idx="144">
                  <c:v>15</c:v>
                </c:pt>
                <c:pt idx="145">
                  <c:v>13</c:v>
                </c:pt>
                <c:pt idx="146">
                  <c:v>2</c:v>
                </c:pt>
                <c:pt idx="147">
                  <c:v>8</c:v>
                </c:pt>
                <c:pt idx="148">
                  <c:v>2</c:v>
                </c:pt>
                <c:pt idx="149">
                  <c:v>6</c:v>
                </c:pt>
                <c:pt idx="150">
                  <c:v>12</c:v>
                </c:pt>
                <c:pt idx="151">
                  <c:v>5</c:v>
                </c:pt>
                <c:pt idx="152">
                  <c:v>5</c:v>
                </c:pt>
                <c:pt idx="153">
                  <c:v>6</c:v>
                </c:pt>
                <c:pt idx="154">
                  <c:v>9</c:v>
                </c:pt>
                <c:pt idx="155">
                  <c:v>13</c:v>
                </c:pt>
                <c:pt idx="156">
                  <c:v>7</c:v>
                </c:pt>
                <c:pt idx="157">
                  <c:v>9</c:v>
                </c:pt>
                <c:pt idx="158">
                  <c:v>7</c:v>
                </c:pt>
                <c:pt idx="159">
                  <c:v>15</c:v>
                </c:pt>
                <c:pt idx="160">
                  <c:v>5</c:v>
                </c:pt>
                <c:pt idx="161">
                  <c:v>9</c:v>
                </c:pt>
                <c:pt idx="162">
                  <c:v>9</c:v>
                </c:pt>
                <c:pt idx="163">
                  <c:v>9</c:v>
                </c:pt>
                <c:pt idx="164">
                  <c:v>1</c:v>
                </c:pt>
                <c:pt idx="165">
                  <c:v>5</c:v>
                </c:pt>
                <c:pt idx="166">
                  <c:v>6</c:v>
                </c:pt>
                <c:pt idx="167">
                  <c:v>19</c:v>
                </c:pt>
                <c:pt idx="168">
                  <c:v>1</c:v>
                </c:pt>
                <c:pt idx="169">
                  <c:v>9</c:v>
                </c:pt>
                <c:pt idx="170">
                  <c:v>6</c:v>
                </c:pt>
                <c:pt idx="171">
                  <c:v>17</c:v>
                </c:pt>
              </c:numCache>
            </c:numRef>
          </c:val>
          <c:smooth val="0"/>
          <c:extLst>
            <c:ext xmlns:c16="http://schemas.microsoft.com/office/drawing/2014/chart" uri="{C3380CC4-5D6E-409C-BE32-E72D297353CC}">
              <c16:uniqueId val="{00000003-2B3C-4D63-8D62-91066F50F48C}"/>
            </c:ext>
          </c:extLst>
        </c:ser>
        <c:ser>
          <c:idx val="4"/>
          <c:order val="4"/>
          <c:tx>
            <c:strRef>
              <c:f>Sheet6!$I$1</c:f>
              <c:strCache>
                <c:ptCount val="1"/>
                <c:pt idx="0">
                  <c:v>Rank of F_lambda5</c:v>
                </c:pt>
              </c:strCache>
            </c:strRef>
          </c:tx>
          <c:spPr>
            <a:ln w="19050" cap="rnd">
              <a:solidFill>
                <a:schemeClr val="accent5"/>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Sheet6!$I$2:$I$173</c:f>
              <c:numCache>
                <c:formatCode>General</c:formatCode>
                <c:ptCount val="172"/>
                <c:pt idx="0">
                  <c:v>1</c:v>
                </c:pt>
                <c:pt idx="1">
                  <c:v>12</c:v>
                </c:pt>
                <c:pt idx="2">
                  <c:v>6</c:v>
                </c:pt>
                <c:pt idx="3">
                  <c:v>9</c:v>
                </c:pt>
                <c:pt idx="4">
                  <c:v>5</c:v>
                </c:pt>
                <c:pt idx="5">
                  <c:v>9</c:v>
                </c:pt>
                <c:pt idx="6">
                  <c:v>10</c:v>
                </c:pt>
                <c:pt idx="7">
                  <c:v>16</c:v>
                </c:pt>
                <c:pt idx="8">
                  <c:v>8</c:v>
                </c:pt>
                <c:pt idx="9">
                  <c:v>1</c:v>
                </c:pt>
                <c:pt idx="10">
                  <c:v>10</c:v>
                </c:pt>
                <c:pt idx="11">
                  <c:v>12</c:v>
                </c:pt>
                <c:pt idx="12">
                  <c:v>15</c:v>
                </c:pt>
                <c:pt idx="13">
                  <c:v>15</c:v>
                </c:pt>
                <c:pt idx="14">
                  <c:v>2</c:v>
                </c:pt>
                <c:pt idx="15">
                  <c:v>6</c:v>
                </c:pt>
                <c:pt idx="16">
                  <c:v>7</c:v>
                </c:pt>
                <c:pt idx="17">
                  <c:v>4</c:v>
                </c:pt>
                <c:pt idx="18">
                  <c:v>15</c:v>
                </c:pt>
                <c:pt idx="19">
                  <c:v>18</c:v>
                </c:pt>
                <c:pt idx="20">
                  <c:v>14</c:v>
                </c:pt>
                <c:pt idx="21">
                  <c:v>1</c:v>
                </c:pt>
                <c:pt idx="22">
                  <c:v>13</c:v>
                </c:pt>
                <c:pt idx="23">
                  <c:v>12</c:v>
                </c:pt>
                <c:pt idx="24">
                  <c:v>1</c:v>
                </c:pt>
                <c:pt idx="25">
                  <c:v>6</c:v>
                </c:pt>
                <c:pt idx="26">
                  <c:v>8</c:v>
                </c:pt>
                <c:pt idx="27">
                  <c:v>18</c:v>
                </c:pt>
                <c:pt idx="28">
                  <c:v>16</c:v>
                </c:pt>
                <c:pt idx="29">
                  <c:v>4</c:v>
                </c:pt>
                <c:pt idx="30">
                  <c:v>15</c:v>
                </c:pt>
                <c:pt idx="31">
                  <c:v>17</c:v>
                </c:pt>
                <c:pt idx="32">
                  <c:v>4</c:v>
                </c:pt>
                <c:pt idx="33">
                  <c:v>3</c:v>
                </c:pt>
                <c:pt idx="34">
                  <c:v>19</c:v>
                </c:pt>
                <c:pt idx="35">
                  <c:v>6</c:v>
                </c:pt>
                <c:pt idx="36">
                  <c:v>8</c:v>
                </c:pt>
                <c:pt idx="37">
                  <c:v>11</c:v>
                </c:pt>
                <c:pt idx="38">
                  <c:v>12</c:v>
                </c:pt>
                <c:pt idx="39">
                  <c:v>12</c:v>
                </c:pt>
                <c:pt idx="40">
                  <c:v>12</c:v>
                </c:pt>
                <c:pt idx="41">
                  <c:v>16</c:v>
                </c:pt>
                <c:pt idx="42">
                  <c:v>13</c:v>
                </c:pt>
                <c:pt idx="43">
                  <c:v>12</c:v>
                </c:pt>
                <c:pt idx="44">
                  <c:v>17</c:v>
                </c:pt>
                <c:pt idx="45">
                  <c:v>2</c:v>
                </c:pt>
                <c:pt idx="46">
                  <c:v>12</c:v>
                </c:pt>
                <c:pt idx="47">
                  <c:v>13</c:v>
                </c:pt>
                <c:pt idx="48">
                  <c:v>12</c:v>
                </c:pt>
                <c:pt idx="49">
                  <c:v>7</c:v>
                </c:pt>
                <c:pt idx="50">
                  <c:v>6</c:v>
                </c:pt>
                <c:pt idx="51">
                  <c:v>17</c:v>
                </c:pt>
                <c:pt idx="52">
                  <c:v>10</c:v>
                </c:pt>
                <c:pt idx="53">
                  <c:v>5</c:v>
                </c:pt>
                <c:pt idx="54">
                  <c:v>7</c:v>
                </c:pt>
                <c:pt idx="55">
                  <c:v>18</c:v>
                </c:pt>
                <c:pt idx="56">
                  <c:v>7</c:v>
                </c:pt>
                <c:pt idx="57">
                  <c:v>8</c:v>
                </c:pt>
                <c:pt idx="58">
                  <c:v>17</c:v>
                </c:pt>
                <c:pt idx="59">
                  <c:v>1</c:v>
                </c:pt>
                <c:pt idx="60">
                  <c:v>8</c:v>
                </c:pt>
                <c:pt idx="61">
                  <c:v>3</c:v>
                </c:pt>
                <c:pt idx="62">
                  <c:v>18</c:v>
                </c:pt>
                <c:pt idx="63">
                  <c:v>17</c:v>
                </c:pt>
                <c:pt idx="64">
                  <c:v>5</c:v>
                </c:pt>
                <c:pt idx="65">
                  <c:v>6</c:v>
                </c:pt>
                <c:pt idx="66">
                  <c:v>18</c:v>
                </c:pt>
                <c:pt idx="67">
                  <c:v>6</c:v>
                </c:pt>
                <c:pt idx="68">
                  <c:v>6</c:v>
                </c:pt>
                <c:pt idx="69">
                  <c:v>12</c:v>
                </c:pt>
                <c:pt idx="70">
                  <c:v>7</c:v>
                </c:pt>
                <c:pt idx="71">
                  <c:v>5</c:v>
                </c:pt>
                <c:pt idx="72">
                  <c:v>18</c:v>
                </c:pt>
                <c:pt idx="73">
                  <c:v>10</c:v>
                </c:pt>
                <c:pt idx="74">
                  <c:v>17</c:v>
                </c:pt>
                <c:pt idx="75">
                  <c:v>2</c:v>
                </c:pt>
                <c:pt idx="76">
                  <c:v>18</c:v>
                </c:pt>
                <c:pt idx="77">
                  <c:v>7</c:v>
                </c:pt>
                <c:pt idx="78">
                  <c:v>11</c:v>
                </c:pt>
                <c:pt idx="79">
                  <c:v>14</c:v>
                </c:pt>
                <c:pt idx="80">
                  <c:v>10</c:v>
                </c:pt>
                <c:pt idx="81">
                  <c:v>2</c:v>
                </c:pt>
                <c:pt idx="82">
                  <c:v>14</c:v>
                </c:pt>
                <c:pt idx="83">
                  <c:v>11</c:v>
                </c:pt>
                <c:pt idx="84">
                  <c:v>13</c:v>
                </c:pt>
                <c:pt idx="85">
                  <c:v>10</c:v>
                </c:pt>
                <c:pt idx="86">
                  <c:v>6</c:v>
                </c:pt>
                <c:pt idx="87">
                  <c:v>16</c:v>
                </c:pt>
                <c:pt idx="88">
                  <c:v>18</c:v>
                </c:pt>
                <c:pt idx="89">
                  <c:v>18</c:v>
                </c:pt>
                <c:pt idx="90">
                  <c:v>12</c:v>
                </c:pt>
                <c:pt idx="91">
                  <c:v>6</c:v>
                </c:pt>
                <c:pt idx="92">
                  <c:v>16</c:v>
                </c:pt>
                <c:pt idx="93">
                  <c:v>18</c:v>
                </c:pt>
                <c:pt idx="94">
                  <c:v>6</c:v>
                </c:pt>
                <c:pt idx="95">
                  <c:v>13</c:v>
                </c:pt>
                <c:pt idx="96">
                  <c:v>5</c:v>
                </c:pt>
                <c:pt idx="97">
                  <c:v>2</c:v>
                </c:pt>
                <c:pt idx="98">
                  <c:v>12</c:v>
                </c:pt>
                <c:pt idx="99">
                  <c:v>3</c:v>
                </c:pt>
                <c:pt idx="100">
                  <c:v>5</c:v>
                </c:pt>
                <c:pt idx="101">
                  <c:v>2</c:v>
                </c:pt>
                <c:pt idx="102">
                  <c:v>6</c:v>
                </c:pt>
                <c:pt idx="103">
                  <c:v>11</c:v>
                </c:pt>
                <c:pt idx="104">
                  <c:v>5</c:v>
                </c:pt>
                <c:pt idx="105">
                  <c:v>2</c:v>
                </c:pt>
                <c:pt idx="106">
                  <c:v>14</c:v>
                </c:pt>
                <c:pt idx="107">
                  <c:v>12</c:v>
                </c:pt>
                <c:pt idx="108">
                  <c:v>17</c:v>
                </c:pt>
                <c:pt idx="109">
                  <c:v>17</c:v>
                </c:pt>
                <c:pt idx="110">
                  <c:v>1</c:v>
                </c:pt>
                <c:pt idx="111">
                  <c:v>11</c:v>
                </c:pt>
                <c:pt idx="112">
                  <c:v>12</c:v>
                </c:pt>
                <c:pt idx="113">
                  <c:v>2</c:v>
                </c:pt>
                <c:pt idx="114">
                  <c:v>19</c:v>
                </c:pt>
                <c:pt idx="115">
                  <c:v>17</c:v>
                </c:pt>
                <c:pt idx="116">
                  <c:v>2</c:v>
                </c:pt>
                <c:pt idx="117">
                  <c:v>8</c:v>
                </c:pt>
                <c:pt idx="118">
                  <c:v>7</c:v>
                </c:pt>
                <c:pt idx="119">
                  <c:v>19</c:v>
                </c:pt>
                <c:pt idx="120">
                  <c:v>4</c:v>
                </c:pt>
                <c:pt idx="121">
                  <c:v>13</c:v>
                </c:pt>
                <c:pt idx="122">
                  <c:v>4</c:v>
                </c:pt>
                <c:pt idx="123">
                  <c:v>6</c:v>
                </c:pt>
                <c:pt idx="124">
                  <c:v>16</c:v>
                </c:pt>
                <c:pt idx="125">
                  <c:v>3</c:v>
                </c:pt>
                <c:pt idx="126">
                  <c:v>11</c:v>
                </c:pt>
                <c:pt idx="127">
                  <c:v>2</c:v>
                </c:pt>
                <c:pt idx="128">
                  <c:v>17</c:v>
                </c:pt>
                <c:pt idx="129">
                  <c:v>2</c:v>
                </c:pt>
                <c:pt idx="130">
                  <c:v>12</c:v>
                </c:pt>
                <c:pt idx="131">
                  <c:v>13</c:v>
                </c:pt>
                <c:pt idx="132">
                  <c:v>10</c:v>
                </c:pt>
                <c:pt idx="133">
                  <c:v>14</c:v>
                </c:pt>
                <c:pt idx="134">
                  <c:v>2</c:v>
                </c:pt>
                <c:pt idx="135">
                  <c:v>13</c:v>
                </c:pt>
                <c:pt idx="136">
                  <c:v>4</c:v>
                </c:pt>
                <c:pt idx="137">
                  <c:v>14</c:v>
                </c:pt>
                <c:pt idx="138">
                  <c:v>9</c:v>
                </c:pt>
                <c:pt idx="139">
                  <c:v>14</c:v>
                </c:pt>
                <c:pt idx="140">
                  <c:v>5</c:v>
                </c:pt>
                <c:pt idx="141">
                  <c:v>2</c:v>
                </c:pt>
                <c:pt idx="142">
                  <c:v>16</c:v>
                </c:pt>
                <c:pt idx="143">
                  <c:v>15</c:v>
                </c:pt>
                <c:pt idx="144">
                  <c:v>1</c:v>
                </c:pt>
                <c:pt idx="145">
                  <c:v>8</c:v>
                </c:pt>
                <c:pt idx="146">
                  <c:v>11</c:v>
                </c:pt>
                <c:pt idx="147">
                  <c:v>11</c:v>
                </c:pt>
                <c:pt idx="148">
                  <c:v>7</c:v>
                </c:pt>
                <c:pt idx="149">
                  <c:v>8</c:v>
                </c:pt>
                <c:pt idx="150">
                  <c:v>14</c:v>
                </c:pt>
                <c:pt idx="151">
                  <c:v>17</c:v>
                </c:pt>
                <c:pt idx="152">
                  <c:v>1</c:v>
                </c:pt>
                <c:pt idx="153">
                  <c:v>12</c:v>
                </c:pt>
                <c:pt idx="154">
                  <c:v>18</c:v>
                </c:pt>
                <c:pt idx="155">
                  <c:v>16</c:v>
                </c:pt>
                <c:pt idx="156">
                  <c:v>1</c:v>
                </c:pt>
                <c:pt idx="157">
                  <c:v>4</c:v>
                </c:pt>
                <c:pt idx="158">
                  <c:v>17</c:v>
                </c:pt>
                <c:pt idx="159">
                  <c:v>19</c:v>
                </c:pt>
                <c:pt idx="160">
                  <c:v>4</c:v>
                </c:pt>
                <c:pt idx="161">
                  <c:v>2</c:v>
                </c:pt>
                <c:pt idx="162">
                  <c:v>12</c:v>
                </c:pt>
                <c:pt idx="163">
                  <c:v>13</c:v>
                </c:pt>
                <c:pt idx="164">
                  <c:v>10</c:v>
                </c:pt>
                <c:pt idx="165">
                  <c:v>4</c:v>
                </c:pt>
                <c:pt idx="166">
                  <c:v>13</c:v>
                </c:pt>
                <c:pt idx="167">
                  <c:v>11</c:v>
                </c:pt>
                <c:pt idx="168">
                  <c:v>19</c:v>
                </c:pt>
                <c:pt idx="169">
                  <c:v>7</c:v>
                </c:pt>
                <c:pt idx="170">
                  <c:v>15</c:v>
                </c:pt>
                <c:pt idx="171">
                  <c:v>19</c:v>
                </c:pt>
              </c:numCache>
            </c:numRef>
          </c:val>
          <c:smooth val="0"/>
          <c:extLst>
            <c:ext xmlns:c16="http://schemas.microsoft.com/office/drawing/2014/chart" uri="{C3380CC4-5D6E-409C-BE32-E72D297353CC}">
              <c16:uniqueId val="{00000004-2B3C-4D63-8D62-91066F50F48C}"/>
            </c:ext>
          </c:extLst>
        </c:ser>
        <c:ser>
          <c:idx val="5"/>
          <c:order val="5"/>
          <c:tx>
            <c:strRef>
              <c:f>Sheet6!$J$1</c:f>
              <c:strCache>
                <c:ptCount val="1"/>
                <c:pt idx="0">
                  <c:v>Rank of F_lambda6</c:v>
                </c:pt>
              </c:strCache>
            </c:strRef>
          </c:tx>
          <c:spPr>
            <a:ln w="19050" cap="rnd">
              <a:solidFill>
                <a:schemeClr val="accent6"/>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Sheet6!$J$2:$J$173</c:f>
              <c:numCache>
                <c:formatCode>General</c:formatCode>
                <c:ptCount val="172"/>
                <c:pt idx="0">
                  <c:v>18</c:v>
                </c:pt>
                <c:pt idx="1">
                  <c:v>5</c:v>
                </c:pt>
                <c:pt idx="2">
                  <c:v>8</c:v>
                </c:pt>
                <c:pt idx="3">
                  <c:v>10</c:v>
                </c:pt>
                <c:pt idx="4">
                  <c:v>1</c:v>
                </c:pt>
                <c:pt idx="5">
                  <c:v>8</c:v>
                </c:pt>
                <c:pt idx="6">
                  <c:v>8</c:v>
                </c:pt>
                <c:pt idx="7">
                  <c:v>11</c:v>
                </c:pt>
                <c:pt idx="8">
                  <c:v>10</c:v>
                </c:pt>
                <c:pt idx="9">
                  <c:v>6</c:v>
                </c:pt>
                <c:pt idx="10">
                  <c:v>7</c:v>
                </c:pt>
                <c:pt idx="11">
                  <c:v>3</c:v>
                </c:pt>
                <c:pt idx="12">
                  <c:v>8</c:v>
                </c:pt>
                <c:pt idx="13">
                  <c:v>11</c:v>
                </c:pt>
                <c:pt idx="14">
                  <c:v>6</c:v>
                </c:pt>
                <c:pt idx="15">
                  <c:v>10</c:v>
                </c:pt>
                <c:pt idx="16">
                  <c:v>9</c:v>
                </c:pt>
                <c:pt idx="17">
                  <c:v>17</c:v>
                </c:pt>
                <c:pt idx="18">
                  <c:v>8</c:v>
                </c:pt>
                <c:pt idx="19">
                  <c:v>16</c:v>
                </c:pt>
                <c:pt idx="20">
                  <c:v>5</c:v>
                </c:pt>
                <c:pt idx="21">
                  <c:v>18</c:v>
                </c:pt>
                <c:pt idx="22">
                  <c:v>3</c:v>
                </c:pt>
                <c:pt idx="23">
                  <c:v>2</c:v>
                </c:pt>
                <c:pt idx="24">
                  <c:v>2</c:v>
                </c:pt>
                <c:pt idx="25">
                  <c:v>10</c:v>
                </c:pt>
                <c:pt idx="26">
                  <c:v>5</c:v>
                </c:pt>
                <c:pt idx="27">
                  <c:v>10</c:v>
                </c:pt>
                <c:pt idx="28">
                  <c:v>15</c:v>
                </c:pt>
                <c:pt idx="29">
                  <c:v>13</c:v>
                </c:pt>
                <c:pt idx="30">
                  <c:v>5</c:v>
                </c:pt>
                <c:pt idx="31">
                  <c:v>1</c:v>
                </c:pt>
                <c:pt idx="32">
                  <c:v>11</c:v>
                </c:pt>
                <c:pt idx="33">
                  <c:v>6</c:v>
                </c:pt>
                <c:pt idx="34">
                  <c:v>6</c:v>
                </c:pt>
                <c:pt idx="35">
                  <c:v>9</c:v>
                </c:pt>
                <c:pt idx="36">
                  <c:v>16</c:v>
                </c:pt>
                <c:pt idx="37">
                  <c:v>18</c:v>
                </c:pt>
                <c:pt idx="38">
                  <c:v>8</c:v>
                </c:pt>
                <c:pt idx="39">
                  <c:v>5</c:v>
                </c:pt>
                <c:pt idx="40">
                  <c:v>8</c:v>
                </c:pt>
                <c:pt idx="41">
                  <c:v>6</c:v>
                </c:pt>
                <c:pt idx="42">
                  <c:v>6</c:v>
                </c:pt>
                <c:pt idx="43">
                  <c:v>2</c:v>
                </c:pt>
                <c:pt idx="44">
                  <c:v>9</c:v>
                </c:pt>
                <c:pt idx="45">
                  <c:v>11</c:v>
                </c:pt>
                <c:pt idx="46">
                  <c:v>13</c:v>
                </c:pt>
                <c:pt idx="47">
                  <c:v>7</c:v>
                </c:pt>
                <c:pt idx="48">
                  <c:v>14</c:v>
                </c:pt>
                <c:pt idx="49">
                  <c:v>14</c:v>
                </c:pt>
                <c:pt idx="50">
                  <c:v>8</c:v>
                </c:pt>
                <c:pt idx="51">
                  <c:v>16</c:v>
                </c:pt>
                <c:pt idx="52">
                  <c:v>14</c:v>
                </c:pt>
                <c:pt idx="53">
                  <c:v>16</c:v>
                </c:pt>
                <c:pt idx="54">
                  <c:v>11</c:v>
                </c:pt>
                <c:pt idx="55">
                  <c:v>1</c:v>
                </c:pt>
                <c:pt idx="56">
                  <c:v>8</c:v>
                </c:pt>
                <c:pt idx="57">
                  <c:v>3</c:v>
                </c:pt>
                <c:pt idx="58">
                  <c:v>6</c:v>
                </c:pt>
                <c:pt idx="59">
                  <c:v>12</c:v>
                </c:pt>
                <c:pt idx="60">
                  <c:v>6</c:v>
                </c:pt>
                <c:pt idx="61">
                  <c:v>7</c:v>
                </c:pt>
                <c:pt idx="62">
                  <c:v>10</c:v>
                </c:pt>
                <c:pt idx="63">
                  <c:v>3</c:v>
                </c:pt>
                <c:pt idx="64">
                  <c:v>12</c:v>
                </c:pt>
                <c:pt idx="65">
                  <c:v>5</c:v>
                </c:pt>
                <c:pt idx="66">
                  <c:v>6</c:v>
                </c:pt>
                <c:pt idx="67">
                  <c:v>3</c:v>
                </c:pt>
                <c:pt idx="68">
                  <c:v>16</c:v>
                </c:pt>
                <c:pt idx="69">
                  <c:v>4</c:v>
                </c:pt>
                <c:pt idx="70">
                  <c:v>12</c:v>
                </c:pt>
                <c:pt idx="71">
                  <c:v>2</c:v>
                </c:pt>
                <c:pt idx="72">
                  <c:v>5</c:v>
                </c:pt>
                <c:pt idx="73">
                  <c:v>8</c:v>
                </c:pt>
                <c:pt idx="74">
                  <c:v>6</c:v>
                </c:pt>
                <c:pt idx="75">
                  <c:v>6</c:v>
                </c:pt>
                <c:pt idx="76">
                  <c:v>16</c:v>
                </c:pt>
                <c:pt idx="77">
                  <c:v>13</c:v>
                </c:pt>
                <c:pt idx="78">
                  <c:v>6</c:v>
                </c:pt>
                <c:pt idx="79">
                  <c:v>9</c:v>
                </c:pt>
                <c:pt idx="80">
                  <c:v>8</c:v>
                </c:pt>
                <c:pt idx="81">
                  <c:v>11</c:v>
                </c:pt>
                <c:pt idx="82">
                  <c:v>4</c:v>
                </c:pt>
                <c:pt idx="83">
                  <c:v>1</c:v>
                </c:pt>
                <c:pt idx="84">
                  <c:v>2</c:v>
                </c:pt>
                <c:pt idx="85">
                  <c:v>4</c:v>
                </c:pt>
                <c:pt idx="86">
                  <c:v>9</c:v>
                </c:pt>
                <c:pt idx="87">
                  <c:v>7</c:v>
                </c:pt>
                <c:pt idx="88">
                  <c:v>8</c:v>
                </c:pt>
                <c:pt idx="89">
                  <c:v>15</c:v>
                </c:pt>
                <c:pt idx="90">
                  <c:v>5</c:v>
                </c:pt>
                <c:pt idx="91">
                  <c:v>8</c:v>
                </c:pt>
                <c:pt idx="92">
                  <c:v>2</c:v>
                </c:pt>
                <c:pt idx="93">
                  <c:v>4</c:v>
                </c:pt>
                <c:pt idx="94">
                  <c:v>15</c:v>
                </c:pt>
                <c:pt idx="95">
                  <c:v>3</c:v>
                </c:pt>
                <c:pt idx="96">
                  <c:v>4</c:v>
                </c:pt>
                <c:pt idx="97">
                  <c:v>6</c:v>
                </c:pt>
                <c:pt idx="98">
                  <c:v>1</c:v>
                </c:pt>
                <c:pt idx="99">
                  <c:v>7</c:v>
                </c:pt>
                <c:pt idx="100">
                  <c:v>12</c:v>
                </c:pt>
                <c:pt idx="101">
                  <c:v>8</c:v>
                </c:pt>
                <c:pt idx="102">
                  <c:v>3</c:v>
                </c:pt>
                <c:pt idx="103">
                  <c:v>3</c:v>
                </c:pt>
                <c:pt idx="104">
                  <c:v>19</c:v>
                </c:pt>
                <c:pt idx="105">
                  <c:v>12</c:v>
                </c:pt>
                <c:pt idx="106">
                  <c:v>1</c:v>
                </c:pt>
                <c:pt idx="107">
                  <c:v>1</c:v>
                </c:pt>
                <c:pt idx="108">
                  <c:v>3</c:v>
                </c:pt>
                <c:pt idx="109">
                  <c:v>3</c:v>
                </c:pt>
                <c:pt idx="110">
                  <c:v>13</c:v>
                </c:pt>
                <c:pt idx="111">
                  <c:v>4</c:v>
                </c:pt>
                <c:pt idx="112">
                  <c:v>6</c:v>
                </c:pt>
                <c:pt idx="113">
                  <c:v>12</c:v>
                </c:pt>
                <c:pt idx="114">
                  <c:v>9</c:v>
                </c:pt>
                <c:pt idx="115">
                  <c:v>11</c:v>
                </c:pt>
                <c:pt idx="116">
                  <c:v>8</c:v>
                </c:pt>
                <c:pt idx="117">
                  <c:v>14</c:v>
                </c:pt>
                <c:pt idx="118">
                  <c:v>16</c:v>
                </c:pt>
                <c:pt idx="119">
                  <c:v>8</c:v>
                </c:pt>
                <c:pt idx="120">
                  <c:v>19</c:v>
                </c:pt>
                <c:pt idx="121">
                  <c:v>17</c:v>
                </c:pt>
                <c:pt idx="122">
                  <c:v>14</c:v>
                </c:pt>
                <c:pt idx="123">
                  <c:v>17</c:v>
                </c:pt>
                <c:pt idx="124">
                  <c:v>9</c:v>
                </c:pt>
                <c:pt idx="125">
                  <c:v>10</c:v>
                </c:pt>
                <c:pt idx="126">
                  <c:v>13</c:v>
                </c:pt>
                <c:pt idx="127">
                  <c:v>11</c:v>
                </c:pt>
                <c:pt idx="128">
                  <c:v>19</c:v>
                </c:pt>
                <c:pt idx="129">
                  <c:v>4</c:v>
                </c:pt>
                <c:pt idx="130">
                  <c:v>16</c:v>
                </c:pt>
                <c:pt idx="131">
                  <c:v>14</c:v>
                </c:pt>
                <c:pt idx="132">
                  <c:v>15</c:v>
                </c:pt>
                <c:pt idx="133">
                  <c:v>9</c:v>
                </c:pt>
                <c:pt idx="134">
                  <c:v>13</c:v>
                </c:pt>
                <c:pt idx="135">
                  <c:v>12</c:v>
                </c:pt>
                <c:pt idx="136">
                  <c:v>9</c:v>
                </c:pt>
                <c:pt idx="137">
                  <c:v>9</c:v>
                </c:pt>
                <c:pt idx="138">
                  <c:v>17</c:v>
                </c:pt>
                <c:pt idx="139">
                  <c:v>7</c:v>
                </c:pt>
                <c:pt idx="140">
                  <c:v>11</c:v>
                </c:pt>
                <c:pt idx="141">
                  <c:v>14</c:v>
                </c:pt>
                <c:pt idx="142">
                  <c:v>10</c:v>
                </c:pt>
                <c:pt idx="143">
                  <c:v>6</c:v>
                </c:pt>
                <c:pt idx="144">
                  <c:v>3</c:v>
                </c:pt>
                <c:pt idx="145">
                  <c:v>5</c:v>
                </c:pt>
                <c:pt idx="146">
                  <c:v>13</c:v>
                </c:pt>
                <c:pt idx="147">
                  <c:v>2</c:v>
                </c:pt>
                <c:pt idx="148">
                  <c:v>8</c:v>
                </c:pt>
                <c:pt idx="149">
                  <c:v>13</c:v>
                </c:pt>
                <c:pt idx="150">
                  <c:v>8</c:v>
                </c:pt>
                <c:pt idx="151">
                  <c:v>16</c:v>
                </c:pt>
                <c:pt idx="152">
                  <c:v>2</c:v>
                </c:pt>
                <c:pt idx="153">
                  <c:v>5</c:v>
                </c:pt>
                <c:pt idx="154">
                  <c:v>1</c:v>
                </c:pt>
                <c:pt idx="155">
                  <c:v>10</c:v>
                </c:pt>
                <c:pt idx="156">
                  <c:v>3</c:v>
                </c:pt>
                <c:pt idx="157">
                  <c:v>18</c:v>
                </c:pt>
                <c:pt idx="158">
                  <c:v>8</c:v>
                </c:pt>
                <c:pt idx="159">
                  <c:v>9</c:v>
                </c:pt>
                <c:pt idx="160">
                  <c:v>3</c:v>
                </c:pt>
                <c:pt idx="161">
                  <c:v>3</c:v>
                </c:pt>
                <c:pt idx="162">
                  <c:v>14</c:v>
                </c:pt>
                <c:pt idx="163">
                  <c:v>11</c:v>
                </c:pt>
                <c:pt idx="164">
                  <c:v>17</c:v>
                </c:pt>
                <c:pt idx="165">
                  <c:v>10</c:v>
                </c:pt>
                <c:pt idx="166">
                  <c:v>15</c:v>
                </c:pt>
                <c:pt idx="167">
                  <c:v>9</c:v>
                </c:pt>
                <c:pt idx="168">
                  <c:v>3</c:v>
                </c:pt>
                <c:pt idx="169">
                  <c:v>1</c:v>
                </c:pt>
                <c:pt idx="170">
                  <c:v>19</c:v>
                </c:pt>
                <c:pt idx="171">
                  <c:v>12</c:v>
                </c:pt>
              </c:numCache>
            </c:numRef>
          </c:val>
          <c:smooth val="0"/>
          <c:extLst>
            <c:ext xmlns:c16="http://schemas.microsoft.com/office/drawing/2014/chart" uri="{C3380CC4-5D6E-409C-BE32-E72D297353CC}">
              <c16:uniqueId val="{00000005-2B3C-4D63-8D62-91066F50F48C}"/>
            </c:ext>
          </c:extLst>
        </c:ser>
        <c:ser>
          <c:idx val="6"/>
          <c:order val="6"/>
          <c:tx>
            <c:strRef>
              <c:f>Sheet6!$K$1</c:f>
              <c:strCache>
                <c:ptCount val="1"/>
                <c:pt idx="0">
                  <c:v>Rank of F_lambda7</c:v>
                </c:pt>
              </c:strCache>
            </c:strRef>
          </c:tx>
          <c:spPr>
            <a:ln w="19050" cap="rnd">
              <a:solidFill>
                <a:schemeClr val="accent1">
                  <a:lumMod val="6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Sheet6!$K$2:$K$173</c:f>
              <c:numCache>
                <c:formatCode>General</c:formatCode>
                <c:ptCount val="172"/>
                <c:pt idx="0">
                  <c:v>2</c:v>
                </c:pt>
                <c:pt idx="1">
                  <c:v>11</c:v>
                </c:pt>
                <c:pt idx="2">
                  <c:v>7</c:v>
                </c:pt>
                <c:pt idx="3">
                  <c:v>6</c:v>
                </c:pt>
                <c:pt idx="4">
                  <c:v>6</c:v>
                </c:pt>
                <c:pt idx="5">
                  <c:v>15</c:v>
                </c:pt>
                <c:pt idx="6">
                  <c:v>14</c:v>
                </c:pt>
                <c:pt idx="7">
                  <c:v>8</c:v>
                </c:pt>
                <c:pt idx="8">
                  <c:v>7</c:v>
                </c:pt>
                <c:pt idx="9">
                  <c:v>5</c:v>
                </c:pt>
                <c:pt idx="10">
                  <c:v>1</c:v>
                </c:pt>
                <c:pt idx="11">
                  <c:v>6</c:v>
                </c:pt>
                <c:pt idx="12">
                  <c:v>16</c:v>
                </c:pt>
                <c:pt idx="13">
                  <c:v>4</c:v>
                </c:pt>
                <c:pt idx="14">
                  <c:v>3</c:v>
                </c:pt>
                <c:pt idx="15">
                  <c:v>5</c:v>
                </c:pt>
                <c:pt idx="16">
                  <c:v>12</c:v>
                </c:pt>
                <c:pt idx="17">
                  <c:v>3</c:v>
                </c:pt>
                <c:pt idx="18">
                  <c:v>9</c:v>
                </c:pt>
                <c:pt idx="19">
                  <c:v>11</c:v>
                </c:pt>
                <c:pt idx="20">
                  <c:v>4</c:v>
                </c:pt>
                <c:pt idx="21">
                  <c:v>4</c:v>
                </c:pt>
                <c:pt idx="22">
                  <c:v>9</c:v>
                </c:pt>
                <c:pt idx="23">
                  <c:v>18</c:v>
                </c:pt>
                <c:pt idx="24">
                  <c:v>15</c:v>
                </c:pt>
                <c:pt idx="25">
                  <c:v>19</c:v>
                </c:pt>
                <c:pt idx="26">
                  <c:v>3</c:v>
                </c:pt>
                <c:pt idx="27">
                  <c:v>4</c:v>
                </c:pt>
                <c:pt idx="28">
                  <c:v>10</c:v>
                </c:pt>
                <c:pt idx="29">
                  <c:v>19</c:v>
                </c:pt>
                <c:pt idx="30">
                  <c:v>12</c:v>
                </c:pt>
                <c:pt idx="31">
                  <c:v>16</c:v>
                </c:pt>
                <c:pt idx="32">
                  <c:v>10</c:v>
                </c:pt>
                <c:pt idx="33">
                  <c:v>13</c:v>
                </c:pt>
                <c:pt idx="34">
                  <c:v>10</c:v>
                </c:pt>
                <c:pt idx="35">
                  <c:v>14</c:v>
                </c:pt>
                <c:pt idx="36">
                  <c:v>7</c:v>
                </c:pt>
                <c:pt idx="37">
                  <c:v>2</c:v>
                </c:pt>
                <c:pt idx="38">
                  <c:v>2</c:v>
                </c:pt>
                <c:pt idx="39">
                  <c:v>16</c:v>
                </c:pt>
                <c:pt idx="40">
                  <c:v>2</c:v>
                </c:pt>
                <c:pt idx="41">
                  <c:v>4</c:v>
                </c:pt>
                <c:pt idx="42">
                  <c:v>7</c:v>
                </c:pt>
                <c:pt idx="43">
                  <c:v>3</c:v>
                </c:pt>
                <c:pt idx="44">
                  <c:v>4</c:v>
                </c:pt>
                <c:pt idx="45">
                  <c:v>4</c:v>
                </c:pt>
                <c:pt idx="46">
                  <c:v>17</c:v>
                </c:pt>
                <c:pt idx="47">
                  <c:v>9</c:v>
                </c:pt>
                <c:pt idx="48">
                  <c:v>6</c:v>
                </c:pt>
                <c:pt idx="49">
                  <c:v>15</c:v>
                </c:pt>
                <c:pt idx="50">
                  <c:v>15</c:v>
                </c:pt>
                <c:pt idx="51">
                  <c:v>12</c:v>
                </c:pt>
                <c:pt idx="52">
                  <c:v>1</c:v>
                </c:pt>
                <c:pt idx="53">
                  <c:v>11</c:v>
                </c:pt>
                <c:pt idx="54">
                  <c:v>9</c:v>
                </c:pt>
                <c:pt idx="55">
                  <c:v>19</c:v>
                </c:pt>
                <c:pt idx="56">
                  <c:v>1</c:v>
                </c:pt>
                <c:pt idx="57">
                  <c:v>9</c:v>
                </c:pt>
                <c:pt idx="58">
                  <c:v>5</c:v>
                </c:pt>
                <c:pt idx="59">
                  <c:v>3</c:v>
                </c:pt>
                <c:pt idx="60">
                  <c:v>18</c:v>
                </c:pt>
                <c:pt idx="61">
                  <c:v>4</c:v>
                </c:pt>
                <c:pt idx="62">
                  <c:v>14</c:v>
                </c:pt>
                <c:pt idx="63">
                  <c:v>2</c:v>
                </c:pt>
                <c:pt idx="64">
                  <c:v>10</c:v>
                </c:pt>
                <c:pt idx="65">
                  <c:v>4</c:v>
                </c:pt>
                <c:pt idx="66">
                  <c:v>8</c:v>
                </c:pt>
                <c:pt idx="67">
                  <c:v>14</c:v>
                </c:pt>
                <c:pt idx="68">
                  <c:v>10</c:v>
                </c:pt>
                <c:pt idx="69">
                  <c:v>9</c:v>
                </c:pt>
                <c:pt idx="70">
                  <c:v>1</c:v>
                </c:pt>
                <c:pt idx="71">
                  <c:v>15</c:v>
                </c:pt>
                <c:pt idx="72">
                  <c:v>12</c:v>
                </c:pt>
                <c:pt idx="73">
                  <c:v>18</c:v>
                </c:pt>
                <c:pt idx="74">
                  <c:v>5</c:v>
                </c:pt>
                <c:pt idx="75">
                  <c:v>10</c:v>
                </c:pt>
                <c:pt idx="76">
                  <c:v>17</c:v>
                </c:pt>
                <c:pt idx="77">
                  <c:v>16</c:v>
                </c:pt>
                <c:pt idx="78">
                  <c:v>5</c:v>
                </c:pt>
                <c:pt idx="79">
                  <c:v>13</c:v>
                </c:pt>
                <c:pt idx="80">
                  <c:v>4</c:v>
                </c:pt>
                <c:pt idx="81">
                  <c:v>6</c:v>
                </c:pt>
                <c:pt idx="82">
                  <c:v>10</c:v>
                </c:pt>
                <c:pt idx="83">
                  <c:v>9</c:v>
                </c:pt>
                <c:pt idx="84">
                  <c:v>7</c:v>
                </c:pt>
                <c:pt idx="85">
                  <c:v>15</c:v>
                </c:pt>
                <c:pt idx="86">
                  <c:v>5</c:v>
                </c:pt>
                <c:pt idx="87">
                  <c:v>9</c:v>
                </c:pt>
                <c:pt idx="88">
                  <c:v>13</c:v>
                </c:pt>
                <c:pt idx="89">
                  <c:v>13</c:v>
                </c:pt>
                <c:pt idx="90">
                  <c:v>11</c:v>
                </c:pt>
                <c:pt idx="91">
                  <c:v>2</c:v>
                </c:pt>
                <c:pt idx="92">
                  <c:v>12</c:v>
                </c:pt>
                <c:pt idx="93">
                  <c:v>16</c:v>
                </c:pt>
                <c:pt idx="94">
                  <c:v>13</c:v>
                </c:pt>
                <c:pt idx="95">
                  <c:v>11</c:v>
                </c:pt>
                <c:pt idx="96">
                  <c:v>9</c:v>
                </c:pt>
                <c:pt idx="97">
                  <c:v>14</c:v>
                </c:pt>
                <c:pt idx="98">
                  <c:v>15</c:v>
                </c:pt>
                <c:pt idx="99">
                  <c:v>6</c:v>
                </c:pt>
                <c:pt idx="100">
                  <c:v>9</c:v>
                </c:pt>
                <c:pt idx="101">
                  <c:v>9</c:v>
                </c:pt>
                <c:pt idx="102">
                  <c:v>17</c:v>
                </c:pt>
                <c:pt idx="103">
                  <c:v>10</c:v>
                </c:pt>
                <c:pt idx="104">
                  <c:v>11</c:v>
                </c:pt>
                <c:pt idx="105">
                  <c:v>14</c:v>
                </c:pt>
                <c:pt idx="106">
                  <c:v>16</c:v>
                </c:pt>
                <c:pt idx="107">
                  <c:v>14</c:v>
                </c:pt>
                <c:pt idx="108">
                  <c:v>18</c:v>
                </c:pt>
                <c:pt idx="109">
                  <c:v>7</c:v>
                </c:pt>
                <c:pt idx="110">
                  <c:v>7</c:v>
                </c:pt>
                <c:pt idx="111">
                  <c:v>18</c:v>
                </c:pt>
                <c:pt idx="112">
                  <c:v>18</c:v>
                </c:pt>
                <c:pt idx="113">
                  <c:v>17</c:v>
                </c:pt>
                <c:pt idx="114">
                  <c:v>3</c:v>
                </c:pt>
                <c:pt idx="115">
                  <c:v>1</c:v>
                </c:pt>
                <c:pt idx="116">
                  <c:v>7</c:v>
                </c:pt>
                <c:pt idx="117">
                  <c:v>19</c:v>
                </c:pt>
                <c:pt idx="118">
                  <c:v>4</c:v>
                </c:pt>
                <c:pt idx="119">
                  <c:v>3</c:v>
                </c:pt>
                <c:pt idx="120">
                  <c:v>2</c:v>
                </c:pt>
                <c:pt idx="121">
                  <c:v>4</c:v>
                </c:pt>
                <c:pt idx="122">
                  <c:v>19</c:v>
                </c:pt>
                <c:pt idx="123">
                  <c:v>4</c:v>
                </c:pt>
                <c:pt idx="124">
                  <c:v>2</c:v>
                </c:pt>
                <c:pt idx="125">
                  <c:v>16</c:v>
                </c:pt>
                <c:pt idx="126">
                  <c:v>3</c:v>
                </c:pt>
                <c:pt idx="127">
                  <c:v>15</c:v>
                </c:pt>
                <c:pt idx="128">
                  <c:v>18</c:v>
                </c:pt>
                <c:pt idx="129">
                  <c:v>17</c:v>
                </c:pt>
                <c:pt idx="130">
                  <c:v>15</c:v>
                </c:pt>
                <c:pt idx="131">
                  <c:v>16</c:v>
                </c:pt>
                <c:pt idx="132">
                  <c:v>17</c:v>
                </c:pt>
                <c:pt idx="133">
                  <c:v>7</c:v>
                </c:pt>
                <c:pt idx="134">
                  <c:v>3</c:v>
                </c:pt>
                <c:pt idx="135">
                  <c:v>19</c:v>
                </c:pt>
                <c:pt idx="136">
                  <c:v>1</c:v>
                </c:pt>
                <c:pt idx="137">
                  <c:v>8</c:v>
                </c:pt>
                <c:pt idx="138">
                  <c:v>2</c:v>
                </c:pt>
                <c:pt idx="139">
                  <c:v>4</c:v>
                </c:pt>
                <c:pt idx="140">
                  <c:v>1</c:v>
                </c:pt>
                <c:pt idx="141">
                  <c:v>4</c:v>
                </c:pt>
                <c:pt idx="142">
                  <c:v>1</c:v>
                </c:pt>
                <c:pt idx="143">
                  <c:v>7</c:v>
                </c:pt>
                <c:pt idx="144">
                  <c:v>8</c:v>
                </c:pt>
                <c:pt idx="145">
                  <c:v>6</c:v>
                </c:pt>
                <c:pt idx="146">
                  <c:v>4</c:v>
                </c:pt>
                <c:pt idx="147">
                  <c:v>4</c:v>
                </c:pt>
                <c:pt idx="148">
                  <c:v>18</c:v>
                </c:pt>
                <c:pt idx="149">
                  <c:v>10</c:v>
                </c:pt>
                <c:pt idx="150">
                  <c:v>19</c:v>
                </c:pt>
                <c:pt idx="151">
                  <c:v>4</c:v>
                </c:pt>
                <c:pt idx="152">
                  <c:v>10</c:v>
                </c:pt>
                <c:pt idx="153">
                  <c:v>11</c:v>
                </c:pt>
                <c:pt idx="154">
                  <c:v>14</c:v>
                </c:pt>
                <c:pt idx="155">
                  <c:v>8</c:v>
                </c:pt>
                <c:pt idx="156">
                  <c:v>13</c:v>
                </c:pt>
                <c:pt idx="157">
                  <c:v>16</c:v>
                </c:pt>
                <c:pt idx="158">
                  <c:v>10</c:v>
                </c:pt>
                <c:pt idx="159">
                  <c:v>3</c:v>
                </c:pt>
                <c:pt idx="160">
                  <c:v>6</c:v>
                </c:pt>
                <c:pt idx="161">
                  <c:v>11</c:v>
                </c:pt>
                <c:pt idx="162">
                  <c:v>5</c:v>
                </c:pt>
                <c:pt idx="163">
                  <c:v>15</c:v>
                </c:pt>
                <c:pt idx="164">
                  <c:v>7</c:v>
                </c:pt>
                <c:pt idx="165">
                  <c:v>17</c:v>
                </c:pt>
                <c:pt idx="166">
                  <c:v>2</c:v>
                </c:pt>
                <c:pt idx="167">
                  <c:v>13</c:v>
                </c:pt>
                <c:pt idx="168">
                  <c:v>5</c:v>
                </c:pt>
                <c:pt idx="169">
                  <c:v>8</c:v>
                </c:pt>
                <c:pt idx="170">
                  <c:v>14</c:v>
                </c:pt>
                <c:pt idx="171">
                  <c:v>13</c:v>
                </c:pt>
              </c:numCache>
            </c:numRef>
          </c:val>
          <c:smooth val="0"/>
          <c:extLst>
            <c:ext xmlns:c16="http://schemas.microsoft.com/office/drawing/2014/chart" uri="{C3380CC4-5D6E-409C-BE32-E72D297353CC}">
              <c16:uniqueId val="{00000006-2B3C-4D63-8D62-91066F50F48C}"/>
            </c:ext>
          </c:extLst>
        </c:ser>
        <c:ser>
          <c:idx val="7"/>
          <c:order val="7"/>
          <c:tx>
            <c:strRef>
              <c:f>Sheet6!$L$1</c:f>
              <c:strCache>
                <c:ptCount val="1"/>
                <c:pt idx="0">
                  <c:v>Rank of F_lambda8</c:v>
                </c:pt>
              </c:strCache>
            </c:strRef>
          </c:tx>
          <c:spPr>
            <a:ln w="19050" cap="rnd">
              <a:solidFill>
                <a:schemeClr val="accent2">
                  <a:lumMod val="6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Sheet6!$L$2:$L$173</c:f>
              <c:numCache>
                <c:formatCode>General</c:formatCode>
                <c:ptCount val="172"/>
                <c:pt idx="0">
                  <c:v>7</c:v>
                </c:pt>
                <c:pt idx="1">
                  <c:v>14</c:v>
                </c:pt>
                <c:pt idx="2">
                  <c:v>14</c:v>
                </c:pt>
                <c:pt idx="3">
                  <c:v>18</c:v>
                </c:pt>
                <c:pt idx="4">
                  <c:v>17</c:v>
                </c:pt>
                <c:pt idx="5">
                  <c:v>16</c:v>
                </c:pt>
                <c:pt idx="6">
                  <c:v>17</c:v>
                </c:pt>
                <c:pt idx="7">
                  <c:v>17</c:v>
                </c:pt>
                <c:pt idx="8">
                  <c:v>19</c:v>
                </c:pt>
                <c:pt idx="9">
                  <c:v>8</c:v>
                </c:pt>
                <c:pt idx="10">
                  <c:v>12</c:v>
                </c:pt>
                <c:pt idx="11">
                  <c:v>16</c:v>
                </c:pt>
                <c:pt idx="12">
                  <c:v>10</c:v>
                </c:pt>
                <c:pt idx="13">
                  <c:v>19</c:v>
                </c:pt>
                <c:pt idx="14">
                  <c:v>7</c:v>
                </c:pt>
                <c:pt idx="15">
                  <c:v>12</c:v>
                </c:pt>
                <c:pt idx="16">
                  <c:v>6</c:v>
                </c:pt>
                <c:pt idx="17">
                  <c:v>10</c:v>
                </c:pt>
                <c:pt idx="18">
                  <c:v>10</c:v>
                </c:pt>
                <c:pt idx="19">
                  <c:v>8</c:v>
                </c:pt>
                <c:pt idx="20">
                  <c:v>18</c:v>
                </c:pt>
                <c:pt idx="21">
                  <c:v>15</c:v>
                </c:pt>
                <c:pt idx="22">
                  <c:v>17</c:v>
                </c:pt>
                <c:pt idx="23">
                  <c:v>14</c:v>
                </c:pt>
                <c:pt idx="24">
                  <c:v>9</c:v>
                </c:pt>
                <c:pt idx="25">
                  <c:v>8</c:v>
                </c:pt>
                <c:pt idx="26">
                  <c:v>14</c:v>
                </c:pt>
                <c:pt idx="27">
                  <c:v>11</c:v>
                </c:pt>
                <c:pt idx="28">
                  <c:v>3</c:v>
                </c:pt>
                <c:pt idx="29">
                  <c:v>6</c:v>
                </c:pt>
                <c:pt idx="30">
                  <c:v>8</c:v>
                </c:pt>
                <c:pt idx="31">
                  <c:v>2</c:v>
                </c:pt>
                <c:pt idx="32">
                  <c:v>6</c:v>
                </c:pt>
                <c:pt idx="33">
                  <c:v>15</c:v>
                </c:pt>
                <c:pt idx="34">
                  <c:v>18</c:v>
                </c:pt>
                <c:pt idx="35">
                  <c:v>12</c:v>
                </c:pt>
                <c:pt idx="36">
                  <c:v>13</c:v>
                </c:pt>
                <c:pt idx="37">
                  <c:v>9</c:v>
                </c:pt>
                <c:pt idx="38">
                  <c:v>6</c:v>
                </c:pt>
                <c:pt idx="39">
                  <c:v>14</c:v>
                </c:pt>
                <c:pt idx="40">
                  <c:v>14</c:v>
                </c:pt>
                <c:pt idx="41">
                  <c:v>12</c:v>
                </c:pt>
                <c:pt idx="42">
                  <c:v>2</c:v>
                </c:pt>
                <c:pt idx="43">
                  <c:v>18</c:v>
                </c:pt>
                <c:pt idx="44">
                  <c:v>12</c:v>
                </c:pt>
                <c:pt idx="45">
                  <c:v>8</c:v>
                </c:pt>
                <c:pt idx="46">
                  <c:v>8</c:v>
                </c:pt>
                <c:pt idx="47">
                  <c:v>17</c:v>
                </c:pt>
                <c:pt idx="48">
                  <c:v>15</c:v>
                </c:pt>
                <c:pt idx="49">
                  <c:v>13</c:v>
                </c:pt>
                <c:pt idx="50">
                  <c:v>13</c:v>
                </c:pt>
                <c:pt idx="51">
                  <c:v>8</c:v>
                </c:pt>
                <c:pt idx="52">
                  <c:v>7</c:v>
                </c:pt>
                <c:pt idx="53">
                  <c:v>3</c:v>
                </c:pt>
                <c:pt idx="54">
                  <c:v>15</c:v>
                </c:pt>
                <c:pt idx="55">
                  <c:v>13</c:v>
                </c:pt>
                <c:pt idx="56">
                  <c:v>11</c:v>
                </c:pt>
                <c:pt idx="57">
                  <c:v>2</c:v>
                </c:pt>
                <c:pt idx="58">
                  <c:v>2</c:v>
                </c:pt>
                <c:pt idx="59">
                  <c:v>4</c:v>
                </c:pt>
                <c:pt idx="60">
                  <c:v>10</c:v>
                </c:pt>
                <c:pt idx="61">
                  <c:v>15</c:v>
                </c:pt>
                <c:pt idx="62">
                  <c:v>12</c:v>
                </c:pt>
                <c:pt idx="63">
                  <c:v>4</c:v>
                </c:pt>
                <c:pt idx="64">
                  <c:v>7</c:v>
                </c:pt>
                <c:pt idx="65">
                  <c:v>15</c:v>
                </c:pt>
                <c:pt idx="66">
                  <c:v>3</c:v>
                </c:pt>
                <c:pt idx="67">
                  <c:v>16</c:v>
                </c:pt>
                <c:pt idx="68">
                  <c:v>14</c:v>
                </c:pt>
                <c:pt idx="69">
                  <c:v>3</c:v>
                </c:pt>
                <c:pt idx="70">
                  <c:v>15</c:v>
                </c:pt>
                <c:pt idx="71">
                  <c:v>12</c:v>
                </c:pt>
                <c:pt idx="72">
                  <c:v>8</c:v>
                </c:pt>
                <c:pt idx="73">
                  <c:v>1</c:v>
                </c:pt>
                <c:pt idx="74">
                  <c:v>11</c:v>
                </c:pt>
                <c:pt idx="75">
                  <c:v>7</c:v>
                </c:pt>
                <c:pt idx="76">
                  <c:v>4</c:v>
                </c:pt>
                <c:pt idx="77">
                  <c:v>18</c:v>
                </c:pt>
                <c:pt idx="78">
                  <c:v>19</c:v>
                </c:pt>
                <c:pt idx="79">
                  <c:v>12</c:v>
                </c:pt>
                <c:pt idx="80">
                  <c:v>1</c:v>
                </c:pt>
                <c:pt idx="81">
                  <c:v>12</c:v>
                </c:pt>
                <c:pt idx="82">
                  <c:v>15</c:v>
                </c:pt>
                <c:pt idx="83">
                  <c:v>15</c:v>
                </c:pt>
                <c:pt idx="84">
                  <c:v>14</c:v>
                </c:pt>
                <c:pt idx="85">
                  <c:v>1</c:v>
                </c:pt>
                <c:pt idx="86">
                  <c:v>14</c:v>
                </c:pt>
                <c:pt idx="87">
                  <c:v>1</c:v>
                </c:pt>
                <c:pt idx="88">
                  <c:v>5</c:v>
                </c:pt>
                <c:pt idx="89">
                  <c:v>14</c:v>
                </c:pt>
                <c:pt idx="90">
                  <c:v>1</c:v>
                </c:pt>
                <c:pt idx="91">
                  <c:v>3</c:v>
                </c:pt>
                <c:pt idx="92">
                  <c:v>10</c:v>
                </c:pt>
                <c:pt idx="93">
                  <c:v>1</c:v>
                </c:pt>
                <c:pt idx="94">
                  <c:v>17</c:v>
                </c:pt>
                <c:pt idx="95">
                  <c:v>17</c:v>
                </c:pt>
                <c:pt idx="96">
                  <c:v>2</c:v>
                </c:pt>
                <c:pt idx="97">
                  <c:v>12</c:v>
                </c:pt>
                <c:pt idx="98">
                  <c:v>5</c:v>
                </c:pt>
                <c:pt idx="99">
                  <c:v>12</c:v>
                </c:pt>
                <c:pt idx="100">
                  <c:v>7</c:v>
                </c:pt>
                <c:pt idx="101">
                  <c:v>1</c:v>
                </c:pt>
                <c:pt idx="102">
                  <c:v>11</c:v>
                </c:pt>
                <c:pt idx="103">
                  <c:v>2</c:v>
                </c:pt>
                <c:pt idx="104">
                  <c:v>3</c:v>
                </c:pt>
                <c:pt idx="105">
                  <c:v>17</c:v>
                </c:pt>
                <c:pt idx="106">
                  <c:v>8</c:v>
                </c:pt>
                <c:pt idx="107">
                  <c:v>8</c:v>
                </c:pt>
                <c:pt idx="108">
                  <c:v>5</c:v>
                </c:pt>
                <c:pt idx="109">
                  <c:v>13</c:v>
                </c:pt>
                <c:pt idx="110">
                  <c:v>14</c:v>
                </c:pt>
                <c:pt idx="111">
                  <c:v>1</c:v>
                </c:pt>
                <c:pt idx="112">
                  <c:v>3</c:v>
                </c:pt>
                <c:pt idx="113">
                  <c:v>10</c:v>
                </c:pt>
                <c:pt idx="114">
                  <c:v>13</c:v>
                </c:pt>
                <c:pt idx="115">
                  <c:v>14</c:v>
                </c:pt>
                <c:pt idx="116">
                  <c:v>10</c:v>
                </c:pt>
                <c:pt idx="117">
                  <c:v>6</c:v>
                </c:pt>
                <c:pt idx="118">
                  <c:v>2</c:v>
                </c:pt>
                <c:pt idx="119">
                  <c:v>13</c:v>
                </c:pt>
                <c:pt idx="120">
                  <c:v>16</c:v>
                </c:pt>
                <c:pt idx="121">
                  <c:v>9</c:v>
                </c:pt>
                <c:pt idx="122">
                  <c:v>7</c:v>
                </c:pt>
                <c:pt idx="123">
                  <c:v>15</c:v>
                </c:pt>
                <c:pt idx="124">
                  <c:v>4</c:v>
                </c:pt>
                <c:pt idx="125">
                  <c:v>9</c:v>
                </c:pt>
                <c:pt idx="126">
                  <c:v>10</c:v>
                </c:pt>
                <c:pt idx="127">
                  <c:v>17</c:v>
                </c:pt>
                <c:pt idx="128">
                  <c:v>6</c:v>
                </c:pt>
                <c:pt idx="129">
                  <c:v>6</c:v>
                </c:pt>
                <c:pt idx="130">
                  <c:v>18</c:v>
                </c:pt>
                <c:pt idx="131">
                  <c:v>18</c:v>
                </c:pt>
                <c:pt idx="132">
                  <c:v>8</c:v>
                </c:pt>
                <c:pt idx="133">
                  <c:v>4</c:v>
                </c:pt>
                <c:pt idx="134">
                  <c:v>17</c:v>
                </c:pt>
                <c:pt idx="135">
                  <c:v>14</c:v>
                </c:pt>
                <c:pt idx="136">
                  <c:v>6</c:v>
                </c:pt>
                <c:pt idx="137">
                  <c:v>13</c:v>
                </c:pt>
                <c:pt idx="138">
                  <c:v>13</c:v>
                </c:pt>
                <c:pt idx="139">
                  <c:v>10</c:v>
                </c:pt>
                <c:pt idx="140">
                  <c:v>14</c:v>
                </c:pt>
                <c:pt idx="141">
                  <c:v>8</c:v>
                </c:pt>
                <c:pt idx="142">
                  <c:v>4</c:v>
                </c:pt>
                <c:pt idx="143">
                  <c:v>10</c:v>
                </c:pt>
                <c:pt idx="144">
                  <c:v>11</c:v>
                </c:pt>
                <c:pt idx="145">
                  <c:v>7</c:v>
                </c:pt>
                <c:pt idx="146">
                  <c:v>14</c:v>
                </c:pt>
                <c:pt idx="147">
                  <c:v>12</c:v>
                </c:pt>
                <c:pt idx="148">
                  <c:v>5</c:v>
                </c:pt>
                <c:pt idx="149">
                  <c:v>4</c:v>
                </c:pt>
                <c:pt idx="150">
                  <c:v>10</c:v>
                </c:pt>
                <c:pt idx="151">
                  <c:v>18</c:v>
                </c:pt>
                <c:pt idx="152">
                  <c:v>12</c:v>
                </c:pt>
                <c:pt idx="153">
                  <c:v>10</c:v>
                </c:pt>
                <c:pt idx="154">
                  <c:v>6</c:v>
                </c:pt>
                <c:pt idx="155">
                  <c:v>14</c:v>
                </c:pt>
                <c:pt idx="156">
                  <c:v>4</c:v>
                </c:pt>
                <c:pt idx="157">
                  <c:v>7</c:v>
                </c:pt>
                <c:pt idx="158">
                  <c:v>18</c:v>
                </c:pt>
                <c:pt idx="159">
                  <c:v>10</c:v>
                </c:pt>
                <c:pt idx="160">
                  <c:v>7</c:v>
                </c:pt>
                <c:pt idx="161">
                  <c:v>1</c:v>
                </c:pt>
                <c:pt idx="162">
                  <c:v>16</c:v>
                </c:pt>
                <c:pt idx="163">
                  <c:v>10</c:v>
                </c:pt>
                <c:pt idx="164">
                  <c:v>18</c:v>
                </c:pt>
                <c:pt idx="165">
                  <c:v>3</c:v>
                </c:pt>
                <c:pt idx="166">
                  <c:v>3</c:v>
                </c:pt>
                <c:pt idx="167">
                  <c:v>8</c:v>
                </c:pt>
                <c:pt idx="168">
                  <c:v>10</c:v>
                </c:pt>
                <c:pt idx="169">
                  <c:v>11</c:v>
                </c:pt>
                <c:pt idx="170">
                  <c:v>7</c:v>
                </c:pt>
                <c:pt idx="171">
                  <c:v>10</c:v>
                </c:pt>
              </c:numCache>
            </c:numRef>
          </c:val>
          <c:smooth val="0"/>
          <c:extLst>
            <c:ext xmlns:c16="http://schemas.microsoft.com/office/drawing/2014/chart" uri="{C3380CC4-5D6E-409C-BE32-E72D297353CC}">
              <c16:uniqueId val="{00000007-2B3C-4D63-8D62-91066F50F48C}"/>
            </c:ext>
          </c:extLst>
        </c:ser>
        <c:ser>
          <c:idx val="8"/>
          <c:order val="8"/>
          <c:tx>
            <c:strRef>
              <c:f>Sheet6!$M$1</c:f>
              <c:strCache>
                <c:ptCount val="1"/>
                <c:pt idx="0">
                  <c:v>Rank of F_lambda9</c:v>
                </c:pt>
              </c:strCache>
            </c:strRef>
          </c:tx>
          <c:spPr>
            <a:ln w="19050" cap="rnd">
              <a:solidFill>
                <a:schemeClr val="accent3">
                  <a:lumMod val="6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Sheet6!$M$2:$M$173</c:f>
              <c:numCache>
                <c:formatCode>General</c:formatCode>
                <c:ptCount val="172"/>
                <c:pt idx="0">
                  <c:v>15</c:v>
                </c:pt>
                <c:pt idx="1">
                  <c:v>17</c:v>
                </c:pt>
                <c:pt idx="2">
                  <c:v>15</c:v>
                </c:pt>
                <c:pt idx="3">
                  <c:v>19</c:v>
                </c:pt>
                <c:pt idx="4">
                  <c:v>19</c:v>
                </c:pt>
                <c:pt idx="5">
                  <c:v>13</c:v>
                </c:pt>
                <c:pt idx="6">
                  <c:v>1</c:v>
                </c:pt>
                <c:pt idx="7">
                  <c:v>15</c:v>
                </c:pt>
                <c:pt idx="8">
                  <c:v>6</c:v>
                </c:pt>
                <c:pt idx="9">
                  <c:v>10</c:v>
                </c:pt>
                <c:pt idx="10">
                  <c:v>19</c:v>
                </c:pt>
                <c:pt idx="11">
                  <c:v>8</c:v>
                </c:pt>
                <c:pt idx="12">
                  <c:v>19</c:v>
                </c:pt>
                <c:pt idx="13">
                  <c:v>16</c:v>
                </c:pt>
                <c:pt idx="14">
                  <c:v>13</c:v>
                </c:pt>
                <c:pt idx="15">
                  <c:v>8</c:v>
                </c:pt>
                <c:pt idx="16">
                  <c:v>19</c:v>
                </c:pt>
                <c:pt idx="17">
                  <c:v>18</c:v>
                </c:pt>
                <c:pt idx="18">
                  <c:v>16</c:v>
                </c:pt>
                <c:pt idx="19">
                  <c:v>2</c:v>
                </c:pt>
                <c:pt idx="20">
                  <c:v>19</c:v>
                </c:pt>
                <c:pt idx="21">
                  <c:v>17</c:v>
                </c:pt>
                <c:pt idx="22">
                  <c:v>18</c:v>
                </c:pt>
                <c:pt idx="23">
                  <c:v>19</c:v>
                </c:pt>
                <c:pt idx="24">
                  <c:v>19</c:v>
                </c:pt>
                <c:pt idx="25">
                  <c:v>13</c:v>
                </c:pt>
                <c:pt idx="26">
                  <c:v>10</c:v>
                </c:pt>
                <c:pt idx="27">
                  <c:v>15</c:v>
                </c:pt>
                <c:pt idx="28">
                  <c:v>8</c:v>
                </c:pt>
                <c:pt idx="29">
                  <c:v>9</c:v>
                </c:pt>
                <c:pt idx="30">
                  <c:v>9</c:v>
                </c:pt>
                <c:pt idx="31">
                  <c:v>14</c:v>
                </c:pt>
                <c:pt idx="32">
                  <c:v>15</c:v>
                </c:pt>
                <c:pt idx="33">
                  <c:v>16</c:v>
                </c:pt>
                <c:pt idx="34">
                  <c:v>3</c:v>
                </c:pt>
                <c:pt idx="35">
                  <c:v>10</c:v>
                </c:pt>
                <c:pt idx="36">
                  <c:v>14</c:v>
                </c:pt>
                <c:pt idx="37">
                  <c:v>6</c:v>
                </c:pt>
                <c:pt idx="38">
                  <c:v>13</c:v>
                </c:pt>
                <c:pt idx="39">
                  <c:v>17</c:v>
                </c:pt>
                <c:pt idx="40">
                  <c:v>1</c:v>
                </c:pt>
                <c:pt idx="41">
                  <c:v>11</c:v>
                </c:pt>
                <c:pt idx="42">
                  <c:v>9</c:v>
                </c:pt>
                <c:pt idx="43">
                  <c:v>6</c:v>
                </c:pt>
                <c:pt idx="44">
                  <c:v>3</c:v>
                </c:pt>
                <c:pt idx="45">
                  <c:v>14</c:v>
                </c:pt>
                <c:pt idx="46">
                  <c:v>4</c:v>
                </c:pt>
                <c:pt idx="47">
                  <c:v>16</c:v>
                </c:pt>
                <c:pt idx="48">
                  <c:v>9</c:v>
                </c:pt>
                <c:pt idx="49">
                  <c:v>6</c:v>
                </c:pt>
                <c:pt idx="50">
                  <c:v>4</c:v>
                </c:pt>
                <c:pt idx="51">
                  <c:v>5</c:v>
                </c:pt>
                <c:pt idx="52">
                  <c:v>5</c:v>
                </c:pt>
                <c:pt idx="53">
                  <c:v>8</c:v>
                </c:pt>
                <c:pt idx="54">
                  <c:v>10</c:v>
                </c:pt>
                <c:pt idx="55">
                  <c:v>9</c:v>
                </c:pt>
                <c:pt idx="56">
                  <c:v>12</c:v>
                </c:pt>
                <c:pt idx="57">
                  <c:v>4</c:v>
                </c:pt>
                <c:pt idx="58">
                  <c:v>14</c:v>
                </c:pt>
                <c:pt idx="59">
                  <c:v>6</c:v>
                </c:pt>
                <c:pt idx="60">
                  <c:v>3</c:v>
                </c:pt>
                <c:pt idx="61">
                  <c:v>12</c:v>
                </c:pt>
                <c:pt idx="62">
                  <c:v>15</c:v>
                </c:pt>
                <c:pt idx="63">
                  <c:v>14</c:v>
                </c:pt>
                <c:pt idx="64">
                  <c:v>4</c:v>
                </c:pt>
                <c:pt idx="65">
                  <c:v>1</c:v>
                </c:pt>
                <c:pt idx="66">
                  <c:v>15</c:v>
                </c:pt>
                <c:pt idx="67">
                  <c:v>1</c:v>
                </c:pt>
                <c:pt idx="68">
                  <c:v>17</c:v>
                </c:pt>
                <c:pt idx="69">
                  <c:v>6</c:v>
                </c:pt>
                <c:pt idx="70">
                  <c:v>4</c:v>
                </c:pt>
                <c:pt idx="71">
                  <c:v>19</c:v>
                </c:pt>
                <c:pt idx="72">
                  <c:v>11</c:v>
                </c:pt>
                <c:pt idx="73">
                  <c:v>6</c:v>
                </c:pt>
                <c:pt idx="74">
                  <c:v>7</c:v>
                </c:pt>
                <c:pt idx="75">
                  <c:v>11</c:v>
                </c:pt>
                <c:pt idx="76">
                  <c:v>1</c:v>
                </c:pt>
                <c:pt idx="77">
                  <c:v>6</c:v>
                </c:pt>
                <c:pt idx="78">
                  <c:v>13</c:v>
                </c:pt>
                <c:pt idx="79">
                  <c:v>17</c:v>
                </c:pt>
                <c:pt idx="80">
                  <c:v>6</c:v>
                </c:pt>
                <c:pt idx="81">
                  <c:v>8</c:v>
                </c:pt>
                <c:pt idx="82">
                  <c:v>13</c:v>
                </c:pt>
                <c:pt idx="83">
                  <c:v>3</c:v>
                </c:pt>
                <c:pt idx="84">
                  <c:v>19</c:v>
                </c:pt>
                <c:pt idx="85">
                  <c:v>12</c:v>
                </c:pt>
                <c:pt idx="86">
                  <c:v>12</c:v>
                </c:pt>
                <c:pt idx="87">
                  <c:v>10</c:v>
                </c:pt>
                <c:pt idx="88">
                  <c:v>10</c:v>
                </c:pt>
                <c:pt idx="89">
                  <c:v>4</c:v>
                </c:pt>
                <c:pt idx="90">
                  <c:v>4</c:v>
                </c:pt>
                <c:pt idx="91">
                  <c:v>11</c:v>
                </c:pt>
                <c:pt idx="92">
                  <c:v>15</c:v>
                </c:pt>
                <c:pt idx="93">
                  <c:v>12</c:v>
                </c:pt>
                <c:pt idx="94">
                  <c:v>3</c:v>
                </c:pt>
                <c:pt idx="95">
                  <c:v>16</c:v>
                </c:pt>
                <c:pt idx="96">
                  <c:v>18</c:v>
                </c:pt>
                <c:pt idx="97">
                  <c:v>10</c:v>
                </c:pt>
                <c:pt idx="98">
                  <c:v>6</c:v>
                </c:pt>
                <c:pt idx="99">
                  <c:v>9</c:v>
                </c:pt>
                <c:pt idx="100">
                  <c:v>14</c:v>
                </c:pt>
                <c:pt idx="101">
                  <c:v>19</c:v>
                </c:pt>
                <c:pt idx="102">
                  <c:v>2</c:v>
                </c:pt>
                <c:pt idx="103">
                  <c:v>1</c:v>
                </c:pt>
                <c:pt idx="104">
                  <c:v>15</c:v>
                </c:pt>
                <c:pt idx="105">
                  <c:v>9</c:v>
                </c:pt>
                <c:pt idx="106">
                  <c:v>17</c:v>
                </c:pt>
                <c:pt idx="107">
                  <c:v>15</c:v>
                </c:pt>
                <c:pt idx="108">
                  <c:v>13</c:v>
                </c:pt>
                <c:pt idx="109">
                  <c:v>8</c:v>
                </c:pt>
                <c:pt idx="110">
                  <c:v>9</c:v>
                </c:pt>
                <c:pt idx="111">
                  <c:v>8</c:v>
                </c:pt>
                <c:pt idx="112">
                  <c:v>14</c:v>
                </c:pt>
                <c:pt idx="113">
                  <c:v>14</c:v>
                </c:pt>
                <c:pt idx="114">
                  <c:v>8</c:v>
                </c:pt>
                <c:pt idx="115">
                  <c:v>18</c:v>
                </c:pt>
                <c:pt idx="116">
                  <c:v>1</c:v>
                </c:pt>
                <c:pt idx="117">
                  <c:v>15</c:v>
                </c:pt>
                <c:pt idx="118">
                  <c:v>19</c:v>
                </c:pt>
                <c:pt idx="119">
                  <c:v>6</c:v>
                </c:pt>
                <c:pt idx="120">
                  <c:v>8</c:v>
                </c:pt>
                <c:pt idx="121">
                  <c:v>7</c:v>
                </c:pt>
                <c:pt idx="122">
                  <c:v>6</c:v>
                </c:pt>
                <c:pt idx="123">
                  <c:v>5</c:v>
                </c:pt>
                <c:pt idx="124">
                  <c:v>7</c:v>
                </c:pt>
                <c:pt idx="125">
                  <c:v>4</c:v>
                </c:pt>
                <c:pt idx="126">
                  <c:v>4</c:v>
                </c:pt>
                <c:pt idx="127">
                  <c:v>8</c:v>
                </c:pt>
                <c:pt idx="128">
                  <c:v>3</c:v>
                </c:pt>
                <c:pt idx="129">
                  <c:v>18</c:v>
                </c:pt>
                <c:pt idx="130">
                  <c:v>6</c:v>
                </c:pt>
                <c:pt idx="131">
                  <c:v>5</c:v>
                </c:pt>
                <c:pt idx="132">
                  <c:v>16</c:v>
                </c:pt>
                <c:pt idx="133">
                  <c:v>16</c:v>
                </c:pt>
                <c:pt idx="134">
                  <c:v>1</c:v>
                </c:pt>
                <c:pt idx="135">
                  <c:v>15</c:v>
                </c:pt>
                <c:pt idx="136">
                  <c:v>7</c:v>
                </c:pt>
                <c:pt idx="137">
                  <c:v>17</c:v>
                </c:pt>
                <c:pt idx="138">
                  <c:v>1</c:v>
                </c:pt>
                <c:pt idx="139">
                  <c:v>9</c:v>
                </c:pt>
                <c:pt idx="140">
                  <c:v>10</c:v>
                </c:pt>
                <c:pt idx="141">
                  <c:v>7</c:v>
                </c:pt>
                <c:pt idx="142">
                  <c:v>3</c:v>
                </c:pt>
                <c:pt idx="143">
                  <c:v>2</c:v>
                </c:pt>
                <c:pt idx="144">
                  <c:v>12</c:v>
                </c:pt>
                <c:pt idx="145">
                  <c:v>18</c:v>
                </c:pt>
                <c:pt idx="146">
                  <c:v>18</c:v>
                </c:pt>
                <c:pt idx="147">
                  <c:v>6</c:v>
                </c:pt>
                <c:pt idx="148">
                  <c:v>4</c:v>
                </c:pt>
                <c:pt idx="149">
                  <c:v>5</c:v>
                </c:pt>
                <c:pt idx="150">
                  <c:v>1</c:v>
                </c:pt>
                <c:pt idx="151">
                  <c:v>7</c:v>
                </c:pt>
                <c:pt idx="152">
                  <c:v>9</c:v>
                </c:pt>
                <c:pt idx="153">
                  <c:v>1</c:v>
                </c:pt>
                <c:pt idx="154">
                  <c:v>17</c:v>
                </c:pt>
                <c:pt idx="155">
                  <c:v>2</c:v>
                </c:pt>
                <c:pt idx="156">
                  <c:v>12</c:v>
                </c:pt>
                <c:pt idx="157">
                  <c:v>3</c:v>
                </c:pt>
                <c:pt idx="158">
                  <c:v>1</c:v>
                </c:pt>
                <c:pt idx="159">
                  <c:v>6</c:v>
                </c:pt>
                <c:pt idx="160">
                  <c:v>10</c:v>
                </c:pt>
                <c:pt idx="161">
                  <c:v>5</c:v>
                </c:pt>
                <c:pt idx="162">
                  <c:v>13</c:v>
                </c:pt>
                <c:pt idx="163">
                  <c:v>17</c:v>
                </c:pt>
                <c:pt idx="164">
                  <c:v>3</c:v>
                </c:pt>
                <c:pt idx="165">
                  <c:v>18</c:v>
                </c:pt>
                <c:pt idx="166">
                  <c:v>10</c:v>
                </c:pt>
                <c:pt idx="167">
                  <c:v>7</c:v>
                </c:pt>
                <c:pt idx="168">
                  <c:v>4</c:v>
                </c:pt>
                <c:pt idx="169">
                  <c:v>18</c:v>
                </c:pt>
                <c:pt idx="170">
                  <c:v>12</c:v>
                </c:pt>
                <c:pt idx="171">
                  <c:v>7</c:v>
                </c:pt>
              </c:numCache>
            </c:numRef>
          </c:val>
          <c:smooth val="0"/>
          <c:extLst>
            <c:ext xmlns:c16="http://schemas.microsoft.com/office/drawing/2014/chart" uri="{C3380CC4-5D6E-409C-BE32-E72D297353CC}">
              <c16:uniqueId val="{00000008-2B3C-4D63-8D62-91066F50F48C}"/>
            </c:ext>
          </c:extLst>
        </c:ser>
        <c:ser>
          <c:idx val="9"/>
          <c:order val="9"/>
          <c:tx>
            <c:strRef>
              <c:f>Sheet6!$N$1</c:f>
              <c:strCache>
                <c:ptCount val="1"/>
                <c:pt idx="0">
                  <c:v>Rank of F_lambda10</c:v>
                </c:pt>
              </c:strCache>
            </c:strRef>
          </c:tx>
          <c:spPr>
            <a:ln w="19050" cap="rnd">
              <a:solidFill>
                <a:schemeClr val="accent4">
                  <a:lumMod val="6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Sheet6!$N$2:$N$173</c:f>
              <c:numCache>
                <c:formatCode>General</c:formatCode>
                <c:ptCount val="172"/>
                <c:pt idx="0">
                  <c:v>19</c:v>
                </c:pt>
                <c:pt idx="1">
                  <c:v>18</c:v>
                </c:pt>
                <c:pt idx="2">
                  <c:v>3</c:v>
                </c:pt>
                <c:pt idx="3">
                  <c:v>14</c:v>
                </c:pt>
                <c:pt idx="4">
                  <c:v>16</c:v>
                </c:pt>
                <c:pt idx="5">
                  <c:v>19</c:v>
                </c:pt>
                <c:pt idx="6">
                  <c:v>19</c:v>
                </c:pt>
                <c:pt idx="7">
                  <c:v>14</c:v>
                </c:pt>
                <c:pt idx="8">
                  <c:v>14</c:v>
                </c:pt>
                <c:pt idx="9">
                  <c:v>4</c:v>
                </c:pt>
                <c:pt idx="10">
                  <c:v>6</c:v>
                </c:pt>
                <c:pt idx="11">
                  <c:v>9</c:v>
                </c:pt>
                <c:pt idx="12">
                  <c:v>11</c:v>
                </c:pt>
                <c:pt idx="13">
                  <c:v>12</c:v>
                </c:pt>
                <c:pt idx="14">
                  <c:v>19</c:v>
                </c:pt>
                <c:pt idx="15">
                  <c:v>16</c:v>
                </c:pt>
                <c:pt idx="16">
                  <c:v>16</c:v>
                </c:pt>
                <c:pt idx="17">
                  <c:v>13</c:v>
                </c:pt>
                <c:pt idx="18">
                  <c:v>18</c:v>
                </c:pt>
                <c:pt idx="19">
                  <c:v>19</c:v>
                </c:pt>
                <c:pt idx="20">
                  <c:v>16</c:v>
                </c:pt>
                <c:pt idx="21">
                  <c:v>19</c:v>
                </c:pt>
                <c:pt idx="22">
                  <c:v>19</c:v>
                </c:pt>
                <c:pt idx="23">
                  <c:v>6</c:v>
                </c:pt>
                <c:pt idx="24">
                  <c:v>16</c:v>
                </c:pt>
                <c:pt idx="25">
                  <c:v>16</c:v>
                </c:pt>
                <c:pt idx="26">
                  <c:v>11</c:v>
                </c:pt>
                <c:pt idx="27">
                  <c:v>2</c:v>
                </c:pt>
                <c:pt idx="28">
                  <c:v>5</c:v>
                </c:pt>
                <c:pt idx="29">
                  <c:v>3</c:v>
                </c:pt>
                <c:pt idx="30">
                  <c:v>14</c:v>
                </c:pt>
                <c:pt idx="31">
                  <c:v>10</c:v>
                </c:pt>
                <c:pt idx="32">
                  <c:v>3</c:v>
                </c:pt>
                <c:pt idx="33">
                  <c:v>11</c:v>
                </c:pt>
                <c:pt idx="34">
                  <c:v>8</c:v>
                </c:pt>
                <c:pt idx="35">
                  <c:v>8</c:v>
                </c:pt>
                <c:pt idx="36">
                  <c:v>5</c:v>
                </c:pt>
                <c:pt idx="37">
                  <c:v>4</c:v>
                </c:pt>
                <c:pt idx="38">
                  <c:v>4</c:v>
                </c:pt>
                <c:pt idx="39">
                  <c:v>7</c:v>
                </c:pt>
                <c:pt idx="40">
                  <c:v>13</c:v>
                </c:pt>
                <c:pt idx="41">
                  <c:v>15</c:v>
                </c:pt>
                <c:pt idx="42">
                  <c:v>1</c:v>
                </c:pt>
                <c:pt idx="43">
                  <c:v>19</c:v>
                </c:pt>
                <c:pt idx="44">
                  <c:v>14</c:v>
                </c:pt>
                <c:pt idx="45">
                  <c:v>18</c:v>
                </c:pt>
                <c:pt idx="46">
                  <c:v>18</c:v>
                </c:pt>
                <c:pt idx="47">
                  <c:v>15</c:v>
                </c:pt>
                <c:pt idx="48">
                  <c:v>3</c:v>
                </c:pt>
                <c:pt idx="49">
                  <c:v>11</c:v>
                </c:pt>
                <c:pt idx="50">
                  <c:v>10</c:v>
                </c:pt>
                <c:pt idx="51">
                  <c:v>13</c:v>
                </c:pt>
                <c:pt idx="52">
                  <c:v>17</c:v>
                </c:pt>
                <c:pt idx="53">
                  <c:v>14</c:v>
                </c:pt>
                <c:pt idx="54">
                  <c:v>13</c:v>
                </c:pt>
                <c:pt idx="55">
                  <c:v>14</c:v>
                </c:pt>
                <c:pt idx="56">
                  <c:v>10</c:v>
                </c:pt>
                <c:pt idx="57">
                  <c:v>14</c:v>
                </c:pt>
                <c:pt idx="58">
                  <c:v>12</c:v>
                </c:pt>
                <c:pt idx="59">
                  <c:v>14</c:v>
                </c:pt>
                <c:pt idx="60">
                  <c:v>9</c:v>
                </c:pt>
                <c:pt idx="61">
                  <c:v>1</c:v>
                </c:pt>
                <c:pt idx="62">
                  <c:v>2</c:v>
                </c:pt>
                <c:pt idx="63">
                  <c:v>5</c:v>
                </c:pt>
                <c:pt idx="64">
                  <c:v>11</c:v>
                </c:pt>
                <c:pt idx="65">
                  <c:v>7</c:v>
                </c:pt>
                <c:pt idx="66">
                  <c:v>13</c:v>
                </c:pt>
                <c:pt idx="67">
                  <c:v>19</c:v>
                </c:pt>
                <c:pt idx="68">
                  <c:v>15</c:v>
                </c:pt>
                <c:pt idx="69">
                  <c:v>15</c:v>
                </c:pt>
                <c:pt idx="70">
                  <c:v>3</c:v>
                </c:pt>
                <c:pt idx="71">
                  <c:v>16</c:v>
                </c:pt>
                <c:pt idx="72">
                  <c:v>9</c:v>
                </c:pt>
                <c:pt idx="73">
                  <c:v>17</c:v>
                </c:pt>
                <c:pt idx="74">
                  <c:v>12</c:v>
                </c:pt>
                <c:pt idx="75">
                  <c:v>13</c:v>
                </c:pt>
                <c:pt idx="76">
                  <c:v>14</c:v>
                </c:pt>
                <c:pt idx="77">
                  <c:v>2</c:v>
                </c:pt>
                <c:pt idx="78">
                  <c:v>12</c:v>
                </c:pt>
                <c:pt idx="79">
                  <c:v>19</c:v>
                </c:pt>
                <c:pt idx="80">
                  <c:v>14</c:v>
                </c:pt>
                <c:pt idx="81">
                  <c:v>18</c:v>
                </c:pt>
                <c:pt idx="82">
                  <c:v>17</c:v>
                </c:pt>
                <c:pt idx="83">
                  <c:v>7</c:v>
                </c:pt>
                <c:pt idx="84">
                  <c:v>10</c:v>
                </c:pt>
                <c:pt idx="85">
                  <c:v>8</c:v>
                </c:pt>
                <c:pt idx="86">
                  <c:v>8</c:v>
                </c:pt>
                <c:pt idx="87">
                  <c:v>19</c:v>
                </c:pt>
                <c:pt idx="88">
                  <c:v>17</c:v>
                </c:pt>
                <c:pt idx="89">
                  <c:v>17</c:v>
                </c:pt>
                <c:pt idx="90">
                  <c:v>17</c:v>
                </c:pt>
                <c:pt idx="91">
                  <c:v>12</c:v>
                </c:pt>
                <c:pt idx="92">
                  <c:v>13</c:v>
                </c:pt>
                <c:pt idx="93">
                  <c:v>13</c:v>
                </c:pt>
                <c:pt idx="94">
                  <c:v>14</c:v>
                </c:pt>
                <c:pt idx="95">
                  <c:v>10</c:v>
                </c:pt>
                <c:pt idx="96">
                  <c:v>1</c:v>
                </c:pt>
                <c:pt idx="97">
                  <c:v>11</c:v>
                </c:pt>
                <c:pt idx="98">
                  <c:v>13</c:v>
                </c:pt>
                <c:pt idx="99">
                  <c:v>19</c:v>
                </c:pt>
                <c:pt idx="100">
                  <c:v>13</c:v>
                </c:pt>
                <c:pt idx="101">
                  <c:v>18</c:v>
                </c:pt>
                <c:pt idx="102">
                  <c:v>12</c:v>
                </c:pt>
                <c:pt idx="103">
                  <c:v>5</c:v>
                </c:pt>
                <c:pt idx="104">
                  <c:v>12</c:v>
                </c:pt>
                <c:pt idx="105">
                  <c:v>13</c:v>
                </c:pt>
                <c:pt idx="106">
                  <c:v>7</c:v>
                </c:pt>
                <c:pt idx="107">
                  <c:v>7</c:v>
                </c:pt>
                <c:pt idx="108">
                  <c:v>9</c:v>
                </c:pt>
                <c:pt idx="109">
                  <c:v>11</c:v>
                </c:pt>
                <c:pt idx="110">
                  <c:v>11</c:v>
                </c:pt>
                <c:pt idx="111">
                  <c:v>17</c:v>
                </c:pt>
                <c:pt idx="112">
                  <c:v>8</c:v>
                </c:pt>
                <c:pt idx="113">
                  <c:v>7</c:v>
                </c:pt>
                <c:pt idx="114">
                  <c:v>5</c:v>
                </c:pt>
                <c:pt idx="115">
                  <c:v>12</c:v>
                </c:pt>
                <c:pt idx="116">
                  <c:v>16</c:v>
                </c:pt>
                <c:pt idx="117">
                  <c:v>2</c:v>
                </c:pt>
                <c:pt idx="118">
                  <c:v>8</c:v>
                </c:pt>
                <c:pt idx="119">
                  <c:v>5</c:v>
                </c:pt>
                <c:pt idx="120">
                  <c:v>17</c:v>
                </c:pt>
                <c:pt idx="121">
                  <c:v>12</c:v>
                </c:pt>
                <c:pt idx="122">
                  <c:v>13</c:v>
                </c:pt>
                <c:pt idx="123">
                  <c:v>3</c:v>
                </c:pt>
                <c:pt idx="124">
                  <c:v>11</c:v>
                </c:pt>
                <c:pt idx="125">
                  <c:v>18</c:v>
                </c:pt>
                <c:pt idx="126">
                  <c:v>14</c:v>
                </c:pt>
                <c:pt idx="127">
                  <c:v>10</c:v>
                </c:pt>
                <c:pt idx="128">
                  <c:v>4</c:v>
                </c:pt>
                <c:pt idx="129">
                  <c:v>14</c:v>
                </c:pt>
                <c:pt idx="130">
                  <c:v>17</c:v>
                </c:pt>
                <c:pt idx="131">
                  <c:v>17</c:v>
                </c:pt>
                <c:pt idx="132">
                  <c:v>18</c:v>
                </c:pt>
                <c:pt idx="133">
                  <c:v>1</c:v>
                </c:pt>
                <c:pt idx="134">
                  <c:v>14</c:v>
                </c:pt>
                <c:pt idx="135">
                  <c:v>3</c:v>
                </c:pt>
                <c:pt idx="136">
                  <c:v>3</c:v>
                </c:pt>
                <c:pt idx="137">
                  <c:v>15</c:v>
                </c:pt>
                <c:pt idx="138">
                  <c:v>19</c:v>
                </c:pt>
                <c:pt idx="139">
                  <c:v>6</c:v>
                </c:pt>
                <c:pt idx="140">
                  <c:v>3</c:v>
                </c:pt>
                <c:pt idx="141">
                  <c:v>15</c:v>
                </c:pt>
                <c:pt idx="142">
                  <c:v>18</c:v>
                </c:pt>
                <c:pt idx="143">
                  <c:v>19</c:v>
                </c:pt>
                <c:pt idx="144">
                  <c:v>19</c:v>
                </c:pt>
                <c:pt idx="145">
                  <c:v>19</c:v>
                </c:pt>
                <c:pt idx="146">
                  <c:v>12</c:v>
                </c:pt>
                <c:pt idx="147">
                  <c:v>7</c:v>
                </c:pt>
                <c:pt idx="148">
                  <c:v>11</c:v>
                </c:pt>
                <c:pt idx="149">
                  <c:v>11</c:v>
                </c:pt>
                <c:pt idx="150">
                  <c:v>11</c:v>
                </c:pt>
                <c:pt idx="151">
                  <c:v>6</c:v>
                </c:pt>
                <c:pt idx="152">
                  <c:v>7</c:v>
                </c:pt>
                <c:pt idx="153">
                  <c:v>8</c:v>
                </c:pt>
                <c:pt idx="154">
                  <c:v>11</c:v>
                </c:pt>
                <c:pt idx="155">
                  <c:v>5</c:v>
                </c:pt>
                <c:pt idx="156">
                  <c:v>14</c:v>
                </c:pt>
                <c:pt idx="157">
                  <c:v>12</c:v>
                </c:pt>
                <c:pt idx="158">
                  <c:v>14</c:v>
                </c:pt>
                <c:pt idx="159">
                  <c:v>7</c:v>
                </c:pt>
                <c:pt idx="160">
                  <c:v>15</c:v>
                </c:pt>
                <c:pt idx="161">
                  <c:v>8</c:v>
                </c:pt>
                <c:pt idx="162">
                  <c:v>2</c:v>
                </c:pt>
                <c:pt idx="163">
                  <c:v>5</c:v>
                </c:pt>
                <c:pt idx="164">
                  <c:v>5</c:v>
                </c:pt>
                <c:pt idx="165">
                  <c:v>16</c:v>
                </c:pt>
                <c:pt idx="166">
                  <c:v>18</c:v>
                </c:pt>
                <c:pt idx="167">
                  <c:v>15</c:v>
                </c:pt>
                <c:pt idx="168">
                  <c:v>17</c:v>
                </c:pt>
                <c:pt idx="169">
                  <c:v>5</c:v>
                </c:pt>
                <c:pt idx="170">
                  <c:v>4</c:v>
                </c:pt>
                <c:pt idx="171">
                  <c:v>3</c:v>
                </c:pt>
              </c:numCache>
            </c:numRef>
          </c:val>
          <c:smooth val="0"/>
          <c:extLst>
            <c:ext xmlns:c16="http://schemas.microsoft.com/office/drawing/2014/chart" uri="{C3380CC4-5D6E-409C-BE32-E72D297353CC}">
              <c16:uniqueId val="{00000009-2B3C-4D63-8D62-91066F50F48C}"/>
            </c:ext>
          </c:extLst>
        </c:ser>
        <c:ser>
          <c:idx val="10"/>
          <c:order val="10"/>
          <c:tx>
            <c:strRef>
              <c:f>Sheet6!$O$1</c:f>
              <c:strCache>
                <c:ptCount val="1"/>
                <c:pt idx="0">
                  <c:v>Rank of F_lambda11</c:v>
                </c:pt>
              </c:strCache>
            </c:strRef>
          </c:tx>
          <c:spPr>
            <a:ln w="19050" cap="rnd">
              <a:solidFill>
                <a:schemeClr val="accent5">
                  <a:lumMod val="6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Sheet6!$O$2:$O$173</c:f>
              <c:numCache>
                <c:formatCode>General</c:formatCode>
                <c:ptCount val="172"/>
                <c:pt idx="0">
                  <c:v>14</c:v>
                </c:pt>
                <c:pt idx="1">
                  <c:v>13</c:v>
                </c:pt>
                <c:pt idx="2">
                  <c:v>16</c:v>
                </c:pt>
                <c:pt idx="3">
                  <c:v>16</c:v>
                </c:pt>
                <c:pt idx="4">
                  <c:v>11</c:v>
                </c:pt>
                <c:pt idx="5">
                  <c:v>4</c:v>
                </c:pt>
                <c:pt idx="6">
                  <c:v>3</c:v>
                </c:pt>
                <c:pt idx="7">
                  <c:v>6</c:v>
                </c:pt>
                <c:pt idx="8">
                  <c:v>18</c:v>
                </c:pt>
                <c:pt idx="9">
                  <c:v>19</c:v>
                </c:pt>
                <c:pt idx="10">
                  <c:v>15</c:v>
                </c:pt>
                <c:pt idx="11">
                  <c:v>19</c:v>
                </c:pt>
                <c:pt idx="12">
                  <c:v>18</c:v>
                </c:pt>
                <c:pt idx="13">
                  <c:v>18</c:v>
                </c:pt>
                <c:pt idx="14">
                  <c:v>18</c:v>
                </c:pt>
                <c:pt idx="15">
                  <c:v>18</c:v>
                </c:pt>
                <c:pt idx="16">
                  <c:v>14</c:v>
                </c:pt>
                <c:pt idx="17">
                  <c:v>11</c:v>
                </c:pt>
                <c:pt idx="18">
                  <c:v>13</c:v>
                </c:pt>
                <c:pt idx="19">
                  <c:v>17</c:v>
                </c:pt>
                <c:pt idx="20">
                  <c:v>7</c:v>
                </c:pt>
                <c:pt idx="21">
                  <c:v>11</c:v>
                </c:pt>
                <c:pt idx="22">
                  <c:v>1</c:v>
                </c:pt>
                <c:pt idx="23">
                  <c:v>3</c:v>
                </c:pt>
                <c:pt idx="24">
                  <c:v>13</c:v>
                </c:pt>
                <c:pt idx="25">
                  <c:v>9</c:v>
                </c:pt>
                <c:pt idx="26">
                  <c:v>7</c:v>
                </c:pt>
                <c:pt idx="27">
                  <c:v>17</c:v>
                </c:pt>
                <c:pt idx="28">
                  <c:v>11</c:v>
                </c:pt>
                <c:pt idx="29">
                  <c:v>17</c:v>
                </c:pt>
                <c:pt idx="30">
                  <c:v>11</c:v>
                </c:pt>
                <c:pt idx="31">
                  <c:v>9</c:v>
                </c:pt>
                <c:pt idx="32">
                  <c:v>12</c:v>
                </c:pt>
                <c:pt idx="33">
                  <c:v>10</c:v>
                </c:pt>
                <c:pt idx="34">
                  <c:v>9</c:v>
                </c:pt>
                <c:pt idx="35">
                  <c:v>4</c:v>
                </c:pt>
                <c:pt idx="36">
                  <c:v>11</c:v>
                </c:pt>
                <c:pt idx="37">
                  <c:v>16</c:v>
                </c:pt>
                <c:pt idx="38">
                  <c:v>18</c:v>
                </c:pt>
                <c:pt idx="39">
                  <c:v>13</c:v>
                </c:pt>
                <c:pt idx="40">
                  <c:v>17</c:v>
                </c:pt>
                <c:pt idx="41">
                  <c:v>13</c:v>
                </c:pt>
                <c:pt idx="42">
                  <c:v>12</c:v>
                </c:pt>
                <c:pt idx="43">
                  <c:v>14</c:v>
                </c:pt>
                <c:pt idx="44">
                  <c:v>13</c:v>
                </c:pt>
                <c:pt idx="45">
                  <c:v>17</c:v>
                </c:pt>
                <c:pt idx="46">
                  <c:v>15</c:v>
                </c:pt>
                <c:pt idx="47">
                  <c:v>19</c:v>
                </c:pt>
                <c:pt idx="48">
                  <c:v>19</c:v>
                </c:pt>
                <c:pt idx="49">
                  <c:v>19</c:v>
                </c:pt>
                <c:pt idx="50">
                  <c:v>16</c:v>
                </c:pt>
                <c:pt idx="51">
                  <c:v>2</c:v>
                </c:pt>
                <c:pt idx="52">
                  <c:v>11</c:v>
                </c:pt>
                <c:pt idx="53">
                  <c:v>18</c:v>
                </c:pt>
                <c:pt idx="54">
                  <c:v>14</c:v>
                </c:pt>
                <c:pt idx="55">
                  <c:v>10</c:v>
                </c:pt>
                <c:pt idx="56">
                  <c:v>17</c:v>
                </c:pt>
                <c:pt idx="57">
                  <c:v>6</c:v>
                </c:pt>
                <c:pt idx="58">
                  <c:v>13</c:v>
                </c:pt>
                <c:pt idx="59">
                  <c:v>2</c:v>
                </c:pt>
                <c:pt idx="60">
                  <c:v>17</c:v>
                </c:pt>
                <c:pt idx="61">
                  <c:v>19</c:v>
                </c:pt>
                <c:pt idx="62">
                  <c:v>11</c:v>
                </c:pt>
                <c:pt idx="63">
                  <c:v>1</c:v>
                </c:pt>
                <c:pt idx="64">
                  <c:v>15</c:v>
                </c:pt>
                <c:pt idx="65">
                  <c:v>8</c:v>
                </c:pt>
                <c:pt idx="66">
                  <c:v>12</c:v>
                </c:pt>
                <c:pt idx="67">
                  <c:v>4</c:v>
                </c:pt>
                <c:pt idx="68">
                  <c:v>3</c:v>
                </c:pt>
                <c:pt idx="69">
                  <c:v>11</c:v>
                </c:pt>
                <c:pt idx="70">
                  <c:v>16</c:v>
                </c:pt>
                <c:pt idx="71">
                  <c:v>18</c:v>
                </c:pt>
                <c:pt idx="72">
                  <c:v>19</c:v>
                </c:pt>
                <c:pt idx="73">
                  <c:v>19</c:v>
                </c:pt>
                <c:pt idx="74">
                  <c:v>19</c:v>
                </c:pt>
                <c:pt idx="75">
                  <c:v>19</c:v>
                </c:pt>
                <c:pt idx="76">
                  <c:v>9</c:v>
                </c:pt>
                <c:pt idx="77">
                  <c:v>9</c:v>
                </c:pt>
                <c:pt idx="78">
                  <c:v>1</c:v>
                </c:pt>
                <c:pt idx="79">
                  <c:v>18</c:v>
                </c:pt>
                <c:pt idx="80">
                  <c:v>5</c:v>
                </c:pt>
                <c:pt idx="81">
                  <c:v>14</c:v>
                </c:pt>
                <c:pt idx="82">
                  <c:v>3</c:v>
                </c:pt>
                <c:pt idx="83">
                  <c:v>13</c:v>
                </c:pt>
                <c:pt idx="84">
                  <c:v>3</c:v>
                </c:pt>
                <c:pt idx="85">
                  <c:v>16</c:v>
                </c:pt>
                <c:pt idx="86">
                  <c:v>16</c:v>
                </c:pt>
                <c:pt idx="87">
                  <c:v>2</c:v>
                </c:pt>
                <c:pt idx="88">
                  <c:v>2</c:v>
                </c:pt>
                <c:pt idx="89">
                  <c:v>10</c:v>
                </c:pt>
                <c:pt idx="90">
                  <c:v>3</c:v>
                </c:pt>
                <c:pt idx="91">
                  <c:v>19</c:v>
                </c:pt>
                <c:pt idx="92">
                  <c:v>19</c:v>
                </c:pt>
                <c:pt idx="93">
                  <c:v>17</c:v>
                </c:pt>
                <c:pt idx="94">
                  <c:v>7</c:v>
                </c:pt>
                <c:pt idx="95">
                  <c:v>8</c:v>
                </c:pt>
                <c:pt idx="96">
                  <c:v>6</c:v>
                </c:pt>
                <c:pt idx="97">
                  <c:v>18</c:v>
                </c:pt>
                <c:pt idx="98">
                  <c:v>17</c:v>
                </c:pt>
                <c:pt idx="99">
                  <c:v>14</c:v>
                </c:pt>
                <c:pt idx="100">
                  <c:v>19</c:v>
                </c:pt>
                <c:pt idx="101">
                  <c:v>15</c:v>
                </c:pt>
                <c:pt idx="102">
                  <c:v>15</c:v>
                </c:pt>
                <c:pt idx="103">
                  <c:v>19</c:v>
                </c:pt>
                <c:pt idx="104">
                  <c:v>9</c:v>
                </c:pt>
                <c:pt idx="105">
                  <c:v>16</c:v>
                </c:pt>
                <c:pt idx="106">
                  <c:v>11</c:v>
                </c:pt>
                <c:pt idx="107">
                  <c:v>19</c:v>
                </c:pt>
                <c:pt idx="108">
                  <c:v>11</c:v>
                </c:pt>
                <c:pt idx="109">
                  <c:v>18</c:v>
                </c:pt>
                <c:pt idx="110">
                  <c:v>8</c:v>
                </c:pt>
                <c:pt idx="111">
                  <c:v>19</c:v>
                </c:pt>
                <c:pt idx="112">
                  <c:v>11</c:v>
                </c:pt>
                <c:pt idx="113">
                  <c:v>4</c:v>
                </c:pt>
                <c:pt idx="114">
                  <c:v>10</c:v>
                </c:pt>
                <c:pt idx="115">
                  <c:v>19</c:v>
                </c:pt>
                <c:pt idx="116">
                  <c:v>13</c:v>
                </c:pt>
                <c:pt idx="117">
                  <c:v>16</c:v>
                </c:pt>
                <c:pt idx="118">
                  <c:v>3</c:v>
                </c:pt>
                <c:pt idx="119">
                  <c:v>17</c:v>
                </c:pt>
                <c:pt idx="120">
                  <c:v>11</c:v>
                </c:pt>
                <c:pt idx="121">
                  <c:v>8</c:v>
                </c:pt>
                <c:pt idx="122">
                  <c:v>12</c:v>
                </c:pt>
                <c:pt idx="123">
                  <c:v>16</c:v>
                </c:pt>
                <c:pt idx="124">
                  <c:v>13</c:v>
                </c:pt>
                <c:pt idx="125">
                  <c:v>11</c:v>
                </c:pt>
                <c:pt idx="126">
                  <c:v>8</c:v>
                </c:pt>
                <c:pt idx="127">
                  <c:v>7</c:v>
                </c:pt>
                <c:pt idx="128">
                  <c:v>13</c:v>
                </c:pt>
                <c:pt idx="129">
                  <c:v>10</c:v>
                </c:pt>
                <c:pt idx="130">
                  <c:v>5</c:v>
                </c:pt>
                <c:pt idx="131">
                  <c:v>7</c:v>
                </c:pt>
                <c:pt idx="132">
                  <c:v>9</c:v>
                </c:pt>
                <c:pt idx="133">
                  <c:v>19</c:v>
                </c:pt>
                <c:pt idx="134">
                  <c:v>19</c:v>
                </c:pt>
                <c:pt idx="135">
                  <c:v>11</c:v>
                </c:pt>
                <c:pt idx="136">
                  <c:v>2</c:v>
                </c:pt>
                <c:pt idx="137">
                  <c:v>19</c:v>
                </c:pt>
                <c:pt idx="138">
                  <c:v>5</c:v>
                </c:pt>
                <c:pt idx="139">
                  <c:v>19</c:v>
                </c:pt>
                <c:pt idx="140">
                  <c:v>15</c:v>
                </c:pt>
                <c:pt idx="141">
                  <c:v>13</c:v>
                </c:pt>
                <c:pt idx="142">
                  <c:v>13</c:v>
                </c:pt>
                <c:pt idx="143">
                  <c:v>4</c:v>
                </c:pt>
                <c:pt idx="144">
                  <c:v>10</c:v>
                </c:pt>
                <c:pt idx="145">
                  <c:v>10</c:v>
                </c:pt>
                <c:pt idx="146">
                  <c:v>16</c:v>
                </c:pt>
                <c:pt idx="147">
                  <c:v>19</c:v>
                </c:pt>
                <c:pt idx="148">
                  <c:v>15</c:v>
                </c:pt>
                <c:pt idx="149">
                  <c:v>17</c:v>
                </c:pt>
                <c:pt idx="150">
                  <c:v>16</c:v>
                </c:pt>
                <c:pt idx="151">
                  <c:v>10</c:v>
                </c:pt>
                <c:pt idx="152">
                  <c:v>14</c:v>
                </c:pt>
                <c:pt idx="153">
                  <c:v>15</c:v>
                </c:pt>
                <c:pt idx="154">
                  <c:v>10</c:v>
                </c:pt>
                <c:pt idx="155">
                  <c:v>6</c:v>
                </c:pt>
                <c:pt idx="156">
                  <c:v>2</c:v>
                </c:pt>
                <c:pt idx="157">
                  <c:v>6</c:v>
                </c:pt>
                <c:pt idx="158">
                  <c:v>16</c:v>
                </c:pt>
                <c:pt idx="159">
                  <c:v>13</c:v>
                </c:pt>
                <c:pt idx="160">
                  <c:v>9</c:v>
                </c:pt>
                <c:pt idx="161">
                  <c:v>4</c:v>
                </c:pt>
                <c:pt idx="162">
                  <c:v>8</c:v>
                </c:pt>
                <c:pt idx="163">
                  <c:v>1</c:v>
                </c:pt>
                <c:pt idx="164">
                  <c:v>2</c:v>
                </c:pt>
                <c:pt idx="165">
                  <c:v>14</c:v>
                </c:pt>
                <c:pt idx="166">
                  <c:v>7</c:v>
                </c:pt>
                <c:pt idx="167">
                  <c:v>2</c:v>
                </c:pt>
                <c:pt idx="168">
                  <c:v>12</c:v>
                </c:pt>
                <c:pt idx="169">
                  <c:v>19</c:v>
                </c:pt>
                <c:pt idx="170">
                  <c:v>17</c:v>
                </c:pt>
                <c:pt idx="171">
                  <c:v>18</c:v>
                </c:pt>
              </c:numCache>
            </c:numRef>
          </c:val>
          <c:smooth val="0"/>
          <c:extLst>
            <c:ext xmlns:c16="http://schemas.microsoft.com/office/drawing/2014/chart" uri="{C3380CC4-5D6E-409C-BE32-E72D297353CC}">
              <c16:uniqueId val="{0000000A-2B3C-4D63-8D62-91066F50F48C}"/>
            </c:ext>
          </c:extLst>
        </c:ser>
        <c:ser>
          <c:idx val="11"/>
          <c:order val="11"/>
          <c:tx>
            <c:strRef>
              <c:f>Sheet6!$P$1</c:f>
              <c:strCache>
                <c:ptCount val="1"/>
                <c:pt idx="0">
                  <c:v>Rank of F_lambda12</c:v>
                </c:pt>
              </c:strCache>
            </c:strRef>
          </c:tx>
          <c:spPr>
            <a:ln w="19050" cap="rnd">
              <a:solidFill>
                <a:schemeClr val="accent6">
                  <a:lumMod val="6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Sheet6!$P$2:$P$173</c:f>
              <c:numCache>
                <c:formatCode>General</c:formatCode>
                <c:ptCount val="172"/>
                <c:pt idx="0">
                  <c:v>6</c:v>
                </c:pt>
                <c:pt idx="1">
                  <c:v>1</c:v>
                </c:pt>
                <c:pt idx="2">
                  <c:v>5</c:v>
                </c:pt>
                <c:pt idx="3">
                  <c:v>13</c:v>
                </c:pt>
                <c:pt idx="4">
                  <c:v>18</c:v>
                </c:pt>
                <c:pt idx="5">
                  <c:v>5</c:v>
                </c:pt>
                <c:pt idx="6">
                  <c:v>15</c:v>
                </c:pt>
                <c:pt idx="7">
                  <c:v>19</c:v>
                </c:pt>
                <c:pt idx="8">
                  <c:v>17</c:v>
                </c:pt>
                <c:pt idx="9">
                  <c:v>3</c:v>
                </c:pt>
                <c:pt idx="10">
                  <c:v>13</c:v>
                </c:pt>
                <c:pt idx="11">
                  <c:v>2</c:v>
                </c:pt>
                <c:pt idx="12">
                  <c:v>9</c:v>
                </c:pt>
                <c:pt idx="13">
                  <c:v>5</c:v>
                </c:pt>
                <c:pt idx="14">
                  <c:v>16</c:v>
                </c:pt>
                <c:pt idx="15">
                  <c:v>17</c:v>
                </c:pt>
                <c:pt idx="16">
                  <c:v>18</c:v>
                </c:pt>
                <c:pt idx="17">
                  <c:v>8</c:v>
                </c:pt>
                <c:pt idx="18">
                  <c:v>14</c:v>
                </c:pt>
                <c:pt idx="19">
                  <c:v>4</c:v>
                </c:pt>
                <c:pt idx="20">
                  <c:v>9</c:v>
                </c:pt>
                <c:pt idx="21">
                  <c:v>16</c:v>
                </c:pt>
                <c:pt idx="22">
                  <c:v>16</c:v>
                </c:pt>
                <c:pt idx="23">
                  <c:v>13</c:v>
                </c:pt>
                <c:pt idx="24">
                  <c:v>14</c:v>
                </c:pt>
                <c:pt idx="25">
                  <c:v>1</c:v>
                </c:pt>
                <c:pt idx="26">
                  <c:v>4</c:v>
                </c:pt>
                <c:pt idx="27">
                  <c:v>14</c:v>
                </c:pt>
                <c:pt idx="28">
                  <c:v>17</c:v>
                </c:pt>
                <c:pt idx="29">
                  <c:v>12</c:v>
                </c:pt>
                <c:pt idx="30">
                  <c:v>17</c:v>
                </c:pt>
                <c:pt idx="31">
                  <c:v>4</c:v>
                </c:pt>
                <c:pt idx="32">
                  <c:v>14</c:v>
                </c:pt>
                <c:pt idx="33">
                  <c:v>5</c:v>
                </c:pt>
                <c:pt idx="34">
                  <c:v>16</c:v>
                </c:pt>
                <c:pt idx="35">
                  <c:v>18</c:v>
                </c:pt>
                <c:pt idx="36">
                  <c:v>18</c:v>
                </c:pt>
                <c:pt idx="37">
                  <c:v>1</c:v>
                </c:pt>
                <c:pt idx="38">
                  <c:v>14</c:v>
                </c:pt>
                <c:pt idx="39">
                  <c:v>19</c:v>
                </c:pt>
                <c:pt idx="40">
                  <c:v>19</c:v>
                </c:pt>
                <c:pt idx="41">
                  <c:v>19</c:v>
                </c:pt>
                <c:pt idx="42">
                  <c:v>16</c:v>
                </c:pt>
                <c:pt idx="43">
                  <c:v>15</c:v>
                </c:pt>
                <c:pt idx="44">
                  <c:v>16</c:v>
                </c:pt>
                <c:pt idx="45">
                  <c:v>19</c:v>
                </c:pt>
                <c:pt idx="46">
                  <c:v>19</c:v>
                </c:pt>
                <c:pt idx="47">
                  <c:v>18</c:v>
                </c:pt>
                <c:pt idx="48">
                  <c:v>10</c:v>
                </c:pt>
                <c:pt idx="49">
                  <c:v>18</c:v>
                </c:pt>
                <c:pt idx="50">
                  <c:v>19</c:v>
                </c:pt>
                <c:pt idx="51">
                  <c:v>19</c:v>
                </c:pt>
                <c:pt idx="52">
                  <c:v>4</c:v>
                </c:pt>
                <c:pt idx="53">
                  <c:v>9</c:v>
                </c:pt>
                <c:pt idx="54">
                  <c:v>12</c:v>
                </c:pt>
                <c:pt idx="55">
                  <c:v>2</c:v>
                </c:pt>
                <c:pt idx="56">
                  <c:v>5</c:v>
                </c:pt>
                <c:pt idx="57">
                  <c:v>5</c:v>
                </c:pt>
                <c:pt idx="58">
                  <c:v>8</c:v>
                </c:pt>
                <c:pt idx="59">
                  <c:v>15</c:v>
                </c:pt>
                <c:pt idx="60">
                  <c:v>14</c:v>
                </c:pt>
                <c:pt idx="61">
                  <c:v>18</c:v>
                </c:pt>
                <c:pt idx="62">
                  <c:v>19</c:v>
                </c:pt>
                <c:pt idx="63">
                  <c:v>11</c:v>
                </c:pt>
                <c:pt idx="64">
                  <c:v>17</c:v>
                </c:pt>
                <c:pt idx="65">
                  <c:v>11</c:v>
                </c:pt>
                <c:pt idx="66">
                  <c:v>7</c:v>
                </c:pt>
                <c:pt idx="67">
                  <c:v>18</c:v>
                </c:pt>
                <c:pt idx="68">
                  <c:v>19</c:v>
                </c:pt>
                <c:pt idx="69">
                  <c:v>17</c:v>
                </c:pt>
                <c:pt idx="70">
                  <c:v>9</c:v>
                </c:pt>
                <c:pt idx="71">
                  <c:v>14</c:v>
                </c:pt>
                <c:pt idx="72">
                  <c:v>2</c:v>
                </c:pt>
                <c:pt idx="73">
                  <c:v>3</c:v>
                </c:pt>
                <c:pt idx="74">
                  <c:v>1</c:v>
                </c:pt>
                <c:pt idx="75">
                  <c:v>4</c:v>
                </c:pt>
                <c:pt idx="76">
                  <c:v>11</c:v>
                </c:pt>
                <c:pt idx="77">
                  <c:v>8</c:v>
                </c:pt>
                <c:pt idx="78">
                  <c:v>18</c:v>
                </c:pt>
                <c:pt idx="79">
                  <c:v>3</c:v>
                </c:pt>
                <c:pt idx="80">
                  <c:v>18</c:v>
                </c:pt>
                <c:pt idx="81">
                  <c:v>17</c:v>
                </c:pt>
                <c:pt idx="82">
                  <c:v>18</c:v>
                </c:pt>
                <c:pt idx="83">
                  <c:v>19</c:v>
                </c:pt>
                <c:pt idx="84">
                  <c:v>17</c:v>
                </c:pt>
                <c:pt idx="85">
                  <c:v>9</c:v>
                </c:pt>
                <c:pt idx="86">
                  <c:v>10</c:v>
                </c:pt>
                <c:pt idx="87">
                  <c:v>17</c:v>
                </c:pt>
                <c:pt idx="88">
                  <c:v>4</c:v>
                </c:pt>
                <c:pt idx="89">
                  <c:v>6</c:v>
                </c:pt>
                <c:pt idx="90">
                  <c:v>18</c:v>
                </c:pt>
                <c:pt idx="91">
                  <c:v>18</c:v>
                </c:pt>
                <c:pt idx="92">
                  <c:v>14</c:v>
                </c:pt>
                <c:pt idx="93">
                  <c:v>10</c:v>
                </c:pt>
                <c:pt idx="94">
                  <c:v>19</c:v>
                </c:pt>
                <c:pt idx="95">
                  <c:v>19</c:v>
                </c:pt>
                <c:pt idx="96">
                  <c:v>17</c:v>
                </c:pt>
                <c:pt idx="97">
                  <c:v>3</c:v>
                </c:pt>
                <c:pt idx="98">
                  <c:v>11</c:v>
                </c:pt>
                <c:pt idx="99">
                  <c:v>4</c:v>
                </c:pt>
                <c:pt idx="100">
                  <c:v>3</c:v>
                </c:pt>
                <c:pt idx="101">
                  <c:v>5</c:v>
                </c:pt>
                <c:pt idx="102">
                  <c:v>1</c:v>
                </c:pt>
                <c:pt idx="103">
                  <c:v>16</c:v>
                </c:pt>
                <c:pt idx="104">
                  <c:v>13</c:v>
                </c:pt>
                <c:pt idx="105">
                  <c:v>18</c:v>
                </c:pt>
                <c:pt idx="106">
                  <c:v>4</c:v>
                </c:pt>
                <c:pt idx="107">
                  <c:v>10</c:v>
                </c:pt>
                <c:pt idx="108">
                  <c:v>10</c:v>
                </c:pt>
                <c:pt idx="109">
                  <c:v>4</c:v>
                </c:pt>
                <c:pt idx="110">
                  <c:v>19</c:v>
                </c:pt>
                <c:pt idx="111">
                  <c:v>2</c:v>
                </c:pt>
                <c:pt idx="112">
                  <c:v>4</c:v>
                </c:pt>
                <c:pt idx="113">
                  <c:v>8</c:v>
                </c:pt>
                <c:pt idx="114">
                  <c:v>16</c:v>
                </c:pt>
                <c:pt idx="115">
                  <c:v>5</c:v>
                </c:pt>
                <c:pt idx="116">
                  <c:v>3</c:v>
                </c:pt>
                <c:pt idx="117">
                  <c:v>17</c:v>
                </c:pt>
                <c:pt idx="118">
                  <c:v>15</c:v>
                </c:pt>
                <c:pt idx="119">
                  <c:v>15</c:v>
                </c:pt>
                <c:pt idx="120">
                  <c:v>10</c:v>
                </c:pt>
                <c:pt idx="121">
                  <c:v>11</c:v>
                </c:pt>
                <c:pt idx="122">
                  <c:v>16</c:v>
                </c:pt>
                <c:pt idx="123">
                  <c:v>19</c:v>
                </c:pt>
                <c:pt idx="124">
                  <c:v>19</c:v>
                </c:pt>
                <c:pt idx="125">
                  <c:v>1</c:v>
                </c:pt>
                <c:pt idx="126">
                  <c:v>5</c:v>
                </c:pt>
                <c:pt idx="127">
                  <c:v>19</c:v>
                </c:pt>
                <c:pt idx="128">
                  <c:v>9</c:v>
                </c:pt>
                <c:pt idx="129">
                  <c:v>9</c:v>
                </c:pt>
                <c:pt idx="130">
                  <c:v>14</c:v>
                </c:pt>
                <c:pt idx="131">
                  <c:v>15</c:v>
                </c:pt>
                <c:pt idx="132">
                  <c:v>11</c:v>
                </c:pt>
                <c:pt idx="133">
                  <c:v>2</c:v>
                </c:pt>
                <c:pt idx="134">
                  <c:v>15</c:v>
                </c:pt>
                <c:pt idx="135">
                  <c:v>9</c:v>
                </c:pt>
                <c:pt idx="136">
                  <c:v>5</c:v>
                </c:pt>
                <c:pt idx="137">
                  <c:v>16</c:v>
                </c:pt>
                <c:pt idx="138">
                  <c:v>10</c:v>
                </c:pt>
                <c:pt idx="139">
                  <c:v>18</c:v>
                </c:pt>
                <c:pt idx="140">
                  <c:v>16</c:v>
                </c:pt>
                <c:pt idx="141">
                  <c:v>5</c:v>
                </c:pt>
                <c:pt idx="142">
                  <c:v>7</c:v>
                </c:pt>
                <c:pt idx="143">
                  <c:v>9</c:v>
                </c:pt>
                <c:pt idx="144">
                  <c:v>4</c:v>
                </c:pt>
                <c:pt idx="145">
                  <c:v>16</c:v>
                </c:pt>
                <c:pt idx="146">
                  <c:v>15</c:v>
                </c:pt>
                <c:pt idx="147">
                  <c:v>17</c:v>
                </c:pt>
                <c:pt idx="148">
                  <c:v>13</c:v>
                </c:pt>
                <c:pt idx="149">
                  <c:v>12</c:v>
                </c:pt>
                <c:pt idx="150">
                  <c:v>3</c:v>
                </c:pt>
                <c:pt idx="151">
                  <c:v>19</c:v>
                </c:pt>
                <c:pt idx="152">
                  <c:v>17</c:v>
                </c:pt>
                <c:pt idx="153">
                  <c:v>16</c:v>
                </c:pt>
                <c:pt idx="154">
                  <c:v>3</c:v>
                </c:pt>
                <c:pt idx="155">
                  <c:v>12</c:v>
                </c:pt>
                <c:pt idx="156">
                  <c:v>19</c:v>
                </c:pt>
                <c:pt idx="157">
                  <c:v>19</c:v>
                </c:pt>
                <c:pt idx="158">
                  <c:v>19</c:v>
                </c:pt>
                <c:pt idx="159">
                  <c:v>14</c:v>
                </c:pt>
                <c:pt idx="160">
                  <c:v>2</c:v>
                </c:pt>
                <c:pt idx="161">
                  <c:v>16</c:v>
                </c:pt>
                <c:pt idx="162">
                  <c:v>18</c:v>
                </c:pt>
                <c:pt idx="163">
                  <c:v>3</c:v>
                </c:pt>
                <c:pt idx="164">
                  <c:v>9</c:v>
                </c:pt>
                <c:pt idx="165">
                  <c:v>2</c:v>
                </c:pt>
                <c:pt idx="166">
                  <c:v>12</c:v>
                </c:pt>
                <c:pt idx="167">
                  <c:v>18</c:v>
                </c:pt>
                <c:pt idx="168">
                  <c:v>15</c:v>
                </c:pt>
                <c:pt idx="169">
                  <c:v>15</c:v>
                </c:pt>
                <c:pt idx="170">
                  <c:v>18</c:v>
                </c:pt>
                <c:pt idx="171">
                  <c:v>14</c:v>
                </c:pt>
              </c:numCache>
            </c:numRef>
          </c:val>
          <c:smooth val="0"/>
          <c:extLst>
            <c:ext xmlns:c16="http://schemas.microsoft.com/office/drawing/2014/chart" uri="{C3380CC4-5D6E-409C-BE32-E72D297353CC}">
              <c16:uniqueId val="{0000000B-2B3C-4D63-8D62-91066F50F48C}"/>
            </c:ext>
          </c:extLst>
        </c:ser>
        <c:ser>
          <c:idx val="12"/>
          <c:order val="12"/>
          <c:tx>
            <c:strRef>
              <c:f>Sheet6!$Q$1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Sheet6!$Q$2:$Q$173</c:f>
              <c:numCache>
                <c:formatCode>General</c:formatCode>
                <c:ptCount val="172"/>
                <c:pt idx="0">
                  <c:v>3</c:v>
                </c:pt>
                <c:pt idx="1">
                  <c:v>2</c:v>
                </c:pt>
                <c:pt idx="2">
                  <c:v>12</c:v>
                </c:pt>
                <c:pt idx="3">
                  <c:v>1</c:v>
                </c:pt>
                <c:pt idx="4">
                  <c:v>15</c:v>
                </c:pt>
                <c:pt idx="5">
                  <c:v>7</c:v>
                </c:pt>
                <c:pt idx="6">
                  <c:v>11</c:v>
                </c:pt>
                <c:pt idx="7">
                  <c:v>3</c:v>
                </c:pt>
                <c:pt idx="8">
                  <c:v>12</c:v>
                </c:pt>
                <c:pt idx="9">
                  <c:v>2</c:v>
                </c:pt>
                <c:pt idx="10">
                  <c:v>18</c:v>
                </c:pt>
                <c:pt idx="11">
                  <c:v>17</c:v>
                </c:pt>
                <c:pt idx="12">
                  <c:v>6</c:v>
                </c:pt>
                <c:pt idx="13">
                  <c:v>3</c:v>
                </c:pt>
                <c:pt idx="14">
                  <c:v>4</c:v>
                </c:pt>
                <c:pt idx="15">
                  <c:v>7</c:v>
                </c:pt>
                <c:pt idx="16">
                  <c:v>4</c:v>
                </c:pt>
                <c:pt idx="17">
                  <c:v>1</c:v>
                </c:pt>
                <c:pt idx="18">
                  <c:v>19</c:v>
                </c:pt>
                <c:pt idx="19">
                  <c:v>13</c:v>
                </c:pt>
                <c:pt idx="20">
                  <c:v>17</c:v>
                </c:pt>
                <c:pt idx="21">
                  <c:v>9</c:v>
                </c:pt>
                <c:pt idx="22">
                  <c:v>15</c:v>
                </c:pt>
                <c:pt idx="23">
                  <c:v>5</c:v>
                </c:pt>
                <c:pt idx="24">
                  <c:v>17</c:v>
                </c:pt>
                <c:pt idx="25">
                  <c:v>2</c:v>
                </c:pt>
                <c:pt idx="26">
                  <c:v>18</c:v>
                </c:pt>
                <c:pt idx="27">
                  <c:v>16</c:v>
                </c:pt>
                <c:pt idx="28">
                  <c:v>18</c:v>
                </c:pt>
                <c:pt idx="29">
                  <c:v>15</c:v>
                </c:pt>
                <c:pt idx="30">
                  <c:v>18</c:v>
                </c:pt>
                <c:pt idx="31">
                  <c:v>13</c:v>
                </c:pt>
                <c:pt idx="32">
                  <c:v>17</c:v>
                </c:pt>
                <c:pt idx="33">
                  <c:v>9</c:v>
                </c:pt>
                <c:pt idx="34">
                  <c:v>4</c:v>
                </c:pt>
                <c:pt idx="35">
                  <c:v>19</c:v>
                </c:pt>
                <c:pt idx="36">
                  <c:v>6</c:v>
                </c:pt>
                <c:pt idx="37">
                  <c:v>13</c:v>
                </c:pt>
                <c:pt idx="38">
                  <c:v>19</c:v>
                </c:pt>
                <c:pt idx="39">
                  <c:v>18</c:v>
                </c:pt>
                <c:pt idx="40">
                  <c:v>11</c:v>
                </c:pt>
                <c:pt idx="41">
                  <c:v>18</c:v>
                </c:pt>
                <c:pt idx="42">
                  <c:v>19</c:v>
                </c:pt>
                <c:pt idx="43">
                  <c:v>4</c:v>
                </c:pt>
                <c:pt idx="44">
                  <c:v>1</c:v>
                </c:pt>
                <c:pt idx="45">
                  <c:v>10</c:v>
                </c:pt>
                <c:pt idx="46">
                  <c:v>9</c:v>
                </c:pt>
                <c:pt idx="47">
                  <c:v>4</c:v>
                </c:pt>
                <c:pt idx="48">
                  <c:v>17</c:v>
                </c:pt>
                <c:pt idx="49">
                  <c:v>17</c:v>
                </c:pt>
                <c:pt idx="50">
                  <c:v>18</c:v>
                </c:pt>
                <c:pt idx="51">
                  <c:v>14</c:v>
                </c:pt>
                <c:pt idx="52">
                  <c:v>6</c:v>
                </c:pt>
                <c:pt idx="53">
                  <c:v>17</c:v>
                </c:pt>
                <c:pt idx="54">
                  <c:v>3</c:v>
                </c:pt>
                <c:pt idx="55">
                  <c:v>6</c:v>
                </c:pt>
                <c:pt idx="56">
                  <c:v>18</c:v>
                </c:pt>
                <c:pt idx="57">
                  <c:v>13</c:v>
                </c:pt>
                <c:pt idx="58">
                  <c:v>15</c:v>
                </c:pt>
                <c:pt idx="59">
                  <c:v>19</c:v>
                </c:pt>
                <c:pt idx="60">
                  <c:v>2</c:v>
                </c:pt>
                <c:pt idx="61">
                  <c:v>5</c:v>
                </c:pt>
                <c:pt idx="62">
                  <c:v>8</c:v>
                </c:pt>
                <c:pt idx="63">
                  <c:v>18</c:v>
                </c:pt>
                <c:pt idx="64">
                  <c:v>18</c:v>
                </c:pt>
                <c:pt idx="65">
                  <c:v>19</c:v>
                </c:pt>
                <c:pt idx="66">
                  <c:v>16</c:v>
                </c:pt>
                <c:pt idx="67">
                  <c:v>12</c:v>
                </c:pt>
                <c:pt idx="68">
                  <c:v>1</c:v>
                </c:pt>
                <c:pt idx="69">
                  <c:v>18</c:v>
                </c:pt>
                <c:pt idx="70">
                  <c:v>19</c:v>
                </c:pt>
                <c:pt idx="71">
                  <c:v>17</c:v>
                </c:pt>
                <c:pt idx="72">
                  <c:v>16</c:v>
                </c:pt>
                <c:pt idx="73">
                  <c:v>12</c:v>
                </c:pt>
                <c:pt idx="74">
                  <c:v>8</c:v>
                </c:pt>
                <c:pt idx="75">
                  <c:v>17</c:v>
                </c:pt>
                <c:pt idx="76">
                  <c:v>5</c:v>
                </c:pt>
                <c:pt idx="77">
                  <c:v>15</c:v>
                </c:pt>
                <c:pt idx="78">
                  <c:v>17</c:v>
                </c:pt>
                <c:pt idx="79">
                  <c:v>7</c:v>
                </c:pt>
                <c:pt idx="80">
                  <c:v>19</c:v>
                </c:pt>
                <c:pt idx="81">
                  <c:v>13</c:v>
                </c:pt>
                <c:pt idx="82">
                  <c:v>11</c:v>
                </c:pt>
                <c:pt idx="83">
                  <c:v>18</c:v>
                </c:pt>
                <c:pt idx="84">
                  <c:v>12</c:v>
                </c:pt>
                <c:pt idx="85">
                  <c:v>19</c:v>
                </c:pt>
                <c:pt idx="86">
                  <c:v>17</c:v>
                </c:pt>
                <c:pt idx="87">
                  <c:v>11</c:v>
                </c:pt>
                <c:pt idx="88">
                  <c:v>15</c:v>
                </c:pt>
                <c:pt idx="89">
                  <c:v>19</c:v>
                </c:pt>
                <c:pt idx="90">
                  <c:v>19</c:v>
                </c:pt>
                <c:pt idx="91">
                  <c:v>15</c:v>
                </c:pt>
                <c:pt idx="92">
                  <c:v>8</c:v>
                </c:pt>
                <c:pt idx="93">
                  <c:v>19</c:v>
                </c:pt>
                <c:pt idx="94">
                  <c:v>18</c:v>
                </c:pt>
                <c:pt idx="95">
                  <c:v>14</c:v>
                </c:pt>
                <c:pt idx="96">
                  <c:v>10</c:v>
                </c:pt>
                <c:pt idx="97">
                  <c:v>15</c:v>
                </c:pt>
                <c:pt idx="98">
                  <c:v>9</c:v>
                </c:pt>
                <c:pt idx="99">
                  <c:v>17</c:v>
                </c:pt>
                <c:pt idx="100">
                  <c:v>18</c:v>
                </c:pt>
                <c:pt idx="101">
                  <c:v>12</c:v>
                </c:pt>
                <c:pt idx="102">
                  <c:v>5</c:v>
                </c:pt>
                <c:pt idx="103">
                  <c:v>15</c:v>
                </c:pt>
                <c:pt idx="104">
                  <c:v>10</c:v>
                </c:pt>
                <c:pt idx="105">
                  <c:v>4</c:v>
                </c:pt>
                <c:pt idx="106">
                  <c:v>19</c:v>
                </c:pt>
                <c:pt idx="107">
                  <c:v>11</c:v>
                </c:pt>
                <c:pt idx="108">
                  <c:v>14</c:v>
                </c:pt>
                <c:pt idx="109">
                  <c:v>5</c:v>
                </c:pt>
                <c:pt idx="110">
                  <c:v>3</c:v>
                </c:pt>
                <c:pt idx="111">
                  <c:v>7</c:v>
                </c:pt>
                <c:pt idx="112">
                  <c:v>16</c:v>
                </c:pt>
                <c:pt idx="113">
                  <c:v>19</c:v>
                </c:pt>
                <c:pt idx="114">
                  <c:v>18</c:v>
                </c:pt>
                <c:pt idx="115">
                  <c:v>13</c:v>
                </c:pt>
                <c:pt idx="116">
                  <c:v>18</c:v>
                </c:pt>
                <c:pt idx="117">
                  <c:v>11</c:v>
                </c:pt>
                <c:pt idx="118">
                  <c:v>5</c:v>
                </c:pt>
                <c:pt idx="119">
                  <c:v>18</c:v>
                </c:pt>
                <c:pt idx="120">
                  <c:v>6</c:v>
                </c:pt>
                <c:pt idx="121">
                  <c:v>16</c:v>
                </c:pt>
                <c:pt idx="122">
                  <c:v>11</c:v>
                </c:pt>
                <c:pt idx="123">
                  <c:v>7</c:v>
                </c:pt>
                <c:pt idx="124">
                  <c:v>17</c:v>
                </c:pt>
                <c:pt idx="125">
                  <c:v>19</c:v>
                </c:pt>
                <c:pt idx="126">
                  <c:v>19</c:v>
                </c:pt>
                <c:pt idx="127">
                  <c:v>16</c:v>
                </c:pt>
                <c:pt idx="128">
                  <c:v>15</c:v>
                </c:pt>
                <c:pt idx="129">
                  <c:v>8</c:v>
                </c:pt>
                <c:pt idx="130">
                  <c:v>13</c:v>
                </c:pt>
                <c:pt idx="131">
                  <c:v>10</c:v>
                </c:pt>
                <c:pt idx="132">
                  <c:v>7</c:v>
                </c:pt>
                <c:pt idx="133">
                  <c:v>17</c:v>
                </c:pt>
                <c:pt idx="134">
                  <c:v>5</c:v>
                </c:pt>
                <c:pt idx="135">
                  <c:v>6</c:v>
                </c:pt>
                <c:pt idx="136">
                  <c:v>12</c:v>
                </c:pt>
                <c:pt idx="137">
                  <c:v>7</c:v>
                </c:pt>
                <c:pt idx="138">
                  <c:v>6</c:v>
                </c:pt>
                <c:pt idx="139">
                  <c:v>16</c:v>
                </c:pt>
                <c:pt idx="140">
                  <c:v>7</c:v>
                </c:pt>
                <c:pt idx="141">
                  <c:v>18</c:v>
                </c:pt>
                <c:pt idx="142">
                  <c:v>19</c:v>
                </c:pt>
                <c:pt idx="143">
                  <c:v>17</c:v>
                </c:pt>
                <c:pt idx="144">
                  <c:v>5</c:v>
                </c:pt>
                <c:pt idx="145">
                  <c:v>12</c:v>
                </c:pt>
                <c:pt idx="146">
                  <c:v>19</c:v>
                </c:pt>
                <c:pt idx="147">
                  <c:v>18</c:v>
                </c:pt>
                <c:pt idx="148">
                  <c:v>3</c:v>
                </c:pt>
                <c:pt idx="149">
                  <c:v>9</c:v>
                </c:pt>
                <c:pt idx="150">
                  <c:v>18</c:v>
                </c:pt>
                <c:pt idx="151">
                  <c:v>1</c:v>
                </c:pt>
                <c:pt idx="152">
                  <c:v>13</c:v>
                </c:pt>
                <c:pt idx="153">
                  <c:v>19</c:v>
                </c:pt>
                <c:pt idx="154">
                  <c:v>19</c:v>
                </c:pt>
                <c:pt idx="155">
                  <c:v>19</c:v>
                </c:pt>
                <c:pt idx="156">
                  <c:v>16</c:v>
                </c:pt>
                <c:pt idx="157">
                  <c:v>14</c:v>
                </c:pt>
                <c:pt idx="158">
                  <c:v>2</c:v>
                </c:pt>
                <c:pt idx="159">
                  <c:v>18</c:v>
                </c:pt>
                <c:pt idx="160">
                  <c:v>13</c:v>
                </c:pt>
                <c:pt idx="161">
                  <c:v>18</c:v>
                </c:pt>
                <c:pt idx="162">
                  <c:v>19</c:v>
                </c:pt>
                <c:pt idx="163">
                  <c:v>18</c:v>
                </c:pt>
                <c:pt idx="164">
                  <c:v>19</c:v>
                </c:pt>
                <c:pt idx="165">
                  <c:v>6</c:v>
                </c:pt>
                <c:pt idx="166">
                  <c:v>4</c:v>
                </c:pt>
                <c:pt idx="167">
                  <c:v>14</c:v>
                </c:pt>
                <c:pt idx="168">
                  <c:v>6</c:v>
                </c:pt>
                <c:pt idx="169">
                  <c:v>3</c:v>
                </c:pt>
                <c:pt idx="170">
                  <c:v>9</c:v>
                </c:pt>
                <c:pt idx="171">
                  <c:v>16</c:v>
                </c:pt>
              </c:numCache>
            </c:numRef>
          </c:val>
          <c:smooth val="0"/>
          <c:extLst>
            <c:ext xmlns:c16="http://schemas.microsoft.com/office/drawing/2014/chart" uri="{C3380CC4-5D6E-409C-BE32-E72D297353CC}">
              <c16:uniqueId val="{0000000C-2B3C-4D63-8D62-91066F50F48C}"/>
            </c:ext>
          </c:extLst>
        </c:ser>
        <c:ser>
          <c:idx val="13"/>
          <c:order val="13"/>
          <c:tx>
            <c:strRef>
              <c:f>Sheet6!$R$1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Sheet6!$R$2:$R$173</c:f>
              <c:numCache>
                <c:formatCode>General</c:formatCode>
                <c:ptCount val="172"/>
                <c:pt idx="0">
                  <c:v>8</c:v>
                </c:pt>
                <c:pt idx="1">
                  <c:v>15</c:v>
                </c:pt>
                <c:pt idx="2">
                  <c:v>17</c:v>
                </c:pt>
                <c:pt idx="3">
                  <c:v>2</c:v>
                </c:pt>
                <c:pt idx="4">
                  <c:v>9</c:v>
                </c:pt>
                <c:pt idx="5">
                  <c:v>14</c:v>
                </c:pt>
                <c:pt idx="6">
                  <c:v>13</c:v>
                </c:pt>
                <c:pt idx="7">
                  <c:v>9</c:v>
                </c:pt>
                <c:pt idx="8">
                  <c:v>2</c:v>
                </c:pt>
                <c:pt idx="9">
                  <c:v>18</c:v>
                </c:pt>
                <c:pt idx="10">
                  <c:v>11</c:v>
                </c:pt>
                <c:pt idx="11">
                  <c:v>5</c:v>
                </c:pt>
                <c:pt idx="12">
                  <c:v>12</c:v>
                </c:pt>
                <c:pt idx="13">
                  <c:v>14</c:v>
                </c:pt>
                <c:pt idx="14">
                  <c:v>11</c:v>
                </c:pt>
                <c:pt idx="15">
                  <c:v>14</c:v>
                </c:pt>
                <c:pt idx="16">
                  <c:v>1</c:v>
                </c:pt>
                <c:pt idx="17">
                  <c:v>19</c:v>
                </c:pt>
                <c:pt idx="18">
                  <c:v>1</c:v>
                </c:pt>
                <c:pt idx="19">
                  <c:v>15</c:v>
                </c:pt>
                <c:pt idx="20">
                  <c:v>2</c:v>
                </c:pt>
                <c:pt idx="21">
                  <c:v>8</c:v>
                </c:pt>
                <c:pt idx="22">
                  <c:v>2</c:v>
                </c:pt>
                <c:pt idx="23">
                  <c:v>9</c:v>
                </c:pt>
                <c:pt idx="24">
                  <c:v>6</c:v>
                </c:pt>
                <c:pt idx="25">
                  <c:v>7</c:v>
                </c:pt>
                <c:pt idx="26">
                  <c:v>9</c:v>
                </c:pt>
                <c:pt idx="27">
                  <c:v>12</c:v>
                </c:pt>
                <c:pt idx="28">
                  <c:v>6</c:v>
                </c:pt>
                <c:pt idx="29">
                  <c:v>11</c:v>
                </c:pt>
                <c:pt idx="30">
                  <c:v>16</c:v>
                </c:pt>
                <c:pt idx="31">
                  <c:v>3</c:v>
                </c:pt>
                <c:pt idx="32">
                  <c:v>8</c:v>
                </c:pt>
                <c:pt idx="33">
                  <c:v>4</c:v>
                </c:pt>
                <c:pt idx="34">
                  <c:v>15</c:v>
                </c:pt>
                <c:pt idx="35">
                  <c:v>17</c:v>
                </c:pt>
                <c:pt idx="36">
                  <c:v>2</c:v>
                </c:pt>
                <c:pt idx="37">
                  <c:v>17</c:v>
                </c:pt>
                <c:pt idx="38">
                  <c:v>16</c:v>
                </c:pt>
                <c:pt idx="39">
                  <c:v>2</c:v>
                </c:pt>
                <c:pt idx="40">
                  <c:v>16</c:v>
                </c:pt>
                <c:pt idx="41">
                  <c:v>8</c:v>
                </c:pt>
                <c:pt idx="42">
                  <c:v>14</c:v>
                </c:pt>
                <c:pt idx="43">
                  <c:v>9</c:v>
                </c:pt>
                <c:pt idx="44">
                  <c:v>19</c:v>
                </c:pt>
                <c:pt idx="45">
                  <c:v>15</c:v>
                </c:pt>
                <c:pt idx="46">
                  <c:v>2</c:v>
                </c:pt>
                <c:pt idx="47">
                  <c:v>1</c:v>
                </c:pt>
                <c:pt idx="48">
                  <c:v>16</c:v>
                </c:pt>
                <c:pt idx="49">
                  <c:v>16</c:v>
                </c:pt>
                <c:pt idx="50">
                  <c:v>3</c:v>
                </c:pt>
                <c:pt idx="51">
                  <c:v>18</c:v>
                </c:pt>
                <c:pt idx="52">
                  <c:v>3</c:v>
                </c:pt>
                <c:pt idx="53">
                  <c:v>12</c:v>
                </c:pt>
                <c:pt idx="54">
                  <c:v>17</c:v>
                </c:pt>
                <c:pt idx="55">
                  <c:v>17</c:v>
                </c:pt>
                <c:pt idx="56">
                  <c:v>2</c:v>
                </c:pt>
                <c:pt idx="57">
                  <c:v>15</c:v>
                </c:pt>
                <c:pt idx="58">
                  <c:v>19</c:v>
                </c:pt>
                <c:pt idx="59">
                  <c:v>11</c:v>
                </c:pt>
                <c:pt idx="60">
                  <c:v>13</c:v>
                </c:pt>
                <c:pt idx="61">
                  <c:v>9</c:v>
                </c:pt>
                <c:pt idx="62">
                  <c:v>6</c:v>
                </c:pt>
                <c:pt idx="63">
                  <c:v>10</c:v>
                </c:pt>
                <c:pt idx="64">
                  <c:v>1</c:v>
                </c:pt>
                <c:pt idx="65">
                  <c:v>9</c:v>
                </c:pt>
                <c:pt idx="66">
                  <c:v>19</c:v>
                </c:pt>
                <c:pt idx="67">
                  <c:v>11</c:v>
                </c:pt>
                <c:pt idx="68">
                  <c:v>5</c:v>
                </c:pt>
                <c:pt idx="69">
                  <c:v>8</c:v>
                </c:pt>
                <c:pt idx="70">
                  <c:v>13</c:v>
                </c:pt>
                <c:pt idx="71">
                  <c:v>6</c:v>
                </c:pt>
                <c:pt idx="72">
                  <c:v>4</c:v>
                </c:pt>
                <c:pt idx="73">
                  <c:v>16</c:v>
                </c:pt>
                <c:pt idx="74">
                  <c:v>15</c:v>
                </c:pt>
                <c:pt idx="75">
                  <c:v>16</c:v>
                </c:pt>
                <c:pt idx="76">
                  <c:v>12</c:v>
                </c:pt>
                <c:pt idx="77">
                  <c:v>19</c:v>
                </c:pt>
                <c:pt idx="78">
                  <c:v>15</c:v>
                </c:pt>
                <c:pt idx="79">
                  <c:v>15</c:v>
                </c:pt>
                <c:pt idx="80">
                  <c:v>9</c:v>
                </c:pt>
                <c:pt idx="81">
                  <c:v>7</c:v>
                </c:pt>
                <c:pt idx="82">
                  <c:v>16</c:v>
                </c:pt>
                <c:pt idx="83">
                  <c:v>8</c:v>
                </c:pt>
                <c:pt idx="84">
                  <c:v>1</c:v>
                </c:pt>
                <c:pt idx="85">
                  <c:v>5</c:v>
                </c:pt>
                <c:pt idx="86">
                  <c:v>1</c:v>
                </c:pt>
                <c:pt idx="87">
                  <c:v>12</c:v>
                </c:pt>
                <c:pt idx="88">
                  <c:v>19</c:v>
                </c:pt>
                <c:pt idx="89">
                  <c:v>7</c:v>
                </c:pt>
                <c:pt idx="90">
                  <c:v>7</c:v>
                </c:pt>
                <c:pt idx="91">
                  <c:v>9</c:v>
                </c:pt>
                <c:pt idx="92">
                  <c:v>5</c:v>
                </c:pt>
                <c:pt idx="93">
                  <c:v>3</c:v>
                </c:pt>
                <c:pt idx="94">
                  <c:v>2</c:v>
                </c:pt>
                <c:pt idx="95">
                  <c:v>12</c:v>
                </c:pt>
                <c:pt idx="96">
                  <c:v>16</c:v>
                </c:pt>
                <c:pt idx="97">
                  <c:v>17</c:v>
                </c:pt>
                <c:pt idx="98">
                  <c:v>18</c:v>
                </c:pt>
                <c:pt idx="99">
                  <c:v>1</c:v>
                </c:pt>
                <c:pt idx="100">
                  <c:v>10</c:v>
                </c:pt>
                <c:pt idx="101">
                  <c:v>13</c:v>
                </c:pt>
                <c:pt idx="102">
                  <c:v>13</c:v>
                </c:pt>
                <c:pt idx="103">
                  <c:v>18</c:v>
                </c:pt>
                <c:pt idx="104">
                  <c:v>16</c:v>
                </c:pt>
                <c:pt idx="105">
                  <c:v>10</c:v>
                </c:pt>
                <c:pt idx="106">
                  <c:v>6</c:v>
                </c:pt>
                <c:pt idx="107">
                  <c:v>3</c:v>
                </c:pt>
                <c:pt idx="108">
                  <c:v>1</c:v>
                </c:pt>
                <c:pt idx="109">
                  <c:v>15</c:v>
                </c:pt>
                <c:pt idx="110">
                  <c:v>17</c:v>
                </c:pt>
                <c:pt idx="111">
                  <c:v>15</c:v>
                </c:pt>
                <c:pt idx="112">
                  <c:v>1</c:v>
                </c:pt>
                <c:pt idx="113">
                  <c:v>9</c:v>
                </c:pt>
                <c:pt idx="114">
                  <c:v>4</c:v>
                </c:pt>
                <c:pt idx="115">
                  <c:v>7</c:v>
                </c:pt>
                <c:pt idx="116">
                  <c:v>14</c:v>
                </c:pt>
                <c:pt idx="117">
                  <c:v>10</c:v>
                </c:pt>
                <c:pt idx="118">
                  <c:v>12</c:v>
                </c:pt>
                <c:pt idx="119">
                  <c:v>4</c:v>
                </c:pt>
                <c:pt idx="120">
                  <c:v>18</c:v>
                </c:pt>
                <c:pt idx="121">
                  <c:v>10</c:v>
                </c:pt>
                <c:pt idx="122">
                  <c:v>2</c:v>
                </c:pt>
                <c:pt idx="123">
                  <c:v>8</c:v>
                </c:pt>
                <c:pt idx="124">
                  <c:v>12</c:v>
                </c:pt>
                <c:pt idx="125">
                  <c:v>8</c:v>
                </c:pt>
                <c:pt idx="126">
                  <c:v>9</c:v>
                </c:pt>
                <c:pt idx="127">
                  <c:v>9</c:v>
                </c:pt>
                <c:pt idx="128">
                  <c:v>2</c:v>
                </c:pt>
                <c:pt idx="129">
                  <c:v>3</c:v>
                </c:pt>
                <c:pt idx="130">
                  <c:v>11</c:v>
                </c:pt>
                <c:pt idx="131">
                  <c:v>11</c:v>
                </c:pt>
                <c:pt idx="132">
                  <c:v>2</c:v>
                </c:pt>
                <c:pt idx="133">
                  <c:v>6</c:v>
                </c:pt>
                <c:pt idx="134">
                  <c:v>18</c:v>
                </c:pt>
                <c:pt idx="135">
                  <c:v>16</c:v>
                </c:pt>
                <c:pt idx="136">
                  <c:v>10</c:v>
                </c:pt>
                <c:pt idx="137">
                  <c:v>5</c:v>
                </c:pt>
                <c:pt idx="138">
                  <c:v>14</c:v>
                </c:pt>
                <c:pt idx="139">
                  <c:v>11</c:v>
                </c:pt>
                <c:pt idx="140">
                  <c:v>12</c:v>
                </c:pt>
                <c:pt idx="141">
                  <c:v>19</c:v>
                </c:pt>
                <c:pt idx="142">
                  <c:v>6</c:v>
                </c:pt>
                <c:pt idx="143">
                  <c:v>16</c:v>
                </c:pt>
                <c:pt idx="144">
                  <c:v>13</c:v>
                </c:pt>
                <c:pt idx="145">
                  <c:v>15</c:v>
                </c:pt>
                <c:pt idx="146">
                  <c:v>6</c:v>
                </c:pt>
                <c:pt idx="147">
                  <c:v>3</c:v>
                </c:pt>
                <c:pt idx="148">
                  <c:v>16</c:v>
                </c:pt>
                <c:pt idx="149">
                  <c:v>18</c:v>
                </c:pt>
                <c:pt idx="150">
                  <c:v>4</c:v>
                </c:pt>
                <c:pt idx="151">
                  <c:v>11</c:v>
                </c:pt>
                <c:pt idx="152">
                  <c:v>19</c:v>
                </c:pt>
                <c:pt idx="153">
                  <c:v>7</c:v>
                </c:pt>
                <c:pt idx="154">
                  <c:v>12</c:v>
                </c:pt>
                <c:pt idx="155">
                  <c:v>3</c:v>
                </c:pt>
                <c:pt idx="156">
                  <c:v>6</c:v>
                </c:pt>
                <c:pt idx="157">
                  <c:v>1</c:v>
                </c:pt>
                <c:pt idx="158">
                  <c:v>3</c:v>
                </c:pt>
                <c:pt idx="159">
                  <c:v>5</c:v>
                </c:pt>
                <c:pt idx="160">
                  <c:v>16</c:v>
                </c:pt>
                <c:pt idx="161">
                  <c:v>19</c:v>
                </c:pt>
                <c:pt idx="162">
                  <c:v>11</c:v>
                </c:pt>
                <c:pt idx="163">
                  <c:v>19</c:v>
                </c:pt>
                <c:pt idx="164">
                  <c:v>4</c:v>
                </c:pt>
                <c:pt idx="165">
                  <c:v>19</c:v>
                </c:pt>
                <c:pt idx="166">
                  <c:v>11</c:v>
                </c:pt>
                <c:pt idx="167">
                  <c:v>12</c:v>
                </c:pt>
                <c:pt idx="168">
                  <c:v>18</c:v>
                </c:pt>
                <c:pt idx="169">
                  <c:v>17</c:v>
                </c:pt>
                <c:pt idx="170">
                  <c:v>13</c:v>
                </c:pt>
                <c:pt idx="171">
                  <c:v>5</c:v>
                </c:pt>
              </c:numCache>
            </c:numRef>
          </c:val>
          <c:smooth val="0"/>
          <c:extLst>
            <c:ext xmlns:c16="http://schemas.microsoft.com/office/drawing/2014/chart" uri="{C3380CC4-5D6E-409C-BE32-E72D297353CC}">
              <c16:uniqueId val="{0000000D-2B3C-4D63-8D62-91066F50F48C}"/>
            </c:ext>
          </c:extLst>
        </c:ser>
        <c:ser>
          <c:idx val="14"/>
          <c:order val="14"/>
          <c:tx>
            <c:strRef>
              <c:f>Sheet6!$S$1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Sheet6!$S$2:$S$173</c:f>
              <c:numCache>
                <c:formatCode>General</c:formatCode>
                <c:ptCount val="172"/>
                <c:pt idx="0">
                  <c:v>11</c:v>
                </c:pt>
                <c:pt idx="1">
                  <c:v>16</c:v>
                </c:pt>
                <c:pt idx="2">
                  <c:v>10</c:v>
                </c:pt>
                <c:pt idx="3">
                  <c:v>3</c:v>
                </c:pt>
                <c:pt idx="4">
                  <c:v>7</c:v>
                </c:pt>
                <c:pt idx="5">
                  <c:v>12</c:v>
                </c:pt>
                <c:pt idx="6">
                  <c:v>7</c:v>
                </c:pt>
                <c:pt idx="7">
                  <c:v>1</c:v>
                </c:pt>
                <c:pt idx="8">
                  <c:v>15</c:v>
                </c:pt>
                <c:pt idx="9">
                  <c:v>7</c:v>
                </c:pt>
                <c:pt idx="10">
                  <c:v>3</c:v>
                </c:pt>
                <c:pt idx="11">
                  <c:v>15</c:v>
                </c:pt>
                <c:pt idx="12">
                  <c:v>3</c:v>
                </c:pt>
                <c:pt idx="13">
                  <c:v>8</c:v>
                </c:pt>
                <c:pt idx="14">
                  <c:v>9</c:v>
                </c:pt>
                <c:pt idx="15">
                  <c:v>2</c:v>
                </c:pt>
                <c:pt idx="16">
                  <c:v>8</c:v>
                </c:pt>
                <c:pt idx="17">
                  <c:v>7</c:v>
                </c:pt>
                <c:pt idx="18">
                  <c:v>11</c:v>
                </c:pt>
                <c:pt idx="19">
                  <c:v>10</c:v>
                </c:pt>
                <c:pt idx="20">
                  <c:v>6</c:v>
                </c:pt>
                <c:pt idx="21">
                  <c:v>7</c:v>
                </c:pt>
                <c:pt idx="22">
                  <c:v>8</c:v>
                </c:pt>
                <c:pt idx="23">
                  <c:v>10</c:v>
                </c:pt>
                <c:pt idx="24">
                  <c:v>8</c:v>
                </c:pt>
                <c:pt idx="25">
                  <c:v>17</c:v>
                </c:pt>
                <c:pt idx="26">
                  <c:v>1</c:v>
                </c:pt>
                <c:pt idx="27">
                  <c:v>9</c:v>
                </c:pt>
                <c:pt idx="28">
                  <c:v>1</c:v>
                </c:pt>
                <c:pt idx="29">
                  <c:v>16</c:v>
                </c:pt>
                <c:pt idx="30">
                  <c:v>3</c:v>
                </c:pt>
                <c:pt idx="31">
                  <c:v>12</c:v>
                </c:pt>
                <c:pt idx="32">
                  <c:v>9</c:v>
                </c:pt>
                <c:pt idx="33">
                  <c:v>19</c:v>
                </c:pt>
                <c:pt idx="34">
                  <c:v>13</c:v>
                </c:pt>
                <c:pt idx="35">
                  <c:v>16</c:v>
                </c:pt>
                <c:pt idx="36">
                  <c:v>17</c:v>
                </c:pt>
                <c:pt idx="37">
                  <c:v>3</c:v>
                </c:pt>
                <c:pt idx="38">
                  <c:v>1</c:v>
                </c:pt>
                <c:pt idx="39">
                  <c:v>9</c:v>
                </c:pt>
                <c:pt idx="40">
                  <c:v>18</c:v>
                </c:pt>
                <c:pt idx="41">
                  <c:v>7</c:v>
                </c:pt>
                <c:pt idx="42">
                  <c:v>18</c:v>
                </c:pt>
                <c:pt idx="43">
                  <c:v>8</c:v>
                </c:pt>
                <c:pt idx="44">
                  <c:v>7</c:v>
                </c:pt>
                <c:pt idx="45">
                  <c:v>1</c:v>
                </c:pt>
                <c:pt idx="46">
                  <c:v>16</c:v>
                </c:pt>
                <c:pt idx="47">
                  <c:v>11</c:v>
                </c:pt>
                <c:pt idx="48">
                  <c:v>4</c:v>
                </c:pt>
                <c:pt idx="49">
                  <c:v>12</c:v>
                </c:pt>
                <c:pt idx="50">
                  <c:v>7</c:v>
                </c:pt>
                <c:pt idx="51">
                  <c:v>10</c:v>
                </c:pt>
                <c:pt idx="52">
                  <c:v>19</c:v>
                </c:pt>
                <c:pt idx="53">
                  <c:v>10</c:v>
                </c:pt>
                <c:pt idx="54">
                  <c:v>19</c:v>
                </c:pt>
                <c:pt idx="55">
                  <c:v>7</c:v>
                </c:pt>
                <c:pt idx="56">
                  <c:v>14</c:v>
                </c:pt>
                <c:pt idx="57">
                  <c:v>18</c:v>
                </c:pt>
                <c:pt idx="58">
                  <c:v>7</c:v>
                </c:pt>
                <c:pt idx="59">
                  <c:v>5</c:v>
                </c:pt>
                <c:pt idx="60">
                  <c:v>12</c:v>
                </c:pt>
                <c:pt idx="61">
                  <c:v>6</c:v>
                </c:pt>
                <c:pt idx="62">
                  <c:v>16</c:v>
                </c:pt>
                <c:pt idx="63">
                  <c:v>15</c:v>
                </c:pt>
                <c:pt idx="64">
                  <c:v>14</c:v>
                </c:pt>
                <c:pt idx="65">
                  <c:v>12</c:v>
                </c:pt>
                <c:pt idx="66">
                  <c:v>5</c:v>
                </c:pt>
                <c:pt idx="67">
                  <c:v>13</c:v>
                </c:pt>
                <c:pt idx="68">
                  <c:v>9</c:v>
                </c:pt>
                <c:pt idx="69">
                  <c:v>16</c:v>
                </c:pt>
                <c:pt idx="70">
                  <c:v>18</c:v>
                </c:pt>
                <c:pt idx="71">
                  <c:v>9</c:v>
                </c:pt>
                <c:pt idx="72">
                  <c:v>15</c:v>
                </c:pt>
                <c:pt idx="73">
                  <c:v>13</c:v>
                </c:pt>
                <c:pt idx="74">
                  <c:v>18</c:v>
                </c:pt>
                <c:pt idx="75">
                  <c:v>9</c:v>
                </c:pt>
                <c:pt idx="76">
                  <c:v>19</c:v>
                </c:pt>
                <c:pt idx="77">
                  <c:v>10</c:v>
                </c:pt>
                <c:pt idx="78">
                  <c:v>14</c:v>
                </c:pt>
                <c:pt idx="79">
                  <c:v>8</c:v>
                </c:pt>
                <c:pt idx="80">
                  <c:v>13</c:v>
                </c:pt>
                <c:pt idx="81">
                  <c:v>15</c:v>
                </c:pt>
                <c:pt idx="82">
                  <c:v>7</c:v>
                </c:pt>
                <c:pt idx="83">
                  <c:v>2</c:v>
                </c:pt>
                <c:pt idx="84">
                  <c:v>9</c:v>
                </c:pt>
                <c:pt idx="85">
                  <c:v>18</c:v>
                </c:pt>
                <c:pt idx="86">
                  <c:v>13</c:v>
                </c:pt>
                <c:pt idx="87">
                  <c:v>6</c:v>
                </c:pt>
                <c:pt idx="88">
                  <c:v>7</c:v>
                </c:pt>
                <c:pt idx="89">
                  <c:v>12</c:v>
                </c:pt>
                <c:pt idx="90">
                  <c:v>9</c:v>
                </c:pt>
                <c:pt idx="91">
                  <c:v>4</c:v>
                </c:pt>
                <c:pt idx="92">
                  <c:v>1</c:v>
                </c:pt>
                <c:pt idx="93">
                  <c:v>8</c:v>
                </c:pt>
                <c:pt idx="94">
                  <c:v>8</c:v>
                </c:pt>
                <c:pt idx="95">
                  <c:v>9</c:v>
                </c:pt>
                <c:pt idx="96">
                  <c:v>19</c:v>
                </c:pt>
                <c:pt idx="97">
                  <c:v>7</c:v>
                </c:pt>
                <c:pt idx="98">
                  <c:v>3</c:v>
                </c:pt>
                <c:pt idx="99">
                  <c:v>16</c:v>
                </c:pt>
                <c:pt idx="100">
                  <c:v>6</c:v>
                </c:pt>
                <c:pt idx="101">
                  <c:v>16</c:v>
                </c:pt>
                <c:pt idx="102">
                  <c:v>16</c:v>
                </c:pt>
                <c:pt idx="103">
                  <c:v>6</c:v>
                </c:pt>
                <c:pt idx="104">
                  <c:v>6</c:v>
                </c:pt>
                <c:pt idx="105">
                  <c:v>3</c:v>
                </c:pt>
                <c:pt idx="106">
                  <c:v>12</c:v>
                </c:pt>
                <c:pt idx="107">
                  <c:v>18</c:v>
                </c:pt>
                <c:pt idx="108">
                  <c:v>16</c:v>
                </c:pt>
                <c:pt idx="109">
                  <c:v>1</c:v>
                </c:pt>
                <c:pt idx="110">
                  <c:v>5</c:v>
                </c:pt>
                <c:pt idx="111">
                  <c:v>12</c:v>
                </c:pt>
                <c:pt idx="112">
                  <c:v>17</c:v>
                </c:pt>
                <c:pt idx="113">
                  <c:v>18</c:v>
                </c:pt>
                <c:pt idx="114">
                  <c:v>2</c:v>
                </c:pt>
                <c:pt idx="115">
                  <c:v>10</c:v>
                </c:pt>
                <c:pt idx="116">
                  <c:v>11</c:v>
                </c:pt>
                <c:pt idx="117">
                  <c:v>1</c:v>
                </c:pt>
                <c:pt idx="118">
                  <c:v>18</c:v>
                </c:pt>
                <c:pt idx="119">
                  <c:v>1</c:v>
                </c:pt>
                <c:pt idx="120">
                  <c:v>5</c:v>
                </c:pt>
                <c:pt idx="121">
                  <c:v>1</c:v>
                </c:pt>
                <c:pt idx="122">
                  <c:v>3</c:v>
                </c:pt>
                <c:pt idx="123">
                  <c:v>10</c:v>
                </c:pt>
                <c:pt idx="124">
                  <c:v>10</c:v>
                </c:pt>
                <c:pt idx="125">
                  <c:v>14</c:v>
                </c:pt>
                <c:pt idx="126">
                  <c:v>2</c:v>
                </c:pt>
                <c:pt idx="127">
                  <c:v>1</c:v>
                </c:pt>
                <c:pt idx="128">
                  <c:v>11</c:v>
                </c:pt>
                <c:pt idx="129">
                  <c:v>5</c:v>
                </c:pt>
                <c:pt idx="130">
                  <c:v>2</c:v>
                </c:pt>
                <c:pt idx="131">
                  <c:v>3</c:v>
                </c:pt>
                <c:pt idx="132">
                  <c:v>12</c:v>
                </c:pt>
                <c:pt idx="133">
                  <c:v>15</c:v>
                </c:pt>
                <c:pt idx="134">
                  <c:v>4</c:v>
                </c:pt>
                <c:pt idx="135">
                  <c:v>4</c:v>
                </c:pt>
                <c:pt idx="136">
                  <c:v>17</c:v>
                </c:pt>
                <c:pt idx="137">
                  <c:v>6</c:v>
                </c:pt>
                <c:pt idx="138">
                  <c:v>8</c:v>
                </c:pt>
                <c:pt idx="139">
                  <c:v>1</c:v>
                </c:pt>
                <c:pt idx="140">
                  <c:v>19</c:v>
                </c:pt>
                <c:pt idx="141">
                  <c:v>1</c:v>
                </c:pt>
                <c:pt idx="142">
                  <c:v>17</c:v>
                </c:pt>
                <c:pt idx="143">
                  <c:v>3</c:v>
                </c:pt>
                <c:pt idx="144">
                  <c:v>17</c:v>
                </c:pt>
                <c:pt idx="145">
                  <c:v>17</c:v>
                </c:pt>
                <c:pt idx="146">
                  <c:v>9</c:v>
                </c:pt>
                <c:pt idx="147">
                  <c:v>10</c:v>
                </c:pt>
                <c:pt idx="148">
                  <c:v>12</c:v>
                </c:pt>
                <c:pt idx="149">
                  <c:v>14</c:v>
                </c:pt>
                <c:pt idx="150">
                  <c:v>7</c:v>
                </c:pt>
                <c:pt idx="151">
                  <c:v>15</c:v>
                </c:pt>
                <c:pt idx="152">
                  <c:v>15</c:v>
                </c:pt>
                <c:pt idx="153">
                  <c:v>9</c:v>
                </c:pt>
                <c:pt idx="154">
                  <c:v>13</c:v>
                </c:pt>
                <c:pt idx="155">
                  <c:v>7</c:v>
                </c:pt>
                <c:pt idx="156">
                  <c:v>9</c:v>
                </c:pt>
                <c:pt idx="157">
                  <c:v>8</c:v>
                </c:pt>
                <c:pt idx="158">
                  <c:v>5</c:v>
                </c:pt>
                <c:pt idx="159">
                  <c:v>4</c:v>
                </c:pt>
                <c:pt idx="160">
                  <c:v>19</c:v>
                </c:pt>
                <c:pt idx="161">
                  <c:v>10</c:v>
                </c:pt>
                <c:pt idx="162">
                  <c:v>3</c:v>
                </c:pt>
                <c:pt idx="163">
                  <c:v>8</c:v>
                </c:pt>
                <c:pt idx="164">
                  <c:v>15</c:v>
                </c:pt>
                <c:pt idx="165">
                  <c:v>11</c:v>
                </c:pt>
                <c:pt idx="166">
                  <c:v>19</c:v>
                </c:pt>
                <c:pt idx="167">
                  <c:v>16</c:v>
                </c:pt>
                <c:pt idx="168">
                  <c:v>13</c:v>
                </c:pt>
                <c:pt idx="169">
                  <c:v>13</c:v>
                </c:pt>
                <c:pt idx="170">
                  <c:v>11</c:v>
                </c:pt>
                <c:pt idx="171">
                  <c:v>1</c:v>
                </c:pt>
              </c:numCache>
            </c:numRef>
          </c:val>
          <c:smooth val="0"/>
          <c:extLst>
            <c:ext xmlns:c16="http://schemas.microsoft.com/office/drawing/2014/chart" uri="{C3380CC4-5D6E-409C-BE32-E72D297353CC}">
              <c16:uniqueId val="{0000000E-2B3C-4D63-8D62-91066F50F48C}"/>
            </c:ext>
          </c:extLst>
        </c:ser>
        <c:ser>
          <c:idx val="15"/>
          <c:order val="15"/>
          <c:tx>
            <c:strRef>
              <c:f>Sheet6!$T$1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Sheet6!$T$2:$T$173</c:f>
              <c:numCache>
                <c:formatCode>General</c:formatCode>
                <c:ptCount val="172"/>
                <c:pt idx="0">
                  <c:v>4</c:v>
                </c:pt>
                <c:pt idx="1">
                  <c:v>6</c:v>
                </c:pt>
                <c:pt idx="2">
                  <c:v>11</c:v>
                </c:pt>
                <c:pt idx="3">
                  <c:v>8</c:v>
                </c:pt>
                <c:pt idx="4">
                  <c:v>2</c:v>
                </c:pt>
                <c:pt idx="5">
                  <c:v>18</c:v>
                </c:pt>
                <c:pt idx="6">
                  <c:v>12</c:v>
                </c:pt>
                <c:pt idx="7">
                  <c:v>7</c:v>
                </c:pt>
                <c:pt idx="8">
                  <c:v>4</c:v>
                </c:pt>
                <c:pt idx="9">
                  <c:v>17</c:v>
                </c:pt>
                <c:pt idx="10">
                  <c:v>14</c:v>
                </c:pt>
                <c:pt idx="11">
                  <c:v>14</c:v>
                </c:pt>
                <c:pt idx="12">
                  <c:v>2</c:v>
                </c:pt>
                <c:pt idx="13">
                  <c:v>1</c:v>
                </c:pt>
                <c:pt idx="14">
                  <c:v>12</c:v>
                </c:pt>
                <c:pt idx="15">
                  <c:v>4</c:v>
                </c:pt>
                <c:pt idx="16">
                  <c:v>3</c:v>
                </c:pt>
                <c:pt idx="17">
                  <c:v>12</c:v>
                </c:pt>
                <c:pt idx="18">
                  <c:v>7</c:v>
                </c:pt>
                <c:pt idx="19">
                  <c:v>5</c:v>
                </c:pt>
                <c:pt idx="20">
                  <c:v>13</c:v>
                </c:pt>
                <c:pt idx="21">
                  <c:v>2</c:v>
                </c:pt>
                <c:pt idx="22">
                  <c:v>5</c:v>
                </c:pt>
                <c:pt idx="23">
                  <c:v>1</c:v>
                </c:pt>
                <c:pt idx="24">
                  <c:v>3</c:v>
                </c:pt>
                <c:pt idx="25">
                  <c:v>18</c:v>
                </c:pt>
                <c:pt idx="26">
                  <c:v>15</c:v>
                </c:pt>
                <c:pt idx="27">
                  <c:v>7</c:v>
                </c:pt>
                <c:pt idx="28">
                  <c:v>19</c:v>
                </c:pt>
                <c:pt idx="29">
                  <c:v>1</c:v>
                </c:pt>
                <c:pt idx="30">
                  <c:v>13</c:v>
                </c:pt>
                <c:pt idx="31">
                  <c:v>6</c:v>
                </c:pt>
                <c:pt idx="32">
                  <c:v>18</c:v>
                </c:pt>
                <c:pt idx="33">
                  <c:v>8</c:v>
                </c:pt>
                <c:pt idx="34">
                  <c:v>7</c:v>
                </c:pt>
                <c:pt idx="35">
                  <c:v>3</c:v>
                </c:pt>
                <c:pt idx="36">
                  <c:v>3</c:v>
                </c:pt>
                <c:pt idx="37">
                  <c:v>19</c:v>
                </c:pt>
                <c:pt idx="38">
                  <c:v>15</c:v>
                </c:pt>
                <c:pt idx="39">
                  <c:v>15</c:v>
                </c:pt>
                <c:pt idx="40">
                  <c:v>4</c:v>
                </c:pt>
                <c:pt idx="41">
                  <c:v>10</c:v>
                </c:pt>
                <c:pt idx="42">
                  <c:v>3</c:v>
                </c:pt>
                <c:pt idx="43">
                  <c:v>5</c:v>
                </c:pt>
                <c:pt idx="44">
                  <c:v>6</c:v>
                </c:pt>
                <c:pt idx="45">
                  <c:v>5</c:v>
                </c:pt>
                <c:pt idx="46">
                  <c:v>5</c:v>
                </c:pt>
                <c:pt idx="47">
                  <c:v>14</c:v>
                </c:pt>
                <c:pt idx="48">
                  <c:v>7</c:v>
                </c:pt>
                <c:pt idx="49">
                  <c:v>5</c:v>
                </c:pt>
                <c:pt idx="50">
                  <c:v>9</c:v>
                </c:pt>
                <c:pt idx="51">
                  <c:v>6</c:v>
                </c:pt>
                <c:pt idx="52">
                  <c:v>18</c:v>
                </c:pt>
                <c:pt idx="53">
                  <c:v>19</c:v>
                </c:pt>
                <c:pt idx="54">
                  <c:v>18</c:v>
                </c:pt>
                <c:pt idx="55">
                  <c:v>15</c:v>
                </c:pt>
                <c:pt idx="56">
                  <c:v>13</c:v>
                </c:pt>
                <c:pt idx="57">
                  <c:v>16</c:v>
                </c:pt>
                <c:pt idx="58">
                  <c:v>3</c:v>
                </c:pt>
                <c:pt idx="59">
                  <c:v>10</c:v>
                </c:pt>
                <c:pt idx="60">
                  <c:v>15</c:v>
                </c:pt>
                <c:pt idx="61">
                  <c:v>14</c:v>
                </c:pt>
                <c:pt idx="62">
                  <c:v>5</c:v>
                </c:pt>
                <c:pt idx="63">
                  <c:v>19</c:v>
                </c:pt>
                <c:pt idx="64">
                  <c:v>19</c:v>
                </c:pt>
                <c:pt idx="65">
                  <c:v>3</c:v>
                </c:pt>
                <c:pt idx="66">
                  <c:v>2</c:v>
                </c:pt>
                <c:pt idx="67">
                  <c:v>7</c:v>
                </c:pt>
                <c:pt idx="68">
                  <c:v>7</c:v>
                </c:pt>
                <c:pt idx="69">
                  <c:v>19</c:v>
                </c:pt>
                <c:pt idx="70">
                  <c:v>6</c:v>
                </c:pt>
                <c:pt idx="71">
                  <c:v>3</c:v>
                </c:pt>
                <c:pt idx="72">
                  <c:v>6</c:v>
                </c:pt>
                <c:pt idx="73">
                  <c:v>14</c:v>
                </c:pt>
                <c:pt idx="74">
                  <c:v>10</c:v>
                </c:pt>
                <c:pt idx="75">
                  <c:v>18</c:v>
                </c:pt>
                <c:pt idx="76">
                  <c:v>15</c:v>
                </c:pt>
                <c:pt idx="77">
                  <c:v>1</c:v>
                </c:pt>
                <c:pt idx="78">
                  <c:v>3</c:v>
                </c:pt>
                <c:pt idx="79">
                  <c:v>1</c:v>
                </c:pt>
                <c:pt idx="80">
                  <c:v>16</c:v>
                </c:pt>
                <c:pt idx="81">
                  <c:v>5</c:v>
                </c:pt>
                <c:pt idx="82">
                  <c:v>5</c:v>
                </c:pt>
                <c:pt idx="83">
                  <c:v>14</c:v>
                </c:pt>
                <c:pt idx="84">
                  <c:v>8</c:v>
                </c:pt>
                <c:pt idx="85">
                  <c:v>7</c:v>
                </c:pt>
                <c:pt idx="86">
                  <c:v>11</c:v>
                </c:pt>
                <c:pt idx="87">
                  <c:v>5</c:v>
                </c:pt>
                <c:pt idx="88">
                  <c:v>9</c:v>
                </c:pt>
                <c:pt idx="89">
                  <c:v>2</c:v>
                </c:pt>
                <c:pt idx="90">
                  <c:v>10</c:v>
                </c:pt>
                <c:pt idx="91">
                  <c:v>1</c:v>
                </c:pt>
                <c:pt idx="92">
                  <c:v>3</c:v>
                </c:pt>
                <c:pt idx="93">
                  <c:v>15</c:v>
                </c:pt>
                <c:pt idx="94">
                  <c:v>10</c:v>
                </c:pt>
                <c:pt idx="95">
                  <c:v>2</c:v>
                </c:pt>
                <c:pt idx="96">
                  <c:v>14</c:v>
                </c:pt>
                <c:pt idx="97">
                  <c:v>16</c:v>
                </c:pt>
                <c:pt idx="98">
                  <c:v>8</c:v>
                </c:pt>
                <c:pt idx="99">
                  <c:v>13</c:v>
                </c:pt>
                <c:pt idx="100">
                  <c:v>16</c:v>
                </c:pt>
                <c:pt idx="101">
                  <c:v>11</c:v>
                </c:pt>
                <c:pt idx="102">
                  <c:v>8</c:v>
                </c:pt>
                <c:pt idx="103">
                  <c:v>12</c:v>
                </c:pt>
                <c:pt idx="104">
                  <c:v>7</c:v>
                </c:pt>
                <c:pt idx="105">
                  <c:v>11</c:v>
                </c:pt>
                <c:pt idx="106">
                  <c:v>5</c:v>
                </c:pt>
                <c:pt idx="107">
                  <c:v>6</c:v>
                </c:pt>
                <c:pt idx="108">
                  <c:v>2</c:v>
                </c:pt>
                <c:pt idx="109">
                  <c:v>12</c:v>
                </c:pt>
                <c:pt idx="110">
                  <c:v>16</c:v>
                </c:pt>
                <c:pt idx="111">
                  <c:v>14</c:v>
                </c:pt>
                <c:pt idx="112">
                  <c:v>5</c:v>
                </c:pt>
                <c:pt idx="113">
                  <c:v>5</c:v>
                </c:pt>
                <c:pt idx="114">
                  <c:v>15</c:v>
                </c:pt>
                <c:pt idx="115">
                  <c:v>8</c:v>
                </c:pt>
                <c:pt idx="116">
                  <c:v>12</c:v>
                </c:pt>
                <c:pt idx="117">
                  <c:v>13</c:v>
                </c:pt>
                <c:pt idx="118">
                  <c:v>1</c:v>
                </c:pt>
                <c:pt idx="119">
                  <c:v>14</c:v>
                </c:pt>
                <c:pt idx="120">
                  <c:v>13</c:v>
                </c:pt>
                <c:pt idx="121">
                  <c:v>3</c:v>
                </c:pt>
                <c:pt idx="122">
                  <c:v>15</c:v>
                </c:pt>
                <c:pt idx="123">
                  <c:v>13</c:v>
                </c:pt>
                <c:pt idx="124">
                  <c:v>18</c:v>
                </c:pt>
                <c:pt idx="125">
                  <c:v>6</c:v>
                </c:pt>
                <c:pt idx="126">
                  <c:v>18</c:v>
                </c:pt>
                <c:pt idx="127">
                  <c:v>6</c:v>
                </c:pt>
                <c:pt idx="128">
                  <c:v>1</c:v>
                </c:pt>
                <c:pt idx="129">
                  <c:v>16</c:v>
                </c:pt>
                <c:pt idx="130">
                  <c:v>8</c:v>
                </c:pt>
                <c:pt idx="131">
                  <c:v>6</c:v>
                </c:pt>
                <c:pt idx="132">
                  <c:v>6</c:v>
                </c:pt>
                <c:pt idx="133">
                  <c:v>10</c:v>
                </c:pt>
                <c:pt idx="134">
                  <c:v>16</c:v>
                </c:pt>
                <c:pt idx="135">
                  <c:v>5</c:v>
                </c:pt>
                <c:pt idx="136">
                  <c:v>13</c:v>
                </c:pt>
                <c:pt idx="137">
                  <c:v>11</c:v>
                </c:pt>
                <c:pt idx="138">
                  <c:v>12</c:v>
                </c:pt>
                <c:pt idx="139">
                  <c:v>15</c:v>
                </c:pt>
                <c:pt idx="140">
                  <c:v>2</c:v>
                </c:pt>
                <c:pt idx="141">
                  <c:v>12</c:v>
                </c:pt>
                <c:pt idx="142">
                  <c:v>5</c:v>
                </c:pt>
                <c:pt idx="143">
                  <c:v>1</c:v>
                </c:pt>
                <c:pt idx="144">
                  <c:v>16</c:v>
                </c:pt>
                <c:pt idx="145">
                  <c:v>1</c:v>
                </c:pt>
                <c:pt idx="146">
                  <c:v>10</c:v>
                </c:pt>
                <c:pt idx="147">
                  <c:v>5</c:v>
                </c:pt>
                <c:pt idx="148">
                  <c:v>14</c:v>
                </c:pt>
                <c:pt idx="149">
                  <c:v>19</c:v>
                </c:pt>
                <c:pt idx="150">
                  <c:v>5</c:v>
                </c:pt>
                <c:pt idx="151">
                  <c:v>8</c:v>
                </c:pt>
                <c:pt idx="152">
                  <c:v>16</c:v>
                </c:pt>
                <c:pt idx="153">
                  <c:v>17</c:v>
                </c:pt>
                <c:pt idx="154">
                  <c:v>7</c:v>
                </c:pt>
                <c:pt idx="155">
                  <c:v>15</c:v>
                </c:pt>
                <c:pt idx="156">
                  <c:v>15</c:v>
                </c:pt>
                <c:pt idx="157">
                  <c:v>15</c:v>
                </c:pt>
                <c:pt idx="158">
                  <c:v>15</c:v>
                </c:pt>
                <c:pt idx="159">
                  <c:v>16</c:v>
                </c:pt>
                <c:pt idx="160">
                  <c:v>18</c:v>
                </c:pt>
                <c:pt idx="161">
                  <c:v>14</c:v>
                </c:pt>
                <c:pt idx="162">
                  <c:v>1</c:v>
                </c:pt>
                <c:pt idx="163">
                  <c:v>6</c:v>
                </c:pt>
                <c:pt idx="164">
                  <c:v>8</c:v>
                </c:pt>
                <c:pt idx="165">
                  <c:v>9</c:v>
                </c:pt>
                <c:pt idx="166">
                  <c:v>16</c:v>
                </c:pt>
                <c:pt idx="167">
                  <c:v>10</c:v>
                </c:pt>
                <c:pt idx="168">
                  <c:v>14</c:v>
                </c:pt>
                <c:pt idx="169">
                  <c:v>10</c:v>
                </c:pt>
                <c:pt idx="170">
                  <c:v>2</c:v>
                </c:pt>
                <c:pt idx="171">
                  <c:v>9</c:v>
                </c:pt>
              </c:numCache>
            </c:numRef>
          </c:val>
          <c:smooth val="0"/>
          <c:extLst>
            <c:ext xmlns:c16="http://schemas.microsoft.com/office/drawing/2014/chart" uri="{C3380CC4-5D6E-409C-BE32-E72D297353CC}">
              <c16:uniqueId val="{0000000F-2B3C-4D63-8D62-91066F50F48C}"/>
            </c:ext>
          </c:extLst>
        </c:ser>
        <c:ser>
          <c:idx val="16"/>
          <c:order val="16"/>
          <c:tx>
            <c:strRef>
              <c:f>Sheet6!$U$1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Sheet6!$U$2:$U$173</c:f>
              <c:numCache>
                <c:formatCode>General</c:formatCode>
                <c:ptCount val="172"/>
                <c:pt idx="0">
                  <c:v>5</c:v>
                </c:pt>
                <c:pt idx="1">
                  <c:v>9</c:v>
                </c:pt>
                <c:pt idx="2">
                  <c:v>2</c:v>
                </c:pt>
                <c:pt idx="3">
                  <c:v>17</c:v>
                </c:pt>
                <c:pt idx="4">
                  <c:v>12</c:v>
                </c:pt>
                <c:pt idx="5">
                  <c:v>11</c:v>
                </c:pt>
                <c:pt idx="6">
                  <c:v>4</c:v>
                </c:pt>
                <c:pt idx="7">
                  <c:v>13</c:v>
                </c:pt>
                <c:pt idx="8">
                  <c:v>1</c:v>
                </c:pt>
                <c:pt idx="9">
                  <c:v>11</c:v>
                </c:pt>
                <c:pt idx="10">
                  <c:v>16</c:v>
                </c:pt>
                <c:pt idx="11">
                  <c:v>7</c:v>
                </c:pt>
                <c:pt idx="12">
                  <c:v>5</c:v>
                </c:pt>
                <c:pt idx="13">
                  <c:v>6</c:v>
                </c:pt>
                <c:pt idx="14">
                  <c:v>10</c:v>
                </c:pt>
                <c:pt idx="15">
                  <c:v>13</c:v>
                </c:pt>
                <c:pt idx="16">
                  <c:v>2</c:v>
                </c:pt>
                <c:pt idx="17">
                  <c:v>16</c:v>
                </c:pt>
                <c:pt idx="18">
                  <c:v>6</c:v>
                </c:pt>
                <c:pt idx="19">
                  <c:v>7</c:v>
                </c:pt>
                <c:pt idx="20">
                  <c:v>11</c:v>
                </c:pt>
                <c:pt idx="21">
                  <c:v>6</c:v>
                </c:pt>
                <c:pt idx="22">
                  <c:v>12</c:v>
                </c:pt>
                <c:pt idx="23">
                  <c:v>11</c:v>
                </c:pt>
                <c:pt idx="24">
                  <c:v>4</c:v>
                </c:pt>
                <c:pt idx="25">
                  <c:v>11</c:v>
                </c:pt>
                <c:pt idx="26">
                  <c:v>19</c:v>
                </c:pt>
                <c:pt idx="27">
                  <c:v>19</c:v>
                </c:pt>
                <c:pt idx="28">
                  <c:v>7</c:v>
                </c:pt>
                <c:pt idx="29">
                  <c:v>5</c:v>
                </c:pt>
                <c:pt idx="30">
                  <c:v>19</c:v>
                </c:pt>
                <c:pt idx="31">
                  <c:v>18</c:v>
                </c:pt>
                <c:pt idx="32">
                  <c:v>7</c:v>
                </c:pt>
                <c:pt idx="33">
                  <c:v>1</c:v>
                </c:pt>
                <c:pt idx="34">
                  <c:v>5</c:v>
                </c:pt>
                <c:pt idx="35">
                  <c:v>11</c:v>
                </c:pt>
                <c:pt idx="36">
                  <c:v>9</c:v>
                </c:pt>
                <c:pt idx="37">
                  <c:v>15</c:v>
                </c:pt>
                <c:pt idx="38">
                  <c:v>17</c:v>
                </c:pt>
                <c:pt idx="39">
                  <c:v>1</c:v>
                </c:pt>
                <c:pt idx="40">
                  <c:v>3</c:v>
                </c:pt>
                <c:pt idx="41">
                  <c:v>2</c:v>
                </c:pt>
                <c:pt idx="42">
                  <c:v>11</c:v>
                </c:pt>
                <c:pt idx="43">
                  <c:v>7</c:v>
                </c:pt>
                <c:pt idx="44">
                  <c:v>15</c:v>
                </c:pt>
                <c:pt idx="45">
                  <c:v>7</c:v>
                </c:pt>
                <c:pt idx="46">
                  <c:v>7</c:v>
                </c:pt>
                <c:pt idx="47">
                  <c:v>6</c:v>
                </c:pt>
                <c:pt idx="48">
                  <c:v>13</c:v>
                </c:pt>
                <c:pt idx="49">
                  <c:v>9</c:v>
                </c:pt>
                <c:pt idx="50">
                  <c:v>5</c:v>
                </c:pt>
                <c:pt idx="51">
                  <c:v>9</c:v>
                </c:pt>
                <c:pt idx="52">
                  <c:v>9</c:v>
                </c:pt>
                <c:pt idx="53">
                  <c:v>2</c:v>
                </c:pt>
                <c:pt idx="54">
                  <c:v>5</c:v>
                </c:pt>
                <c:pt idx="55">
                  <c:v>12</c:v>
                </c:pt>
                <c:pt idx="56">
                  <c:v>9</c:v>
                </c:pt>
                <c:pt idx="57">
                  <c:v>17</c:v>
                </c:pt>
                <c:pt idx="58">
                  <c:v>16</c:v>
                </c:pt>
                <c:pt idx="59">
                  <c:v>13</c:v>
                </c:pt>
                <c:pt idx="60">
                  <c:v>1</c:v>
                </c:pt>
                <c:pt idx="61">
                  <c:v>11</c:v>
                </c:pt>
                <c:pt idx="62">
                  <c:v>1</c:v>
                </c:pt>
                <c:pt idx="63">
                  <c:v>9</c:v>
                </c:pt>
                <c:pt idx="64">
                  <c:v>9</c:v>
                </c:pt>
                <c:pt idx="65">
                  <c:v>18</c:v>
                </c:pt>
                <c:pt idx="66">
                  <c:v>17</c:v>
                </c:pt>
                <c:pt idx="67">
                  <c:v>8</c:v>
                </c:pt>
                <c:pt idx="68">
                  <c:v>18</c:v>
                </c:pt>
                <c:pt idx="69">
                  <c:v>7</c:v>
                </c:pt>
                <c:pt idx="70">
                  <c:v>14</c:v>
                </c:pt>
                <c:pt idx="71">
                  <c:v>1</c:v>
                </c:pt>
                <c:pt idx="72">
                  <c:v>17</c:v>
                </c:pt>
                <c:pt idx="73">
                  <c:v>4</c:v>
                </c:pt>
                <c:pt idx="74">
                  <c:v>9</c:v>
                </c:pt>
                <c:pt idx="75">
                  <c:v>1</c:v>
                </c:pt>
                <c:pt idx="76">
                  <c:v>13</c:v>
                </c:pt>
                <c:pt idx="77">
                  <c:v>12</c:v>
                </c:pt>
                <c:pt idx="78">
                  <c:v>4</c:v>
                </c:pt>
                <c:pt idx="79">
                  <c:v>11</c:v>
                </c:pt>
                <c:pt idx="80">
                  <c:v>7</c:v>
                </c:pt>
                <c:pt idx="81">
                  <c:v>4</c:v>
                </c:pt>
                <c:pt idx="82">
                  <c:v>2</c:v>
                </c:pt>
                <c:pt idx="83">
                  <c:v>5</c:v>
                </c:pt>
                <c:pt idx="84">
                  <c:v>6</c:v>
                </c:pt>
                <c:pt idx="85">
                  <c:v>13</c:v>
                </c:pt>
                <c:pt idx="86">
                  <c:v>7</c:v>
                </c:pt>
                <c:pt idx="87">
                  <c:v>13</c:v>
                </c:pt>
                <c:pt idx="88">
                  <c:v>16</c:v>
                </c:pt>
                <c:pt idx="89">
                  <c:v>5</c:v>
                </c:pt>
                <c:pt idx="90">
                  <c:v>13</c:v>
                </c:pt>
                <c:pt idx="91">
                  <c:v>5</c:v>
                </c:pt>
                <c:pt idx="92">
                  <c:v>17</c:v>
                </c:pt>
                <c:pt idx="93">
                  <c:v>11</c:v>
                </c:pt>
                <c:pt idx="94">
                  <c:v>5</c:v>
                </c:pt>
                <c:pt idx="95">
                  <c:v>7</c:v>
                </c:pt>
                <c:pt idx="96">
                  <c:v>8</c:v>
                </c:pt>
                <c:pt idx="97">
                  <c:v>19</c:v>
                </c:pt>
                <c:pt idx="98">
                  <c:v>14</c:v>
                </c:pt>
                <c:pt idx="99">
                  <c:v>15</c:v>
                </c:pt>
                <c:pt idx="100">
                  <c:v>11</c:v>
                </c:pt>
                <c:pt idx="101">
                  <c:v>4</c:v>
                </c:pt>
                <c:pt idx="102">
                  <c:v>19</c:v>
                </c:pt>
                <c:pt idx="103">
                  <c:v>9</c:v>
                </c:pt>
                <c:pt idx="104">
                  <c:v>18</c:v>
                </c:pt>
                <c:pt idx="105">
                  <c:v>6</c:v>
                </c:pt>
                <c:pt idx="106">
                  <c:v>15</c:v>
                </c:pt>
                <c:pt idx="107">
                  <c:v>13</c:v>
                </c:pt>
                <c:pt idx="108">
                  <c:v>15</c:v>
                </c:pt>
                <c:pt idx="109">
                  <c:v>19</c:v>
                </c:pt>
                <c:pt idx="110">
                  <c:v>6</c:v>
                </c:pt>
                <c:pt idx="111">
                  <c:v>5</c:v>
                </c:pt>
                <c:pt idx="112">
                  <c:v>15</c:v>
                </c:pt>
                <c:pt idx="113">
                  <c:v>1</c:v>
                </c:pt>
                <c:pt idx="114">
                  <c:v>6</c:v>
                </c:pt>
                <c:pt idx="115">
                  <c:v>16</c:v>
                </c:pt>
                <c:pt idx="116">
                  <c:v>19</c:v>
                </c:pt>
                <c:pt idx="117">
                  <c:v>4</c:v>
                </c:pt>
                <c:pt idx="118">
                  <c:v>6</c:v>
                </c:pt>
                <c:pt idx="119">
                  <c:v>7</c:v>
                </c:pt>
                <c:pt idx="120">
                  <c:v>7</c:v>
                </c:pt>
                <c:pt idx="121">
                  <c:v>19</c:v>
                </c:pt>
                <c:pt idx="122">
                  <c:v>5</c:v>
                </c:pt>
                <c:pt idx="123">
                  <c:v>18</c:v>
                </c:pt>
                <c:pt idx="124">
                  <c:v>5</c:v>
                </c:pt>
                <c:pt idx="125">
                  <c:v>7</c:v>
                </c:pt>
                <c:pt idx="126">
                  <c:v>17</c:v>
                </c:pt>
                <c:pt idx="127">
                  <c:v>12</c:v>
                </c:pt>
                <c:pt idx="128">
                  <c:v>8</c:v>
                </c:pt>
                <c:pt idx="129">
                  <c:v>7</c:v>
                </c:pt>
                <c:pt idx="130">
                  <c:v>10</c:v>
                </c:pt>
                <c:pt idx="131">
                  <c:v>8</c:v>
                </c:pt>
                <c:pt idx="132">
                  <c:v>5</c:v>
                </c:pt>
                <c:pt idx="133">
                  <c:v>3</c:v>
                </c:pt>
                <c:pt idx="134">
                  <c:v>7</c:v>
                </c:pt>
                <c:pt idx="135">
                  <c:v>7</c:v>
                </c:pt>
                <c:pt idx="136">
                  <c:v>19</c:v>
                </c:pt>
                <c:pt idx="137">
                  <c:v>12</c:v>
                </c:pt>
                <c:pt idx="138">
                  <c:v>7</c:v>
                </c:pt>
                <c:pt idx="139">
                  <c:v>13</c:v>
                </c:pt>
                <c:pt idx="140">
                  <c:v>8</c:v>
                </c:pt>
                <c:pt idx="141">
                  <c:v>6</c:v>
                </c:pt>
                <c:pt idx="142">
                  <c:v>11</c:v>
                </c:pt>
                <c:pt idx="143">
                  <c:v>13</c:v>
                </c:pt>
                <c:pt idx="144">
                  <c:v>18</c:v>
                </c:pt>
                <c:pt idx="145">
                  <c:v>3</c:v>
                </c:pt>
                <c:pt idx="146">
                  <c:v>17</c:v>
                </c:pt>
                <c:pt idx="147">
                  <c:v>9</c:v>
                </c:pt>
                <c:pt idx="148">
                  <c:v>1</c:v>
                </c:pt>
                <c:pt idx="149">
                  <c:v>7</c:v>
                </c:pt>
                <c:pt idx="150">
                  <c:v>17</c:v>
                </c:pt>
                <c:pt idx="151">
                  <c:v>12</c:v>
                </c:pt>
                <c:pt idx="152">
                  <c:v>4</c:v>
                </c:pt>
                <c:pt idx="153">
                  <c:v>13</c:v>
                </c:pt>
                <c:pt idx="154">
                  <c:v>15</c:v>
                </c:pt>
                <c:pt idx="155">
                  <c:v>18</c:v>
                </c:pt>
                <c:pt idx="156">
                  <c:v>5</c:v>
                </c:pt>
                <c:pt idx="157">
                  <c:v>17</c:v>
                </c:pt>
                <c:pt idx="158">
                  <c:v>11</c:v>
                </c:pt>
                <c:pt idx="159">
                  <c:v>8</c:v>
                </c:pt>
                <c:pt idx="160">
                  <c:v>17</c:v>
                </c:pt>
                <c:pt idx="161">
                  <c:v>17</c:v>
                </c:pt>
                <c:pt idx="162">
                  <c:v>15</c:v>
                </c:pt>
                <c:pt idx="163">
                  <c:v>4</c:v>
                </c:pt>
                <c:pt idx="164">
                  <c:v>6</c:v>
                </c:pt>
                <c:pt idx="165">
                  <c:v>13</c:v>
                </c:pt>
                <c:pt idx="166">
                  <c:v>14</c:v>
                </c:pt>
                <c:pt idx="167">
                  <c:v>4</c:v>
                </c:pt>
                <c:pt idx="168">
                  <c:v>9</c:v>
                </c:pt>
                <c:pt idx="169">
                  <c:v>2</c:v>
                </c:pt>
                <c:pt idx="170">
                  <c:v>10</c:v>
                </c:pt>
                <c:pt idx="171">
                  <c:v>15</c:v>
                </c:pt>
              </c:numCache>
            </c:numRef>
          </c:val>
          <c:smooth val="0"/>
          <c:extLst>
            <c:ext xmlns:c16="http://schemas.microsoft.com/office/drawing/2014/chart" uri="{C3380CC4-5D6E-409C-BE32-E72D297353CC}">
              <c16:uniqueId val="{00000010-2B3C-4D63-8D62-91066F50F48C}"/>
            </c:ext>
          </c:extLst>
        </c:ser>
        <c:ser>
          <c:idx val="17"/>
          <c:order val="17"/>
          <c:tx>
            <c:strRef>
              <c:f>Sheet6!$V$1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Sheet6!$V$2:$V$173</c:f>
              <c:numCache>
                <c:formatCode>General</c:formatCode>
                <c:ptCount val="172"/>
                <c:pt idx="0">
                  <c:v>12</c:v>
                </c:pt>
                <c:pt idx="1">
                  <c:v>4</c:v>
                </c:pt>
                <c:pt idx="2">
                  <c:v>18</c:v>
                </c:pt>
                <c:pt idx="3">
                  <c:v>15</c:v>
                </c:pt>
                <c:pt idx="4">
                  <c:v>14</c:v>
                </c:pt>
                <c:pt idx="5">
                  <c:v>10</c:v>
                </c:pt>
                <c:pt idx="6">
                  <c:v>2</c:v>
                </c:pt>
                <c:pt idx="7">
                  <c:v>5</c:v>
                </c:pt>
                <c:pt idx="8">
                  <c:v>3</c:v>
                </c:pt>
                <c:pt idx="9">
                  <c:v>15</c:v>
                </c:pt>
                <c:pt idx="10">
                  <c:v>9</c:v>
                </c:pt>
                <c:pt idx="11">
                  <c:v>13</c:v>
                </c:pt>
                <c:pt idx="12">
                  <c:v>1</c:v>
                </c:pt>
                <c:pt idx="13">
                  <c:v>13</c:v>
                </c:pt>
                <c:pt idx="14">
                  <c:v>14</c:v>
                </c:pt>
                <c:pt idx="15">
                  <c:v>11</c:v>
                </c:pt>
                <c:pt idx="16">
                  <c:v>11</c:v>
                </c:pt>
                <c:pt idx="17">
                  <c:v>15</c:v>
                </c:pt>
                <c:pt idx="18">
                  <c:v>5</c:v>
                </c:pt>
                <c:pt idx="19">
                  <c:v>1</c:v>
                </c:pt>
                <c:pt idx="20">
                  <c:v>15</c:v>
                </c:pt>
                <c:pt idx="21">
                  <c:v>12</c:v>
                </c:pt>
                <c:pt idx="22">
                  <c:v>14</c:v>
                </c:pt>
                <c:pt idx="23">
                  <c:v>8</c:v>
                </c:pt>
                <c:pt idx="24">
                  <c:v>11</c:v>
                </c:pt>
                <c:pt idx="25">
                  <c:v>15</c:v>
                </c:pt>
                <c:pt idx="26">
                  <c:v>2</c:v>
                </c:pt>
                <c:pt idx="27">
                  <c:v>5</c:v>
                </c:pt>
                <c:pt idx="28">
                  <c:v>12</c:v>
                </c:pt>
                <c:pt idx="29">
                  <c:v>10</c:v>
                </c:pt>
                <c:pt idx="30">
                  <c:v>4</c:v>
                </c:pt>
                <c:pt idx="31">
                  <c:v>8</c:v>
                </c:pt>
                <c:pt idx="32">
                  <c:v>13</c:v>
                </c:pt>
                <c:pt idx="33">
                  <c:v>17</c:v>
                </c:pt>
                <c:pt idx="34">
                  <c:v>12</c:v>
                </c:pt>
                <c:pt idx="35">
                  <c:v>7</c:v>
                </c:pt>
                <c:pt idx="36">
                  <c:v>12</c:v>
                </c:pt>
                <c:pt idx="37">
                  <c:v>7</c:v>
                </c:pt>
                <c:pt idx="38">
                  <c:v>11</c:v>
                </c:pt>
                <c:pt idx="39">
                  <c:v>6</c:v>
                </c:pt>
                <c:pt idx="40">
                  <c:v>6</c:v>
                </c:pt>
                <c:pt idx="41">
                  <c:v>14</c:v>
                </c:pt>
                <c:pt idx="42">
                  <c:v>15</c:v>
                </c:pt>
                <c:pt idx="43">
                  <c:v>1</c:v>
                </c:pt>
                <c:pt idx="44">
                  <c:v>2</c:v>
                </c:pt>
                <c:pt idx="45">
                  <c:v>6</c:v>
                </c:pt>
                <c:pt idx="46">
                  <c:v>6</c:v>
                </c:pt>
                <c:pt idx="47">
                  <c:v>2</c:v>
                </c:pt>
                <c:pt idx="48">
                  <c:v>11</c:v>
                </c:pt>
                <c:pt idx="49">
                  <c:v>8</c:v>
                </c:pt>
                <c:pt idx="50">
                  <c:v>11</c:v>
                </c:pt>
                <c:pt idx="51">
                  <c:v>3</c:v>
                </c:pt>
                <c:pt idx="52">
                  <c:v>16</c:v>
                </c:pt>
                <c:pt idx="53">
                  <c:v>7</c:v>
                </c:pt>
                <c:pt idx="54">
                  <c:v>8</c:v>
                </c:pt>
                <c:pt idx="55">
                  <c:v>11</c:v>
                </c:pt>
                <c:pt idx="56">
                  <c:v>19</c:v>
                </c:pt>
                <c:pt idx="57">
                  <c:v>11</c:v>
                </c:pt>
                <c:pt idx="58">
                  <c:v>11</c:v>
                </c:pt>
                <c:pt idx="59">
                  <c:v>16</c:v>
                </c:pt>
                <c:pt idx="60">
                  <c:v>16</c:v>
                </c:pt>
                <c:pt idx="61">
                  <c:v>2</c:v>
                </c:pt>
                <c:pt idx="62">
                  <c:v>4</c:v>
                </c:pt>
                <c:pt idx="63">
                  <c:v>7</c:v>
                </c:pt>
                <c:pt idx="64">
                  <c:v>6</c:v>
                </c:pt>
                <c:pt idx="65">
                  <c:v>10</c:v>
                </c:pt>
                <c:pt idx="66">
                  <c:v>11</c:v>
                </c:pt>
                <c:pt idx="67">
                  <c:v>2</c:v>
                </c:pt>
                <c:pt idx="68">
                  <c:v>8</c:v>
                </c:pt>
                <c:pt idx="69">
                  <c:v>14</c:v>
                </c:pt>
                <c:pt idx="70">
                  <c:v>8</c:v>
                </c:pt>
                <c:pt idx="71">
                  <c:v>13</c:v>
                </c:pt>
                <c:pt idx="72">
                  <c:v>7</c:v>
                </c:pt>
                <c:pt idx="73">
                  <c:v>2</c:v>
                </c:pt>
                <c:pt idx="74">
                  <c:v>4</c:v>
                </c:pt>
                <c:pt idx="75">
                  <c:v>14</c:v>
                </c:pt>
                <c:pt idx="76">
                  <c:v>3</c:v>
                </c:pt>
                <c:pt idx="77">
                  <c:v>5</c:v>
                </c:pt>
                <c:pt idx="78">
                  <c:v>8</c:v>
                </c:pt>
                <c:pt idx="79">
                  <c:v>2</c:v>
                </c:pt>
                <c:pt idx="80">
                  <c:v>11</c:v>
                </c:pt>
                <c:pt idx="81">
                  <c:v>9</c:v>
                </c:pt>
                <c:pt idx="82">
                  <c:v>8</c:v>
                </c:pt>
                <c:pt idx="83">
                  <c:v>16</c:v>
                </c:pt>
                <c:pt idx="84">
                  <c:v>4</c:v>
                </c:pt>
                <c:pt idx="85">
                  <c:v>2</c:v>
                </c:pt>
                <c:pt idx="86">
                  <c:v>19</c:v>
                </c:pt>
                <c:pt idx="87">
                  <c:v>15</c:v>
                </c:pt>
                <c:pt idx="88">
                  <c:v>14</c:v>
                </c:pt>
                <c:pt idx="89">
                  <c:v>3</c:v>
                </c:pt>
                <c:pt idx="90">
                  <c:v>14</c:v>
                </c:pt>
                <c:pt idx="91">
                  <c:v>14</c:v>
                </c:pt>
                <c:pt idx="92">
                  <c:v>11</c:v>
                </c:pt>
                <c:pt idx="93">
                  <c:v>6</c:v>
                </c:pt>
                <c:pt idx="94">
                  <c:v>1</c:v>
                </c:pt>
                <c:pt idx="95">
                  <c:v>1</c:v>
                </c:pt>
                <c:pt idx="96">
                  <c:v>15</c:v>
                </c:pt>
                <c:pt idx="97">
                  <c:v>1</c:v>
                </c:pt>
                <c:pt idx="98">
                  <c:v>4</c:v>
                </c:pt>
                <c:pt idx="99">
                  <c:v>18</c:v>
                </c:pt>
                <c:pt idx="100">
                  <c:v>8</c:v>
                </c:pt>
                <c:pt idx="101">
                  <c:v>7</c:v>
                </c:pt>
                <c:pt idx="102">
                  <c:v>4</c:v>
                </c:pt>
                <c:pt idx="103">
                  <c:v>4</c:v>
                </c:pt>
                <c:pt idx="104">
                  <c:v>14</c:v>
                </c:pt>
                <c:pt idx="105">
                  <c:v>7</c:v>
                </c:pt>
                <c:pt idx="106">
                  <c:v>9</c:v>
                </c:pt>
                <c:pt idx="107">
                  <c:v>2</c:v>
                </c:pt>
                <c:pt idx="108">
                  <c:v>6</c:v>
                </c:pt>
                <c:pt idx="109">
                  <c:v>6</c:v>
                </c:pt>
                <c:pt idx="110">
                  <c:v>18</c:v>
                </c:pt>
                <c:pt idx="111">
                  <c:v>3</c:v>
                </c:pt>
                <c:pt idx="112">
                  <c:v>9</c:v>
                </c:pt>
                <c:pt idx="113">
                  <c:v>6</c:v>
                </c:pt>
                <c:pt idx="114">
                  <c:v>1</c:v>
                </c:pt>
                <c:pt idx="115">
                  <c:v>4</c:v>
                </c:pt>
                <c:pt idx="116">
                  <c:v>15</c:v>
                </c:pt>
                <c:pt idx="117">
                  <c:v>18</c:v>
                </c:pt>
                <c:pt idx="118">
                  <c:v>11</c:v>
                </c:pt>
                <c:pt idx="119">
                  <c:v>2</c:v>
                </c:pt>
                <c:pt idx="120">
                  <c:v>15</c:v>
                </c:pt>
                <c:pt idx="121">
                  <c:v>18</c:v>
                </c:pt>
                <c:pt idx="122">
                  <c:v>18</c:v>
                </c:pt>
                <c:pt idx="123">
                  <c:v>11</c:v>
                </c:pt>
                <c:pt idx="124">
                  <c:v>14</c:v>
                </c:pt>
                <c:pt idx="125">
                  <c:v>17</c:v>
                </c:pt>
                <c:pt idx="126">
                  <c:v>16</c:v>
                </c:pt>
                <c:pt idx="127">
                  <c:v>3</c:v>
                </c:pt>
                <c:pt idx="128">
                  <c:v>7</c:v>
                </c:pt>
                <c:pt idx="129">
                  <c:v>13</c:v>
                </c:pt>
                <c:pt idx="130">
                  <c:v>3</c:v>
                </c:pt>
                <c:pt idx="131">
                  <c:v>2</c:v>
                </c:pt>
                <c:pt idx="132">
                  <c:v>4</c:v>
                </c:pt>
                <c:pt idx="133">
                  <c:v>12</c:v>
                </c:pt>
                <c:pt idx="134">
                  <c:v>11</c:v>
                </c:pt>
                <c:pt idx="135">
                  <c:v>8</c:v>
                </c:pt>
                <c:pt idx="136">
                  <c:v>15</c:v>
                </c:pt>
                <c:pt idx="137">
                  <c:v>10</c:v>
                </c:pt>
                <c:pt idx="138">
                  <c:v>15</c:v>
                </c:pt>
                <c:pt idx="139">
                  <c:v>12</c:v>
                </c:pt>
                <c:pt idx="140">
                  <c:v>17</c:v>
                </c:pt>
                <c:pt idx="141">
                  <c:v>3</c:v>
                </c:pt>
                <c:pt idx="142">
                  <c:v>15</c:v>
                </c:pt>
                <c:pt idx="143">
                  <c:v>18</c:v>
                </c:pt>
                <c:pt idx="144">
                  <c:v>7</c:v>
                </c:pt>
                <c:pt idx="145">
                  <c:v>14</c:v>
                </c:pt>
                <c:pt idx="146">
                  <c:v>7</c:v>
                </c:pt>
                <c:pt idx="147">
                  <c:v>1</c:v>
                </c:pt>
                <c:pt idx="148">
                  <c:v>17</c:v>
                </c:pt>
                <c:pt idx="149">
                  <c:v>3</c:v>
                </c:pt>
                <c:pt idx="150">
                  <c:v>9</c:v>
                </c:pt>
                <c:pt idx="151">
                  <c:v>14</c:v>
                </c:pt>
                <c:pt idx="152">
                  <c:v>3</c:v>
                </c:pt>
                <c:pt idx="153">
                  <c:v>3</c:v>
                </c:pt>
                <c:pt idx="154">
                  <c:v>4</c:v>
                </c:pt>
                <c:pt idx="155">
                  <c:v>1</c:v>
                </c:pt>
                <c:pt idx="156">
                  <c:v>10</c:v>
                </c:pt>
                <c:pt idx="157">
                  <c:v>5</c:v>
                </c:pt>
                <c:pt idx="158">
                  <c:v>12</c:v>
                </c:pt>
                <c:pt idx="159">
                  <c:v>1</c:v>
                </c:pt>
                <c:pt idx="160">
                  <c:v>11</c:v>
                </c:pt>
                <c:pt idx="161">
                  <c:v>6</c:v>
                </c:pt>
                <c:pt idx="162">
                  <c:v>10</c:v>
                </c:pt>
                <c:pt idx="163">
                  <c:v>12</c:v>
                </c:pt>
                <c:pt idx="164">
                  <c:v>13</c:v>
                </c:pt>
                <c:pt idx="165">
                  <c:v>12</c:v>
                </c:pt>
                <c:pt idx="166">
                  <c:v>8</c:v>
                </c:pt>
                <c:pt idx="167">
                  <c:v>3</c:v>
                </c:pt>
                <c:pt idx="168">
                  <c:v>11</c:v>
                </c:pt>
                <c:pt idx="169">
                  <c:v>12</c:v>
                </c:pt>
                <c:pt idx="170">
                  <c:v>8</c:v>
                </c:pt>
                <c:pt idx="171">
                  <c:v>4</c:v>
                </c:pt>
              </c:numCache>
            </c:numRef>
          </c:val>
          <c:smooth val="0"/>
          <c:extLst>
            <c:ext xmlns:c16="http://schemas.microsoft.com/office/drawing/2014/chart" uri="{C3380CC4-5D6E-409C-BE32-E72D297353CC}">
              <c16:uniqueId val="{00000011-2B3C-4D63-8D62-91066F50F48C}"/>
            </c:ext>
          </c:extLst>
        </c:ser>
        <c:ser>
          <c:idx val="18"/>
          <c:order val="18"/>
          <c:tx>
            <c:strRef>
              <c:f>Sheet6!$W$1</c:f>
              <c:strCache>
                <c:ptCount val="1"/>
                <c:pt idx="0">
                  <c:v>Rank of F_lambda19</c:v>
                </c:pt>
              </c:strCache>
            </c:strRef>
          </c:tx>
          <c:spPr>
            <a:ln w="19050" cap="rnd">
              <a:solidFill>
                <a:schemeClr val="accent1">
                  <a:lumMod val="8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Sheet6!$W$2:$W$173</c:f>
              <c:numCache>
                <c:formatCode>General</c:formatCode>
                <c:ptCount val="172"/>
                <c:pt idx="0">
                  <c:v>10</c:v>
                </c:pt>
                <c:pt idx="1">
                  <c:v>8</c:v>
                </c:pt>
                <c:pt idx="2">
                  <c:v>19</c:v>
                </c:pt>
                <c:pt idx="3">
                  <c:v>4</c:v>
                </c:pt>
                <c:pt idx="4">
                  <c:v>3</c:v>
                </c:pt>
                <c:pt idx="5">
                  <c:v>6</c:v>
                </c:pt>
                <c:pt idx="6">
                  <c:v>16</c:v>
                </c:pt>
                <c:pt idx="7">
                  <c:v>18</c:v>
                </c:pt>
                <c:pt idx="8">
                  <c:v>16</c:v>
                </c:pt>
                <c:pt idx="9">
                  <c:v>16</c:v>
                </c:pt>
                <c:pt idx="10">
                  <c:v>17</c:v>
                </c:pt>
                <c:pt idx="11">
                  <c:v>18</c:v>
                </c:pt>
                <c:pt idx="12">
                  <c:v>13</c:v>
                </c:pt>
                <c:pt idx="13">
                  <c:v>2</c:v>
                </c:pt>
                <c:pt idx="14">
                  <c:v>15</c:v>
                </c:pt>
                <c:pt idx="15">
                  <c:v>19</c:v>
                </c:pt>
                <c:pt idx="16">
                  <c:v>15</c:v>
                </c:pt>
                <c:pt idx="17">
                  <c:v>6</c:v>
                </c:pt>
                <c:pt idx="18">
                  <c:v>2</c:v>
                </c:pt>
                <c:pt idx="19">
                  <c:v>12</c:v>
                </c:pt>
                <c:pt idx="20">
                  <c:v>12</c:v>
                </c:pt>
                <c:pt idx="21">
                  <c:v>14</c:v>
                </c:pt>
                <c:pt idx="22">
                  <c:v>11</c:v>
                </c:pt>
                <c:pt idx="23">
                  <c:v>7</c:v>
                </c:pt>
                <c:pt idx="24">
                  <c:v>7</c:v>
                </c:pt>
                <c:pt idx="25">
                  <c:v>4</c:v>
                </c:pt>
                <c:pt idx="26">
                  <c:v>13</c:v>
                </c:pt>
                <c:pt idx="27">
                  <c:v>3</c:v>
                </c:pt>
                <c:pt idx="28">
                  <c:v>2</c:v>
                </c:pt>
                <c:pt idx="29">
                  <c:v>18</c:v>
                </c:pt>
                <c:pt idx="30">
                  <c:v>7</c:v>
                </c:pt>
                <c:pt idx="31">
                  <c:v>5</c:v>
                </c:pt>
                <c:pt idx="32">
                  <c:v>19</c:v>
                </c:pt>
                <c:pt idx="33">
                  <c:v>14</c:v>
                </c:pt>
                <c:pt idx="34">
                  <c:v>17</c:v>
                </c:pt>
                <c:pt idx="35">
                  <c:v>13</c:v>
                </c:pt>
                <c:pt idx="36">
                  <c:v>15</c:v>
                </c:pt>
                <c:pt idx="37">
                  <c:v>5</c:v>
                </c:pt>
                <c:pt idx="38">
                  <c:v>7</c:v>
                </c:pt>
                <c:pt idx="39">
                  <c:v>3</c:v>
                </c:pt>
                <c:pt idx="40">
                  <c:v>5</c:v>
                </c:pt>
                <c:pt idx="41">
                  <c:v>3</c:v>
                </c:pt>
                <c:pt idx="42">
                  <c:v>10</c:v>
                </c:pt>
                <c:pt idx="43">
                  <c:v>17</c:v>
                </c:pt>
                <c:pt idx="44">
                  <c:v>18</c:v>
                </c:pt>
                <c:pt idx="45">
                  <c:v>16</c:v>
                </c:pt>
                <c:pt idx="46">
                  <c:v>14</c:v>
                </c:pt>
                <c:pt idx="47">
                  <c:v>8</c:v>
                </c:pt>
                <c:pt idx="48">
                  <c:v>1</c:v>
                </c:pt>
                <c:pt idx="49">
                  <c:v>3</c:v>
                </c:pt>
                <c:pt idx="50">
                  <c:v>2</c:v>
                </c:pt>
                <c:pt idx="51">
                  <c:v>11</c:v>
                </c:pt>
                <c:pt idx="52">
                  <c:v>12</c:v>
                </c:pt>
                <c:pt idx="53">
                  <c:v>13</c:v>
                </c:pt>
                <c:pt idx="54">
                  <c:v>4</c:v>
                </c:pt>
                <c:pt idx="55">
                  <c:v>8</c:v>
                </c:pt>
                <c:pt idx="56">
                  <c:v>6</c:v>
                </c:pt>
                <c:pt idx="57">
                  <c:v>10</c:v>
                </c:pt>
                <c:pt idx="58">
                  <c:v>9</c:v>
                </c:pt>
                <c:pt idx="59">
                  <c:v>17</c:v>
                </c:pt>
                <c:pt idx="60">
                  <c:v>7</c:v>
                </c:pt>
                <c:pt idx="61">
                  <c:v>16</c:v>
                </c:pt>
                <c:pt idx="62">
                  <c:v>9</c:v>
                </c:pt>
                <c:pt idx="63">
                  <c:v>13</c:v>
                </c:pt>
                <c:pt idx="64">
                  <c:v>3</c:v>
                </c:pt>
                <c:pt idx="65">
                  <c:v>17</c:v>
                </c:pt>
                <c:pt idx="66">
                  <c:v>9</c:v>
                </c:pt>
                <c:pt idx="67">
                  <c:v>17</c:v>
                </c:pt>
                <c:pt idx="68">
                  <c:v>12</c:v>
                </c:pt>
                <c:pt idx="69">
                  <c:v>5</c:v>
                </c:pt>
                <c:pt idx="70">
                  <c:v>2</c:v>
                </c:pt>
                <c:pt idx="71">
                  <c:v>7</c:v>
                </c:pt>
                <c:pt idx="72">
                  <c:v>14</c:v>
                </c:pt>
                <c:pt idx="73">
                  <c:v>5</c:v>
                </c:pt>
                <c:pt idx="74">
                  <c:v>16</c:v>
                </c:pt>
                <c:pt idx="75">
                  <c:v>15</c:v>
                </c:pt>
                <c:pt idx="76">
                  <c:v>8</c:v>
                </c:pt>
                <c:pt idx="77">
                  <c:v>14</c:v>
                </c:pt>
                <c:pt idx="78">
                  <c:v>16</c:v>
                </c:pt>
                <c:pt idx="79">
                  <c:v>4</c:v>
                </c:pt>
                <c:pt idx="80">
                  <c:v>12</c:v>
                </c:pt>
                <c:pt idx="81">
                  <c:v>3</c:v>
                </c:pt>
                <c:pt idx="82">
                  <c:v>6</c:v>
                </c:pt>
                <c:pt idx="83">
                  <c:v>10</c:v>
                </c:pt>
                <c:pt idx="84">
                  <c:v>16</c:v>
                </c:pt>
                <c:pt idx="85">
                  <c:v>14</c:v>
                </c:pt>
                <c:pt idx="86">
                  <c:v>2</c:v>
                </c:pt>
                <c:pt idx="87">
                  <c:v>18</c:v>
                </c:pt>
                <c:pt idx="88">
                  <c:v>3</c:v>
                </c:pt>
                <c:pt idx="89">
                  <c:v>8</c:v>
                </c:pt>
                <c:pt idx="90">
                  <c:v>6</c:v>
                </c:pt>
                <c:pt idx="91">
                  <c:v>13</c:v>
                </c:pt>
                <c:pt idx="92">
                  <c:v>18</c:v>
                </c:pt>
                <c:pt idx="93">
                  <c:v>7</c:v>
                </c:pt>
                <c:pt idx="94">
                  <c:v>4</c:v>
                </c:pt>
                <c:pt idx="95">
                  <c:v>4</c:v>
                </c:pt>
                <c:pt idx="96">
                  <c:v>13</c:v>
                </c:pt>
                <c:pt idx="97">
                  <c:v>9</c:v>
                </c:pt>
                <c:pt idx="98">
                  <c:v>16</c:v>
                </c:pt>
                <c:pt idx="99">
                  <c:v>5</c:v>
                </c:pt>
                <c:pt idx="100">
                  <c:v>15</c:v>
                </c:pt>
                <c:pt idx="101">
                  <c:v>14</c:v>
                </c:pt>
                <c:pt idx="102">
                  <c:v>18</c:v>
                </c:pt>
                <c:pt idx="103">
                  <c:v>7</c:v>
                </c:pt>
                <c:pt idx="104">
                  <c:v>17</c:v>
                </c:pt>
                <c:pt idx="105">
                  <c:v>19</c:v>
                </c:pt>
                <c:pt idx="106">
                  <c:v>18</c:v>
                </c:pt>
                <c:pt idx="107">
                  <c:v>17</c:v>
                </c:pt>
                <c:pt idx="108">
                  <c:v>12</c:v>
                </c:pt>
                <c:pt idx="109">
                  <c:v>2</c:v>
                </c:pt>
                <c:pt idx="110">
                  <c:v>4</c:v>
                </c:pt>
                <c:pt idx="111">
                  <c:v>6</c:v>
                </c:pt>
                <c:pt idx="112">
                  <c:v>13</c:v>
                </c:pt>
                <c:pt idx="113">
                  <c:v>16</c:v>
                </c:pt>
                <c:pt idx="114">
                  <c:v>17</c:v>
                </c:pt>
                <c:pt idx="115">
                  <c:v>9</c:v>
                </c:pt>
                <c:pt idx="116">
                  <c:v>6</c:v>
                </c:pt>
                <c:pt idx="117">
                  <c:v>9</c:v>
                </c:pt>
                <c:pt idx="118">
                  <c:v>13</c:v>
                </c:pt>
                <c:pt idx="119">
                  <c:v>16</c:v>
                </c:pt>
                <c:pt idx="120">
                  <c:v>3</c:v>
                </c:pt>
                <c:pt idx="121">
                  <c:v>14</c:v>
                </c:pt>
                <c:pt idx="122">
                  <c:v>17</c:v>
                </c:pt>
                <c:pt idx="123">
                  <c:v>2</c:v>
                </c:pt>
                <c:pt idx="124">
                  <c:v>8</c:v>
                </c:pt>
                <c:pt idx="125">
                  <c:v>13</c:v>
                </c:pt>
                <c:pt idx="126">
                  <c:v>6</c:v>
                </c:pt>
                <c:pt idx="127">
                  <c:v>5</c:v>
                </c:pt>
                <c:pt idx="128">
                  <c:v>12</c:v>
                </c:pt>
                <c:pt idx="129">
                  <c:v>15</c:v>
                </c:pt>
                <c:pt idx="130">
                  <c:v>7</c:v>
                </c:pt>
                <c:pt idx="131">
                  <c:v>4</c:v>
                </c:pt>
                <c:pt idx="132">
                  <c:v>3</c:v>
                </c:pt>
                <c:pt idx="133">
                  <c:v>5</c:v>
                </c:pt>
                <c:pt idx="134">
                  <c:v>9</c:v>
                </c:pt>
                <c:pt idx="135">
                  <c:v>18</c:v>
                </c:pt>
                <c:pt idx="136">
                  <c:v>18</c:v>
                </c:pt>
                <c:pt idx="137">
                  <c:v>1</c:v>
                </c:pt>
                <c:pt idx="138">
                  <c:v>4</c:v>
                </c:pt>
                <c:pt idx="139">
                  <c:v>5</c:v>
                </c:pt>
                <c:pt idx="140">
                  <c:v>13</c:v>
                </c:pt>
                <c:pt idx="141">
                  <c:v>10</c:v>
                </c:pt>
                <c:pt idx="142">
                  <c:v>8</c:v>
                </c:pt>
                <c:pt idx="143">
                  <c:v>8</c:v>
                </c:pt>
                <c:pt idx="144">
                  <c:v>2</c:v>
                </c:pt>
                <c:pt idx="145">
                  <c:v>11</c:v>
                </c:pt>
                <c:pt idx="146">
                  <c:v>5</c:v>
                </c:pt>
                <c:pt idx="147">
                  <c:v>13</c:v>
                </c:pt>
                <c:pt idx="148">
                  <c:v>9</c:v>
                </c:pt>
                <c:pt idx="149">
                  <c:v>1</c:v>
                </c:pt>
                <c:pt idx="150">
                  <c:v>15</c:v>
                </c:pt>
                <c:pt idx="151">
                  <c:v>2</c:v>
                </c:pt>
                <c:pt idx="152">
                  <c:v>8</c:v>
                </c:pt>
                <c:pt idx="153">
                  <c:v>4</c:v>
                </c:pt>
                <c:pt idx="154">
                  <c:v>16</c:v>
                </c:pt>
                <c:pt idx="155">
                  <c:v>17</c:v>
                </c:pt>
                <c:pt idx="156">
                  <c:v>18</c:v>
                </c:pt>
                <c:pt idx="157">
                  <c:v>10</c:v>
                </c:pt>
                <c:pt idx="158">
                  <c:v>13</c:v>
                </c:pt>
                <c:pt idx="159">
                  <c:v>17</c:v>
                </c:pt>
                <c:pt idx="160">
                  <c:v>8</c:v>
                </c:pt>
                <c:pt idx="161">
                  <c:v>12</c:v>
                </c:pt>
                <c:pt idx="162">
                  <c:v>4</c:v>
                </c:pt>
                <c:pt idx="163">
                  <c:v>7</c:v>
                </c:pt>
                <c:pt idx="164">
                  <c:v>12</c:v>
                </c:pt>
                <c:pt idx="165">
                  <c:v>8</c:v>
                </c:pt>
                <c:pt idx="166">
                  <c:v>17</c:v>
                </c:pt>
                <c:pt idx="167">
                  <c:v>17</c:v>
                </c:pt>
                <c:pt idx="168">
                  <c:v>16</c:v>
                </c:pt>
                <c:pt idx="169">
                  <c:v>4</c:v>
                </c:pt>
                <c:pt idx="170">
                  <c:v>1</c:v>
                </c:pt>
                <c:pt idx="171">
                  <c:v>6</c:v>
                </c:pt>
              </c:numCache>
            </c:numRef>
          </c:val>
          <c:smooth val="0"/>
          <c:extLst>
            <c:ext xmlns:c16="http://schemas.microsoft.com/office/drawing/2014/chart" uri="{C3380CC4-5D6E-409C-BE32-E72D297353CC}">
              <c16:uniqueId val="{00000012-2B3C-4D63-8D62-91066F50F48C}"/>
            </c:ext>
          </c:extLst>
        </c:ser>
        <c:ser>
          <c:idx val="19"/>
          <c:order val="19"/>
          <c:tx>
            <c:strRef>
              <c:f>Sheet6!$X$1</c:f>
              <c:strCache>
                <c:ptCount val="1"/>
                <c:pt idx="0">
                  <c:v>Rank of F_lambda20</c:v>
                </c:pt>
              </c:strCache>
            </c:strRef>
          </c:tx>
          <c:spPr>
            <a:ln w="19050" cap="rnd">
              <a:solidFill>
                <a:schemeClr val="accent2">
                  <a:lumMod val="80000"/>
                </a:schemeClr>
              </a:solidFill>
              <a:round/>
            </a:ln>
            <a:effectLst/>
          </c:spPr>
          <c:marker>
            <c:symbol val="none"/>
          </c:marker>
          <c:cat>
            <c:numRef>
              <c:f>Sheet6!$A$2:$A$173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Sheet6!$X$2:$X$173</c:f>
              <c:numCache>
                <c:formatCode>General</c:formatCode>
                <c:ptCount val="172"/>
                <c:pt idx="0">
                  <c:v>16</c:v>
                </c:pt>
                <c:pt idx="1">
                  <c:v>10</c:v>
                </c:pt>
                <c:pt idx="2">
                  <c:v>9</c:v>
                </c:pt>
                <c:pt idx="3">
                  <c:v>5</c:v>
                </c:pt>
                <c:pt idx="4">
                  <c:v>4</c:v>
                </c:pt>
                <c:pt idx="5">
                  <c:v>1</c:v>
                </c:pt>
                <c:pt idx="6">
                  <c:v>6</c:v>
                </c:pt>
                <c:pt idx="7">
                  <c:v>12</c:v>
                </c:pt>
                <c:pt idx="8">
                  <c:v>5</c:v>
                </c:pt>
                <c:pt idx="9">
                  <c:v>14</c:v>
                </c:pt>
                <c:pt idx="10">
                  <c:v>5</c:v>
                </c:pt>
                <c:pt idx="11">
                  <c:v>4</c:v>
                </c:pt>
                <c:pt idx="12">
                  <c:v>7</c:v>
                </c:pt>
                <c:pt idx="13">
                  <c:v>10</c:v>
                </c:pt>
                <c:pt idx="14">
                  <c:v>17</c:v>
                </c:pt>
                <c:pt idx="15">
                  <c:v>15</c:v>
                </c:pt>
                <c:pt idx="16">
                  <c:v>17</c:v>
                </c:pt>
                <c:pt idx="17">
                  <c:v>5</c:v>
                </c:pt>
                <c:pt idx="18">
                  <c:v>3</c:v>
                </c:pt>
                <c:pt idx="19">
                  <c:v>14</c:v>
                </c:pt>
                <c:pt idx="20">
                  <c:v>1</c:v>
                </c:pt>
                <c:pt idx="21">
                  <c:v>13</c:v>
                </c:pt>
                <c:pt idx="22">
                  <c:v>4</c:v>
                </c:pt>
                <c:pt idx="23">
                  <c:v>15</c:v>
                </c:pt>
                <c:pt idx="24">
                  <c:v>10</c:v>
                </c:pt>
                <c:pt idx="25">
                  <c:v>3</c:v>
                </c:pt>
                <c:pt idx="26">
                  <c:v>17</c:v>
                </c:pt>
                <c:pt idx="27">
                  <c:v>6</c:v>
                </c:pt>
                <c:pt idx="28">
                  <c:v>9</c:v>
                </c:pt>
                <c:pt idx="29">
                  <c:v>14</c:v>
                </c:pt>
                <c:pt idx="30">
                  <c:v>1</c:v>
                </c:pt>
                <c:pt idx="31">
                  <c:v>15</c:v>
                </c:pt>
                <c:pt idx="32">
                  <c:v>2</c:v>
                </c:pt>
                <c:pt idx="33">
                  <c:v>7</c:v>
                </c:pt>
                <c:pt idx="34">
                  <c:v>2</c:v>
                </c:pt>
                <c:pt idx="35">
                  <c:v>1</c:v>
                </c:pt>
                <c:pt idx="36">
                  <c:v>1</c:v>
                </c:pt>
                <c:pt idx="37">
                  <c:v>14</c:v>
                </c:pt>
                <c:pt idx="38">
                  <c:v>5</c:v>
                </c:pt>
                <c:pt idx="39">
                  <c:v>8</c:v>
                </c:pt>
                <c:pt idx="40">
                  <c:v>9</c:v>
                </c:pt>
                <c:pt idx="41">
                  <c:v>9</c:v>
                </c:pt>
                <c:pt idx="42">
                  <c:v>17</c:v>
                </c:pt>
                <c:pt idx="43">
                  <c:v>11</c:v>
                </c:pt>
                <c:pt idx="44">
                  <c:v>11</c:v>
                </c:pt>
                <c:pt idx="45">
                  <c:v>3</c:v>
                </c:pt>
                <c:pt idx="46">
                  <c:v>1</c:v>
                </c:pt>
                <c:pt idx="47">
                  <c:v>10</c:v>
                </c:pt>
                <c:pt idx="48">
                  <c:v>2</c:v>
                </c:pt>
                <c:pt idx="49">
                  <c:v>1</c:v>
                </c:pt>
                <c:pt idx="50">
                  <c:v>1</c:v>
                </c:pt>
                <c:pt idx="51">
                  <c:v>4</c:v>
                </c:pt>
                <c:pt idx="52">
                  <c:v>8</c:v>
                </c:pt>
                <c:pt idx="53">
                  <c:v>15</c:v>
                </c:pt>
                <c:pt idx="54">
                  <c:v>6</c:v>
                </c:pt>
                <c:pt idx="55">
                  <c:v>16</c:v>
                </c:pt>
                <c:pt idx="56">
                  <c:v>16</c:v>
                </c:pt>
                <c:pt idx="57">
                  <c:v>1</c:v>
                </c:pt>
                <c:pt idx="58">
                  <c:v>1</c:v>
                </c:pt>
                <c:pt idx="59">
                  <c:v>9</c:v>
                </c:pt>
                <c:pt idx="60">
                  <c:v>11</c:v>
                </c:pt>
                <c:pt idx="61">
                  <c:v>13</c:v>
                </c:pt>
                <c:pt idx="62">
                  <c:v>7</c:v>
                </c:pt>
                <c:pt idx="63">
                  <c:v>8</c:v>
                </c:pt>
                <c:pt idx="64">
                  <c:v>2</c:v>
                </c:pt>
                <c:pt idx="65">
                  <c:v>16</c:v>
                </c:pt>
                <c:pt idx="66">
                  <c:v>1</c:v>
                </c:pt>
                <c:pt idx="67">
                  <c:v>10</c:v>
                </c:pt>
                <c:pt idx="68">
                  <c:v>13</c:v>
                </c:pt>
                <c:pt idx="69">
                  <c:v>2</c:v>
                </c:pt>
                <c:pt idx="70">
                  <c:v>11</c:v>
                </c:pt>
                <c:pt idx="71">
                  <c:v>11</c:v>
                </c:pt>
                <c:pt idx="72">
                  <c:v>3</c:v>
                </c:pt>
                <c:pt idx="73">
                  <c:v>15</c:v>
                </c:pt>
                <c:pt idx="74">
                  <c:v>13</c:v>
                </c:pt>
                <c:pt idx="75">
                  <c:v>3</c:v>
                </c:pt>
                <c:pt idx="76">
                  <c:v>10</c:v>
                </c:pt>
                <c:pt idx="77">
                  <c:v>17</c:v>
                </c:pt>
                <c:pt idx="78">
                  <c:v>10</c:v>
                </c:pt>
                <c:pt idx="79">
                  <c:v>10</c:v>
                </c:pt>
                <c:pt idx="80">
                  <c:v>3</c:v>
                </c:pt>
                <c:pt idx="81">
                  <c:v>10</c:v>
                </c:pt>
                <c:pt idx="82">
                  <c:v>9</c:v>
                </c:pt>
                <c:pt idx="83">
                  <c:v>6</c:v>
                </c:pt>
                <c:pt idx="84">
                  <c:v>15</c:v>
                </c:pt>
                <c:pt idx="85">
                  <c:v>3</c:v>
                </c:pt>
                <c:pt idx="86">
                  <c:v>15</c:v>
                </c:pt>
                <c:pt idx="87">
                  <c:v>4</c:v>
                </c:pt>
                <c:pt idx="88">
                  <c:v>11</c:v>
                </c:pt>
                <c:pt idx="89">
                  <c:v>9</c:v>
                </c:pt>
                <c:pt idx="90">
                  <c:v>2</c:v>
                </c:pt>
                <c:pt idx="91">
                  <c:v>7</c:v>
                </c:pt>
                <c:pt idx="92">
                  <c:v>9</c:v>
                </c:pt>
                <c:pt idx="93">
                  <c:v>2</c:v>
                </c:pt>
                <c:pt idx="94">
                  <c:v>12</c:v>
                </c:pt>
                <c:pt idx="95">
                  <c:v>15</c:v>
                </c:pt>
                <c:pt idx="96">
                  <c:v>12</c:v>
                </c:pt>
                <c:pt idx="97">
                  <c:v>8</c:v>
                </c:pt>
                <c:pt idx="98">
                  <c:v>19</c:v>
                </c:pt>
                <c:pt idx="99">
                  <c:v>10</c:v>
                </c:pt>
                <c:pt idx="100">
                  <c:v>17</c:v>
                </c:pt>
                <c:pt idx="101">
                  <c:v>17</c:v>
                </c:pt>
                <c:pt idx="102">
                  <c:v>9</c:v>
                </c:pt>
                <c:pt idx="103">
                  <c:v>13</c:v>
                </c:pt>
                <c:pt idx="104">
                  <c:v>8</c:v>
                </c:pt>
                <c:pt idx="105">
                  <c:v>15</c:v>
                </c:pt>
                <c:pt idx="106">
                  <c:v>3</c:v>
                </c:pt>
                <c:pt idx="107">
                  <c:v>4</c:v>
                </c:pt>
                <c:pt idx="108">
                  <c:v>4</c:v>
                </c:pt>
                <c:pt idx="109">
                  <c:v>10</c:v>
                </c:pt>
                <c:pt idx="110">
                  <c:v>10</c:v>
                </c:pt>
                <c:pt idx="111">
                  <c:v>16</c:v>
                </c:pt>
                <c:pt idx="112">
                  <c:v>7</c:v>
                </c:pt>
                <c:pt idx="113">
                  <c:v>3</c:v>
                </c:pt>
                <c:pt idx="114">
                  <c:v>12</c:v>
                </c:pt>
                <c:pt idx="115">
                  <c:v>2</c:v>
                </c:pt>
                <c:pt idx="116">
                  <c:v>9</c:v>
                </c:pt>
                <c:pt idx="117">
                  <c:v>12</c:v>
                </c:pt>
                <c:pt idx="118">
                  <c:v>10</c:v>
                </c:pt>
                <c:pt idx="119">
                  <c:v>10</c:v>
                </c:pt>
                <c:pt idx="120">
                  <c:v>12</c:v>
                </c:pt>
                <c:pt idx="121">
                  <c:v>2</c:v>
                </c:pt>
                <c:pt idx="122">
                  <c:v>1</c:v>
                </c:pt>
                <c:pt idx="123">
                  <c:v>12</c:v>
                </c:pt>
                <c:pt idx="124">
                  <c:v>1</c:v>
                </c:pt>
                <c:pt idx="125">
                  <c:v>12</c:v>
                </c:pt>
                <c:pt idx="126">
                  <c:v>12</c:v>
                </c:pt>
                <c:pt idx="127">
                  <c:v>18</c:v>
                </c:pt>
                <c:pt idx="128">
                  <c:v>14</c:v>
                </c:pt>
                <c:pt idx="129">
                  <c:v>12</c:v>
                </c:pt>
                <c:pt idx="130">
                  <c:v>1</c:v>
                </c:pt>
                <c:pt idx="131">
                  <c:v>1</c:v>
                </c:pt>
                <c:pt idx="132">
                  <c:v>1</c:v>
                </c:pt>
                <c:pt idx="133">
                  <c:v>8</c:v>
                </c:pt>
                <c:pt idx="134">
                  <c:v>8</c:v>
                </c:pt>
                <c:pt idx="135">
                  <c:v>10</c:v>
                </c:pt>
                <c:pt idx="136">
                  <c:v>11</c:v>
                </c:pt>
                <c:pt idx="137">
                  <c:v>18</c:v>
                </c:pt>
                <c:pt idx="138">
                  <c:v>11</c:v>
                </c:pt>
                <c:pt idx="139">
                  <c:v>2</c:v>
                </c:pt>
                <c:pt idx="140">
                  <c:v>9</c:v>
                </c:pt>
                <c:pt idx="141">
                  <c:v>9</c:v>
                </c:pt>
                <c:pt idx="142">
                  <c:v>2</c:v>
                </c:pt>
                <c:pt idx="143">
                  <c:v>12</c:v>
                </c:pt>
                <c:pt idx="144">
                  <c:v>14</c:v>
                </c:pt>
                <c:pt idx="145">
                  <c:v>4</c:v>
                </c:pt>
                <c:pt idx="146">
                  <c:v>1</c:v>
                </c:pt>
                <c:pt idx="147">
                  <c:v>15</c:v>
                </c:pt>
                <c:pt idx="148">
                  <c:v>10</c:v>
                </c:pt>
                <c:pt idx="149">
                  <c:v>16</c:v>
                </c:pt>
                <c:pt idx="150">
                  <c:v>2</c:v>
                </c:pt>
                <c:pt idx="151">
                  <c:v>9</c:v>
                </c:pt>
                <c:pt idx="152">
                  <c:v>11</c:v>
                </c:pt>
                <c:pt idx="153">
                  <c:v>14</c:v>
                </c:pt>
                <c:pt idx="154">
                  <c:v>8</c:v>
                </c:pt>
                <c:pt idx="155">
                  <c:v>9</c:v>
                </c:pt>
                <c:pt idx="156">
                  <c:v>8</c:v>
                </c:pt>
                <c:pt idx="157">
                  <c:v>11</c:v>
                </c:pt>
                <c:pt idx="158">
                  <c:v>9</c:v>
                </c:pt>
                <c:pt idx="159">
                  <c:v>12</c:v>
                </c:pt>
                <c:pt idx="160">
                  <c:v>1</c:v>
                </c:pt>
                <c:pt idx="161">
                  <c:v>13</c:v>
                </c:pt>
                <c:pt idx="162">
                  <c:v>6</c:v>
                </c:pt>
                <c:pt idx="163">
                  <c:v>14</c:v>
                </c:pt>
                <c:pt idx="164">
                  <c:v>16</c:v>
                </c:pt>
                <c:pt idx="165">
                  <c:v>15</c:v>
                </c:pt>
                <c:pt idx="166">
                  <c:v>9</c:v>
                </c:pt>
                <c:pt idx="167">
                  <c:v>6</c:v>
                </c:pt>
                <c:pt idx="168">
                  <c:v>8</c:v>
                </c:pt>
                <c:pt idx="169">
                  <c:v>16</c:v>
                </c:pt>
                <c:pt idx="170">
                  <c:v>16</c:v>
                </c:pt>
                <c:pt idx="171">
                  <c:v>8</c:v>
                </c:pt>
              </c:numCache>
            </c:numRef>
          </c:val>
          <c:smooth val="0"/>
          <c:extLst>
            <c:ext xmlns:c16="http://schemas.microsoft.com/office/drawing/2014/chart" uri="{C3380CC4-5D6E-409C-BE32-E72D297353CC}">
              <c16:uniqueId val="{00000013-2B3C-4D63-8D62-91066F50F48C}"/>
            </c:ext>
          </c:extLst>
        </c:ser>
        <c:dLbls>
          <c:showLegendKey val="0"/>
          <c:showVal val="0"/>
          <c:showCatName val="0"/>
          <c:showSerName val="0"/>
          <c:showPercent val="0"/>
          <c:showBubbleSize val="0"/>
        </c:dLbls>
        <c:smooth val="0"/>
        <c:axId val="835155247"/>
        <c:axId val="835155727"/>
      </c:lineChart>
      <c:catAx>
        <c:axId val="8351552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35155727"/>
        <c:crosses val="autoZero"/>
        <c:auto val="1"/>
        <c:lblAlgn val="ctr"/>
        <c:lblOffset val="100"/>
        <c:noMultiLvlLbl val="0"/>
      </c:catAx>
      <c:valAx>
        <c:axId val="835155727"/>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351552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700-9</a:t>
            </a:r>
            <a:endParaRPr lang="ja-JP"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Sheet7!$E$1</c:f>
              <c:strCache>
                <c:ptCount val="1"/>
                <c:pt idx="0">
                  <c:v>Rank of F_lambda1</c:v>
                </c:pt>
              </c:strCache>
            </c:strRef>
          </c:tx>
          <c:spPr>
            <a:ln w="19050" cap="rnd">
              <a:solidFill>
                <a:schemeClr val="accent1"/>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Sheet7!$E$2:$E$173</c:f>
              <c:numCache>
                <c:formatCode>General</c:formatCode>
                <c:ptCount val="172"/>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numCache>
            </c:numRef>
          </c:val>
          <c:smooth val="0"/>
          <c:extLst>
            <c:ext xmlns:c16="http://schemas.microsoft.com/office/drawing/2014/chart" uri="{C3380CC4-5D6E-409C-BE32-E72D297353CC}">
              <c16:uniqueId val="{00000000-050E-4C8B-96D1-179A35DBEA2B}"/>
            </c:ext>
          </c:extLst>
        </c:ser>
        <c:ser>
          <c:idx val="1"/>
          <c:order val="1"/>
          <c:tx>
            <c:strRef>
              <c:f>Sheet7!$F$1</c:f>
              <c:strCache>
                <c:ptCount val="1"/>
                <c:pt idx="0">
                  <c:v>Rank of F_lambda2</c:v>
                </c:pt>
              </c:strCache>
            </c:strRef>
          </c:tx>
          <c:spPr>
            <a:ln w="19050" cap="rnd">
              <a:solidFill>
                <a:schemeClr val="accent2"/>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Sheet7!$F$2:$F$173</c:f>
              <c:numCache>
                <c:formatCode>General</c:formatCode>
                <c:ptCount val="172"/>
                <c:pt idx="0">
                  <c:v>16</c:v>
                </c:pt>
                <c:pt idx="1">
                  <c:v>7</c:v>
                </c:pt>
                <c:pt idx="2">
                  <c:v>7</c:v>
                </c:pt>
                <c:pt idx="3">
                  <c:v>7</c:v>
                </c:pt>
                <c:pt idx="4">
                  <c:v>5</c:v>
                </c:pt>
                <c:pt idx="5">
                  <c:v>13</c:v>
                </c:pt>
                <c:pt idx="6">
                  <c:v>8</c:v>
                </c:pt>
                <c:pt idx="7">
                  <c:v>13</c:v>
                </c:pt>
                <c:pt idx="8">
                  <c:v>7</c:v>
                </c:pt>
                <c:pt idx="9">
                  <c:v>6</c:v>
                </c:pt>
                <c:pt idx="10">
                  <c:v>8</c:v>
                </c:pt>
                <c:pt idx="11">
                  <c:v>17</c:v>
                </c:pt>
                <c:pt idx="12">
                  <c:v>18</c:v>
                </c:pt>
                <c:pt idx="13">
                  <c:v>13</c:v>
                </c:pt>
                <c:pt idx="14">
                  <c:v>5</c:v>
                </c:pt>
                <c:pt idx="15">
                  <c:v>12</c:v>
                </c:pt>
                <c:pt idx="16">
                  <c:v>7</c:v>
                </c:pt>
                <c:pt idx="17">
                  <c:v>9</c:v>
                </c:pt>
                <c:pt idx="18">
                  <c:v>15</c:v>
                </c:pt>
                <c:pt idx="19">
                  <c:v>9</c:v>
                </c:pt>
                <c:pt idx="20">
                  <c:v>1</c:v>
                </c:pt>
                <c:pt idx="21">
                  <c:v>3</c:v>
                </c:pt>
                <c:pt idx="22">
                  <c:v>10</c:v>
                </c:pt>
                <c:pt idx="23">
                  <c:v>18</c:v>
                </c:pt>
                <c:pt idx="24">
                  <c:v>13</c:v>
                </c:pt>
                <c:pt idx="25">
                  <c:v>18</c:v>
                </c:pt>
                <c:pt idx="26">
                  <c:v>12</c:v>
                </c:pt>
                <c:pt idx="27">
                  <c:v>17</c:v>
                </c:pt>
                <c:pt idx="28">
                  <c:v>12</c:v>
                </c:pt>
                <c:pt idx="29">
                  <c:v>6</c:v>
                </c:pt>
                <c:pt idx="30">
                  <c:v>1</c:v>
                </c:pt>
                <c:pt idx="31">
                  <c:v>19</c:v>
                </c:pt>
                <c:pt idx="32">
                  <c:v>9</c:v>
                </c:pt>
                <c:pt idx="33">
                  <c:v>11</c:v>
                </c:pt>
                <c:pt idx="34">
                  <c:v>6</c:v>
                </c:pt>
                <c:pt idx="35">
                  <c:v>5</c:v>
                </c:pt>
                <c:pt idx="36">
                  <c:v>13</c:v>
                </c:pt>
                <c:pt idx="37">
                  <c:v>8</c:v>
                </c:pt>
                <c:pt idx="38">
                  <c:v>10</c:v>
                </c:pt>
                <c:pt idx="39">
                  <c:v>6</c:v>
                </c:pt>
                <c:pt idx="40">
                  <c:v>5</c:v>
                </c:pt>
                <c:pt idx="41">
                  <c:v>14</c:v>
                </c:pt>
                <c:pt idx="42">
                  <c:v>7</c:v>
                </c:pt>
                <c:pt idx="43">
                  <c:v>10</c:v>
                </c:pt>
                <c:pt idx="44">
                  <c:v>6</c:v>
                </c:pt>
                <c:pt idx="45">
                  <c:v>8</c:v>
                </c:pt>
                <c:pt idx="46">
                  <c:v>9</c:v>
                </c:pt>
                <c:pt idx="47">
                  <c:v>11</c:v>
                </c:pt>
                <c:pt idx="48">
                  <c:v>1</c:v>
                </c:pt>
                <c:pt idx="49">
                  <c:v>7</c:v>
                </c:pt>
                <c:pt idx="50">
                  <c:v>14</c:v>
                </c:pt>
                <c:pt idx="51">
                  <c:v>16</c:v>
                </c:pt>
                <c:pt idx="52">
                  <c:v>13</c:v>
                </c:pt>
                <c:pt idx="53">
                  <c:v>11</c:v>
                </c:pt>
                <c:pt idx="54">
                  <c:v>11</c:v>
                </c:pt>
                <c:pt idx="55">
                  <c:v>2</c:v>
                </c:pt>
                <c:pt idx="56">
                  <c:v>5</c:v>
                </c:pt>
                <c:pt idx="57">
                  <c:v>5</c:v>
                </c:pt>
                <c:pt idx="58">
                  <c:v>16</c:v>
                </c:pt>
                <c:pt idx="59">
                  <c:v>19</c:v>
                </c:pt>
                <c:pt idx="60">
                  <c:v>14</c:v>
                </c:pt>
                <c:pt idx="61">
                  <c:v>3</c:v>
                </c:pt>
                <c:pt idx="62">
                  <c:v>5</c:v>
                </c:pt>
                <c:pt idx="63">
                  <c:v>4</c:v>
                </c:pt>
                <c:pt idx="64">
                  <c:v>6</c:v>
                </c:pt>
                <c:pt idx="65">
                  <c:v>13</c:v>
                </c:pt>
                <c:pt idx="66">
                  <c:v>13</c:v>
                </c:pt>
                <c:pt idx="67">
                  <c:v>6</c:v>
                </c:pt>
                <c:pt idx="68">
                  <c:v>15</c:v>
                </c:pt>
                <c:pt idx="69">
                  <c:v>11</c:v>
                </c:pt>
                <c:pt idx="70">
                  <c:v>13</c:v>
                </c:pt>
                <c:pt idx="71">
                  <c:v>16</c:v>
                </c:pt>
                <c:pt idx="72">
                  <c:v>7</c:v>
                </c:pt>
                <c:pt idx="73">
                  <c:v>10</c:v>
                </c:pt>
                <c:pt idx="74">
                  <c:v>8</c:v>
                </c:pt>
                <c:pt idx="75">
                  <c:v>4</c:v>
                </c:pt>
                <c:pt idx="76">
                  <c:v>2</c:v>
                </c:pt>
                <c:pt idx="77">
                  <c:v>7</c:v>
                </c:pt>
                <c:pt idx="78">
                  <c:v>15</c:v>
                </c:pt>
                <c:pt idx="79">
                  <c:v>14</c:v>
                </c:pt>
                <c:pt idx="80">
                  <c:v>12</c:v>
                </c:pt>
                <c:pt idx="81">
                  <c:v>6</c:v>
                </c:pt>
                <c:pt idx="82">
                  <c:v>7</c:v>
                </c:pt>
                <c:pt idx="83">
                  <c:v>11</c:v>
                </c:pt>
                <c:pt idx="84">
                  <c:v>13</c:v>
                </c:pt>
                <c:pt idx="85">
                  <c:v>18</c:v>
                </c:pt>
                <c:pt idx="86">
                  <c:v>19</c:v>
                </c:pt>
                <c:pt idx="87">
                  <c:v>6</c:v>
                </c:pt>
                <c:pt idx="88">
                  <c:v>2</c:v>
                </c:pt>
                <c:pt idx="89">
                  <c:v>3</c:v>
                </c:pt>
                <c:pt idx="90">
                  <c:v>10</c:v>
                </c:pt>
                <c:pt idx="91">
                  <c:v>18</c:v>
                </c:pt>
                <c:pt idx="92">
                  <c:v>3</c:v>
                </c:pt>
                <c:pt idx="93">
                  <c:v>9</c:v>
                </c:pt>
                <c:pt idx="94">
                  <c:v>9</c:v>
                </c:pt>
                <c:pt idx="95">
                  <c:v>11</c:v>
                </c:pt>
                <c:pt idx="96">
                  <c:v>4</c:v>
                </c:pt>
                <c:pt idx="97">
                  <c:v>11</c:v>
                </c:pt>
                <c:pt idx="98">
                  <c:v>5</c:v>
                </c:pt>
                <c:pt idx="99">
                  <c:v>5</c:v>
                </c:pt>
                <c:pt idx="100">
                  <c:v>1</c:v>
                </c:pt>
                <c:pt idx="101">
                  <c:v>10</c:v>
                </c:pt>
                <c:pt idx="102">
                  <c:v>17</c:v>
                </c:pt>
                <c:pt idx="103">
                  <c:v>15</c:v>
                </c:pt>
                <c:pt idx="104">
                  <c:v>11</c:v>
                </c:pt>
                <c:pt idx="105">
                  <c:v>9</c:v>
                </c:pt>
                <c:pt idx="106">
                  <c:v>15</c:v>
                </c:pt>
                <c:pt idx="107">
                  <c:v>12</c:v>
                </c:pt>
                <c:pt idx="108">
                  <c:v>9</c:v>
                </c:pt>
                <c:pt idx="109">
                  <c:v>17</c:v>
                </c:pt>
                <c:pt idx="110">
                  <c:v>10</c:v>
                </c:pt>
                <c:pt idx="111">
                  <c:v>6</c:v>
                </c:pt>
                <c:pt idx="112">
                  <c:v>1</c:v>
                </c:pt>
                <c:pt idx="113">
                  <c:v>12</c:v>
                </c:pt>
                <c:pt idx="114">
                  <c:v>5</c:v>
                </c:pt>
                <c:pt idx="115">
                  <c:v>15</c:v>
                </c:pt>
                <c:pt idx="116">
                  <c:v>17</c:v>
                </c:pt>
                <c:pt idx="117">
                  <c:v>9</c:v>
                </c:pt>
                <c:pt idx="118">
                  <c:v>1</c:v>
                </c:pt>
                <c:pt idx="119">
                  <c:v>5</c:v>
                </c:pt>
                <c:pt idx="120">
                  <c:v>9</c:v>
                </c:pt>
                <c:pt idx="121">
                  <c:v>7</c:v>
                </c:pt>
                <c:pt idx="122">
                  <c:v>13</c:v>
                </c:pt>
                <c:pt idx="123">
                  <c:v>9</c:v>
                </c:pt>
                <c:pt idx="124">
                  <c:v>16</c:v>
                </c:pt>
                <c:pt idx="125">
                  <c:v>5</c:v>
                </c:pt>
                <c:pt idx="126">
                  <c:v>1</c:v>
                </c:pt>
                <c:pt idx="127">
                  <c:v>15</c:v>
                </c:pt>
                <c:pt idx="128">
                  <c:v>14</c:v>
                </c:pt>
                <c:pt idx="129">
                  <c:v>13</c:v>
                </c:pt>
                <c:pt idx="130">
                  <c:v>2</c:v>
                </c:pt>
                <c:pt idx="131">
                  <c:v>4</c:v>
                </c:pt>
                <c:pt idx="132">
                  <c:v>11</c:v>
                </c:pt>
                <c:pt idx="133">
                  <c:v>17</c:v>
                </c:pt>
                <c:pt idx="134">
                  <c:v>18</c:v>
                </c:pt>
                <c:pt idx="135">
                  <c:v>13</c:v>
                </c:pt>
                <c:pt idx="136">
                  <c:v>6</c:v>
                </c:pt>
                <c:pt idx="137">
                  <c:v>13</c:v>
                </c:pt>
                <c:pt idx="138">
                  <c:v>10</c:v>
                </c:pt>
                <c:pt idx="139">
                  <c:v>2</c:v>
                </c:pt>
                <c:pt idx="140">
                  <c:v>6</c:v>
                </c:pt>
                <c:pt idx="141">
                  <c:v>16</c:v>
                </c:pt>
                <c:pt idx="142">
                  <c:v>14</c:v>
                </c:pt>
                <c:pt idx="143">
                  <c:v>5</c:v>
                </c:pt>
                <c:pt idx="144">
                  <c:v>4</c:v>
                </c:pt>
                <c:pt idx="145">
                  <c:v>4</c:v>
                </c:pt>
                <c:pt idx="146">
                  <c:v>8</c:v>
                </c:pt>
                <c:pt idx="147">
                  <c:v>8</c:v>
                </c:pt>
                <c:pt idx="148">
                  <c:v>12</c:v>
                </c:pt>
                <c:pt idx="149">
                  <c:v>12</c:v>
                </c:pt>
                <c:pt idx="150">
                  <c:v>3</c:v>
                </c:pt>
                <c:pt idx="151">
                  <c:v>4</c:v>
                </c:pt>
                <c:pt idx="152">
                  <c:v>17</c:v>
                </c:pt>
                <c:pt idx="153">
                  <c:v>17</c:v>
                </c:pt>
                <c:pt idx="154">
                  <c:v>13</c:v>
                </c:pt>
                <c:pt idx="155">
                  <c:v>13</c:v>
                </c:pt>
                <c:pt idx="156">
                  <c:v>12</c:v>
                </c:pt>
                <c:pt idx="157">
                  <c:v>5</c:v>
                </c:pt>
                <c:pt idx="158">
                  <c:v>8</c:v>
                </c:pt>
                <c:pt idx="159">
                  <c:v>5</c:v>
                </c:pt>
                <c:pt idx="160">
                  <c:v>4</c:v>
                </c:pt>
                <c:pt idx="161">
                  <c:v>1</c:v>
                </c:pt>
                <c:pt idx="162">
                  <c:v>2</c:v>
                </c:pt>
                <c:pt idx="163">
                  <c:v>15</c:v>
                </c:pt>
                <c:pt idx="164">
                  <c:v>5</c:v>
                </c:pt>
                <c:pt idx="165">
                  <c:v>4</c:v>
                </c:pt>
                <c:pt idx="166">
                  <c:v>6</c:v>
                </c:pt>
                <c:pt idx="167">
                  <c:v>8</c:v>
                </c:pt>
                <c:pt idx="168">
                  <c:v>7</c:v>
                </c:pt>
                <c:pt idx="169">
                  <c:v>11</c:v>
                </c:pt>
                <c:pt idx="170">
                  <c:v>18</c:v>
                </c:pt>
                <c:pt idx="171">
                  <c:v>5</c:v>
                </c:pt>
              </c:numCache>
            </c:numRef>
          </c:val>
          <c:smooth val="0"/>
          <c:extLst>
            <c:ext xmlns:c16="http://schemas.microsoft.com/office/drawing/2014/chart" uri="{C3380CC4-5D6E-409C-BE32-E72D297353CC}">
              <c16:uniqueId val="{00000001-050E-4C8B-96D1-179A35DBEA2B}"/>
            </c:ext>
          </c:extLst>
        </c:ser>
        <c:ser>
          <c:idx val="2"/>
          <c:order val="2"/>
          <c:tx>
            <c:strRef>
              <c:f>Sheet7!$G$1</c:f>
              <c:strCache>
                <c:ptCount val="1"/>
                <c:pt idx="0">
                  <c:v>Rank of F_lambda3</c:v>
                </c:pt>
              </c:strCache>
            </c:strRef>
          </c:tx>
          <c:spPr>
            <a:ln w="19050" cap="rnd">
              <a:solidFill>
                <a:schemeClr val="accent3"/>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Sheet7!$G$2:$G$173</c:f>
              <c:numCache>
                <c:formatCode>General</c:formatCode>
                <c:ptCount val="172"/>
                <c:pt idx="0">
                  <c:v>18</c:v>
                </c:pt>
                <c:pt idx="1">
                  <c:v>5</c:v>
                </c:pt>
                <c:pt idx="2">
                  <c:v>15</c:v>
                </c:pt>
                <c:pt idx="3">
                  <c:v>15</c:v>
                </c:pt>
                <c:pt idx="4">
                  <c:v>6</c:v>
                </c:pt>
                <c:pt idx="5">
                  <c:v>17</c:v>
                </c:pt>
                <c:pt idx="6">
                  <c:v>12</c:v>
                </c:pt>
                <c:pt idx="7">
                  <c:v>11</c:v>
                </c:pt>
                <c:pt idx="8">
                  <c:v>3</c:v>
                </c:pt>
                <c:pt idx="9">
                  <c:v>2</c:v>
                </c:pt>
                <c:pt idx="10">
                  <c:v>4</c:v>
                </c:pt>
                <c:pt idx="11">
                  <c:v>1</c:v>
                </c:pt>
                <c:pt idx="12">
                  <c:v>11</c:v>
                </c:pt>
                <c:pt idx="13">
                  <c:v>17</c:v>
                </c:pt>
                <c:pt idx="14">
                  <c:v>1</c:v>
                </c:pt>
                <c:pt idx="15">
                  <c:v>6</c:v>
                </c:pt>
                <c:pt idx="16">
                  <c:v>16</c:v>
                </c:pt>
                <c:pt idx="17">
                  <c:v>1</c:v>
                </c:pt>
                <c:pt idx="18">
                  <c:v>4</c:v>
                </c:pt>
                <c:pt idx="19">
                  <c:v>13</c:v>
                </c:pt>
                <c:pt idx="20">
                  <c:v>19</c:v>
                </c:pt>
                <c:pt idx="21">
                  <c:v>2</c:v>
                </c:pt>
                <c:pt idx="22">
                  <c:v>12</c:v>
                </c:pt>
                <c:pt idx="23">
                  <c:v>2</c:v>
                </c:pt>
                <c:pt idx="24">
                  <c:v>5</c:v>
                </c:pt>
                <c:pt idx="25">
                  <c:v>3</c:v>
                </c:pt>
                <c:pt idx="26">
                  <c:v>18</c:v>
                </c:pt>
                <c:pt idx="27">
                  <c:v>2</c:v>
                </c:pt>
                <c:pt idx="28">
                  <c:v>6</c:v>
                </c:pt>
                <c:pt idx="29">
                  <c:v>10</c:v>
                </c:pt>
                <c:pt idx="30">
                  <c:v>10</c:v>
                </c:pt>
                <c:pt idx="31">
                  <c:v>13</c:v>
                </c:pt>
                <c:pt idx="32">
                  <c:v>14</c:v>
                </c:pt>
                <c:pt idx="33">
                  <c:v>8</c:v>
                </c:pt>
                <c:pt idx="34">
                  <c:v>3</c:v>
                </c:pt>
                <c:pt idx="35">
                  <c:v>2</c:v>
                </c:pt>
                <c:pt idx="36">
                  <c:v>18</c:v>
                </c:pt>
                <c:pt idx="37">
                  <c:v>10</c:v>
                </c:pt>
                <c:pt idx="38">
                  <c:v>1</c:v>
                </c:pt>
                <c:pt idx="39">
                  <c:v>14</c:v>
                </c:pt>
                <c:pt idx="40">
                  <c:v>9</c:v>
                </c:pt>
                <c:pt idx="41">
                  <c:v>6</c:v>
                </c:pt>
                <c:pt idx="42">
                  <c:v>13</c:v>
                </c:pt>
                <c:pt idx="43">
                  <c:v>5</c:v>
                </c:pt>
                <c:pt idx="44">
                  <c:v>1</c:v>
                </c:pt>
                <c:pt idx="45">
                  <c:v>18</c:v>
                </c:pt>
                <c:pt idx="46">
                  <c:v>8</c:v>
                </c:pt>
                <c:pt idx="47">
                  <c:v>17</c:v>
                </c:pt>
                <c:pt idx="48">
                  <c:v>11</c:v>
                </c:pt>
                <c:pt idx="49">
                  <c:v>10</c:v>
                </c:pt>
                <c:pt idx="50">
                  <c:v>16</c:v>
                </c:pt>
                <c:pt idx="51">
                  <c:v>6</c:v>
                </c:pt>
                <c:pt idx="52">
                  <c:v>8</c:v>
                </c:pt>
                <c:pt idx="53">
                  <c:v>7</c:v>
                </c:pt>
                <c:pt idx="54">
                  <c:v>8</c:v>
                </c:pt>
                <c:pt idx="55">
                  <c:v>11</c:v>
                </c:pt>
                <c:pt idx="56">
                  <c:v>4</c:v>
                </c:pt>
                <c:pt idx="57">
                  <c:v>15</c:v>
                </c:pt>
                <c:pt idx="58">
                  <c:v>17</c:v>
                </c:pt>
                <c:pt idx="59">
                  <c:v>3</c:v>
                </c:pt>
                <c:pt idx="60">
                  <c:v>17</c:v>
                </c:pt>
                <c:pt idx="61">
                  <c:v>18</c:v>
                </c:pt>
                <c:pt idx="62">
                  <c:v>19</c:v>
                </c:pt>
                <c:pt idx="63">
                  <c:v>2</c:v>
                </c:pt>
                <c:pt idx="64">
                  <c:v>7</c:v>
                </c:pt>
                <c:pt idx="65">
                  <c:v>5</c:v>
                </c:pt>
                <c:pt idx="66">
                  <c:v>12</c:v>
                </c:pt>
                <c:pt idx="67">
                  <c:v>12</c:v>
                </c:pt>
                <c:pt idx="68">
                  <c:v>4</c:v>
                </c:pt>
                <c:pt idx="69">
                  <c:v>4</c:v>
                </c:pt>
                <c:pt idx="70">
                  <c:v>17</c:v>
                </c:pt>
                <c:pt idx="71">
                  <c:v>5</c:v>
                </c:pt>
                <c:pt idx="72">
                  <c:v>19</c:v>
                </c:pt>
                <c:pt idx="73">
                  <c:v>8</c:v>
                </c:pt>
                <c:pt idx="74">
                  <c:v>12</c:v>
                </c:pt>
                <c:pt idx="75">
                  <c:v>12</c:v>
                </c:pt>
                <c:pt idx="76">
                  <c:v>14</c:v>
                </c:pt>
                <c:pt idx="77">
                  <c:v>1</c:v>
                </c:pt>
                <c:pt idx="78">
                  <c:v>7</c:v>
                </c:pt>
                <c:pt idx="79">
                  <c:v>13</c:v>
                </c:pt>
                <c:pt idx="80">
                  <c:v>5</c:v>
                </c:pt>
                <c:pt idx="81">
                  <c:v>4</c:v>
                </c:pt>
                <c:pt idx="82">
                  <c:v>16</c:v>
                </c:pt>
                <c:pt idx="83">
                  <c:v>18</c:v>
                </c:pt>
                <c:pt idx="84">
                  <c:v>18</c:v>
                </c:pt>
                <c:pt idx="85">
                  <c:v>14</c:v>
                </c:pt>
                <c:pt idx="86">
                  <c:v>13</c:v>
                </c:pt>
                <c:pt idx="87">
                  <c:v>5</c:v>
                </c:pt>
                <c:pt idx="88">
                  <c:v>13</c:v>
                </c:pt>
                <c:pt idx="89">
                  <c:v>17</c:v>
                </c:pt>
                <c:pt idx="90">
                  <c:v>16</c:v>
                </c:pt>
                <c:pt idx="91">
                  <c:v>1</c:v>
                </c:pt>
                <c:pt idx="92">
                  <c:v>1</c:v>
                </c:pt>
                <c:pt idx="93">
                  <c:v>11</c:v>
                </c:pt>
                <c:pt idx="94">
                  <c:v>2</c:v>
                </c:pt>
                <c:pt idx="95">
                  <c:v>16</c:v>
                </c:pt>
                <c:pt idx="96">
                  <c:v>7</c:v>
                </c:pt>
                <c:pt idx="97">
                  <c:v>1</c:v>
                </c:pt>
                <c:pt idx="98">
                  <c:v>1</c:v>
                </c:pt>
                <c:pt idx="99">
                  <c:v>8</c:v>
                </c:pt>
                <c:pt idx="100">
                  <c:v>8</c:v>
                </c:pt>
                <c:pt idx="101">
                  <c:v>9</c:v>
                </c:pt>
                <c:pt idx="102">
                  <c:v>1</c:v>
                </c:pt>
                <c:pt idx="103">
                  <c:v>1</c:v>
                </c:pt>
                <c:pt idx="104">
                  <c:v>1</c:v>
                </c:pt>
                <c:pt idx="105">
                  <c:v>5</c:v>
                </c:pt>
                <c:pt idx="106">
                  <c:v>6</c:v>
                </c:pt>
                <c:pt idx="107">
                  <c:v>8</c:v>
                </c:pt>
                <c:pt idx="108">
                  <c:v>18</c:v>
                </c:pt>
                <c:pt idx="109">
                  <c:v>1</c:v>
                </c:pt>
                <c:pt idx="110">
                  <c:v>13</c:v>
                </c:pt>
                <c:pt idx="111">
                  <c:v>17</c:v>
                </c:pt>
                <c:pt idx="112">
                  <c:v>19</c:v>
                </c:pt>
                <c:pt idx="113">
                  <c:v>9</c:v>
                </c:pt>
                <c:pt idx="114">
                  <c:v>14</c:v>
                </c:pt>
                <c:pt idx="115">
                  <c:v>1</c:v>
                </c:pt>
                <c:pt idx="116">
                  <c:v>5</c:v>
                </c:pt>
                <c:pt idx="117">
                  <c:v>11</c:v>
                </c:pt>
                <c:pt idx="118">
                  <c:v>19</c:v>
                </c:pt>
                <c:pt idx="119">
                  <c:v>19</c:v>
                </c:pt>
                <c:pt idx="120">
                  <c:v>19</c:v>
                </c:pt>
                <c:pt idx="121">
                  <c:v>10</c:v>
                </c:pt>
                <c:pt idx="122">
                  <c:v>8</c:v>
                </c:pt>
                <c:pt idx="123">
                  <c:v>4</c:v>
                </c:pt>
                <c:pt idx="124">
                  <c:v>11</c:v>
                </c:pt>
                <c:pt idx="125">
                  <c:v>16</c:v>
                </c:pt>
                <c:pt idx="126">
                  <c:v>5</c:v>
                </c:pt>
                <c:pt idx="127">
                  <c:v>12</c:v>
                </c:pt>
                <c:pt idx="128">
                  <c:v>17</c:v>
                </c:pt>
                <c:pt idx="129">
                  <c:v>14</c:v>
                </c:pt>
                <c:pt idx="130">
                  <c:v>1</c:v>
                </c:pt>
                <c:pt idx="131">
                  <c:v>19</c:v>
                </c:pt>
                <c:pt idx="132">
                  <c:v>18</c:v>
                </c:pt>
                <c:pt idx="133">
                  <c:v>1</c:v>
                </c:pt>
                <c:pt idx="134">
                  <c:v>13</c:v>
                </c:pt>
                <c:pt idx="135">
                  <c:v>19</c:v>
                </c:pt>
                <c:pt idx="136">
                  <c:v>12</c:v>
                </c:pt>
                <c:pt idx="137">
                  <c:v>4</c:v>
                </c:pt>
                <c:pt idx="138">
                  <c:v>13</c:v>
                </c:pt>
                <c:pt idx="139">
                  <c:v>14</c:v>
                </c:pt>
                <c:pt idx="140">
                  <c:v>17</c:v>
                </c:pt>
                <c:pt idx="141">
                  <c:v>3</c:v>
                </c:pt>
                <c:pt idx="142">
                  <c:v>16</c:v>
                </c:pt>
                <c:pt idx="143">
                  <c:v>11</c:v>
                </c:pt>
                <c:pt idx="144">
                  <c:v>7</c:v>
                </c:pt>
                <c:pt idx="145">
                  <c:v>9</c:v>
                </c:pt>
                <c:pt idx="146">
                  <c:v>9</c:v>
                </c:pt>
                <c:pt idx="147">
                  <c:v>17</c:v>
                </c:pt>
                <c:pt idx="148">
                  <c:v>14</c:v>
                </c:pt>
                <c:pt idx="149">
                  <c:v>5</c:v>
                </c:pt>
                <c:pt idx="150">
                  <c:v>1</c:v>
                </c:pt>
                <c:pt idx="151">
                  <c:v>3</c:v>
                </c:pt>
                <c:pt idx="152">
                  <c:v>14</c:v>
                </c:pt>
                <c:pt idx="153">
                  <c:v>15</c:v>
                </c:pt>
                <c:pt idx="154">
                  <c:v>2</c:v>
                </c:pt>
                <c:pt idx="155">
                  <c:v>9</c:v>
                </c:pt>
                <c:pt idx="156">
                  <c:v>7</c:v>
                </c:pt>
                <c:pt idx="157">
                  <c:v>15</c:v>
                </c:pt>
                <c:pt idx="158">
                  <c:v>5</c:v>
                </c:pt>
                <c:pt idx="159">
                  <c:v>13</c:v>
                </c:pt>
                <c:pt idx="160">
                  <c:v>5</c:v>
                </c:pt>
                <c:pt idx="161">
                  <c:v>10</c:v>
                </c:pt>
                <c:pt idx="162">
                  <c:v>9</c:v>
                </c:pt>
                <c:pt idx="163">
                  <c:v>2</c:v>
                </c:pt>
                <c:pt idx="164">
                  <c:v>15</c:v>
                </c:pt>
                <c:pt idx="165">
                  <c:v>3</c:v>
                </c:pt>
                <c:pt idx="166">
                  <c:v>4</c:v>
                </c:pt>
                <c:pt idx="167">
                  <c:v>9</c:v>
                </c:pt>
                <c:pt idx="168">
                  <c:v>1</c:v>
                </c:pt>
                <c:pt idx="169">
                  <c:v>10</c:v>
                </c:pt>
                <c:pt idx="170">
                  <c:v>4</c:v>
                </c:pt>
                <c:pt idx="171">
                  <c:v>9</c:v>
                </c:pt>
              </c:numCache>
            </c:numRef>
          </c:val>
          <c:smooth val="0"/>
          <c:extLst>
            <c:ext xmlns:c16="http://schemas.microsoft.com/office/drawing/2014/chart" uri="{C3380CC4-5D6E-409C-BE32-E72D297353CC}">
              <c16:uniqueId val="{00000002-050E-4C8B-96D1-179A35DBEA2B}"/>
            </c:ext>
          </c:extLst>
        </c:ser>
        <c:ser>
          <c:idx val="3"/>
          <c:order val="3"/>
          <c:tx>
            <c:strRef>
              <c:f>Sheet7!$H$1</c:f>
              <c:strCache>
                <c:ptCount val="1"/>
                <c:pt idx="0">
                  <c:v>Rank of F_lambda4</c:v>
                </c:pt>
              </c:strCache>
            </c:strRef>
          </c:tx>
          <c:spPr>
            <a:ln w="19050" cap="rnd">
              <a:solidFill>
                <a:schemeClr val="accent4"/>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Sheet7!$H$2:$H$173</c:f>
              <c:numCache>
                <c:formatCode>General</c:formatCode>
                <c:ptCount val="172"/>
                <c:pt idx="0">
                  <c:v>4</c:v>
                </c:pt>
                <c:pt idx="1">
                  <c:v>16</c:v>
                </c:pt>
                <c:pt idx="2">
                  <c:v>1</c:v>
                </c:pt>
                <c:pt idx="3">
                  <c:v>2</c:v>
                </c:pt>
                <c:pt idx="4">
                  <c:v>15</c:v>
                </c:pt>
                <c:pt idx="5">
                  <c:v>10</c:v>
                </c:pt>
                <c:pt idx="6">
                  <c:v>13</c:v>
                </c:pt>
                <c:pt idx="7">
                  <c:v>3</c:v>
                </c:pt>
                <c:pt idx="8">
                  <c:v>1</c:v>
                </c:pt>
                <c:pt idx="9">
                  <c:v>10</c:v>
                </c:pt>
                <c:pt idx="10">
                  <c:v>13</c:v>
                </c:pt>
                <c:pt idx="11">
                  <c:v>15</c:v>
                </c:pt>
                <c:pt idx="12">
                  <c:v>16</c:v>
                </c:pt>
                <c:pt idx="13">
                  <c:v>6</c:v>
                </c:pt>
                <c:pt idx="14">
                  <c:v>2</c:v>
                </c:pt>
                <c:pt idx="15">
                  <c:v>10</c:v>
                </c:pt>
                <c:pt idx="16">
                  <c:v>8</c:v>
                </c:pt>
                <c:pt idx="17">
                  <c:v>7</c:v>
                </c:pt>
                <c:pt idx="18">
                  <c:v>3</c:v>
                </c:pt>
                <c:pt idx="19">
                  <c:v>17</c:v>
                </c:pt>
                <c:pt idx="20">
                  <c:v>2</c:v>
                </c:pt>
                <c:pt idx="21">
                  <c:v>4</c:v>
                </c:pt>
                <c:pt idx="22">
                  <c:v>13</c:v>
                </c:pt>
                <c:pt idx="23">
                  <c:v>1</c:v>
                </c:pt>
                <c:pt idx="24">
                  <c:v>15</c:v>
                </c:pt>
                <c:pt idx="25">
                  <c:v>4</c:v>
                </c:pt>
                <c:pt idx="26">
                  <c:v>5</c:v>
                </c:pt>
                <c:pt idx="27">
                  <c:v>14</c:v>
                </c:pt>
                <c:pt idx="28">
                  <c:v>8</c:v>
                </c:pt>
                <c:pt idx="29">
                  <c:v>2</c:v>
                </c:pt>
                <c:pt idx="30">
                  <c:v>9</c:v>
                </c:pt>
                <c:pt idx="31">
                  <c:v>15</c:v>
                </c:pt>
                <c:pt idx="32">
                  <c:v>5</c:v>
                </c:pt>
                <c:pt idx="33">
                  <c:v>17</c:v>
                </c:pt>
                <c:pt idx="34">
                  <c:v>16</c:v>
                </c:pt>
                <c:pt idx="35">
                  <c:v>7</c:v>
                </c:pt>
                <c:pt idx="36">
                  <c:v>10</c:v>
                </c:pt>
                <c:pt idx="37">
                  <c:v>6</c:v>
                </c:pt>
                <c:pt idx="38">
                  <c:v>13</c:v>
                </c:pt>
                <c:pt idx="39">
                  <c:v>4</c:v>
                </c:pt>
                <c:pt idx="40">
                  <c:v>8</c:v>
                </c:pt>
                <c:pt idx="41">
                  <c:v>12</c:v>
                </c:pt>
                <c:pt idx="42">
                  <c:v>11</c:v>
                </c:pt>
                <c:pt idx="43">
                  <c:v>12</c:v>
                </c:pt>
                <c:pt idx="44">
                  <c:v>17</c:v>
                </c:pt>
                <c:pt idx="45">
                  <c:v>12</c:v>
                </c:pt>
                <c:pt idx="46">
                  <c:v>11</c:v>
                </c:pt>
                <c:pt idx="47">
                  <c:v>13</c:v>
                </c:pt>
                <c:pt idx="48">
                  <c:v>13</c:v>
                </c:pt>
                <c:pt idx="49">
                  <c:v>3</c:v>
                </c:pt>
                <c:pt idx="50">
                  <c:v>9</c:v>
                </c:pt>
                <c:pt idx="51">
                  <c:v>9</c:v>
                </c:pt>
                <c:pt idx="52">
                  <c:v>4</c:v>
                </c:pt>
                <c:pt idx="53">
                  <c:v>3</c:v>
                </c:pt>
                <c:pt idx="54">
                  <c:v>2</c:v>
                </c:pt>
                <c:pt idx="55">
                  <c:v>14</c:v>
                </c:pt>
                <c:pt idx="56">
                  <c:v>9</c:v>
                </c:pt>
                <c:pt idx="57">
                  <c:v>3</c:v>
                </c:pt>
                <c:pt idx="58">
                  <c:v>1</c:v>
                </c:pt>
                <c:pt idx="59">
                  <c:v>5</c:v>
                </c:pt>
                <c:pt idx="60">
                  <c:v>12</c:v>
                </c:pt>
                <c:pt idx="61">
                  <c:v>7</c:v>
                </c:pt>
                <c:pt idx="62">
                  <c:v>17</c:v>
                </c:pt>
                <c:pt idx="63">
                  <c:v>9</c:v>
                </c:pt>
                <c:pt idx="64">
                  <c:v>5</c:v>
                </c:pt>
                <c:pt idx="65">
                  <c:v>16</c:v>
                </c:pt>
                <c:pt idx="66">
                  <c:v>8</c:v>
                </c:pt>
                <c:pt idx="67">
                  <c:v>11</c:v>
                </c:pt>
                <c:pt idx="68">
                  <c:v>14</c:v>
                </c:pt>
                <c:pt idx="69">
                  <c:v>15</c:v>
                </c:pt>
                <c:pt idx="70">
                  <c:v>2</c:v>
                </c:pt>
                <c:pt idx="71">
                  <c:v>10</c:v>
                </c:pt>
                <c:pt idx="72">
                  <c:v>9</c:v>
                </c:pt>
                <c:pt idx="73">
                  <c:v>17</c:v>
                </c:pt>
                <c:pt idx="74">
                  <c:v>15</c:v>
                </c:pt>
                <c:pt idx="75">
                  <c:v>7</c:v>
                </c:pt>
                <c:pt idx="76">
                  <c:v>5</c:v>
                </c:pt>
                <c:pt idx="77">
                  <c:v>2</c:v>
                </c:pt>
                <c:pt idx="78">
                  <c:v>16</c:v>
                </c:pt>
                <c:pt idx="79">
                  <c:v>12</c:v>
                </c:pt>
                <c:pt idx="80">
                  <c:v>7</c:v>
                </c:pt>
                <c:pt idx="81">
                  <c:v>17</c:v>
                </c:pt>
                <c:pt idx="82">
                  <c:v>18</c:v>
                </c:pt>
                <c:pt idx="83">
                  <c:v>4</c:v>
                </c:pt>
                <c:pt idx="84">
                  <c:v>10</c:v>
                </c:pt>
                <c:pt idx="85">
                  <c:v>9</c:v>
                </c:pt>
                <c:pt idx="86">
                  <c:v>6</c:v>
                </c:pt>
                <c:pt idx="87">
                  <c:v>10</c:v>
                </c:pt>
                <c:pt idx="88">
                  <c:v>12</c:v>
                </c:pt>
                <c:pt idx="89">
                  <c:v>15</c:v>
                </c:pt>
                <c:pt idx="90">
                  <c:v>15</c:v>
                </c:pt>
                <c:pt idx="91">
                  <c:v>13</c:v>
                </c:pt>
                <c:pt idx="92">
                  <c:v>7</c:v>
                </c:pt>
                <c:pt idx="93">
                  <c:v>10</c:v>
                </c:pt>
                <c:pt idx="94">
                  <c:v>18</c:v>
                </c:pt>
                <c:pt idx="95">
                  <c:v>18</c:v>
                </c:pt>
                <c:pt idx="96">
                  <c:v>1</c:v>
                </c:pt>
                <c:pt idx="97">
                  <c:v>5</c:v>
                </c:pt>
                <c:pt idx="98">
                  <c:v>2</c:v>
                </c:pt>
                <c:pt idx="99">
                  <c:v>11</c:v>
                </c:pt>
                <c:pt idx="100">
                  <c:v>11</c:v>
                </c:pt>
                <c:pt idx="101">
                  <c:v>3</c:v>
                </c:pt>
                <c:pt idx="102">
                  <c:v>8</c:v>
                </c:pt>
                <c:pt idx="103">
                  <c:v>10</c:v>
                </c:pt>
                <c:pt idx="104">
                  <c:v>5</c:v>
                </c:pt>
                <c:pt idx="105">
                  <c:v>2</c:v>
                </c:pt>
                <c:pt idx="106">
                  <c:v>8</c:v>
                </c:pt>
                <c:pt idx="107">
                  <c:v>18</c:v>
                </c:pt>
                <c:pt idx="108">
                  <c:v>1</c:v>
                </c:pt>
                <c:pt idx="109">
                  <c:v>2</c:v>
                </c:pt>
                <c:pt idx="110">
                  <c:v>2</c:v>
                </c:pt>
                <c:pt idx="111">
                  <c:v>15</c:v>
                </c:pt>
                <c:pt idx="112">
                  <c:v>5</c:v>
                </c:pt>
                <c:pt idx="113">
                  <c:v>14</c:v>
                </c:pt>
                <c:pt idx="114">
                  <c:v>3</c:v>
                </c:pt>
                <c:pt idx="115">
                  <c:v>14</c:v>
                </c:pt>
                <c:pt idx="116">
                  <c:v>1</c:v>
                </c:pt>
                <c:pt idx="117">
                  <c:v>12</c:v>
                </c:pt>
                <c:pt idx="118">
                  <c:v>4</c:v>
                </c:pt>
                <c:pt idx="119">
                  <c:v>10</c:v>
                </c:pt>
                <c:pt idx="120">
                  <c:v>3</c:v>
                </c:pt>
                <c:pt idx="121">
                  <c:v>12</c:v>
                </c:pt>
                <c:pt idx="122">
                  <c:v>5</c:v>
                </c:pt>
                <c:pt idx="123">
                  <c:v>6</c:v>
                </c:pt>
                <c:pt idx="124">
                  <c:v>8</c:v>
                </c:pt>
                <c:pt idx="125">
                  <c:v>9</c:v>
                </c:pt>
                <c:pt idx="126">
                  <c:v>15</c:v>
                </c:pt>
                <c:pt idx="127">
                  <c:v>9</c:v>
                </c:pt>
                <c:pt idx="128">
                  <c:v>5</c:v>
                </c:pt>
                <c:pt idx="129">
                  <c:v>3</c:v>
                </c:pt>
                <c:pt idx="130">
                  <c:v>19</c:v>
                </c:pt>
                <c:pt idx="131">
                  <c:v>16</c:v>
                </c:pt>
                <c:pt idx="132">
                  <c:v>3</c:v>
                </c:pt>
                <c:pt idx="133">
                  <c:v>14</c:v>
                </c:pt>
                <c:pt idx="134">
                  <c:v>9</c:v>
                </c:pt>
                <c:pt idx="135">
                  <c:v>11</c:v>
                </c:pt>
                <c:pt idx="136">
                  <c:v>8</c:v>
                </c:pt>
                <c:pt idx="137">
                  <c:v>12</c:v>
                </c:pt>
                <c:pt idx="138">
                  <c:v>8</c:v>
                </c:pt>
                <c:pt idx="139">
                  <c:v>8</c:v>
                </c:pt>
                <c:pt idx="140">
                  <c:v>4</c:v>
                </c:pt>
                <c:pt idx="141">
                  <c:v>10</c:v>
                </c:pt>
                <c:pt idx="142">
                  <c:v>6</c:v>
                </c:pt>
                <c:pt idx="143">
                  <c:v>19</c:v>
                </c:pt>
                <c:pt idx="144">
                  <c:v>5</c:v>
                </c:pt>
                <c:pt idx="145">
                  <c:v>2</c:v>
                </c:pt>
                <c:pt idx="146">
                  <c:v>3</c:v>
                </c:pt>
                <c:pt idx="147">
                  <c:v>14</c:v>
                </c:pt>
                <c:pt idx="148">
                  <c:v>19</c:v>
                </c:pt>
                <c:pt idx="149">
                  <c:v>2</c:v>
                </c:pt>
                <c:pt idx="150">
                  <c:v>5</c:v>
                </c:pt>
                <c:pt idx="151">
                  <c:v>11</c:v>
                </c:pt>
                <c:pt idx="152">
                  <c:v>11</c:v>
                </c:pt>
                <c:pt idx="153">
                  <c:v>1</c:v>
                </c:pt>
                <c:pt idx="154">
                  <c:v>18</c:v>
                </c:pt>
                <c:pt idx="155">
                  <c:v>8</c:v>
                </c:pt>
                <c:pt idx="156">
                  <c:v>13</c:v>
                </c:pt>
                <c:pt idx="157">
                  <c:v>13</c:v>
                </c:pt>
                <c:pt idx="158">
                  <c:v>14</c:v>
                </c:pt>
                <c:pt idx="159">
                  <c:v>2</c:v>
                </c:pt>
                <c:pt idx="160">
                  <c:v>14</c:v>
                </c:pt>
                <c:pt idx="161">
                  <c:v>13</c:v>
                </c:pt>
                <c:pt idx="162">
                  <c:v>11</c:v>
                </c:pt>
                <c:pt idx="163">
                  <c:v>10</c:v>
                </c:pt>
                <c:pt idx="164">
                  <c:v>6</c:v>
                </c:pt>
                <c:pt idx="165">
                  <c:v>14</c:v>
                </c:pt>
                <c:pt idx="166">
                  <c:v>3</c:v>
                </c:pt>
                <c:pt idx="167">
                  <c:v>3</c:v>
                </c:pt>
                <c:pt idx="168">
                  <c:v>16</c:v>
                </c:pt>
                <c:pt idx="169">
                  <c:v>15</c:v>
                </c:pt>
                <c:pt idx="170">
                  <c:v>11</c:v>
                </c:pt>
                <c:pt idx="171">
                  <c:v>4</c:v>
                </c:pt>
              </c:numCache>
            </c:numRef>
          </c:val>
          <c:smooth val="0"/>
          <c:extLst>
            <c:ext xmlns:c16="http://schemas.microsoft.com/office/drawing/2014/chart" uri="{C3380CC4-5D6E-409C-BE32-E72D297353CC}">
              <c16:uniqueId val="{00000003-050E-4C8B-96D1-179A35DBEA2B}"/>
            </c:ext>
          </c:extLst>
        </c:ser>
        <c:ser>
          <c:idx val="4"/>
          <c:order val="4"/>
          <c:tx>
            <c:strRef>
              <c:f>Sheet7!$I$1</c:f>
              <c:strCache>
                <c:ptCount val="1"/>
                <c:pt idx="0">
                  <c:v>Rank of F_lambda5</c:v>
                </c:pt>
              </c:strCache>
            </c:strRef>
          </c:tx>
          <c:spPr>
            <a:ln w="19050" cap="rnd">
              <a:solidFill>
                <a:schemeClr val="accent5"/>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Sheet7!$I$2:$I$173</c:f>
              <c:numCache>
                <c:formatCode>General</c:formatCode>
                <c:ptCount val="172"/>
                <c:pt idx="0">
                  <c:v>3</c:v>
                </c:pt>
                <c:pt idx="1">
                  <c:v>14</c:v>
                </c:pt>
                <c:pt idx="2">
                  <c:v>14</c:v>
                </c:pt>
                <c:pt idx="3">
                  <c:v>12</c:v>
                </c:pt>
                <c:pt idx="4">
                  <c:v>14</c:v>
                </c:pt>
                <c:pt idx="5">
                  <c:v>1</c:v>
                </c:pt>
                <c:pt idx="6">
                  <c:v>16</c:v>
                </c:pt>
                <c:pt idx="7">
                  <c:v>15</c:v>
                </c:pt>
                <c:pt idx="8">
                  <c:v>15</c:v>
                </c:pt>
                <c:pt idx="9">
                  <c:v>13</c:v>
                </c:pt>
                <c:pt idx="10">
                  <c:v>10</c:v>
                </c:pt>
                <c:pt idx="11">
                  <c:v>4</c:v>
                </c:pt>
                <c:pt idx="12">
                  <c:v>15</c:v>
                </c:pt>
                <c:pt idx="13">
                  <c:v>11</c:v>
                </c:pt>
                <c:pt idx="14">
                  <c:v>4</c:v>
                </c:pt>
                <c:pt idx="15">
                  <c:v>9</c:v>
                </c:pt>
                <c:pt idx="16">
                  <c:v>12</c:v>
                </c:pt>
                <c:pt idx="17">
                  <c:v>10</c:v>
                </c:pt>
                <c:pt idx="18">
                  <c:v>17</c:v>
                </c:pt>
                <c:pt idx="19">
                  <c:v>6</c:v>
                </c:pt>
                <c:pt idx="20">
                  <c:v>15</c:v>
                </c:pt>
                <c:pt idx="21">
                  <c:v>5</c:v>
                </c:pt>
                <c:pt idx="22">
                  <c:v>16</c:v>
                </c:pt>
                <c:pt idx="23">
                  <c:v>7</c:v>
                </c:pt>
                <c:pt idx="24">
                  <c:v>8</c:v>
                </c:pt>
                <c:pt idx="25">
                  <c:v>6</c:v>
                </c:pt>
                <c:pt idx="26">
                  <c:v>1</c:v>
                </c:pt>
                <c:pt idx="27">
                  <c:v>12</c:v>
                </c:pt>
                <c:pt idx="28">
                  <c:v>15</c:v>
                </c:pt>
                <c:pt idx="29">
                  <c:v>5</c:v>
                </c:pt>
                <c:pt idx="30">
                  <c:v>5</c:v>
                </c:pt>
                <c:pt idx="31">
                  <c:v>12</c:v>
                </c:pt>
                <c:pt idx="32">
                  <c:v>11</c:v>
                </c:pt>
                <c:pt idx="33">
                  <c:v>6</c:v>
                </c:pt>
                <c:pt idx="34">
                  <c:v>18</c:v>
                </c:pt>
                <c:pt idx="35">
                  <c:v>13</c:v>
                </c:pt>
                <c:pt idx="36">
                  <c:v>4</c:v>
                </c:pt>
                <c:pt idx="37">
                  <c:v>11</c:v>
                </c:pt>
                <c:pt idx="38">
                  <c:v>4</c:v>
                </c:pt>
                <c:pt idx="39">
                  <c:v>3</c:v>
                </c:pt>
                <c:pt idx="40">
                  <c:v>6</c:v>
                </c:pt>
                <c:pt idx="41">
                  <c:v>9</c:v>
                </c:pt>
                <c:pt idx="42">
                  <c:v>5</c:v>
                </c:pt>
                <c:pt idx="43">
                  <c:v>14</c:v>
                </c:pt>
                <c:pt idx="44">
                  <c:v>5</c:v>
                </c:pt>
                <c:pt idx="45">
                  <c:v>10</c:v>
                </c:pt>
                <c:pt idx="46">
                  <c:v>13</c:v>
                </c:pt>
                <c:pt idx="47">
                  <c:v>12</c:v>
                </c:pt>
                <c:pt idx="48">
                  <c:v>14</c:v>
                </c:pt>
                <c:pt idx="49">
                  <c:v>12</c:v>
                </c:pt>
                <c:pt idx="50">
                  <c:v>3</c:v>
                </c:pt>
                <c:pt idx="51">
                  <c:v>14</c:v>
                </c:pt>
                <c:pt idx="52">
                  <c:v>14</c:v>
                </c:pt>
                <c:pt idx="53">
                  <c:v>13</c:v>
                </c:pt>
                <c:pt idx="54">
                  <c:v>13</c:v>
                </c:pt>
                <c:pt idx="55">
                  <c:v>1</c:v>
                </c:pt>
                <c:pt idx="56">
                  <c:v>18</c:v>
                </c:pt>
                <c:pt idx="57">
                  <c:v>6</c:v>
                </c:pt>
                <c:pt idx="58">
                  <c:v>9</c:v>
                </c:pt>
                <c:pt idx="59">
                  <c:v>14</c:v>
                </c:pt>
                <c:pt idx="60">
                  <c:v>8</c:v>
                </c:pt>
                <c:pt idx="61">
                  <c:v>1</c:v>
                </c:pt>
                <c:pt idx="62">
                  <c:v>2</c:v>
                </c:pt>
                <c:pt idx="63">
                  <c:v>17</c:v>
                </c:pt>
                <c:pt idx="64">
                  <c:v>17</c:v>
                </c:pt>
                <c:pt idx="65">
                  <c:v>7</c:v>
                </c:pt>
                <c:pt idx="66">
                  <c:v>1</c:v>
                </c:pt>
                <c:pt idx="67">
                  <c:v>7</c:v>
                </c:pt>
                <c:pt idx="68">
                  <c:v>11</c:v>
                </c:pt>
                <c:pt idx="69">
                  <c:v>9</c:v>
                </c:pt>
                <c:pt idx="70">
                  <c:v>9</c:v>
                </c:pt>
                <c:pt idx="71">
                  <c:v>8</c:v>
                </c:pt>
                <c:pt idx="72">
                  <c:v>13</c:v>
                </c:pt>
                <c:pt idx="73">
                  <c:v>6</c:v>
                </c:pt>
                <c:pt idx="74">
                  <c:v>13</c:v>
                </c:pt>
                <c:pt idx="75">
                  <c:v>10</c:v>
                </c:pt>
                <c:pt idx="76">
                  <c:v>15</c:v>
                </c:pt>
                <c:pt idx="77">
                  <c:v>14</c:v>
                </c:pt>
                <c:pt idx="78">
                  <c:v>13</c:v>
                </c:pt>
                <c:pt idx="79">
                  <c:v>2</c:v>
                </c:pt>
                <c:pt idx="80">
                  <c:v>16</c:v>
                </c:pt>
                <c:pt idx="81">
                  <c:v>15</c:v>
                </c:pt>
                <c:pt idx="82">
                  <c:v>13</c:v>
                </c:pt>
                <c:pt idx="83">
                  <c:v>3</c:v>
                </c:pt>
                <c:pt idx="84">
                  <c:v>5</c:v>
                </c:pt>
                <c:pt idx="85">
                  <c:v>4</c:v>
                </c:pt>
                <c:pt idx="86">
                  <c:v>5</c:v>
                </c:pt>
                <c:pt idx="87">
                  <c:v>17</c:v>
                </c:pt>
                <c:pt idx="88">
                  <c:v>6</c:v>
                </c:pt>
                <c:pt idx="89">
                  <c:v>2</c:v>
                </c:pt>
                <c:pt idx="90">
                  <c:v>12</c:v>
                </c:pt>
                <c:pt idx="91">
                  <c:v>11</c:v>
                </c:pt>
                <c:pt idx="92">
                  <c:v>11</c:v>
                </c:pt>
                <c:pt idx="93">
                  <c:v>3</c:v>
                </c:pt>
                <c:pt idx="94">
                  <c:v>13</c:v>
                </c:pt>
                <c:pt idx="95">
                  <c:v>12</c:v>
                </c:pt>
                <c:pt idx="96">
                  <c:v>5</c:v>
                </c:pt>
                <c:pt idx="97">
                  <c:v>4</c:v>
                </c:pt>
                <c:pt idx="98">
                  <c:v>14</c:v>
                </c:pt>
                <c:pt idx="99">
                  <c:v>7</c:v>
                </c:pt>
                <c:pt idx="100">
                  <c:v>14</c:v>
                </c:pt>
                <c:pt idx="101">
                  <c:v>6</c:v>
                </c:pt>
                <c:pt idx="102">
                  <c:v>10</c:v>
                </c:pt>
                <c:pt idx="103">
                  <c:v>13</c:v>
                </c:pt>
                <c:pt idx="104">
                  <c:v>16</c:v>
                </c:pt>
                <c:pt idx="105">
                  <c:v>8</c:v>
                </c:pt>
                <c:pt idx="106">
                  <c:v>2</c:v>
                </c:pt>
                <c:pt idx="107">
                  <c:v>2</c:v>
                </c:pt>
                <c:pt idx="108">
                  <c:v>11</c:v>
                </c:pt>
                <c:pt idx="109">
                  <c:v>13</c:v>
                </c:pt>
                <c:pt idx="110">
                  <c:v>14</c:v>
                </c:pt>
                <c:pt idx="111">
                  <c:v>9</c:v>
                </c:pt>
                <c:pt idx="112">
                  <c:v>16</c:v>
                </c:pt>
                <c:pt idx="113">
                  <c:v>1</c:v>
                </c:pt>
                <c:pt idx="114">
                  <c:v>9</c:v>
                </c:pt>
                <c:pt idx="115">
                  <c:v>11</c:v>
                </c:pt>
                <c:pt idx="116">
                  <c:v>8</c:v>
                </c:pt>
                <c:pt idx="117">
                  <c:v>13</c:v>
                </c:pt>
                <c:pt idx="118">
                  <c:v>8</c:v>
                </c:pt>
                <c:pt idx="119">
                  <c:v>1</c:v>
                </c:pt>
                <c:pt idx="120">
                  <c:v>17</c:v>
                </c:pt>
                <c:pt idx="121">
                  <c:v>19</c:v>
                </c:pt>
                <c:pt idx="122">
                  <c:v>6</c:v>
                </c:pt>
                <c:pt idx="123">
                  <c:v>1</c:v>
                </c:pt>
                <c:pt idx="124">
                  <c:v>9</c:v>
                </c:pt>
                <c:pt idx="125">
                  <c:v>1</c:v>
                </c:pt>
                <c:pt idx="126">
                  <c:v>4</c:v>
                </c:pt>
                <c:pt idx="127">
                  <c:v>1</c:v>
                </c:pt>
                <c:pt idx="128">
                  <c:v>19</c:v>
                </c:pt>
                <c:pt idx="129">
                  <c:v>18</c:v>
                </c:pt>
                <c:pt idx="130">
                  <c:v>12</c:v>
                </c:pt>
                <c:pt idx="131">
                  <c:v>2</c:v>
                </c:pt>
                <c:pt idx="132">
                  <c:v>16</c:v>
                </c:pt>
                <c:pt idx="133">
                  <c:v>19</c:v>
                </c:pt>
                <c:pt idx="134">
                  <c:v>8</c:v>
                </c:pt>
                <c:pt idx="135">
                  <c:v>18</c:v>
                </c:pt>
                <c:pt idx="136">
                  <c:v>11</c:v>
                </c:pt>
                <c:pt idx="137">
                  <c:v>14</c:v>
                </c:pt>
                <c:pt idx="138">
                  <c:v>18</c:v>
                </c:pt>
                <c:pt idx="139">
                  <c:v>5</c:v>
                </c:pt>
                <c:pt idx="140">
                  <c:v>8</c:v>
                </c:pt>
                <c:pt idx="141">
                  <c:v>6</c:v>
                </c:pt>
                <c:pt idx="142">
                  <c:v>10</c:v>
                </c:pt>
                <c:pt idx="143">
                  <c:v>9</c:v>
                </c:pt>
                <c:pt idx="144">
                  <c:v>17</c:v>
                </c:pt>
                <c:pt idx="145">
                  <c:v>11</c:v>
                </c:pt>
                <c:pt idx="146">
                  <c:v>13</c:v>
                </c:pt>
                <c:pt idx="147">
                  <c:v>2</c:v>
                </c:pt>
                <c:pt idx="148">
                  <c:v>6</c:v>
                </c:pt>
                <c:pt idx="149">
                  <c:v>4</c:v>
                </c:pt>
                <c:pt idx="150">
                  <c:v>12</c:v>
                </c:pt>
                <c:pt idx="151">
                  <c:v>14</c:v>
                </c:pt>
                <c:pt idx="152">
                  <c:v>7</c:v>
                </c:pt>
                <c:pt idx="153">
                  <c:v>6</c:v>
                </c:pt>
                <c:pt idx="154">
                  <c:v>8</c:v>
                </c:pt>
                <c:pt idx="155">
                  <c:v>16</c:v>
                </c:pt>
                <c:pt idx="156">
                  <c:v>6</c:v>
                </c:pt>
                <c:pt idx="157">
                  <c:v>16</c:v>
                </c:pt>
                <c:pt idx="158">
                  <c:v>19</c:v>
                </c:pt>
                <c:pt idx="159">
                  <c:v>6</c:v>
                </c:pt>
                <c:pt idx="160">
                  <c:v>6</c:v>
                </c:pt>
                <c:pt idx="161">
                  <c:v>12</c:v>
                </c:pt>
                <c:pt idx="162">
                  <c:v>18</c:v>
                </c:pt>
                <c:pt idx="163">
                  <c:v>12</c:v>
                </c:pt>
                <c:pt idx="164">
                  <c:v>13</c:v>
                </c:pt>
                <c:pt idx="165">
                  <c:v>16</c:v>
                </c:pt>
                <c:pt idx="166">
                  <c:v>1</c:v>
                </c:pt>
                <c:pt idx="167">
                  <c:v>17</c:v>
                </c:pt>
                <c:pt idx="168">
                  <c:v>11</c:v>
                </c:pt>
                <c:pt idx="169">
                  <c:v>3</c:v>
                </c:pt>
                <c:pt idx="170">
                  <c:v>8</c:v>
                </c:pt>
                <c:pt idx="171">
                  <c:v>11</c:v>
                </c:pt>
              </c:numCache>
            </c:numRef>
          </c:val>
          <c:smooth val="0"/>
          <c:extLst>
            <c:ext xmlns:c16="http://schemas.microsoft.com/office/drawing/2014/chart" uri="{C3380CC4-5D6E-409C-BE32-E72D297353CC}">
              <c16:uniqueId val="{00000004-050E-4C8B-96D1-179A35DBEA2B}"/>
            </c:ext>
          </c:extLst>
        </c:ser>
        <c:ser>
          <c:idx val="5"/>
          <c:order val="5"/>
          <c:tx>
            <c:strRef>
              <c:f>Sheet7!$J$1</c:f>
              <c:strCache>
                <c:ptCount val="1"/>
                <c:pt idx="0">
                  <c:v>Rank of F_lambda6</c:v>
                </c:pt>
              </c:strCache>
            </c:strRef>
          </c:tx>
          <c:spPr>
            <a:ln w="19050" cap="rnd">
              <a:solidFill>
                <a:schemeClr val="accent6"/>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Sheet7!$J$2:$J$173</c:f>
              <c:numCache>
                <c:formatCode>General</c:formatCode>
                <c:ptCount val="172"/>
                <c:pt idx="0">
                  <c:v>13</c:v>
                </c:pt>
                <c:pt idx="1">
                  <c:v>18</c:v>
                </c:pt>
                <c:pt idx="2">
                  <c:v>3</c:v>
                </c:pt>
                <c:pt idx="3">
                  <c:v>9</c:v>
                </c:pt>
                <c:pt idx="4">
                  <c:v>2</c:v>
                </c:pt>
                <c:pt idx="5">
                  <c:v>8</c:v>
                </c:pt>
                <c:pt idx="6">
                  <c:v>2</c:v>
                </c:pt>
                <c:pt idx="7">
                  <c:v>14</c:v>
                </c:pt>
                <c:pt idx="8">
                  <c:v>9</c:v>
                </c:pt>
                <c:pt idx="9">
                  <c:v>1</c:v>
                </c:pt>
                <c:pt idx="10">
                  <c:v>9</c:v>
                </c:pt>
                <c:pt idx="11">
                  <c:v>11</c:v>
                </c:pt>
                <c:pt idx="12">
                  <c:v>5</c:v>
                </c:pt>
                <c:pt idx="13">
                  <c:v>16</c:v>
                </c:pt>
                <c:pt idx="14">
                  <c:v>6</c:v>
                </c:pt>
                <c:pt idx="15">
                  <c:v>5</c:v>
                </c:pt>
                <c:pt idx="16">
                  <c:v>3</c:v>
                </c:pt>
                <c:pt idx="17">
                  <c:v>15</c:v>
                </c:pt>
                <c:pt idx="18">
                  <c:v>6</c:v>
                </c:pt>
                <c:pt idx="19">
                  <c:v>19</c:v>
                </c:pt>
                <c:pt idx="20">
                  <c:v>11</c:v>
                </c:pt>
                <c:pt idx="21">
                  <c:v>13</c:v>
                </c:pt>
                <c:pt idx="22">
                  <c:v>1</c:v>
                </c:pt>
                <c:pt idx="23">
                  <c:v>3</c:v>
                </c:pt>
                <c:pt idx="24">
                  <c:v>9</c:v>
                </c:pt>
                <c:pt idx="25">
                  <c:v>11</c:v>
                </c:pt>
                <c:pt idx="26">
                  <c:v>14</c:v>
                </c:pt>
                <c:pt idx="27">
                  <c:v>7</c:v>
                </c:pt>
                <c:pt idx="28">
                  <c:v>17</c:v>
                </c:pt>
                <c:pt idx="29">
                  <c:v>14</c:v>
                </c:pt>
                <c:pt idx="30">
                  <c:v>12</c:v>
                </c:pt>
                <c:pt idx="31">
                  <c:v>1</c:v>
                </c:pt>
                <c:pt idx="32">
                  <c:v>1</c:v>
                </c:pt>
                <c:pt idx="33">
                  <c:v>5</c:v>
                </c:pt>
                <c:pt idx="34">
                  <c:v>13</c:v>
                </c:pt>
                <c:pt idx="35">
                  <c:v>1</c:v>
                </c:pt>
                <c:pt idx="36">
                  <c:v>14</c:v>
                </c:pt>
                <c:pt idx="37">
                  <c:v>17</c:v>
                </c:pt>
                <c:pt idx="38">
                  <c:v>12</c:v>
                </c:pt>
                <c:pt idx="39">
                  <c:v>8</c:v>
                </c:pt>
                <c:pt idx="40">
                  <c:v>3</c:v>
                </c:pt>
                <c:pt idx="41">
                  <c:v>7</c:v>
                </c:pt>
                <c:pt idx="42">
                  <c:v>4</c:v>
                </c:pt>
                <c:pt idx="43">
                  <c:v>1</c:v>
                </c:pt>
                <c:pt idx="44">
                  <c:v>2</c:v>
                </c:pt>
                <c:pt idx="45">
                  <c:v>9</c:v>
                </c:pt>
                <c:pt idx="46">
                  <c:v>10</c:v>
                </c:pt>
                <c:pt idx="47">
                  <c:v>4</c:v>
                </c:pt>
                <c:pt idx="48">
                  <c:v>8</c:v>
                </c:pt>
                <c:pt idx="49">
                  <c:v>4</c:v>
                </c:pt>
                <c:pt idx="50">
                  <c:v>7</c:v>
                </c:pt>
                <c:pt idx="51">
                  <c:v>8</c:v>
                </c:pt>
                <c:pt idx="52">
                  <c:v>17</c:v>
                </c:pt>
                <c:pt idx="53">
                  <c:v>2</c:v>
                </c:pt>
                <c:pt idx="54">
                  <c:v>15</c:v>
                </c:pt>
                <c:pt idx="55">
                  <c:v>6</c:v>
                </c:pt>
                <c:pt idx="56">
                  <c:v>16</c:v>
                </c:pt>
                <c:pt idx="57">
                  <c:v>9</c:v>
                </c:pt>
                <c:pt idx="58">
                  <c:v>11</c:v>
                </c:pt>
                <c:pt idx="59">
                  <c:v>8</c:v>
                </c:pt>
                <c:pt idx="60">
                  <c:v>15</c:v>
                </c:pt>
                <c:pt idx="61">
                  <c:v>8</c:v>
                </c:pt>
                <c:pt idx="62">
                  <c:v>9</c:v>
                </c:pt>
                <c:pt idx="63">
                  <c:v>13</c:v>
                </c:pt>
                <c:pt idx="64">
                  <c:v>4</c:v>
                </c:pt>
                <c:pt idx="65">
                  <c:v>8</c:v>
                </c:pt>
                <c:pt idx="66">
                  <c:v>4</c:v>
                </c:pt>
                <c:pt idx="67">
                  <c:v>14</c:v>
                </c:pt>
                <c:pt idx="68">
                  <c:v>6</c:v>
                </c:pt>
                <c:pt idx="69">
                  <c:v>5</c:v>
                </c:pt>
                <c:pt idx="70">
                  <c:v>11</c:v>
                </c:pt>
                <c:pt idx="71">
                  <c:v>12</c:v>
                </c:pt>
                <c:pt idx="72">
                  <c:v>4</c:v>
                </c:pt>
                <c:pt idx="73">
                  <c:v>12</c:v>
                </c:pt>
                <c:pt idx="74">
                  <c:v>5</c:v>
                </c:pt>
                <c:pt idx="75">
                  <c:v>3</c:v>
                </c:pt>
                <c:pt idx="76">
                  <c:v>1</c:v>
                </c:pt>
                <c:pt idx="77">
                  <c:v>12</c:v>
                </c:pt>
                <c:pt idx="78">
                  <c:v>6</c:v>
                </c:pt>
                <c:pt idx="79">
                  <c:v>1</c:v>
                </c:pt>
                <c:pt idx="80">
                  <c:v>9</c:v>
                </c:pt>
                <c:pt idx="81">
                  <c:v>11</c:v>
                </c:pt>
                <c:pt idx="82">
                  <c:v>1</c:v>
                </c:pt>
                <c:pt idx="83">
                  <c:v>15</c:v>
                </c:pt>
                <c:pt idx="84">
                  <c:v>3</c:v>
                </c:pt>
                <c:pt idx="85">
                  <c:v>15</c:v>
                </c:pt>
                <c:pt idx="86">
                  <c:v>4</c:v>
                </c:pt>
                <c:pt idx="87">
                  <c:v>3</c:v>
                </c:pt>
                <c:pt idx="88">
                  <c:v>16</c:v>
                </c:pt>
                <c:pt idx="89">
                  <c:v>14</c:v>
                </c:pt>
                <c:pt idx="90">
                  <c:v>2</c:v>
                </c:pt>
                <c:pt idx="91">
                  <c:v>3</c:v>
                </c:pt>
                <c:pt idx="92">
                  <c:v>18</c:v>
                </c:pt>
                <c:pt idx="93">
                  <c:v>7</c:v>
                </c:pt>
                <c:pt idx="94">
                  <c:v>15</c:v>
                </c:pt>
                <c:pt idx="95">
                  <c:v>4</c:v>
                </c:pt>
                <c:pt idx="96">
                  <c:v>2</c:v>
                </c:pt>
                <c:pt idx="97">
                  <c:v>7</c:v>
                </c:pt>
                <c:pt idx="98">
                  <c:v>4</c:v>
                </c:pt>
                <c:pt idx="99">
                  <c:v>3</c:v>
                </c:pt>
                <c:pt idx="100">
                  <c:v>3</c:v>
                </c:pt>
                <c:pt idx="101">
                  <c:v>8</c:v>
                </c:pt>
                <c:pt idx="102">
                  <c:v>2</c:v>
                </c:pt>
                <c:pt idx="103">
                  <c:v>8</c:v>
                </c:pt>
                <c:pt idx="104">
                  <c:v>10</c:v>
                </c:pt>
                <c:pt idx="105">
                  <c:v>11</c:v>
                </c:pt>
                <c:pt idx="106">
                  <c:v>1</c:v>
                </c:pt>
                <c:pt idx="107">
                  <c:v>17</c:v>
                </c:pt>
                <c:pt idx="108">
                  <c:v>4</c:v>
                </c:pt>
                <c:pt idx="109">
                  <c:v>11</c:v>
                </c:pt>
                <c:pt idx="110">
                  <c:v>8</c:v>
                </c:pt>
                <c:pt idx="111">
                  <c:v>13</c:v>
                </c:pt>
                <c:pt idx="112">
                  <c:v>9</c:v>
                </c:pt>
                <c:pt idx="113">
                  <c:v>6</c:v>
                </c:pt>
                <c:pt idx="114">
                  <c:v>12</c:v>
                </c:pt>
                <c:pt idx="115">
                  <c:v>6</c:v>
                </c:pt>
                <c:pt idx="116">
                  <c:v>2</c:v>
                </c:pt>
                <c:pt idx="117">
                  <c:v>18</c:v>
                </c:pt>
                <c:pt idx="118">
                  <c:v>5</c:v>
                </c:pt>
                <c:pt idx="119">
                  <c:v>15</c:v>
                </c:pt>
                <c:pt idx="120">
                  <c:v>5</c:v>
                </c:pt>
                <c:pt idx="121">
                  <c:v>9</c:v>
                </c:pt>
                <c:pt idx="122">
                  <c:v>18</c:v>
                </c:pt>
                <c:pt idx="123">
                  <c:v>14</c:v>
                </c:pt>
                <c:pt idx="124">
                  <c:v>6</c:v>
                </c:pt>
                <c:pt idx="125">
                  <c:v>7</c:v>
                </c:pt>
                <c:pt idx="126">
                  <c:v>8</c:v>
                </c:pt>
                <c:pt idx="127">
                  <c:v>6</c:v>
                </c:pt>
                <c:pt idx="128">
                  <c:v>16</c:v>
                </c:pt>
                <c:pt idx="129">
                  <c:v>6</c:v>
                </c:pt>
                <c:pt idx="130">
                  <c:v>11</c:v>
                </c:pt>
                <c:pt idx="131">
                  <c:v>17</c:v>
                </c:pt>
                <c:pt idx="132">
                  <c:v>7</c:v>
                </c:pt>
                <c:pt idx="133">
                  <c:v>16</c:v>
                </c:pt>
                <c:pt idx="134">
                  <c:v>12</c:v>
                </c:pt>
                <c:pt idx="135">
                  <c:v>9</c:v>
                </c:pt>
                <c:pt idx="136">
                  <c:v>5</c:v>
                </c:pt>
                <c:pt idx="137">
                  <c:v>1</c:v>
                </c:pt>
                <c:pt idx="138">
                  <c:v>1</c:v>
                </c:pt>
                <c:pt idx="139">
                  <c:v>10</c:v>
                </c:pt>
                <c:pt idx="140">
                  <c:v>2</c:v>
                </c:pt>
                <c:pt idx="141">
                  <c:v>12</c:v>
                </c:pt>
                <c:pt idx="142">
                  <c:v>3</c:v>
                </c:pt>
                <c:pt idx="143">
                  <c:v>2</c:v>
                </c:pt>
                <c:pt idx="144">
                  <c:v>3</c:v>
                </c:pt>
                <c:pt idx="145">
                  <c:v>7</c:v>
                </c:pt>
                <c:pt idx="146">
                  <c:v>6</c:v>
                </c:pt>
                <c:pt idx="147">
                  <c:v>6</c:v>
                </c:pt>
                <c:pt idx="148">
                  <c:v>15</c:v>
                </c:pt>
                <c:pt idx="149">
                  <c:v>14</c:v>
                </c:pt>
                <c:pt idx="150">
                  <c:v>17</c:v>
                </c:pt>
                <c:pt idx="151">
                  <c:v>5</c:v>
                </c:pt>
                <c:pt idx="152">
                  <c:v>1</c:v>
                </c:pt>
                <c:pt idx="153">
                  <c:v>3</c:v>
                </c:pt>
                <c:pt idx="154">
                  <c:v>3</c:v>
                </c:pt>
                <c:pt idx="155">
                  <c:v>15</c:v>
                </c:pt>
                <c:pt idx="156">
                  <c:v>8</c:v>
                </c:pt>
                <c:pt idx="157">
                  <c:v>14</c:v>
                </c:pt>
                <c:pt idx="158">
                  <c:v>10</c:v>
                </c:pt>
                <c:pt idx="159">
                  <c:v>9</c:v>
                </c:pt>
                <c:pt idx="160">
                  <c:v>10</c:v>
                </c:pt>
                <c:pt idx="161">
                  <c:v>9</c:v>
                </c:pt>
                <c:pt idx="162">
                  <c:v>6</c:v>
                </c:pt>
                <c:pt idx="163">
                  <c:v>3</c:v>
                </c:pt>
                <c:pt idx="164">
                  <c:v>17</c:v>
                </c:pt>
                <c:pt idx="165">
                  <c:v>8</c:v>
                </c:pt>
                <c:pt idx="166">
                  <c:v>17</c:v>
                </c:pt>
                <c:pt idx="167">
                  <c:v>7</c:v>
                </c:pt>
                <c:pt idx="168">
                  <c:v>13</c:v>
                </c:pt>
                <c:pt idx="169">
                  <c:v>4</c:v>
                </c:pt>
                <c:pt idx="170">
                  <c:v>17</c:v>
                </c:pt>
                <c:pt idx="171">
                  <c:v>19</c:v>
                </c:pt>
              </c:numCache>
            </c:numRef>
          </c:val>
          <c:smooth val="0"/>
          <c:extLst>
            <c:ext xmlns:c16="http://schemas.microsoft.com/office/drawing/2014/chart" uri="{C3380CC4-5D6E-409C-BE32-E72D297353CC}">
              <c16:uniqueId val="{00000005-050E-4C8B-96D1-179A35DBEA2B}"/>
            </c:ext>
          </c:extLst>
        </c:ser>
        <c:ser>
          <c:idx val="6"/>
          <c:order val="6"/>
          <c:tx>
            <c:strRef>
              <c:f>Sheet7!$K$1</c:f>
              <c:strCache>
                <c:ptCount val="1"/>
                <c:pt idx="0">
                  <c:v>Rank of F_lambda7</c:v>
                </c:pt>
              </c:strCache>
            </c:strRef>
          </c:tx>
          <c:spPr>
            <a:ln w="19050" cap="rnd">
              <a:solidFill>
                <a:schemeClr val="accent1">
                  <a:lumMod val="6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Sheet7!$K$2:$K$173</c:f>
              <c:numCache>
                <c:formatCode>General</c:formatCode>
                <c:ptCount val="172"/>
                <c:pt idx="0">
                  <c:v>10</c:v>
                </c:pt>
                <c:pt idx="1">
                  <c:v>12</c:v>
                </c:pt>
                <c:pt idx="2">
                  <c:v>2</c:v>
                </c:pt>
                <c:pt idx="3">
                  <c:v>11</c:v>
                </c:pt>
                <c:pt idx="4">
                  <c:v>8</c:v>
                </c:pt>
                <c:pt idx="5">
                  <c:v>18</c:v>
                </c:pt>
                <c:pt idx="6">
                  <c:v>18</c:v>
                </c:pt>
                <c:pt idx="7">
                  <c:v>4</c:v>
                </c:pt>
                <c:pt idx="8">
                  <c:v>17</c:v>
                </c:pt>
                <c:pt idx="9">
                  <c:v>4</c:v>
                </c:pt>
                <c:pt idx="10">
                  <c:v>16</c:v>
                </c:pt>
                <c:pt idx="11">
                  <c:v>14</c:v>
                </c:pt>
                <c:pt idx="12">
                  <c:v>12</c:v>
                </c:pt>
                <c:pt idx="13">
                  <c:v>14</c:v>
                </c:pt>
                <c:pt idx="14">
                  <c:v>10</c:v>
                </c:pt>
                <c:pt idx="15">
                  <c:v>7</c:v>
                </c:pt>
                <c:pt idx="16">
                  <c:v>4</c:v>
                </c:pt>
                <c:pt idx="17">
                  <c:v>16</c:v>
                </c:pt>
                <c:pt idx="18">
                  <c:v>8</c:v>
                </c:pt>
                <c:pt idx="19">
                  <c:v>8</c:v>
                </c:pt>
                <c:pt idx="20">
                  <c:v>4</c:v>
                </c:pt>
                <c:pt idx="21">
                  <c:v>14</c:v>
                </c:pt>
                <c:pt idx="22">
                  <c:v>2</c:v>
                </c:pt>
                <c:pt idx="23">
                  <c:v>16</c:v>
                </c:pt>
                <c:pt idx="24">
                  <c:v>4</c:v>
                </c:pt>
                <c:pt idx="25">
                  <c:v>12</c:v>
                </c:pt>
                <c:pt idx="26">
                  <c:v>7</c:v>
                </c:pt>
                <c:pt idx="27">
                  <c:v>15</c:v>
                </c:pt>
                <c:pt idx="28">
                  <c:v>1</c:v>
                </c:pt>
                <c:pt idx="29">
                  <c:v>15</c:v>
                </c:pt>
                <c:pt idx="30">
                  <c:v>15</c:v>
                </c:pt>
                <c:pt idx="31">
                  <c:v>8</c:v>
                </c:pt>
                <c:pt idx="32">
                  <c:v>15</c:v>
                </c:pt>
                <c:pt idx="33">
                  <c:v>18</c:v>
                </c:pt>
                <c:pt idx="34">
                  <c:v>5</c:v>
                </c:pt>
                <c:pt idx="35">
                  <c:v>6</c:v>
                </c:pt>
                <c:pt idx="36">
                  <c:v>1</c:v>
                </c:pt>
                <c:pt idx="37">
                  <c:v>1</c:v>
                </c:pt>
                <c:pt idx="38">
                  <c:v>3</c:v>
                </c:pt>
                <c:pt idx="39">
                  <c:v>1</c:v>
                </c:pt>
                <c:pt idx="40">
                  <c:v>7</c:v>
                </c:pt>
                <c:pt idx="41">
                  <c:v>16</c:v>
                </c:pt>
                <c:pt idx="42">
                  <c:v>1</c:v>
                </c:pt>
                <c:pt idx="43">
                  <c:v>6</c:v>
                </c:pt>
                <c:pt idx="44">
                  <c:v>14</c:v>
                </c:pt>
                <c:pt idx="45">
                  <c:v>16</c:v>
                </c:pt>
                <c:pt idx="46">
                  <c:v>18</c:v>
                </c:pt>
                <c:pt idx="47">
                  <c:v>14</c:v>
                </c:pt>
                <c:pt idx="48">
                  <c:v>9</c:v>
                </c:pt>
                <c:pt idx="49">
                  <c:v>17</c:v>
                </c:pt>
                <c:pt idx="50">
                  <c:v>8</c:v>
                </c:pt>
                <c:pt idx="51">
                  <c:v>18</c:v>
                </c:pt>
                <c:pt idx="52">
                  <c:v>7</c:v>
                </c:pt>
                <c:pt idx="53">
                  <c:v>4</c:v>
                </c:pt>
                <c:pt idx="54">
                  <c:v>6</c:v>
                </c:pt>
                <c:pt idx="55">
                  <c:v>8</c:v>
                </c:pt>
                <c:pt idx="56">
                  <c:v>17</c:v>
                </c:pt>
                <c:pt idx="57">
                  <c:v>4</c:v>
                </c:pt>
                <c:pt idx="58">
                  <c:v>2</c:v>
                </c:pt>
                <c:pt idx="59">
                  <c:v>10</c:v>
                </c:pt>
                <c:pt idx="60">
                  <c:v>6</c:v>
                </c:pt>
                <c:pt idx="61">
                  <c:v>12</c:v>
                </c:pt>
                <c:pt idx="62">
                  <c:v>6</c:v>
                </c:pt>
                <c:pt idx="63">
                  <c:v>10</c:v>
                </c:pt>
                <c:pt idx="64">
                  <c:v>12</c:v>
                </c:pt>
                <c:pt idx="65">
                  <c:v>4</c:v>
                </c:pt>
                <c:pt idx="66">
                  <c:v>7</c:v>
                </c:pt>
                <c:pt idx="67">
                  <c:v>2</c:v>
                </c:pt>
                <c:pt idx="68">
                  <c:v>16</c:v>
                </c:pt>
                <c:pt idx="69">
                  <c:v>12</c:v>
                </c:pt>
                <c:pt idx="70">
                  <c:v>1</c:v>
                </c:pt>
                <c:pt idx="71">
                  <c:v>3</c:v>
                </c:pt>
                <c:pt idx="72">
                  <c:v>17</c:v>
                </c:pt>
                <c:pt idx="73">
                  <c:v>1</c:v>
                </c:pt>
                <c:pt idx="74">
                  <c:v>1</c:v>
                </c:pt>
                <c:pt idx="75">
                  <c:v>8</c:v>
                </c:pt>
                <c:pt idx="76">
                  <c:v>13</c:v>
                </c:pt>
                <c:pt idx="77">
                  <c:v>18</c:v>
                </c:pt>
                <c:pt idx="78">
                  <c:v>9</c:v>
                </c:pt>
                <c:pt idx="79">
                  <c:v>10</c:v>
                </c:pt>
                <c:pt idx="80">
                  <c:v>10</c:v>
                </c:pt>
                <c:pt idx="81">
                  <c:v>16</c:v>
                </c:pt>
                <c:pt idx="82">
                  <c:v>2</c:v>
                </c:pt>
                <c:pt idx="83">
                  <c:v>5</c:v>
                </c:pt>
                <c:pt idx="84">
                  <c:v>7</c:v>
                </c:pt>
                <c:pt idx="85">
                  <c:v>1</c:v>
                </c:pt>
                <c:pt idx="86">
                  <c:v>7</c:v>
                </c:pt>
                <c:pt idx="87">
                  <c:v>13</c:v>
                </c:pt>
                <c:pt idx="88">
                  <c:v>10</c:v>
                </c:pt>
                <c:pt idx="89">
                  <c:v>7</c:v>
                </c:pt>
                <c:pt idx="90">
                  <c:v>9</c:v>
                </c:pt>
                <c:pt idx="91">
                  <c:v>6</c:v>
                </c:pt>
                <c:pt idx="92">
                  <c:v>16</c:v>
                </c:pt>
                <c:pt idx="93">
                  <c:v>4</c:v>
                </c:pt>
                <c:pt idx="94">
                  <c:v>5</c:v>
                </c:pt>
                <c:pt idx="95">
                  <c:v>2</c:v>
                </c:pt>
                <c:pt idx="96">
                  <c:v>8</c:v>
                </c:pt>
                <c:pt idx="97">
                  <c:v>13</c:v>
                </c:pt>
                <c:pt idx="98">
                  <c:v>18</c:v>
                </c:pt>
                <c:pt idx="99">
                  <c:v>2</c:v>
                </c:pt>
                <c:pt idx="100">
                  <c:v>5</c:v>
                </c:pt>
                <c:pt idx="101">
                  <c:v>1</c:v>
                </c:pt>
                <c:pt idx="102">
                  <c:v>15</c:v>
                </c:pt>
                <c:pt idx="103">
                  <c:v>11</c:v>
                </c:pt>
                <c:pt idx="104">
                  <c:v>9</c:v>
                </c:pt>
                <c:pt idx="105">
                  <c:v>14</c:v>
                </c:pt>
                <c:pt idx="106">
                  <c:v>14</c:v>
                </c:pt>
                <c:pt idx="107">
                  <c:v>3</c:v>
                </c:pt>
                <c:pt idx="108">
                  <c:v>13</c:v>
                </c:pt>
                <c:pt idx="109">
                  <c:v>19</c:v>
                </c:pt>
                <c:pt idx="110">
                  <c:v>18</c:v>
                </c:pt>
                <c:pt idx="111">
                  <c:v>5</c:v>
                </c:pt>
                <c:pt idx="112">
                  <c:v>12</c:v>
                </c:pt>
                <c:pt idx="113">
                  <c:v>11</c:v>
                </c:pt>
                <c:pt idx="114">
                  <c:v>2</c:v>
                </c:pt>
                <c:pt idx="115">
                  <c:v>16</c:v>
                </c:pt>
                <c:pt idx="116">
                  <c:v>4</c:v>
                </c:pt>
                <c:pt idx="117">
                  <c:v>16</c:v>
                </c:pt>
                <c:pt idx="118">
                  <c:v>18</c:v>
                </c:pt>
                <c:pt idx="119">
                  <c:v>7</c:v>
                </c:pt>
                <c:pt idx="120">
                  <c:v>12</c:v>
                </c:pt>
                <c:pt idx="121">
                  <c:v>3</c:v>
                </c:pt>
                <c:pt idx="122">
                  <c:v>15</c:v>
                </c:pt>
                <c:pt idx="123">
                  <c:v>15</c:v>
                </c:pt>
                <c:pt idx="124">
                  <c:v>12</c:v>
                </c:pt>
                <c:pt idx="125">
                  <c:v>12</c:v>
                </c:pt>
                <c:pt idx="126">
                  <c:v>6</c:v>
                </c:pt>
                <c:pt idx="127">
                  <c:v>16</c:v>
                </c:pt>
                <c:pt idx="128">
                  <c:v>11</c:v>
                </c:pt>
                <c:pt idx="129">
                  <c:v>19</c:v>
                </c:pt>
                <c:pt idx="130">
                  <c:v>13</c:v>
                </c:pt>
                <c:pt idx="131">
                  <c:v>7</c:v>
                </c:pt>
                <c:pt idx="132">
                  <c:v>19</c:v>
                </c:pt>
                <c:pt idx="133">
                  <c:v>10</c:v>
                </c:pt>
                <c:pt idx="134">
                  <c:v>17</c:v>
                </c:pt>
                <c:pt idx="135">
                  <c:v>17</c:v>
                </c:pt>
                <c:pt idx="136">
                  <c:v>14</c:v>
                </c:pt>
                <c:pt idx="137">
                  <c:v>2</c:v>
                </c:pt>
                <c:pt idx="138">
                  <c:v>12</c:v>
                </c:pt>
                <c:pt idx="139">
                  <c:v>15</c:v>
                </c:pt>
                <c:pt idx="140">
                  <c:v>5</c:v>
                </c:pt>
                <c:pt idx="141">
                  <c:v>14</c:v>
                </c:pt>
                <c:pt idx="142">
                  <c:v>15</c:v>
                </c:pt>
                <c:pt idx="143">
                  <c:v>4</c:v>
                </c:pt>
                <c:pt idx="144">
                  <c:v>2</c:v>
                </c:pt>
                <c:pt idx="145">
                  <c:v>8</c:v>
                </c:pt>
                <c:pt idx="146">
                  <c:v>1</c:v>
                </c:pt>
                <c:pt idx="147">
                  <c:v>9</c:v>
                </c:pt>
                <c:pt idx="148">
                  <c:v>18</c:v>
                </c:pt>
                <c:pt idx="149">
                  <c:v>15</c:v>
                </c:pt>
                <c:pt idx="150">
                  <c:v>16</c:v>
                </c:pt>
                <c:pt idx="151">
                  <c:v>8</c:v>
                </c:pt>
                <c:pt idx="152">
                  <c:v>15</c:v>
                </c:pt>
                <c:pt idx="153">
                  <c:v>5</c:v>
                </c:pt>
                <c:pt idx="154">
                  <c:v>4</c:v>
                </c:pt>
                <c:pt idx="155">
                  <c:v>14</c:v>
                </c:pt>
                <c:pt idx="156">
                  <c:v>2</c:v>
                </c:pt>
                <c:pt idx="157">
                  <c:v>11</c:v>
                </c:pt>
                <c:pt idx="158">
                  <c:v>3</c:v>
                </c:pt>
                <c:pt idx="159">
                  <c:v>4</c:v>
                </c:pt>
                <c:pt idx="160">
                  <c:v>2</c:v>
                </c:pt>
                <c:pt idx="161">
                  <c:v>16</c:v>
                </c:pt>
                <c:pt idx="162">
                  <c:v>1</c:v>
                </c:pt>
                <c:pt idx="163">
                  <c:v>17</c:v>
                </c:pt>
                <c:pt idx="164">
                  <c:v>3</c:v>
                </c:pt>
                <c:pt idx="165">
                  <c:v>15</c:v>
                </c:pt>
                <c:pt idx="166">
                  <c:v>7</c:v>
                </c:pt>
                <c:pt idx="167">
                  <c:v>1</c:v>
                </c:pt>
                <c:pt idx="168">
                  <c:v>2</c:v>
                </c:pt>
                <c:pt idx="169">
                  <c:v>1</c:v>
                </c:pt>
                <c:pt idx="170">
                  <c:v>2</c:v>
                </c:pt>
                <c:pt idx="171">
                  <c:v>14</c:v>
                </c:pt>
              </c:numCache>
            </c:numRef>
          </c:val>
          <c:smooth val="0"/>
          <c:extLst>
            <c:ext xmlns:c16="http://schemas.microsoft.com/office/drawing/2014/chart" uri="{C3380CC4-5D6E-409C-BE32-E72D297353CC}">
              <c16:uniqueId val="{00000006-050E-4C8B-96D1-179A35DBEA2B}"/>
            </c:ext>
          </c:extLst>
        </c:ser>
        <c:ser>
          <c:idx val="7"/>
          <c:order val="7"/>
          <c:tx>
            <c:strRef>
              <c:f>Sheet7!$L$1</c:f>
              <c:strCache>
                <c:ptCount val="1"/>
                <c:pt idx="0">
                  <c:v>Rank of F_lambda8</c:v>
                </c:pt>
              </c:strCache>
            </c:strRef>
          </c:tx>
          <c:spPr>
            <a:ln w="19050" cap="rnd">
              <a:solidFill>
                <a:schemeClr val="accent2">
                  <a:lumMod val="6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Sheet7!$L$2:$L$173</c:f>
              <c:numCache>
                <c:formatCode>General</c:formatCode>
                <c:ptCount val="172"/>
                <c:pt idx="0">
                  <c:v>7</c:v>
                </c:pt>
                <c:pt idx="1">
                  <c:v>17</c:v>
                </c:pt>
                <c:pt idx="2">
                  <c:v>16</c:v>
                </c:pt>
                <c:pt idx="3">
                  <c:v>18</c:v>
                </c:pt>
                <c:pt idx="4">
                  <c:v>16</c:v>
                </c:pt>
                <c:pt idx="5">
                  <c:v>19</c:v>
                </c:pt>
                <c:pt idx="6">
                  <c:v>17</c:v>
                </c:pt>
                <c:pt idx="7">
                  <c:v>19</c:v>
                </c:pt>
                <c:pt idx="8">
                  <c:v>18</c:v>
                </c:pt>
                <c:pt idx="9">
                  <c:v>7</c:v>
                </c:pt>
                <c:pt idx="10">
                  <c:v>5</c:v>
                </c:pt>
                <c:pt idx="11">
                  <c:v>9</c:v>
                </c:pt>
                <c:pt idx="12">
                  <c:v>10</c:v>
                </c:pt>
                <c:pt idx="13">
                  <c:v>18</c:v>
                </c:pt>
                <c:pt idx="14">
                  <c:v>7</c:v>
                </c:pt>
                <c:pt idx="15">
                  <c:v>8</c:v>
                </c:pt>
                <c:pt idx="16">
                  <c:v>9</c:v>
                </c:pt>
                <c:pt idx="17">
                  <c:v>4</c:v>
                </c:pt>
                <c:pt idx="18">
                  <c:v>9</c:v>
                </c:pt>
                <c:pt idx="19">
                  <c:v>3</c:v>
                </c:pt>
                <c:pt idx="20">
                  <c:v>17</c:v>
                </c:pt>
                <c:pt idx="21">
                  <c:v>15</c:v>
                </c:pt>
                <c:pt idx="22">
                  <c:v>18</c:v>
                </c:pt>
                <c:pt idx="23">
                  <c:v>14</c:v>
                </c:pt>
                <c:pt idx="24">
                  <c:v>3</c:v>
                </c:pt>
                <c:pt idx="25">
                  <c:v>13</c:v>
                </c:pt>
                <c:pt idx="26">
                  <c:v>10</c:v>
                </c:pt>
                <c:pt idx="27">
                  <c:v>3</c:v>
                </c:pt>
                <c:pt idx="28">
                  <c:v>5</c:v>
                </c:pt>
                <c:pt idx="29">
                  <c:v>13</c:v>
                </c:pt>
                <c:pt idx="30">
                  <c:v>16</c:v>
                </c:pt>
                <c:pt idx="31">
                  <c:v>2</c:v>
                </c:pt>
                <c:pt idx="32">
                  <c:v>16</c:v>
                </c:pt>
                <c:pt idx="33">
                  <c:v>10</c:v>
                </c:pt>
                <c:pt idx="34">
                  <c:v>14</c:v>
                </c:pt>
                <c:pt idx="35">
                  <c:v>9</c:v>
                </c:pt>
                <c:pt idx="36">
                  <c:v>2</c:v>
                </c:pt>
                <c:pt idx="37">
                  <c:v>4</c:v>
                </c:pt>
                <c:pt idx="38">
                  <c:v>7</c:v>
                </c:pt>
                <c:pt idx="39">
                  <c:v>13</c:v>
                </c:pt>
                <c:pt idx="40">
                  <c:v>1</c:v>
                </c:pt>
                <c:pt idx="41">
                  <c:v>4</c:v>
                </c:pt>
                <c:pt idx="42">
                  <c:v>2</c:v>
                </c:pt>
                <c:pt idx="43">
                  <c:v>17</c:v>
                </c:pt>
                <c:pt idx="44">
                  <c:v>8</c:v>
                </c:pt>
                <c:pt idx="45">
                  <c:v>13</c:v>
                </c:pt>
                <c:pt idx="46">
                  <c:v>5</c:v>
                </c:pt>
                <c:pt idx="47">
                  <c:v>18</c:v>
                </c:pt>
                <c:pt idx="48">
                  <c:v>6</c:v>
                </c:pt>
                <c:pt idx="49">
                  <c:v>15</c:v>
                </c:pt>
                <c:pt idx="50">
                  <c:v>13</c:v>
                </c:pt>
                <c:pt idx="51">
                  <c:v>2</c:v>
                </c:pt>
                <c:pt idx="52">
                  <c:v>2</c:v>
                </c:pt>
                <c:pt idx="53">
                  <c:v>14</c:v>
                </c:pt>
                <c:pt idx="54">
                  <c:v>10</c:v>
                </c:pt>
                <c:pt idx="55">
                  <c:v>4</c:v>
                </c:pt>
                <c:pt idx="56">
                  <c:v>1</c:v>
                </c:pt>
                <c:pt idx="57">
                  <c:v>13</c:v>
                </c:pt>
                <c:pt idx="58">
                  <c:v>14</c:v>
                </c:pt>
                <c:pt idx="59">
                  <c:v>6</c:v>
                </c:pt>
                <c:pt idx="60">
                  <c:v>3</c:v>
                </c:pt>
                <c:pt idx="61">
                  <c:v>14</c:v>
                </c:pt>
                <c:pt idx="62">
                  <c:v>12</c:v>
                </c:pt>
                <c:pt idx="63">
                  <c:v>5</c:v>
                </c:pt>
                <c:pt idx="64">
                  <c:v>9</c:v>
                </c:pt>
                <c:pt idx="65">
                  <c:v>2</c:v>
                </c:pt>
                <c:pt idx="66">
                  <c:v>3</c:v>
                </c:pt>
                <c:pt idx="67">
                  <c:v>5</c:v>
                </c:pt>
                <c:pt idx="68">
                  <c:v>5</c:v>
                </c:pt>
                <c:pt idx="69">
                  <c:v>2</c:v>
                </c:pt>
                <c:pt idx="70">
                  <c:v>12</c:v>
                </c:pt>
                <c:pt idx="71">
                  <c:v>6</c:v>
                </c:pt>
                <c:pt idx="72">
                  <c:v>2</c:v>
                </c:pt>
                <c:pt idx="73">
                  <c:v>9</c:v>
                </c:pt>
                <c:pt idx="74">
                  <c:v>3</c:v>
                </c:pt>
                <c:pt idx="75">
                  <c:v>5</c:v>
                </c:pt>
                <c:pt idx="76">
                  <c:v>4</c:v>
                </c:pt>
                <c:pt idx="77">
                  <c:v>15</c:v>
                </c:pt>
                <c:pt idx="78">
                  <c:v>12</c:v>
                </c:pt>
                <c:pt idx="79">
                  <c:v>5</c:v>
                </c:pt>
                <c:pt idx="80">
                  <c:v>2</c:v>
                </c:pt>
                <c:pt idx="81">
                  <c:v>10</c:v>
                </c:pt>
                <c:pt idx="82">
                  <c:v>12</c:v>
                </c:pt>
                <c:pt idx="83">
                  <c:v>14</c:v>
                </c:pt>
                <c:pt idx="84">
                  <c:v>14</c:v>
                </c:pt>
                <c:pt idx="85">
                  <c:v>16</c:v>
                </c:pt>
                <c:pt idx="86">
                  <c:v>3</c:v>
                </c:pt>
                <c:pt idx="87">
                  <c:v>14</c:v>
                </c:pt>
                <c:pt idx="88">
                  <c:v>9</c:v>
                </c:pt>
                <c:pt idx="89">
                  <c:v>10</c:v>
                </c:pt>
                <c:pt idx="90">
                  <c:v>3</c:v>
                </c:pt>
                <c:pt idx="91">
                  <c:v>5</c:v>
                </c:pt>
                <c:pt idx="92">
                  <c:v>9</c:v>
                </c:pt>
                <c:pt idx="93">
                  <c:v>12</c:v>
                </c:pt>
                <c:pt idx="94">
                  <c:v>17</c:v>
                </c:pt>
                <c:pt idx="95">
                  <c:v>13</c:v>
                </c:pt>
                <c:pt idx="96">
                  <c:v>10</c:v>
                </c:pt>
                <c:pt idx="97">
                  <c:v>6</c:v>
                </c:pt>
                <c:pt idx="98">
                  <c:v>3</c:v>
                </c:pt>
                <c:pt idx="99">
                  <c:v>6</c:v>
                </c:pt>
                <c:pt idx="100">
                  <c:v>2</c:v>
                </c:pt>
                <c:pt idx="101">
                  <c:v>11</c:v>
                </c:pt>
                <c:pt idx="102">
                  <c:v>9</c:v>
                </c:pt>
                <c:pt idx="103">
                  <c:v>14</c:v>
                </c:pt>
                <c:pt idx="104">
                  <c:v>12</c:v>
                </c:pt>
                <c:pt idx="105">
                  <c:v>10</c:v>
                </c:pt>
                <c:pt idx="106">
                  <c:v>11</c:v>
                </c:pt>
                <c:pt idx="107">
                  <c:v>14</c:v>
                </c:pt>
                <c:pt idx="108">
                  <c:v>7</c:v>
                </c:pt>
                <c:pt idx="109">
                  <c:v>14</c:v>
                </c:pt>
                <c:pt idx="110">
                  <c:v>3</c:v>
                </c:pt>
                <c:pt idx="111">
                  <c:v>4</c:v>
                </c:pt>
                <c:pt idx="112">
                  <c:v>3</c:v>
                </c:pt>
                <c:pt idx="113">
                  <c:v>7</c:v>
                </c:pt>
                <c:pt idx="114">
                  <c:v>17</c:v>
                </c:pt>
                <c:pt idx="115">
                  <c:v>4</c:v>
                </c:pt>
                <c:pt idx="116">
                  <c:v>15</c:v>
                </c:pt>
                <c:pt idx="117">
                  <c:v>8</c:v>
                </c:pt>
                <c:pt idx="118">
                  <c:v>9</c:v>
                </c:pt>
                <c:pt idx="119">
                  <c:v>16</c:v>
                </c:pt>
                <c:pt idx="120">
                  <c:v>1</c:v>
                </c:pt>
                <c:pt idx="121">
                  <c:v>13</c:v>
                </c:pt>
                <c:pt idx="122">
                  <c:v>7</c:v>
                </c:pt>
                <c:pt idx="123">
                  <c:v>7</c:v>
                </c:pt>
                <c:pt idx="124">
                  <c:v>3</c:v>
                </c:pt>
                <c:pt idx="125">
                  <c:v>11</c:v>
                </c:pt>
                <c:pt idx="126">
                  <c:v>13</c:v>
                </c:pt>
                <c:pt idx="127">
                  <c:v>17</c:v>
                </c:pt>
                <c:pt idx="128">
                  <c:v>9</c:v>
                </c:pt>
                <c:pt idx="129">
                  <c:v>8</c:v>
                </c:pt>
                <c:pt idx="130">
                  <c:v>16</c:v>
                </c:pt>
                <c:pt idx="131">
                  <c:v>15</c:v>
                </c:pt>
                <c:pt idx="132">
                  <c:v>1</c:v>
                </c:pt>
                <c:pt idx="133">
                  <c:v>12</c:v>
                </c:pt>
                <c:pt idx="134">
                  <c:v>16</c:v>
                </c:pt>
                <c:pt idx="135">
                  <c:v>5</c:v>
                </c:pt>
                <c:pt idx="136">
                  <c:v>4</c:v>
                </c:pt>
                <c:pt idx="137">
                  <c:v>3</c:v>
                </c:pt>
                <c:pt idx="138">
                  <c:v>7</c:v>
                </c:pt>
                <c:pt idx="139">
                  <c:v>11</c:v>
                </c:pt>
                <c:pt idx="140">
                  <c:v>1</c:v>
                </c:pt>
                <c:pt idx="141">
                  <c:v>4</c:v>
                </c:pt>
                <c:pt idx="142">
                  <c:v>5</c:v>
                </c:pt>
                <c:pt idx="143">
                  <c:v>3</c:v>
                </c:pt>
                <c:pt idx="144">
                  <c:v>8</c:v>
                </c:pt>
                <c:pt idx="145">
                  <c:v>15</c:v>
                </c:pt>
                <c:pt idx="146">
                  <c:v>19</c:v>
                </c:pt>
                <c:pt idx="147">
                  <c:v>18</c:v>
                </c:pt>
                <c:pt idx="148">
                  <c:v>4</c:v>
                </c:pt>
                <c:pt idx="149">
                  <c:v>3</c:v>
                </c:pt>
                <c:pt idx="150">
                  <c:v>9</c:v>
                </c:pt>
                <c:pt idx="151">
                  <c:v>15</c:v>
                </c:pt>
                <c:pt idx="152">
                  <c:v>9</c:v>
                </c:pt>
                <c:pt idx="153">
                  <c:v>14</c:v>
                </c:pt>
                <c:pt idx="154">
                  <c:v>12</c:v>
                </c:pt>
                <c:pt idx="155">
                  <c:v>10</c:v>
                </c:pt>
                <c:pt idx="156">
                  <c:v>11</c:v>
                </c:pt>
                <c:pt idx="157">
                  <c:v>3</c:v>
                </c:pt>
                <c:pt idx="158">
                  <c:v>18</c:v>
                </c:pt>
                <c:pt idx="159">
                  <c:v>11</c:v>
                </c:pt>
                <c:pt idx="160">
                  <c:v>3</c:v>
                </c:pt>
                <c:pt idx="161">
                  <c:v>5</c:v>
                </c:pt>
                <c:pt idx="162">
                  <c:v>16</c:v>
                </c:pt>
                <c:pt idx="163">
                  <c:v>9</c:v>
                </c:pt>
                <c:pt idx="164">
                  <c:v>18</c:v>
                </c:pt>
                <c:pt idx="165">
                  <c:v>18</c:v>
                </c:pt>
                <c:pt idx="166">
                  <c:v>9</c:v>
                </c:pt>
                <c:pt idx="167">
                  <c:v>13</c:v>
                </c:pt>
                <c:pt idx="168">
                  <c:v>15</c:v>
                </c:pt>
                <c:pt idx="169">
                  <c:v>8</c:v>
                </c:pt>
                <c:pt idx="170">
                  <c:v>13</c:v>
                </c:pt>
                <c:pt idx="171">
                  <c:v>16</c:v>
                </c:pt>
              </c:numCache>
            </c:numRef>
          </c:val>
          <c:smooth val="0"/>
          <c:extLst>
            <c:ext xmlns:c16="http://schemas.microsoft.com/office/drawing/2014/chart" uri="{C3380CC4-5D6E-409C-BE32-E72D297353CC}">
              <c16:uniqueId val="{00000007-050E-4C8B-96D1-179A35DBEA2B}"/>
            </c:ext>
          </c:extLst>
        </c:ser>
        <c:ser>
          <c:idx val="8"/>
          <c:order val="8"/>
          <c:tx>
            <c:strRef>
              <c:f>Sheet7!$M$1</c:f>
              <c:strCache>
                <c:ptCount val="1"/>
                <c:pt idx="0">
                  <c:v>Rank of F_lambda9</c:v>
                </c:pt>
              </c:strCache>
            </c:strRef>
          </c:tx>
          <c:spPr>
            <a:ln w="19050" cap="rnd">
              <a:solidFill>
                <a:schemeClr val="accent3">
                  <a:lumMod val="6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Sheet7!$M$2:$M$173</c:f>
              <c:numCache>
                <c:formatCode>General</c:formatCode>
                <c:ptCount val="172"/>
                <c:pt idx="0">
                  <c:v>6</c:v>
                </c:pt>
                <c:pt idx="1">
                  <c:v>9</c:v>
                </c:pt>
                <c:pt idx="2">
                  <c:v>9</c:v>
                </c:pt>
                <c:pt idx="3">
                  <c:v>6</c:v>
                </c:pt>
                <c:pt idx="4">
                  <c:v>19</c:v>
                </c:pt>
                <c:pt idx="5">
                  <c:v>16</c:v>
                </c:pt>
                <c:pt idx="6">
                  <c:v>6</c:v>
                </c:pt>
                <c:pt idx="7">
                  <c:v>6</c:v>
                </c:pt>
                <c:pt idx="8">
                  <c:v>5</c:v>
                </c:pt>
                <c:pt idx="9">
                  <c:v>9</c:v>
                </c:pt>
                <c:pt idx="10">
                  <c:v>11</c:v>
                </c:pt>
                <c:pt idx="11">
                  <c:v>10</c:v>
                </c:pt>
                <c:pt idx="12">
                  <c:v>17</c:v>
                </c:pt>
                <c:pt idx="13">
                  <c:v>12</c:v>
                </c:pt>
                <c:pt idx="14">
                  <c:v>13</c:v>
                </c:pt>
                <c:pt idx="15">
                  <c:v>11</c:v>
                </c:pt>
                <c:pt idx="16">
                  <c:v>1</c:v>
                </c:pt>
                <c:pt idx="17">
                  <c:v>19</c:v>
                </c:pt>
                <c:pt idx="18">
                  <c:v>18</c:v>
                </c:pt>
                <c:pt idx="19">
                  <c:v>18</c:v>
                </c:pt>
                <c:pt idx="20">
                  <c:v>14</c:v>
                </c:pt>
                <c:pt idx="21">
                  <c:v>17</c:v>
                </c:pt>
                <c:pt idx="22">
                  <c:v>11</c:v>
                </c:pt>
                <c:pt idx="23">
                  <c:v>4</c:v>
                </c:pt>
                <c:pt idx="24">
                  <c:v>2</c:v>
                </c:pt>
                <c:pt idx="25">
                  <c:v>7</c:v>
                </c:pt>
                <c:pt idx="26">
                  <c:v>15</c:v>
                </c:pt>
                <c:pt idx="27">
                  <c:v>5</c:v>
                </c:pt>
                <c:pt idx="28">
                  <c:v>13</c:v>
                </c:pt>
                <c:pt idx="29">
                  <c:v>1</c:v>
                </c:pt>
                <c:pt idx="30">
                  <c:v>2</c:v>
                </c:pt>
                <c:pt idx="31">
                  <c:v>9</c:v>
                </c:pt>
                <c:pt idx="32">
                  <c:v>4</c:v>
                </c:pt>
                <c:pt idx="33">
                  <c:v>12</c:v>
                </c:pt>
                <c:pt idx="34">
                  <c:v>10</c:v>
                </c:pt>
                <c:pt idx="35">
                  <c:v>16</c:v>
                </c:pt>
                <c:pt idx="36">
                  <c:v>19</c:v>
                </c:pt>
                <c:pt idx="37">
                  <c:v>5</c:v>
                </c:pt>
                <c:pt idx="38">
                  <c:v>5</c:v>
                </c:pt>
                <c:pt idx="39">
                  <c:v>15</c:v>
                </c:pt>
                <c:pt idx="40">
                  <c:v>13</c:v>
                </c:pt>
                <c:pt idx="41">
                  <c:v>18</c:v>
                </c:pt>
                <c:pt idx="42">
                  <c:v>9</c:v>
                </c:pt>
                <c:pt idx="43">
                  <c:v>3</c:v>
                </c:pt>
                <c:pt idx="44">
                  <c:v>3</c:v>
                </c:pt>
                <c:pt idx="45">
                  <c:v>4</c:v>
                </c:pt>
                <c:pt idx="46">
                  <c:v>4</c:v>
                </c:pt>
                <c:pt idx="47">
                  <c:v>5</c:v>
                </c:pt>
                <c:pt idx="48">
                  <c:v>15</c:v>
                </c:pt>
                <c:pt idx="49">
                  <c:v>13</c:v>
                </c:pt>
                <c:pt idx="50">
                  <c:v>11</c:v>
                </c:pt>
                <c:pt idx="51">
                  <c:v>15</c:v>
                </c:pt>
                <c:pt idx="52">
                  <c:v>1</c:v>
                </c:pt>
                <c:pt idx="53">
                  <c:v>9</c:v>
                </c:pt>
                <c:pt idx="54">
                  <c:v>14</c:v>
                </c:pt>
                <c:pt idx="55">
                  <c:v>13</c:v>
                </c:pt>
                <c:pt idx="56">
                  <c:v>3</c:v>
                </c:pt>
                <c:pt idx="57">
                  <c:v>12</c:v>
                </c:pt>
                <c:pt idx="58">
                  <c:v>6</c:v>
                </c:pt>
                <c:pt idx="59">
                  <c:v>7</c:v>
                </c:pt>
                <c:pt idx="60">
                  <c:v>18</c:v>
                </c:pt>
                <c:pt idx="61">
                  <c:v>6</c:v>
                </c:pt>
                <c:pt idx="62">
                  <c:v>8</c:v>
                </c:pt>
                <c:pt idx="63">
                  <c:v>1</c:v>
                </c:pt>
                <c:pt idx="64">
                  <c:v>19</c:v>
                </c:pt>
                <c:pt idx="65">
                  <c:v>11</c:v>
                </c:pt>
                <c:pt idx="66">
                  <c:v>6</c:v>
                </c:pt>
                <c:pt idx="67">
                  <c:v>4</c:v>
                </c:pt>
                <c:pt idx="68">
                  <c:v>3</c:v>
                </c:pt>
                <c:pt idx="69">
                  <c:v>8</c:v>
                </c:pt>
                <c:pt idx="70">
                  <c:v>5</c:v>
                </c:pt>
                <c:pt idx="71">
                  <c:v>2</c:v>
                </c:pt>
                <c:pt idx="72">
                  <c:v>15</c:v>
                </c:pt>
                <c:pt idx="73">
                  <c:v>19</c:v>
                </c:pt>
                <c:pt idx="74">
                  <c:v>6</c:v>
                </c:pt>
                <c:pt idx="75">
                  <c:v>15</c:v>
                </c:pt>
                <c:pt idx="76">
                  <c:v>9</c:v>
                </c:pt>
                <c:pt idx="77">
                  <c:v>17</c:v>
                </c:pt>
                <c:pt idx="78">
                  <c:v>10</c:v>
                </c:pt>
                <c:pt idx="79">
                  <c:v>8</c:v>
                </c:pt>
                <c:pt idx="80">
                  <c:v>6</c:v>
                </c:pt>
                <c:pt idx="81">
                  <c:v>18</c:v>
                </c:pt>
                <c:pt idx="82">
                  <c:v>14</c:v>
                </c:pt>
                <c:pt idx="83">
                  <c:v>13</c:v>
                </c:pt>
                <c:pt idx="84">
                  <c:v>4</c:v>
                </c:pt>
                <c:pt idx="85">
                  <c:v>13</c:v>
                </c:pt>
                <c:pt idx="86">
                  <c:v>8</c:v>
                </c:pt>
                <c:pt idx="87">
                  <c:v>4</c:v>
                </c:pt>
                <c:pt idx="88">
                  <c:v>8</c:v>
                </c:pt>
                <c:pt idx="89">
                  <c:v>13</c:v>
                </c:pt>
                <c:pt idx="90">
                  <c:v>6</c:v>
                </c:pt>
                <c:pt idx="91">
                  <c:v>9</c:v>
                </c:pt>
                <c:pt idx="92">
                  <c:v>2</c:v>
                </c:pt>
                <c:pt idx="93">
                  <c:v>16</c:v>
                </c:pt>
                <c:pt idx="94">
                  <c:v>7</c:v>
                </c:pt>
                <c:pt idx="95">
                  <c:v>14</c:v>
                </c:pt>
                <c:pt idx="96">
                  <c:v>16</c:v>
                </c:pt>
                <c:pt idx="97">
                  <c:v>10</c:v>
                </c:pt>
                <c:pt idx="98">
                  <c:v>16</c:v>
                </c:pt>
                <c:pt idx="99">
                  <c:v>4</c:v>
                </c:pt>
                <c:pt idx="100">
                  <c:v>10</c:v>
                </c:pt>
                <c:pt idx="101">
                  <c:v>7</c:v>
                </c:pt>
                <c:pt idx="102">
                  <c:v>13</c:v>
                </c:pt>
                <c:pt idx="103">
                  <c:v>6</c:v>
                </c:pt>
                <c:pt idx="104">
                  <c:v>7</c:v>
                </c:pt>
                <c:pt idx="105">
                  <c:v>3</c:v>
                </c:pt>
                <c:pt idx="106">
                  <c:v>18</c:v>
                </c:pt>
                <c:pt idx="107">
                  <c:v>4</c:v>
                </c:pt>
                <c:pt idx="108">
                  <c:v>15</c:v>
                </c:pt>
                <c:pt idx="109">
                  <c:v>16</c:v>
                </c:pt>
                <c:pt idx="110">
                  <c:v>19</c:v>
                </c:pt>
                <c:pt idx="111">
                  <c:v>18</c:v>
                </c:pt>
                <c:pt idx="112">
                  <c:v>18</c:v>
                </c:pt>
                <c:pt idx="113">
                  <c:v>10</c:v>
                </c:pt>
                <c:pt idx="114">
                  <c:v>10</c:v>
                </c:pt>
                <c:pt idx="115">
                  <c:v>3</c:v>
                </c:pt>
                <c:pt idx="116">
                  <c:v>12</c:v>
                </c:pt>
                <c:pt idx="117">
                  <c:v>4</c:v>
                </c:pt>
                <c:pt idx="118">
                  <c:v>6</c:v>
                </c:pt>
                <c:pt idx="119">
                  <c:v>13</c:v>
                </c:pt>
                <c:pt idx="120">
                  <c:v>14</c:v>
                </c:pt>
                <c:pt idx="121">
                  <c:v>5</c:v>
                </c:pt>
                <c:pt idx="122">
                  <c:v>11</c:v>
                </c:pt>
                <c:pt idx="123">
                  <c:v>12</c:v>
                </c:pt>
                <c:pt idx="124">
                  <c:v>7</c:v>
                </c:pt>
                <c:pt idx="125">
                  <c:v>8</c:v>
                </c:pt>
                <c:pt idx="126">
                  <c:v>17</c:v>
                </c:pt>
                <c:pt idx="127">
                  <c:v>3</c:v>
                </c:pt>
                <c:pt idx="128">
                  <c:v>8</c:v>
                </c:pt>
                <c:pt idx="129">
                  <c:v>11</c:v>
                </c:pt>
                <c:pt idx="130">
                  <c:v>6</c:v>
                </c:pt>
                <c:pt idx="131">
                  <c:v>18</c:v>
                </c:pt>
                <c:pt idx="132">
                  <c:v>15</c:v>
                </c:pt>
                <c:pt idx="133">
                  <c:v>13</c:v>
                </c:pt>
                <c:pt idx="134">
                  <c:v>19</c:v>
                </c:pt>
                <c:pt idx="135">
                  <c:v>16</c:v>
                </c:pt>
                <c:pt idx="136">
                  <c:v>10</c:v>
                </c:pt>
                <c:pt idx="137">
                  <c:v>17</c:v>
                </c:pt>
                <c:pt idx="138">
                  <c:v>11</c:v>
                </c:pt>
                <c:pt idx="139">
                  <c:v>18</c:v>
                </c:pt>
                <c:pt idx="140">
                  <c:v>16</c:v>
                </c:pt>
                <c:pt idx="141">
                  <c:v>5</c:v>
                </c:pt>
                <c:pt idx="142">
                  <c:v>18</c:v>
                </c:pt>
                <c:pt idx="143">
                  <c:v>7</c:v>
                </c:pt>
                <c:pt idx="144">
                  <c:v>19</c:v>
                </c:pt>
                <c:pt idx="145">
                  <c:v>19</c:v>
                </c:pt>
                <c:pt idx="146">
                  <c:v>16</c:v>
                </c:pt>
                <c:pt idx="147">
                  <c:v>15</c:v>
                </c:pt>
                <c:pt idx="148">
                  <c:v>5</c:v>
                </c:pt>
                <c:pt idx="149">
                  <c:v>6</c:v>
                </c:pt>
                <c:pt idx="150">
                  <c:v>2</c:v>
                </c:pt>
                <c:pt idx="151">
                  <c:v>6</c:v>
                </c:pt>
                <c:pt idx="152">
                  <c:v>5</c:v>
                </c:pt>
                <c:pt idx="153">
                  <c:v>2</c:v>
                </c:pt>
                <c:pt idx="154">
                  <c:v>6</c:v>
                </c:pt>
                <c:pt idx="155">
                  <c:v>5</c:v>
                </c:pt>
                <c:pt idx="156">
                  <c:v>14</c:v>
                </c:pt>
                <c:pt idx="157">
                  <c:v>8</c:v>
                </c:pt>
                <c:pt idx="158">
                  <c:v>13</c:v>
                </c:pt>
                <c:pt idx="159">
                  <c:v>12</c:v>
                </c:pt>
                <c:pt idx="160">
                  <c:v>7</c:v>
                </c:pt>
                <c:pt idx="161">
                  <c:v>7</c:v>
                </c:pt>
                <c:pt idx="162">
                  <c:v>10</c:v>
                </c:pt>
                <c:pt idx="163">
                  <c:v>5</c:v>
                </c:pt>
                <c:pt idx="164">
                  <c:v>1</c:v>
                </c:pt>
                <c:pt idx="165">
                  <c:v>1</c:v>
                </c:pt>
                <c:pt idx="166">
                  <c:v>10</c:v>
                </c:pt>
                <c:pt idx="167">
                  <c:v>12</c:v>
                </c:pt>
                <c:pt idx="168">
                  <c:v>6</c:v>
                </c:pt>
                <c:pt idx="169">
                  <c:v>14</c:v>
                </c:pt>
                <c:pt idx="170">
                  <c:v>12</c:v>
                </c:pt>
                <c:pt idx="171">
                  <c:v>3</c:v>
                </c:pt>
              </c:numCache>
            </c:numRef>
          </c:val>
          <c:smooth val="0"/>
          <c:extLst>
            <c:ext xmlns:c16="http://schemas.microsoft.com/office/drawing/2014/chart" uri="{C3380CC4-5D6E-409C-BE32-E72D297353CC}">
              <c16:uniqueId val="{00000008-050E-4C8B-96D1-179A35DBEA2B}"/>
            </c:ext>
          </c:extLst>
        </c:ser>
        <c:ser>
          <c:idx val="9"/>
          <c:order val="9"/>
          <c:tx>
            <c:strRef>
              <c:f>Sheet7!$N$1</c:f>
              <c:strCache>
                <c:ptCount val="1"/>
                <c:pt idx="0">
                  <c:v>Rank of F_lambda10</c:v>
                </c:pt>
              </c:strCache>
            </c:strRef>
          </c:tx>
          <c:spPr>
            <a:ln w="19050" cap="rnd">
              <a:solidFill>
                <a:schemeClr val="accent4">
                  <a:lumMod val="6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Sheet7!$N$2:$N$173</c:f>
              <c:numCache>
                <c:formatCode>General</c:formatCode>
                <c:ptCount val="172"/>
                <c:pt idx="0">
                  <c:v>19</c:v>
                </c:pt>
                <c:pt idx="1">
                  <c:v>19</c:v>
                </c:pt>
                <c:pt idx="2">
                  <c:v>19</c:v>
                </c:pt>
                <c:pt idx="3">
                  <c:v>19</c:v>
                </c:pt>
                <c:pt idx="4">
                  <c:v>18</c:v>
                </c:pt>
                <c:pt idx="5">
                  <c:v>4</c:v>
                </c:pt>
                <c:pt idx="6">
                  <c:v>1</c:v>
                </c:pt>
                <c:pt idx="7">
                  <c:v>2</c:v>
                </c:pt>
                <c:pt idx="8">
                  <c:v>10</c:v>
                </c:pt>
                <c:pt idx="9">
                  <c:v>18</c:v>
                </c:pt>
                <c:pt idx="10">
                  <c:v>19</c:v>
                </c:pt>
                <c:pt idx="11">
                  <c:v>19</c:v>
                </c:pt>
                <c:pt idx="12">
                  <c:v>19</c:v>
                </c:pt>
                <c:pt idx="13">
                  <c:v>19</c:v>
                </c:pt>
                <c:pt idx="14">
                  <c:v>15</c:v>
                </c:pt>
                <c:pt idx="15">
                  <c:v>16</c:v>
                </c:pt>
                <c:pt idx="16">
                  <c:v>18</c:v>
                </c:pt>
                <c:pt idx="17">
                  <c:v>14</c:v>
                </c:pt>
                <c:pt idx="18">
                  <c:v>16</c:v>
                </c:pt>
                <c:pt idx="19">
                  <c:v>11</c:v>
                </c:pt>
                <c:pt idx="20">
                  <c:v>18</c:v>
                </c:pt>
                <c:pt idx="21">
                  <c:v>16</c:v>
                </c:pt>
                <c:pt idx="22">
                  <c:v>8</c:v>
                </c:pt>
                <c:pt idx="23">
                  <c:v>19</c:v>
                </c:pt>
                <c:pt idx="24">
                  <c:v>6</c:v>
                </c:pt>
                <c:pt idx="25">
                  <c:v>15</c:v>
                </c:pt>
                <c:pt idx="26">
                  <c:v>17</c:v>
                </c:pt>
                <c:pt idx="27">
                  <c:v>9</c:v>
                </c:pt>
                <c:pt idx="28">
                  <c:v>2</c:v>
                </c:pt>
                <c:pt idx="29">
                  <c:v>12</c:v>
                </c:pt>
                <c:pt idx="30">
                  <c:v>3</c:v>
                </c:pt>
                <c:pt idx="31">
                  <c:v>16</c:v>
                </c:pt>
                <c:pt idx="32">
                  <c:v>19</c:v>
                </c:pt>
                <c:pt idx="33">
                  <c:v>15</c:v>
                </c:pt>
                <c:pt idx="34">
                  <c:v>9</c:v>
                </c:pt>
                <c:pt idx="35">
                  <c:v>15</c:v>
                </c:pt>
                <c:pt idx="36">
                  <c:v>5</c:v>
                </c:pt>
                <c:pt idx="37">
                  <c:v>7</c:v>
                </c:pt>
                <c:pt idx="38">
                  <c:v>18</c:v>
                </c:pt>
                <c:pt idx="39">
                  <c:v>19</c:v>
                </c:pt>
                <c:pt idx="40">
                  <c:v>19</c:v>
                </c:pt>
                <c:pt idx="41">
                  <c:v>19</c:v>
                </c:pt>
                <c:pt idx="42">
                  <c:v>14</c:v>
                </c:pt>
                <c:pt idx="43">
                  <c:v>2</c:v>
                </c:pt>
                <c:pt idx="44">
                  <c:v>12</c:v>
                </c:pt>
                <c:pt idx="45">
                  <c:v>6</c:v>
                </c:pt>
                <c:pt idx="46">
                  <c:v>3</c:v>
                </c:pt>
                <c:pt idx="47">
                  <c:v>16</c:v>
                </c:pt>
                <c:pt idx="48">
                  <c:v>7</c:v>
                </c:pt>
                <c:pt idx="49">
                  <c:v>16</c:v>
                </c:pt>
                <c:pt idx="50">
                  <c:v>10</c:v>
                </c:pt>
                <c:pt idx="51">
                  <c:v>13</c:v>
                </c:pt>
                <c:pt idx="52">
                  <c:v>6</c:v>
                </c:pt>
                <c:pt idx="53">
                  <c:v>10</c:v>
                </c:pt>
                <c:pt idx="54">
                  <c:v>17</c:v>
                </c:pt>
                <c:pt idx="55">
                  <c:v>17</c:v>
                </c:pt>
                <c:pt idx="56">
                  <c:v>15</c:v>
                </c:pt>
                <c:pt idx="57">
                  <c:v>14</c:v>
                </c:pt>
                <c:pt idx="58">
                  <c:v>4</c:v>
                </c:pt>
                <c:pt idx="59">
                  <c:v>11</c:v>
                </c:pt>
                <c:pt idx="60">
                  <c:v>5</c:v>
                </c:pt>
                <c:pt idx="61">
                  <c:v>19</c:v>
                </c:pt>
                <c:pt idx="62">
                  <c:v>18</c:v>
                </c:pt>
                <c:pt idx="63">
                  <c:v>16</c:v>
                </c:pt>
                <c:pt idx="64">
                  <c:v>13</c:v>
                </c:pt>
                <c:pt idx="65">
                  <c:v>12</c:v>
                </c:pt>
                <c:pt idx="66">
                  <c:v>14</c:v>
                </c:pt>
                <c:pt idx="67">
                  <c:v>9</c:v>
                </c:pt>
                <c:pt idx="68">
                  <c:v>2</c:v>
                </c:pt>
                <c:pt idx="69">
                  <c:v>13</c:v>
                </c:pt>
                <c:pt idx="70">
                  <c:v>4</c:v>
                </c:pt>
                <c:pt idx="71">
                  <c:v>1</c:v>
                </c:pt>
                <c:pt idx="72">
                  <c:v>10</c:v>
                </c:pt>
                <c:pt idx="73">
                  <c:v>5</c:v>
                </c:pt>
                <c:pt idx="74">
                  <c:v>14</c:v>
                </c:pt>
                <c:pt idx="75">
                  <c:v>6</c:v>
                </c:pt>
                <c:pt idx="76">
                  <c:v>8</c:v>
                </c:pt>
                <c:pt idx="77">
                  <c:v>4</c:v>
                </c:pt>
                <c:pt idx="78">
                  <c:v>1</c:v>
                </c:pt>
                <c:pt idx="79">
                  <c:v>7</c:v>
                </c:pt>
                <c:pt idx="80">
                  <c:v>8</c:v>
                </c:pt>
                <c:pt idx="81">
                  <c:v>12</c:v>
                </c:pt>
                <c:pt idx="82">
                  <c:v>4</c:v>
                </c:pt>
                <c:pt idx="83">
                  <c:v>9</c:v>
                </c:pt>
                <c:pt idx="84">
                  <c:v>17</c:v>
                </c:pt>
                <c:pt idx="85">
                  <c:v>19</c:v>
                </c:pt>
                <c:pt idx="86">
                  <c:v>14</c:v>
                </c:pt>
                <c:pt idx="87">
                  <c:v>2</c:v>
                </c:pt>
                <c:pt idx="88">
                  <c:v>7</c:v>
                </c:pt>
                <c:pt idx="89">
                  <c:v>8</c:v>
                </c:pt>
                <c:pt idx="90">
                  <c:v>5</c:v>
                </c:pt>
                <c:pt idx="91">
                  <c:v>17</c:v>
                </c:pt>
                <c:pt idx="92">
                  <c:v>10</c:v>
                </c:pt>
                <c:pt idx="93">
                  <c:v>8</c:v>
                </c:pt>
                <c:pt idx="94">
                  <c:v>4</c:v>
                </c:pt>
                <c:pt idx="95">
                  <c:v>5</c:v>
                </c:pt>
                <c:pt idx="96">
                  <c:v>15</c:v>
                </c:pt>
                <c:pt idx="97">
                  <c:v>14</c:v>
                </c:pt>
                <c:pt idx="98">
                  <c:v>7</c:v>
                </c:pt>
                <c:pt idx="99">
                  <c:v>15</c:v>
                </c:pt>
                <c:pt idx="100">
                  <c:v>19</c:v>
                </c:pt>
                <c:pt idx="101">
                  <c:v>19</c:v>
                </c:pt>
                <c:pt idx="102">
                  <c:v>16</c:v>
                </c:pt>
                <c:pt idx="103">
                  <c:v>19</c:v>
                </c:pt>
                <c:pt idx="104">
                  <c:v>18</c:v>
                </c:pt>
                <c:pt idx="105">
                  <c:v>18</c:v>
                </c:pt>
                <c:pt idx="106">
                  <c:v>16</c:v>
                </c:pt>
                <c:pt idx="107">
                  <c:v>19</c:v>
                </c:pt>
                <c:pt idx="108">
                  <c:v>8</c:v>
                </c:pt>
                <c:pt idx="109">
                  <c:v>3</c:v>
                </c:pt>
                <c:pt idx="110">
                  <c:v>7</c:v>
                </c:pt>
                <c:pt idx="111">
                  <c:v>7</c:v>
                </c:pt>
                <c:pt idx="112">
                  <c:v>6</c:v>
                </c:pt>
                <c:pt idx="113">
                  <c:v>19</c:v>
                </c:pt>
                <c:pt idx="114">
                  <c:v>18</c:v>
                </c:pt>
                <c:pt idx="115">
                  <c:v>2</c:v>
                </c:pt>
                <c:pt idx="116">
                  <c:v>6</c:v>
                </c:pt>
                <c:pt idx="117">
                  <c:v>7</c:v>
                </c:pt>
                <c:pt idx="118">
                  <c:v>10</c:v>
                </c:pt>
                <c:pt idx="119">
                  <c:v>12</c:v>
                </c:pt>
                <c:pt idx="120">
                  <c:v>6</c:v>
                </c:pt>
                <c:pt idx="121">
                  <c:v>8</c:v>
                </c:pt>
                <c:pt idx="122">
                  <c:v>2</c:v>
                </c:pt>
                <c:pt idx="123">
                  <c:v>10</c:v>
                </c:pt>
                <c:pt idx="124">
                  <c:v>13</c:v>
                </c:pt>
                <c:pt idx="125">
                  <c:v>2</c:v>
                </c:pt>
                <c:pt idx="126">
                  <c:v>3</c:v>
                </c:pt>
                <c:pt idx="127">
                  <c:v>4</c:v>
                </c:pt>
                <c:pt idx="128">
                  <c:v>4</c:v>
                </c:pt>
                <c:pt idx="129">
                  <c:v>15</c:v>
                </c:pt>
                <c:pt idx="130">
                  <c:v>7</c:v>
                </c:pt>
                <c:pt idx="131">
                  <c:v>8</c:v>
                </c:pt>
                <c:pt idx="132">
                  <c:v>9</c:v>
                </c:pt>
                <c:pt idx="133">
                  <c:v>18</c:v>
                </c:pt>
                <c:pt idx="134">
                  <c:v>15</c:v>
                </c:pt>
                <c:pt idx="135">
                  <c:v>6</c:v>
                </c:pt>
                <c:pt idx="136">
                  <c:v>13</c:v>
                </c:pt>
                <c:pt idx="137">
                  <c:v>11</c:v>
                </c:pt>
                <c:pt idx="138">
                  <c:v>9</c:v>
                </c:pt>
                <c:pt idx="139">
                  <c:v>4</c:v>
                </c:pt>
                <c:pt idx="140">
                  <c:v>7</c:v>
                </c:pt>
                <c:pt idx="141">
                  <c:v>13</c:v>
                </c:pt>
                <c:pt idx="142">
                  <c:v>7</c:v>
                </c:pt>
                <c:pt idx="143">
                  <c:v>1</c:v>
                </c:pt>
                <c:pt idx="144">
                  <c:v>11</c:v>
                </c:pt>
                <c:pt idx="145">
                  <c:v>16</c:v>
                </c:pt>
                <c:pt idx="146">
                  <c:v>14</c:v>
                </c:pt>
                <c:pt idx="147">
                  <c:v>19</c:v>
                </c:pt>
                <c:pt idx="148">
                  <c:v>16</c:v>
                </c:pt>
                <c:pt idx="149">
                  <c:v>17</c:v>
                </c:pt>
                <c:pt idx="150">
                  <c:v>11</c:v>
                </c:pt>
                <c:pt idx="151">
                  <c:v>1</c:v>
                </c:pt>
                <c:pt idx="152">
                  <c:v>6</c:v>
                </c:pt>
                <c:pt idx="153">
                  <c:v>7</c:v>
                </c:pt>
                <c:pt idx="154">
                  <c:v>15</c:v>
                </c:pt>
                <c:pt idx="155">
                  <c:v>11</c:v>
                </c:pt>
                <c:pt idx="156">
                  <c:v>18</c:v>
                </c:pt>
                <c:pt idx="157">
                  <c:v>4</c:v>
                </c:pt>
                <c:pt idx="158">
                  <c:v>6</c:v>
                </c:pt>
                <c:pt idx="159">
                  <c:v>14</c:v>
                </c:pt>
                <c:pt idx="160">
                  <c:v>1</c:v>
                </c:pt>
                <c:pt idx="161">
                  <c:v>6</c:v>
                </c:pt>
                <c:pt idx="162">
                  <c:v>4</c:v>
                </c:pt>
                <c:pt idx="163">
                  <c:v>14</c:v>
                </c:pt>
                <c:pt idx="164">
                  <c:v>7</c:v>
                </c:pt>
                <c:pt idx="165">
                  <c:v>5</c:v>
                </c:pt>
                <c:pt idx="166">
                  <c:v>12</c:v>
                </c:pt>
                <c:pt idx="167">
                  <c:v>15</c:v>
                </c:pt>
                <c:pt idx="168">
                  <c:v>14</c:v>
                </c:pt>
                <c:pt idx="169">
                  <c:v>12</c:v>
                </c:pt>
                <c:pt idx="170">
                  <c:v>3</c:v>
                </c:pt>
                <c:pt idx="171">
                  <c:v>13</c:v>
                </c:pt>
              </c:numCache>
            </c:numRef>
          </c:val>
          <c:smooth val="0"/>
          <c:extLst>
            <c:ext xmlns:c16="http://schemas.microsoft.com/office/drawing/2014/chart" uri="{C3380CC4-5D6E-409C-BE32-E72D297353CC}">
              <c16:uniqueId val="{00000009-050E-4C8B-96D1-179A35DBEA2B}"/>
            </c:ext>
          </c:extLst>
        </c:ser>
        <c:ser>
          <c:idx val="10"/>
          <c:order val="10"/>
          <c:tx>
            <c:strRef>
              <c:f>Sheet7!$O$1</c:f>
              <c:strCache>
                <c:ptCount val="1"/>
                <c:pt idx="0">
                  <c:v>Rank of F_lambda11</c:v>
                </c:pt>
              </c:strCache>
            </c:strRef>
          </c:tx>
          <c:spPr>
            <a:ln w="19050" cap="rnd">
              <a:solidFill>
                <a:schemeClr val="accent5">
                  <a:lumMod val="6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Sheet7!$O$2:$O$173</c:f>
              <c:numCache>
                <c:formatCode>General</c:formatCode>
                <c:ptCount val="172"/>
                <c:pt idx="0">
                  <c:v>17</c:v>
                </c:pt>
                <c:pt idx="1">
                  <c:v>11</c:v>
                </c:pt>
                <c:pt idx="2">
                  <c:v>10</c:v>
                </c:pt>
                <c:pt idx="3">
                  <c:v>14</c:v>
                </c:pt>
                <c:pt idx="4">
                  <c:v>4</c:v>
                </c:pt>
                <c:pt idx="5">
                  <c:v>11</c:v>
                </c:pt>
                <c:pt idx="6">
                  <c:v>19</c:v>
                </c:pt>
                <c:pt idx="7">
                  <c:v>17</c:v>
                </c:pt>
                <c:pt idx="8">
                  <c:v>19</c:v>
                </c:pt>
                <c:pt idx="9">
                  <c:v>16</c:v>
                </c:pt>
                <c:pt idx="10">
                  <c:v>3</c:v>
                </c:pt>
                <c:pt idx="11">
                  <c:v>13</c:v>
                </c:pt>
                <c:pt idx="12">
                  <c:v>3</c:v>
                </c:pt>
                <c:pt idx="13">
                  <c:v>5</c:v>
                </c:pt>
                <c:pt idx="14">
                  <c:v>18</c:v>
                </c:pt>
                <c:pt idx="15">
                  <c:v>19</c:v>
                </c:pt>
                <c:pt idx="16">
                  <c:v>19</c:v>
                </c:pt>
                <c:pt idx="17">
                  <c:v>6</c:v>
                </c:pt>
                <c:pt idx="18">
                  <c:v>5</c:v>
                </c:pt>
                <c:pt idx="19">
                  <c:v>14</c:v>
                </c:pt>
                <c:pt idx="20">
                  <c:v>16</c:v>
                </c:pt>
                <c:pt idx="21">
                  <c:v>19</c:v>
                </c:pt>
                <c:pt idx="22">
                  <c:v>19</c:v>
                </c:pt>
                <c:pt idx="23">
                  <c:v>17</c:v>
                </c:pt>
                <c:pt idx="24">
                  <c:v>7</c:v>
                </c:pt>
                <c:pt idx="25">
                  <c:v>14</c:v>
                </c:pt>
                <c:pt idx="26">
                  <c:v>4</c:v>
                </c:pt>
                <c:pt idx="27">
                  <c:v>1</c:v>
                </c:pt>
                <c:pt idx="28">
                  <c:v>14</c:v>
                </c:pt>
                <c:pt idx="29">
                  <c:v>3</c:v>
                </c:pt>
                <c:pt idx="30">
                  <c:v>19</c:v>
                </c:pt>
                <c:pt idx="31">
                  <c:v>11</c:v>
                </c:pt>
                <c:pt idx="32">
                  <c:v>7</c:v>
                </c:pt>
                <c:pt idx="33">
                  <c:v>4</c:v>
                </c:pt>
                <c:pt idx="34">
                  <c:v>17</c:v>
                </c:pt>
                <c:pt idx="35">
                  <c:v>18</c:v>
                </c:pt>
                <c:pt idx="36">
                  <c:v>17</c:v>
                </c:pt>
                <c:pt idx="37">
                  <c:v>9</c:v>
                </c:pt>
                <c:pt idx="38">
                  <c:v>8</c:v>
                </c:pt>
                <c:pt idx="39">
                  <c:v>17</c:v>
                </c:pt>
                <c:pt idx="40">
                  <c:v>17</c:v>
                </c:pt>
                <c:pt idx="41">
                  <c:v>15</c:v>
                </c:pt>
                <c:pt idx="42">
                  <c:v>18</c:v>
                </c:pt>
                <c:pt idx="43">
                  <c:v>18</c:v>
                </c:pt>
                <c:pt idx="44">
                  <c:v>18</c:v>
                </c:pt>
                <c:pt idx="45">
                  <c:v>19</c:v>
                </c:pt>
                <c:pt idx="46">
                  <c:v>19</c:v>
                </c:pt>
                <c:pt idx="47">
                  <c:v>19</c:v>
                </c:pt>
                <c:pt idx="48">
                  <c:v>18</c:v>
                </c:pt>
                <c:pt idx="49">
                  <c:v>11</c:v>
                </c:pt>
                <c:pt idx="50">
                  <c:v>12</c:v>
                </c:pt>
                <c:pt idx="51">
                  <c:v>19</c:v>
                </c:pt>
                <c:pt idx="52">
                  <c:v>18</c:v>
                </c:pt>
                <c:pt idx="53">
                  <c:v>16</c:v>
                </c:pt>
                <c:pt idx="54">
                  <c:v>3</c:v>
                </c:pt>
                <c:pt idx="55">
                  <c:v>19</c:v>
                </c:pt>
                <c:pt idx="56">
                  <c:v>8</c:v>
                </c:pt>
                <c:pt idx="57">
                  <c:v>17</c:v>
                </c:pt>
                <c:pt idx="58">
                  <c:v>15</c:v>
                </c:pt>
                <c:pt idx="59">
                  <c:v>16</c:v>
                </c:pt>
                <c:pt idx="60">
                  <c:v>1</c:v>
                </c:pt>
                <c:pt idx="61">
                  <c:v>11</c:v>
                </c:pt>
                <c:pt idx="62">
                  <c:v>14</c:v>
                </c:pt>
                <c:pt idx="63">
                  <c:v>11</c:v>
                </c:pt>
                <c:pt idx="64">
                  <c:v>18</c:v>
                </c:pt>
                <c:pt idx="65">
                  <c:v>18</c:v>
                </c:pt>
                <c:pt idx="66">
                  <c:v>19</c:v>
                </c:pt>
                <c:pt idx="67">
                  <c:v>17</c:v>
                </c:pt>
                <c:pt idx="68">
                  <c:v>1</c:v>
                </c:pt>
                <c:pt idx="69">
                  <c:v>3</c:v>
                </c:pt>
                <c:pt idx="70">
                  <c:v>16</c:v>
                </c:pt>
                <c:pt idx="71">
                  <c:v>7</c:v>
                </c:pt>
                <c:pt idx="72">
                  <c:v>18</c:v>
                </c:pt>
                <c:pt idx="73">
                  <c:v>13</c:v>
                </c:pt>
                <c:pt idx="74">
                  <c:v>7</c:v>
                </c:pt>
                <c:pt idx="75">
                  <c:v>9</c:v>
                </c:pt>
                <c:pt idx="76">
                  <c:v>6</c:v>
                </c:pt>
                <c:pt idx="77">
                  <c:v>3</c:v>
                </c:pt>
                <c:pt idx="78">
                  <c:v>5</c:v>
                </c:pt>
                <c:pt idx="79">
                  <c:v>11</c:v>
                </c:pt>
                <c:pt idx="80">
                  <c:v>19</c:v>
                </c:pt>
                <c:pt idx="81">
                  <c:v>8</c:v>
                </c:pt>
                <c:pt idx="82">
                  <c:v>19</c:v>
                </c:pt>
                <c:pt idx="83">
                  <c:v>16</c:v>
                </c:pt>
                <c:pt idx="84">
                  <c:v>19</c:v>
                </c:pt>
                <c:pt idx="85">
                  <c:v>10</c:v>
                </c:pt>
                <c:pt idx="86">
                  <c:v>2</c:v>
                </c:pt>
                <c:pt idx="87">
                  <c:v>18</c:v>
                </c:pt>
                <c:pt idx="88">
                  <c:v>15</c:v>
                </c:pt>
                <c:pt idx="89">
                  <c:v>18</c:v>
                </c:pt>
                <c:pt idx="90">
                  <c:v>18</c:v>
                </c:pt>
                <c:pt idx="91">
                  <c:v>10</c:v>
                </c:pt>
                <c:pt idx="92">
                  <c:v>13</c:v>
                </c:pt>
                <c:pt idx="93">
                  <c:v>18</c:v>
                </c:pt>
                <c:pt idx="94">
                  <c:v>19</c:v>
                </c:pt>
                <c:pt idx="95">
                  <c:v>19</c:v>
                </c:pt>
                <c:pt idx="96">
                  <c:v>6</c:v>
                </c:pt>
                <c:pt idx="97">
                  <c:v>17</c:v>
                </c:pt>
                <c:pt idx="98">
                  <c:v>19</c:v>
                </c:pt>
                <c:pt idx="99">
                  <c:v>17</c:v>
                </c:pt>
                <c:pt idx="100">
                  <c:v>16</c:v>
                </c:pt>
                <c:pt idx="101">
                  <c:v>17</c:v>
                </c:pt>
                <c:pt idx="102">
                  <c:v>4</c:v>
                </c:pt>
                <c:pt idx="103">
                  <c:v>17</c:v>
                </c:pt>
                <c:pt idx="104">
                  <c:v>19</c:v>
                </c:pt>
                <c:pt idx="105">
                  <c:v>19</c:v>
                </c:pt>
                <c:pt idx="106">
                  <c:v>19</c:v>
                </c:pt>
                <c:pt idx="107">
                  <c:v>10</c:v>
                </c:pt>
                <c:pt idx="108">
                  <c:v>19</c:v>
                </c:pt>
                <c:pt idx="109">
                  <c:v>6</c:v>
                </c:pt>
                <c:pt idx="110">
                  <c:v>11</c:v>
                </c:pt>
                <c:pt idx="111">
                  <c:v>2</c:v>
                </c:pt>
                <c:pt idx="112">
                  <c:v>11</c:v>
                </c:pt>
                <c:pt idx="113">
                  <c:v>16</c:v>
                </c:pt>
                <c:pt idx="114">
                  <c:v>11</c:v>
                </c:pt>
                <c:pt idx="115">
                  <c:v>5</c:v>
                </c:pt>
                <c:pt idx="116">
                  <c:v>10</c:v>
                </c:pt>
                <c:pt idx="117">
                  <c:v>5</c:v>
                </c:pt>
                <c:pt idx="118">
                  <c:v>15</c:v>
                </c:pt>
                <c:pt idx="119">
                  <c:v>4</c:v>
                </c:pt>
                <c:pt idx="120">
                  <c:v>16</c:v>
                </c:pt>
                <c:pt idx="121">
                  <c:v>15</c:v>
                </c:pt>
                <c:pt idx="122">
                  <c:v>14</c:v>
                </c:pt>
                <c:pt idx="123">
                  <c:v>19</c:v>
                </c:pt>
                <c:pt idx="124">
                  <c:v>17</c:v>
                </c:pt>
                <c:pt idx="125">
                  <c:v>18</c:v>
                </c:pt>
                <c:pt idx="126">
                  <c:v>9</c:v>
                </c:pt>
                <c:pt idx="127">
                  <c:v>7</c:v>
                </c:pt>
                <c:pt idx="128">
                  <c:v>1</c:v>
                </c:pt>
                <c:pt idx="129">
                  <c:v>5</c:v>
                </c:pt>
                <c:pt idx="130">
                  <c:v>18</c:v>
                </c:pt>
                <c:pt idx="131">
                  <c:v>12</c:v>
                </c:pt>
                <c:pt idx="132">
                  <c:v>17</c:v>
                </c:pt>
                <c:pt idx="133">
                  <c:v>4</c:v>
                </c:pt>
                <c:pt idx="134">
                  <c:v>14</c:v>
                </c:pt>
                <c:pt idx="135">
                  <c:v>14</c:v>
                </c:pt>
                <c:pt idx="136">
                  <c:v>17</c:v>
                </c:pt>
                <c:pt idx="137">
                  <c:v>8</c:v>
                </c:pt>
                <c:pt idx="138">
                  <c:v>19</c:v>
                </c:pt>
                <c:pt idx="139">
                  <c:v>19</c:v>
                </c:pt>
                <c:pt idx="140">
                  <c:v>19</c:v>
                </c:pt>
                <c:pt idx="141">
                  <c:v>18</c:v>
                </c:pt>
                <c:pt idx="142">
                  <c:v>1</c:v>
                </c:pt>
                <c:pt idx="143">
                  <c:v>16</c:v>
                </c:pt>
                <c:pt idx="144">
                  <c:v>15</c:v>
                </c:pt>
                <c:pt idx="145">
                  <c:v>18</c:v>
                </c:pt>
                <c:pt idx="146">
                  <c:v>17</c:v>
                </c:pt>
                <c:pt idx="147">
                  <c:v>10</c:v>
                </c:pt>
                <c:pt idx="148">
                  <c:v>10</c:v>
                </c:pt>
                <c:pt idx="149">
                  <c:v>16</c:v>
                </c:pt>
                <c:pt idx="150">
                  <c:v>13</c:v>
                </c:pt>
                <c:pt idx="151">
                  <c:v>7</c:v>
                </c:pt>
                <c:pt idx="152">
                  <c:v>16</c:v>
                </c:pt>
                <c:pt idx="153">
                  <c:v>8</c:v>
                </c:pt>
                <c:pt idx="154">
                  <c:v>5</c:v>
                </c:pt>
                <c:pt idx="155">
                  <c:v>1</c:v>
                </c:pt>
                <c:pt idx="156">
                  <c:v>9</c:v>
                </c:pt>
                <c:pt idx="157">
                  <c:v>10</c:v>
                </c:pt>
                <c:pt idx="158">
                  <c:v>11</c:v>
                </c:pt>
                <c:pt idx="159">
                  <c:v>17</c:v>
                </c:pt>
                <c:pt idx="160">
                  <c:v>9</c:v>
                </c:pt>
                <c:pt idx="161">
                  <c:v>17</c:v>
                </c:pt>
                <c:pt idx="162">
                  <c:v>13</c:v>
                </c:pt>
                <c:pt idx="163">
                  <c:v>4</c:v>
                </c:pt>
                <c:pt idx="164">
                  <c:v>2</c:v>
                </c:pt>
                <c:pt idx="165">
                  <c:v>9</c:v>
                </c:pt>
                <c:pt idx="166">
                  <c:v>11</c:v>
                </c:pt>
                <c:pt idx="167">
                  <c:v>10</c:v>
                </c:pt>
                <c:pt idx="168">
                  <c:v>18</c:v>
                </c:pt>
                <c:pt idx="169">
                  <c:v>6</c:v>
                </c:pt>
                <c:pt idx="170">
                  <c:v>10</c:v>
                </c:pt>
                <c:pt idx="171">
                  <c:v>1</c:v>
                </c:pt>
              </c:numCache>
            </c:numRef>
          </c:val>
          <c:smooth val="0"/>
          <c:extLst>
            <c:ext xmlns:c16="http://schemas.microsoft.com/office/drawing/2014/chart" uri="{C3380CC4-5D6E-409C-BE32-E72D297353CC}">
              <c16:uniqueId val="{0000000A-050E-4C8B-96D1-179A35DBEA2B}"/>
            </c:ext>
          </c:extLst>
        </c:ser>
        <c:ser>
          <c:idx val="11"/>
          <c:order val="11"/>
          <c:tx>
            <c:strRef>
              <c:f>Sheet7!$P$1</c:f>
              <c:strCache>
                <c:ptCount val="1"/>
                <c:pt idx="0">
                  <c:v>Rank of F_lambda12</c:v>
                </c:pt>
              </c:strCache>
            </c:strRef>
          </c:tx>
          <c:spPr>
            <a:ln w="19050" cap="rnd">
              <a:solidFill>
                <a:schemeClr val="accent6">
                  <a:lumMod val="6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Sheet7!$P$2:$P$173</c:f>
              <c:numCache>
                <c:formatCode>General</c:formatCode>
                <c:ptCount val="172"/>
                <c:pt idx="0">
                  <c:v>2</c:v>
                </c:pt>
                <c:pt idx="1">
                  <c:v>6</c:v>
                </c:pt>
                <c:pt idx="2">
                  <c:v>4</c:v>
                </c:pt>
                <c:pt idx="3">
                  <c:v>10</c:v>
                </c:pt>
                <c:pt idx="4">
                  <c:v>17</c:v>
                </c:pt>
                <c:pt idx="5">
                  <c:v>5</c:v>
                </c:pt>
                <c:pt idx="6">
                  <c:v>10</c:v>
                </c:pt>
                <c:pt idx="7">
                  <c:v>16</c:v>
                </c:pt>
                <c:pt idx="8">
                  <c:v>8</c:v>
                </c:pt>
                <c:pt idx="9">
                  <c:v>11</c:v>
                </c:pt>
                <c:pt idx="10">
                  <c:v>2</c:v>
                </c:pt>
                <c:pt idx="11">
                  <c:v>8</c:v>
                </c:pt>
                <c:pt idx="12">
                  <c:v>2</c:v>
                </c:pt>
                <c:pt idx="13">
                  <c:v>8</c:v>
                </c:pt>
                <c:pt idx="14">
                  <c:v>14</c:v>
                </c:pt>
                <c:pt idx="15">
                  <c:v>18</c:v>
                </c:pt>
                <c:pt idx="16">
                  <c:v>15</c:v>
                </c:pt>
                <c:pt idx="17">
                  <c:v>5</c:v>
                </c:pt>
                <c:pt idx="18">
                  <c:v>13</c:v>
                </c:pt>
                <c:pt idx="19">
                  <c:v>1</c:v>
                </c:pt>
                <c:pt idx="20">
                  <c:v>9</c:v>
                </c:pt>
                <c:pt idx="21">
                  <c:v>11</c:v>
                </c:pt>
                <c:pt idx="22">
                  <c:v>15</c:v>
                </c:pt>
                <c:pt idx="23">
                  <c:v>15</c:v>
                </c:pt>
                <c:pt idx="24">
                  <c:v>1</c:v>
                </c:pt>
                <c:pt idx="25">
                  <c:v>5</c:v>
                </c:pt>
                <c:pt idx="26">
                  <c:v>6</c:v>
                </c:pt>
                <c:pt idx="27">
                  <c:v>19</c:v>
                </c:pt>
                <c:pt idx="28">
                  <c:v>19</c:v>
                </c:pt>
                <c:pt idx="29">
                  <c:v>16</c:v>
                </c:pt>
                <c:pt idx="30">
                  <c:v>14</c:v>
                </c:pt>
                <c:pt idx="31">
                  <c:v>5</c:v>
                </c:pt>
                <c:pt idx="32">
                  <c:v>18</c:v>
                </c:pt>
                <c:pt idx="33">
                  <c:v>19</c:v>
                </c:pt>
                <c:pt idx="34">
                  <c:v>2</c:v>
                </c:pt>
                <c:pt idx="35">
                  <c:v>11</c:v>
                </c:pt>
                <c:pt idx="36">
                  <c:v>3</c:v>
                </c:pt>
                <c:pt idx="37">
                  <c:v>16</c:v>
                </c:pt>
                <c:pt idx="38">
                  <c:v>17</c:v>
                </c:pt>
                <c:pt idx="39">
                  <c:v>18</c:v>
                </c:pt>
                <c:pt idx="40">
                  <c:v>16</c:v>
                </c:pt>
                <c:pt idx="41">
                  <c:v>8</c:v>
                </c:pt>
                <c:pt idx="42">
                  <c:v>17</c:v>
                </c:pt>
                <c:pt idx="43">
                  <c:v>19</c:v>
                </c:pt>
                <c:pt idx="44">
                  <c:v>13</c:v>
                </c:pt>
                <c:pt idx="45">
                  <c:v>15</c:v>
                </c:pt>
                <c:pt idx="46">
                  <c:v>2</c:v>
                </c:pt>
                <c:pt idx="47">
                  <c:v>7</c:v>
                </c:pt>
                <c:pt idx="48">
                  <c:v>19</c:v>
                </c:pt>
                <c:pt idx="49">
                  <c:v>18</c:v>
                </c:pt>
                <c:pt idx="50">
                  <c:v>18</c:v>
                </c:pt>
                <c:pt idx="51">
                  <c:v>7</c:v>
                </c:pt>
                <c:pt idx="52">
                  <c:v>11</c:v>
                </c:pt>
                <c:pt idx="53">
                  <c:v>17</c:v>
                </c:pt>
                <c:pt idx="54">
                  <c:v>12</c:v>
                </c:pt>
                <c:pt idx="55">
                  <c:v>9</c:v>
                </c:pt>
                <c:pt idx="56">
                  <c:v>10</c:v>
                </c:pt>
                <c:pt idx="57">
                  <c:v>8</c:v>
                </c:pt>
                <c:pt idx="58">
                  <c:v>8</c:v>
                </c:pt>
                <c:pt idx="59">
                  <c:v>17</c:v>
                </c:pt>
                <c:pt idx="60">
                  <c:v>16</c:v>
                </c:pt>
                <c:pt idx="61">
                  <c:v>16</c:v>
                </c:pt>
                <c:pt idx="62">
                  <c:v>16</c:v>
                </c:pt>
                <c:pt idx="63">
                  <c:v>6</c:v>
                </c:pt>
                <c:pt idx="64">
                  <c:v>11</c:v>
                </c:pt>
                <c:pt idx="65">
                  <c:v>17</c:v>
                </c:pt>
                <c:pt idx="66">
                  <c:v>18</c:v>
                </c:pt>
                <c:pt idx="67">
                  <c:v>15</c:v>
                </c:pt>
                <c:pt idx="68">
                  <c:v>19</c:v>
                </c:pt>
                <c:pt idx="69">
                  <c:v>14</c:v>
                </c:pt>
                <c:pt idx="70">
                  <c:v>8</c:v>
                </c:pt>
                <c:pt idx="71">
                  <c:v>4</c:v>
                </c:pt>
                <c:pt idx="72">
                  <c:v>6</c:v>
                </c:pt>
                <c:pt idx="73">
                  <c:v>18</c:v>
                </c:pt>
                <c:pt idx="74">
                  <c:v>18</c:v>
                </c:pt>
                <c:pt idx="75">
                  <c:v>16</c:v>
                </c:pt>
                <c:pt idx="76">
                  <c:v>12</c:v>
                </c:pt>
                <c:pt idx="77">
                  <c:v>8</c:v>
                </c:pt>
                <c:pt idx="78">
                  <c:v>19</c:v>
                </c:pt>
                <c:pt idx="79">
                  <c:v>18</c:v>
                </c:pt>
                <c:pt idx="80">
                  <c:v>18</c:v>
                </c:pt>
                <c:pt idx="81">
                  <c:v>19</c:v>
                </c:pt>
                <c:pt idx="82">
                  <c:v>17</c:v>
                </c:pt>
                <c:pt idx="83">
                  <c:v>17</c:v>
                </c:pt>
                <c:pt idx="84">
                  <c:v>9</c:v>
                </c:pt>
                <c:pt idx="85">
                  <c:v>12</c:v>
                </c:pt>
                <c:pt idx="86">
                  <c:v>10</c:v>
                </c:pt>
                <c:pt idx="87">
                  <c:v>15</c:v>
                </c:pt>
                <c:pt idx="88">
                  <c:v>5</c:v>
                </c:pt>
                <c:pt idx="89">
                  <c:v>9</c:v>
                </c:pt>
                <c:pt idx="90">
                  <c:v>17</c:v>
                </c:pt>
                <c:pt idx="91">
                  <c:v>8</c:v>
                </c:pt>
                <c:pt idx="92">
                  <c:v>15</c:v>
                </c:pt>
                <c:pt idx="93">
                  <c:v>17</c:v>
                </c:pt>
                <c:pt idx="94">
                  <c:v>16</c:v>
                </c:pt>
                <c:pt idx="95">
                  <c:v>17</c:v>
                </c:pt>
                <c:pt idx="96">
                  <c:v>12</c:v>
                </c:pt>
                <c:pt idx="97">
                  <c:v>16</c:v>
                </c:pt>
                <c:pt idx="98">
                  <c:v>6</c:v>
                </c:pt>
                <c:pt idx="99">
                  <c:v>10</c:v>
                </c:pt>
                <c:pt idx="100">
                  <c:v>4</c:v>
                </c:pt>
                <c:pt idx="101">
                  <c:v>4</c:v>
                </c:pt>
                <c:pt idx="102">
                  <c:v>7</c:v>
                </c:pt>
                <c:pt idx="103">
                  <c:v>5</c:v>
                </c:pt>
                <c:pt idx="104">
                  <c:v>2</c:v>
                </c:pt>
                <c:pt idx="105">
                  <c:v>13</c:v>
                </c:pt>
                <c:pt idx="106">
                  <c:v>10</c:v>
                </c:pt>
                <c:pt idx="107">
                  <c:v>9</c:v>
                </c:pt>
                <c:pt idx="108">
                  <c:v>10</c:v>
                </c:pt>
                <c:pt idx="109">
                  <c:v>12</c:v>
                </c:pt>
                <c:pt idx="110">
                  <c:v>9</c:v>
                </c:pt>
                <c:pt idx="111">
                  <c:v>16</c:v>
                </c:pt>
                <c:pt idx="112">
                  <c:v>10</c:v>
                </c:pt>
                <c:pt idx="113">
                  <c:v>18</c:v>
                </c:pt>
                <c:pt idx="114">
                  <c:v>19</c:v>
                </c:pt>
                <c:pt idx="115">
                  <c:v>18</c:v>
                </c:pt>
                <c:pt idx="116">
                  <c:v>14</c:v>
                </c:pt>
                <c:pt idx="117">
                  <c:v>19</c:v>
                </c:pt>
                <c:pt idx="118">
                  <c:v>16</c:v>
                </c:pt>
                <c:pt idx="119">
                  <c:v>9</c:v>
                </c:pt>
                <c:pt idx="120">
                  <c:v>10</c:v>
                </c:pt>
                <c:pt idx="121">
                  <c:v>16</c:v>
                </c:pt>
                <c:pt idx="122">
                  <c:v>19</c:v>
                </c:pt>
                <c:pt idx="123">
                  <c:v>18</c:v>
                </c:pt>
                <c:pt idx="124">
                  <c:v>5</c:v>
                </c:pt>
                <c:pt idx="125">
                  <c:v>15</c:v>
                </c:pt>
                <c:pt idx="126">
                  <c:v>19</c:v>
                </c:pt>
                <c:pt idx="127">
                  <c:v>10</c:v>
                </c:pt>
                <c:pt idx="128">
                  <c:v>7</c:v>
                </c:pt>
                <c:pt idx="129">
                  <c:v>17</c:v>
                </c:pt>
                <c:pt idx="130">
                  <c:v>10</c:v>
                </c:pt>
                <c:pt idx="131">
                  <c:v>13</c:v>
                </c:pt>
                <c:pt idx="132">
                  <c:v>10</c:v>
                </c:pt>
                <c:pt idx="133">
                  <c:v>8</c:v>
                </c:pt>
                <c:pt idx="134">
                  <c:v>2</c:v>
                </c:pt>
                <c:pt idx="135">
                  <c:v>4</c:v>
                </c:pt>
                <c:pt idx="136">
                  <c:v>9</c:v>
                </c:pt>
                <c:pt idx="137">
                  <c:v>19</c:v>
                </c:pt>
                <c:pt idx="138">
                  <c:v>4</c:v>
                </c:pt>
                <c:pt idx="139">
                  <c:v>9</c:v>
                </c:pt>
                <c:pt idx="140">
                  <c:v>10</c:v>
                </c:pt>
                <c:pt idx="141">
                  <c:v>15</c:v>
                </c:pt>
                <c:pt idx="142">
                  <c:v>12</c:v>
                </c:pt>
                <c:pt idx="143">
                  <c:v>10</c:v>
                </c:pt>
                <c:pt idx="144">
                  <c:v>1</c:v>
                </c:pt>
                <c:pt idx="145">
                  <c:v>14</c:v>
                </c:pt>
                <c:pt idx="146">
                  <c:v>11</c:v>
                </c:pt>
                <c:pt idx="147">
                  <c:v>5</c:v>
                </c:pt>
                <c:pt idx="148">
                  <c:v>8</c:v>
                </c:pt>
                <c:pt idx="149">
                  <c:v>7</c:v>
                </c:pt>
                <c:pt idx="150">
                  <c:v>15</c:v>
                </c:pt>
                <c:pt idx="151">
                  <c:v>19</c:v>
                </c:pt>
                <c:pt idx="152">
                  <c:v>4</c:v>
                </c:pt>
                <c:pt idx="153">
                  <c:v>11</c:v>
                </c:pt>
                <c:pt idx="154">
                  <c:v>14</c:v>
                </c:pt>
                <c:pt idx="155">
                  <c:v>17</c:v>
                </c:pt>
                <c:pt idx="156">
                  <c:v>19</c:v>
                </c:pt>
                <c:pt idx="157">
                  <c:v>17</c:v>
                </c:pt>
                <c:pt idx="158">
                  <c:v>9</c:v>
                </c:pt>
                <c:pt idx="159">
                  <c:v>7</c:v>
                </c:pt>
                <c:pt idx="160">
                  <c:v>8</c:v>
                </c:pt>
                <c:pt idx="161">
                  <c:v>14</c:v>
                </c:pt>
                <c:pt idx="162">
                  <c:v>17</c:v>
                </c:pt>
                <c:pt idx="163">
                  <c:v>6</c:v>
                </c:pt>
                <c:pt idx="164">
                  <c:v>10</c:v>
                </c:pt>
                <c:pt idx="165">
                  <c:v>10</c:v>
                </c:pt>
                <c:pt idx="166">
                  <c:v>15</c:v>
                </c:pt>
                <c:pt idx="167">
                  <c:v>14</c:v>
                </c:pt>
                <c:pt idx="168">
                  <c:v>9</c:v>
                </c:pt>
                <c:pt idx="169">
                  <c:v>19</c:v>
                </c:pt>
                <c:pt idx="170">
                  <c:v>19</c:v>
                </c:pt>
                <c:pt idx="171">
                  <c:v>15</c:v>
                </c:pt>
              </c:numCache>
            </c:numRef>
          </c:val>
          <c:smooth val="0"/>
          <c:extLst>
            <c:ext xmlns:c16="http://schemas.microsoft.com/office/drawing/2014/chart" uri="{C3380CC4-5D6E-409C-BE32-E72D297353CC}">
              <c16:uniqueId val="{0000000B-050E-4C8B-96D1-179A35DBEA2B}"/>
            </c:ext>
          </c:extLst>
        </c:ser>
        <c:ser>
          <c:idx val="12"/>
          <c:order val="12"/>
          <c:tx>
            <c:strRef>
              <c:f>Sheet7!$Q$1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Sheet7!$Q$2:$Q$173</c:f>
              <c:numCache>
                <c:formatCode>General</c:formatCode>
                <c:ptCount val="172"/>
                <c:pt idx="0">
                  <c:v>5</c:v>
                </c:pt>
                <c:pt idx="1">
                  <c:v>3</c:v>
                </c:pt>
                <c:pt idx="2">
                  <c:v>12</c:v>
                </c:pt>
                <c:pt idx="3">
                  <c:v>16</c:v>
                </c:pt>
                <c:pt idx="4">
                  <c:v>1</c:v>
                </c:pt>
                <c:pt idx="5">
                  <c:v>7</c:v>
                </c:pt>
                <c:pt idx="6">
                  <c:v>11</c:v>
                </c:pt>
                <c:pt idx="7">
                  <c:v>10</c:v>
                </c:pt>
                <c:pt idx="8">
                  <c:v>16</c:v>
                </c:pt>
                <c:pt idx="9">
                  <c:v>5</c:v>
                </c:pt>
                <c:pt idx="10">
                  <c:v>17</c:v>
                </c:pt>
                <c:pt idx="11">
                  <c:v>5</c:v>
                </c:pt>
                <c:pt idx="12">
                  <c:v>4</c:v>
                </c:pt>
                <c:pt idx="13">
                  <c:v>9</c:v>
                </c:pt>
                <c:pt idx="14">
                  <c:v>9</c:v>
                </c:pt>
                <c:pt idx="15">
                  <c:v>4</c:v>
                </c:pt>
                <c:pt idx="16">
                  <c:v>13</c:v>
                </c:pt>
                <c:pt idx="17">
                  <c:v>2</c:v>
                </c:pt>
                <c:pt idx="18">
                  <c:v>7</c:v>
                </c:pt>
                <c:pt idx="19">
                  <c:v>7</c:v>
                </c:pt>
                <c:pt idx="20">
                  <c:v>13</c:v>
                </c:pt>
                <c:pt idx="21">
                  <c:v>10</c:v>
                </c:pt>
                <c:pt idx="22">
                  <c:v>14</c:v>
                </c:pt>
                <c:pt idx="23">
                  <c:v>5</c:v>
                </c:pt>
                <c:pt idx="24">
                  <c:v>14</c:v>
                </c:pt>
                <c:pt idx="25">
                  <c:v>2</c:v>
                </c:pt>
                <c:pt idx="26">
                  <c:v>19</c:v>
                </c:pt>
                <c:pt idx="27">
                  <c:v>16</c:v>
                </c:pt>
                <c:pt idx="28">
                  <c:v>16</c:v>
                </c:pt>
                <c:pt idx="29">
                  <c:v>18</c:v>
                </c:pt>
                <c:pt idx="30">
                  <c:v>18</c:v>
                </c:pt>
                <c:pt idx="31">
                  <c:v>6</c:v>
                </c:pt>
                <c:pt idx="32">
                  <c:v>6</c:v>
                </c:pt>
                <c:pt idx="33">
                  <c:v>2</c:v>
                </c:pt>
                <c:pt idx="34">
                  <c:v>4</c:v>
                </c:pt>
                <c:pt idx="35">
                  <c:v>19</c:v>
                </c:pt>
                <c:pt idx="36">
                  <c:v>6</c:v>
                </c:pt>
                <c:pt idx="37">
                  <c:v>2</c:v>
                </c:pt>
                <c:pt idx="38">
                  <c:v>16</c:v>
                </c:pt>
                <c:pt idx="39">
                  <c:v>16</c:v>
                </c:pt>
                <c:pt idx="40">
                  <c:v>11</c:v>
                </c:pt>
                <c:pt idx="41">
                  <c:v>17</c:v>
                </c:pt>
                <c:pt idx="42">
                  <c:v>19</c:v>
                </c:pt>
                <c:pt idx="43">
                  <c:v>7</c:v>
                </c:pt>
                <c:pt idx="44">
                  <c:v>4</c:v>
                </c:pt>
                <c:pt idx="45">
                  <c:v>2</c:v>
                </c:pt>
                <c:pt idx="46">
                  <c:v>15</c:v>
                </c:pt>
                <c:pt idx="47">
                  <c:v>15</c:v>
                </c:pt>
                <c:pt idx="48">
                  <c:v>10</c:v>
                </c:pt>
                <c:pt idx="49">
                  <c:v>19</c:v>
                </c:pt>
                <c:pt idx="50">
                  <c:v>19</c:v>
                </c:pt>
                <c:pt idx="51">
                  <c:v>12</c:v>
                </c:pt>
                <c:pt idx="52">
                  <c:v>9</c:v>
                </c:pt>
                <c:pt idx="53">
                  <c:v>18</c:v>
                </c:pt>
                <c:pt idx="54">
                  <c:v>4</c:v>
                </c:pt>
                <c:pt idx="55">
                  <c:v>7</c:v>
                </c:pt>
                <c:pt idx="56">
                  <c:v>7</c:v>
                </c:pt>
                <c:pt idx="57">
                  <c:v>18</c:v>
                </c:pt>
                <c:pt idx="58">
                  <c:v>19</c:v>
                </c:pt>
                <c:pt idx="59">
                  <c:v>18</c:v>
                </c:pt>
                <c:pt idx="60">
                  <c:v>4</c:v>
                </c:pt>
                <c:pt idx="61">
                  <c:v>9</c:v>
                </c:pt>
                <c:pt idx="62">
                  <c:v>13</c:v>
                </c:pt>
                <c:pt idx="63">
                  <c:v>12</c:v>
                </c:pt>
                <c:pt idx="64">
                  <c:v>16</c:v>
                </c:pt>
                <c:pt idx="65">
                  <c:v>19</c:v>
                </c:pt>
                <c:pt idx="66">
                  <c:v>2</c:v>
                </c:pt>
                <c:pt idx="67">
                  <c:v>19</c:v>
                </c:pt>
                <c:pt idx="68">
                  <c:v>17</c:v>
                </c:pt>
                <c:pt idx="69">
                  <c:v>19</c:v>
                </c:pt>
                <c:pt idx="70">
                  <c:v>19</c:v>
                </c:pt>
                <c:pt idx="71">
                  <c:v>13</c:v>
                </c:pt>
                <c:pt idx="72">
                  <c:v>16</c:v>
                </c:pt>
                <c:pt idx="73">
                  <c:v>11</c:v>
                </c:pt>
                <c:pt idx="74">
                  <c:v>2</c:v>
                </c:pt>
                <c:pt idx="75">
                  <c:v>17</c:v>
                </c:pt>
                <c:pt idx="76">
                  <c:v>3</c:v>
                </c:pt>
                <c:pt idx="77">
                  <c:v>10</c:v>
                </c:pt>
                <c:pt idx="78">
                  <c:v>4</c:v>
                </c:pt>
                <c:pt idx="79">
                  <c:v>16</c:v>
                </c:pt>
                <c:pt idx="80">
                  <c:v>17</c:v>
                </c:pt>
                <c:pt idx="81">
                  <c:v>2</c:v>
                </c:pt>
                <c:pt idx="82">
                  <c:v>3</c:v>
                </c:pt>
                <c:pt idx="83">
                  <c:v>19</c:v>
                </c:pt>
                <c:pt idx="84">
                  <c:v>11</c:v>
                </c:pt>
                <c:pt idx="85">
                  <c:v>17</c:v>
                </c:pt>
                <c:pt idx="86">
                  <c:v>12</c:v>
                </c:pt>
                <c:pt idx="87">
                  <c:v>11</c:v>
                </c:pt>
                <c:pt idx="88">
                  <c:v>19</c:v>
                </c:pt>
                <c:pt idx="89">
                  <c:v>19</c:v>
                </c:pt>
                <c:pt idx="90">
                  <c:v>19</c:v>
                </c:pt>
                <c:pt idx="91">
                  <c:v>19</c:v>
                </c:pt>
                <c:pt idx="92">
                  <c:v>12</c:v>
                </c:pt>
                <c:pt idx="93">
                  <c:v>19</c:v>
                </c:pt>
                <c:pt idx="94">
                  <c:v>14</c:v>
                </c:pt>
                <c:pt idx="95">
                  <c:v>1</c:v>
                </c:pt>
                <c:pt idx="96">
                  <c:v>17</c:v>
                </c:pt>
                <c:pt idx="97">
                  <c:v>15</c:v>
                </c:pt>
                <c:pt idx="98">
                  <c:v>15</c:v>
                </c:pt>
                <c:pt idx="99">
                  <c:v>19</c:v>
                </c:pt>
                <c:pt idx="100">
                  <c:v>18</c:v>
                </c:pt>
                <c:pt idx="101">
                  <c:v>14</c:v>
                </c:pt>
                <c:pt idx="102">
                  <c:v>6</c:v>
                </c:pt>
                <c:pt idx="103">
                  <c:v>4</c:v>
                </c:pt>
                <c:pt idx="104">
                  <c:v>14</c:v>
                </c:pt>
                <c:pt idx="105">
                  <c:v>6</c:v>
                </c:pt>
                <c:pt idx="106">
                  <c:v>17</c:v>
                </c:pt>
                <c:pt idx="107">
                  <c:v>7</c:v>
                </c:pt>
                <c:pt idx="108">
                  <c:v>12</c:v>
                </c:pt>
                <c:pt idx="109">
                  <c:v>9</c:v>
                </c:pt>
                <c:pt idx="110">
                  <c:v>17</c:v>
                </c:pt>
                <c:pt idx="111">
                  <c:v>3</c:v>
                </c:pt>
                <c:pt idx="112">
                  <c:v>14</c:v>
                </c:pt>
                <c:pt idx="113">
                  <c:v>5</c:v>
                </c:pt>
                <c:pt idx="114">
                  <c:v>7</c:v>
                </c:pt>
                <c:pt idx="115">
                  <c:v>17</c:v>
                </c:pt>
                <c:pt idx="116">
                  <c:v>18</c:v>
                </c:pt>
                <c:pt idx="117">
                  <c:v>3</c:v>
                </c:pt>
                <c:pt idx="118">
                  <c:v>2</c:v>
                </c:pt>
                <c:pt idx="119">
                  <c:v>18</c:v>
                </c:pt>
                <c:pt idx="120">
                  <c:v>11</c:v>
                </c:pt>
                <c:pt idx="121">
                  <c:v>18</c:v>
                </c:pt>
                <c:pt idx="122">
                  <c:v>9</c:v>
                </c:pt>
                <c:pt idx="123">
                  <c:v>11</c:v>
                </c:pt>
                <c:pt idx="124">
                  <c:v>18</c:v>
                </c:pt>
                <c:pt idx="125">
                  <c:v>19</c:v>
                </c:pt>
                <c:pt idx="126">
                  <c:v>18</c:v>
                </c:pt>
                <c:pt idx="127">
                  <c:v>19</c:v>
                </c:pt>
                <c:pt idx="128">
                  <c:v>18</c:v>
                </c:pt>
                <c:pt idx="129">
                  <c:v>1</c:v>
                </c:pt>
                <c:pt idx="130">
                  <c:v>8</c:v>
                </c:pt>
                <c:pt idx="131">
                  <c:v>14</c:v>
                </c:pt>
                <c:pt idx="132">
                  <c:v>13</c:v>
                </c:pt>
                <c:pt idx="133">
                  <c:v>15</c:v>
                </c:pt>
                <c:pt idx="134">
                  <c:v>4</c:v>
                </c:pt>
                <c:pt idx="135">
                  <c:v>8</c:v>
                </c:pt>
                <c:pt idx="136">
                  <c:v>18</c:v>
                </c:pt>
                <c:pt idx="137">
                  <c:v>6</c:v>
                </c:pt>
                <c:pt idx="138">
                  <c:v>16</c:v>
                </c:pt>
                <c:pt idx="139">
                  <c:v>17</c:v>
                </c:pt>
                <c:pt idx="140">
                  <c:v>3</c:v>
                </c:pt>
                <c:pt idx="141">
                  <c:v>17</c:v>
                </c:pt>
                <c:pt idx="142">
                  <c:v>19</c:v>
                </c:pt>
                <c:pt idx="143">
                  <c:v>6</c:v>
                </c:pt>
                <c:pt idx="144">
                  <c:v>9</c:v>
                </c:pt>
                <c:pt idx="145">
                  <c:v>1</c:v>
                </c:pt>
                <c:pt idx="146">
                  <c:v>12</c:v>
                </c:pt>
                <c:pt idx="147">
                  <c:v>4</c:v>
                </c:pt>
                <c:pt idx="148">
                  <c:v>9</c:v>
                </c:pt>
                <c:pt idx="149">
                  <c:v>8</c:v>
                </c:pt>
                <c:pt idx="150">
                  <c:v>6</c:v>
                </c:pt>
                <c:pt idx="151">
                  <c:v>13</c:v>
                </c:pt>
                <c:pt idx="152">
                  <c:v>18</c:v>
                </c:pt>
                <c:pt idx="153">
                  <c:v>19</c:v>
                </c:pt>
                <c:pt idx="154">
                  <c:v>19</c:v>
                </c:pt>
                <c:pt idx="155">
                  <c:v>19</c:v>
                </c:pt>
                <c:pt idx="156">
                  <c:v>1</c:v>
                </c:pt>
                <c:pt idx="157">
                  <c:v>18</c:v>
                </c:pt>
                <c:pt idx="158">
                  <c:v>15</c:v>
                </c:pt>
                <c:pt idx="159">
                  <c:v>18</c:v>
                </c:pt>
                <c:pt idx="160">
                  <c:v>12</c:v>
                </c:pt>
                <c:pt idx="161">
                  <c:v>15</c:v>
                </c:pt>
                <c:pt idx="162">
                  <c:v>19</c:v>
                </c:pt>
                <c:pt idx="163">
                  <c:v>18</c:v>
                </c:pt>
                <c:pt idx="164">
                  <c:v>19</c:v>
                </c:pt>
                <c:pt idx="165">
                  <c:v>12</c:v>
                </c:pt>
                <c:pt idx="166">
                  <c:v>5</c:v>
                </c:pt>
                <c:pt idx="167">
                  <c:v>19</c:v>
                </c:pt>
                <c:pt idx="168">
                  <c:v>10</c:v>
                </c:pt>
                <c:pt idx="169">
                  <c:v>13</c:v>
                </c:pt>
                <c:pt idx="170">
                  <c:v>14</c:v>
                </c:pt>
                <c:pt idx="171">
                  <c:v>18</c:v>
                </c:pt>
              </c:numCache>
            </c:numRef>
          </c:val>
          <c:smooth val="0"/>
          <c:extLst>
            <c:ext xmlns:c16="http://schemas.microsoft.com/office/drawing/2014/chart" uri="{C3380CC4-5D6E-409C-BE32-E72D297353CC}">
              <c16:uniqueId val="{0000000C-050E-4C8B-96D1-179A35DBEA2B}"/>
            </c:ext>
          </c:extLst>
        </c:ser>
        <c:ser>
          <c:idx val="13"/>
          <c:order val="13"/>
          <c:tx>
            <c:strRef>
              <c:f>Sheet7!$R$1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Sheet7!$R$2:$R$173</c:f>
              <c:numCache>
                <c:formatCode>General</c:formatCode>
                <c:ptCount val="172"/>
                <c:pt idx="0">
                  <c:v>8</c:v>
                </c:pt>
                <c:pt idx="1">
                  <c:v>15</c:v>
                </c:pt>
                <c:pt idx="2">
                  <c:v>17</c:v>
                </c:pt>
                <c:pt idx="3">
                  <c:v>5</c:v>
                </c:pt>
                <c:pt idx="4">
                  <c:v>12</c:v>
                </c:pt>
                <c:pt idx="5">
                  <c:v>12</c:v>
                </c:pt>
                <c:pt idx="6">
                  <c:v>7</c:v>
                </c:pt>
                <c:pt idx="7">
                  <c:v>8</c:v>
                </c:pt>
                <c:pt idx="8">
                  <c:v>4</c:v>
                </c:pt>
                <c:pt idx="9">
                  <c:v>12</c:v>
                </c:pt>
                <c:pt idx="10">
                  <c:v>15</c:v>
                </c:pt>
                <c:pt idx="11">
                  <c:v>16</c:v>
                </c:pt>
                <c:pt idx="12">
                  <c:v>14</c:v>
                </c:pt>
                <c:pt idx="13">
                  <c:v>10</c:v>
                </c:pt>
                <c:pt idx="14">
                  <c:v>3</c:v>
                </c:pt>
                <c:pt idx="15">
                  <c:v>15</c:v>
                </c:pt>
                <c:pt idx="16">
                  <c:v>5</c:v>
                </c:pt>
                <c:pt idx="17">
                  <c:v>18</c:v>
                </c:pt>
                <c:pt idx="18">
                  <c:v>1</c:v>
                </c:pt>
                <c:pt idx="19">
                  <c:v>16</c:v>
                </c:pt>
                <c:pt idx="20">
                  <c:v>3</c:v>
                </c:pt>
                <c:pt idx="21">
                  <c:v>6</c:v>
                </c:pt>
                <c:pt idx="22">
                  <c:v>6</c:v>
                </c:pt>
                <c:pt idx="23">
                  <c:v>11</c:v>
                </c:pt>
                <c:pt idx="24">
                  <c:v>10</c:v>
                </c:pt>
                <c:pt idx="25">
                  <c:v>8</c:v>
                </c:pt>
                <c:pt idx="26">
                  <c:v>2</c:v>
                </c:pt>
                <c:pt idx="27">
                  <c:v>10</c:v>
                </c:pt>
                <c:pt idx="28">
                  <c:v>3</c:v>
                </c:pt>
                <c:pt idx="29">
                  <c:v>8</c:v>
                </c:pt>
                <c:pt idx="30">
                  <c:v>8</c:v>
                </c:pt>
                <c:pt idx="31">
                  <c:v>3</c:v>
                </c:pt>
                <c:pt idx="32">
                  <c:v>3</c:v>
                </c:pt>
                <c:pt idx="33">
                  <c:v>9</c:v>
                </c:pt>
                <c:pt idx="34">
                  <c:v>1</c:v>
                </c:pt>
                <c:pt idx="35">
                  <c:v>10</c:v>
                </c:pt>
                <c:pt idx="36">
                  <c:v>11</c:v>
                </c:pt>
                <c:pt idx="37">
                  <c:v>19</c:v>
                </c:pt>
                <c:pt idx="38">
                  <c:v>15</c:v>
                </c:pt>
                <c:pt idx="39">
                  <c:v>7</c:v>
                </c:pt>
                <c:pt idx="40">
                  <c:v>18</c:v>
                </c:pt>
                <c:pt idx="41">
                  <c:v>11</c:v>
                </c:pt>
                <c:pt idx="42">
                  <c:v>3</c:v>
                </c:pt>
                <c:pt idx="43">
                  <c:v>15</c:v>
                </c:pt>
                <c:pt idx="44">
                  <c:v>19</c:v>
                </c:pt>
                <c:pt idx="45">
                  <c:v>5</c:v>
                </c:pt>
                <c:pt idx="46">
                  <c:v>6</c:v>
                </c:pt>
                <c:pt idx="47">
                  <c:v>10</c:v>
                </c:pt>
                <c:pt idx="48">
                  <c:v>17</c:v>
                </c:pt>
                <c:pt idx="49">
                  <c:v>6</c:v>
                </c:pt>
                <c:pt idx="50">
                  <c:v>1</c:v>
                </c:pt>
                <c:pt idx="51">
                  <c:v>17</c:v>
                </c:pt>
                <c:pt idx="52">
                  <c:v>16</c:v>
                </c:pt>
                <c:pt idx="53">
                  <c:v>15</c:v>
                </c:pt>
                <c:pt idx="54">
                  <c:v>18</c:v>
                </c:pt>
                <c:pt idx="55">
                  <c:v>12</c:v>
                </c:pt>
                <c:pt idx="56">
                  <c:v>12</c:v>
                </c:pt>
                <c:pt idx="57">
                  <c:v>1</c:v>
                </c:pt>
                <c:pt idx="58">
                  <c:v>12</c:v>
                </c:pt>
                <c:pt idx="59">
                  <c:v>9</c:v>
                </c:pt>
                <c:pt idx="60">
                  <c:v>11</c:v>
                </c:pt>
                <c:pt idx="61">
                  <c:v>10</c:v>
                </c:pt>
                <c:pt idx="62">
                  <c:v>11</c:v>
                </c:pt>
                <c:pt idx="63">
                  <c:v>14</c:v>
                </c:pt>
                <c:pt idx="64">
                  <c:v>3</c:v>
                </c:pt>
                <c:pt idx="65">
                  <c:v>6</c:v>
                </c:pt>
                <c:pt idx="66">
                  <c:v>16</c:v>
                </c:pt>
                <c:pt idx="67">
                  <c:v>3</c:v>
                </c:pt>
                <c:pt idx="68">
                  <c:v>13</c:v>
                </c:pt>
                <c:pt idx="69">
                  <c:v>7</c:v>
                </c:pt>
                <c:pt idx="70">
                  <c:v>15</c:v>
                </c:pt>
                <c:pt idx="71">
                  <c:v>9</c:v>
                </c:pt>
                <c:pt idx="72">
                  <c:v>8</c:v>
                </c:pt>
                <c:pt idx="73">
                  <c:v>7</c:v>
                </c:pt>
                <c:pt idx="74">
                  <c:v>11</c:v>
                </c:pt>
                <c:pt idx="75">
                  <c:v>18</c:v>
                </c:pt>
                <c:pt idx="76">
                  <c:v>17</c:v>
                </c:pt>
                <c:pt idx="77">
                  <c:v>16</c:v>
                </c:pt>
                <c:pt idx="78">
                  <c:v>18</c:v>
                </c:pt>
                <c:pt idx="79">
                  <c:v>19</c:v>
                </c:pt>
                <c:pt idx="80">
                  <c:v>11</c:v>
                </c:pt>
                <c:pt idx="81">
                  <c:v>1</c:v>
                </c:pt>
                <c:pt idx="82">
                  <c:v>15</c:v>
                </c:pt>
                <c:pt idx="83">
                  <c:v>7</c:v>
                </c:pt>
                <c:pt idx="84">
                  <c:v>2</c:v>
                </c:pt>
                <c:pt idx="85">
                  <c:v>5</c:v>
                </c:pt>
                <c:pt idx="86">
                  <c:v>15</c:v>
                </c:pt>
                <c:pt idx="87">
                  <c:v>12</c:v>
                </c:pt>
                <c:pt idx="88">
                  <c:v>18</c:v>
                </c:pt>
                <c:pt idx="89">
                  <c:v>5</c:v>
                </c:pt>
                <c:pt idx="90">
                  <c:v>14</c:v>
                </c:pt>
                <c:pt idx="91">
                  <c:v>16</c:v>
                </c:pt>
                <c:pt idx="92">
                  <c:v>4</c:v>
                </c:pt>
                <c:pt idx="93">
                  <c:v>1</c:v>
                </c:pt>
                <c:pt idx="94">
                  <c:v>11</c:v>
                </c:pt>
                <c:pt idx="95">
                  <c:v>15</c:v>
                </c:pt>
                <c:pt idx="96">
                  <c:v>14</c:v>
                </c:pt>
                <c:pt idx="97">
                  <c:v>18</c:v>
                </c:pt>
                <c:pt idx="98">
                  <c:v>11</c:v>
                </c:pt>
                <c:pt idx="99">
                  <c:v>12</c:v>
                </c:pt>
                <c:pt idx="100">
                  <c:v>9</c:v>
                </c:pt>
                <c:pt idx="101">
                  <c:v>18</c:v>
                </c:pt>
                <c:pt idx="102">
                  <c:v>3</c:v>
                </c:pt>
                <c:pt idx="103">
                  <c:v>12</c:v>
                </c:pt>
                <c:pt idx="104">
                  <c:v>13</c:v>
                </c:pt>
                <c:pt idx="105">
                  <c:v>1</c:v>
                </c:pt>
                <c:pt idx="106">
                  <c:v>5</c:v>
                </c:pt>
                <c:pt idx="107">
                  <c:v>15</c:v>
                </c:pt>
                <c:pt idx="108">
                  <c:v>2</c:v>
                </c:pt>
                <c:pt idx="109">
                  <c:v>15</c:v>
                </c:pt>
                <c:pt idx="110">
                  <c:v>5</c:v>
                </c:pt>
                <c:pt idx="111">
                  <c:v>12</c:v>
                </c:pt>
                <c:pt idx="112">
                  <c:v>2</c:v>
                </c:pt>
                <c:pt idx="113">
                  <c:v>3</c:v>
                </c:pt>
                <c:pt idx="114">
                  <c:v>15</c:v>
                </c:pt>
                <c:pt idx="115">
                  <c:v>13</c:v>
                </c:pt>
                <c:pt idx="116">
                  <c:v>11</c:v>
                </c:pt>
                <c:pt idx="117">
                  <c:v>6</c:v>
                </c:pt>
                <c:pt idx="118">
                  <c:v>12</c:v>
                </c:pt>
                <c:pt idx="119">
                  <c:v>2</c:v>
                </c:pt>
                <c:pt idx="120">
                  <c:v>2</c:v>
                </c:pt>
                <c:pt idx="121">
                  <c:v>4</c:v>
                </c:pt>
                <c:pt idx="122">
                  <c:v>1</c:v>
                </c:pt>
                <c:pt idx="123">
                  <c:v>5</c:v>
                </c:pt>
                <c:pt idx="124">
                  <c:v>14</c:v>
                </c:pt>
                <c:pt idx="125">
                  <c:v>3</c:v>
                </c:pt>
                <c:pt idx="126">
                  <c:v>7</c:v>
                </c:pt>
                <c:pt idx="127">
                  <c:v>11</c:v>
                </c:pt>
                <c:pt idx="128">
                  <c:v>2</c:v>
                </c:pt>
                <c:pt idx="129">
                  <c:v>2</c:v>
                </c:pt>
                <c:pt idx="130">
                  <c:v>14</c:v>
                </c:pt>
                <c:pt idx="131">
                  <c:v>11</c:v>
                </c:pt>
                <c:pt idx="132">
                  <c:v>8</c:v>
                </c:pt>
                <c:pt idx="133">
                  <c:v>11</c:v>
                </c:pt>
                <c:pt idx="134">
                  <c:v>10</c:v>
                </c:pt>
                <c:pt idx="135">
                  <c:v>7</c:v>
                </c:pt>
                <c:pt idx="136">
                  <c:v>3</c:v>
                </c:pt>
                <c:pt idx="137">
                  <c:v>10</c:v>
                </c:pt>
                <c:pt idx="138">
                  <c:v>6</c:v>
                </c:pt>
                <c:pt idx="139">
                  <c:v>7</c:v>
                </c:pt>
                <c:pt idx="140">
                  <c:v>12</c:v>
                </c:pt>
                <c:pt idx="141">
                  <c:v>19</c:v>
                </c:pt>
                <c:pt idx="142">
                  <c:v>4</c:v>
                </c:pt>
                <c:pt idx="143">
                  <c:v>18</c:v>
                </c:pt>
                <c:pt idx="144">
                  <c:v>16</c:v>
                </c:pt>
                <c:pt idx="145">
                  <c:v>12</c:v>
                </c:pt>
                <c:pt idx="146">
                  <c:v>4</c:v>
                </c:pt>
                <c:pt idx="147">
                  <c:v>1</c:v>
                </c:pt>
                <c:pt idx="148">
                  <c:v>11</c:v>
                </c:pt>
                <c:pt idx="149">
                  <c:v>18</c:v>
                </c:pt>
                <c:pt idx="150">
                  <c:v>7</c:v>
                </c:pt>
                <c:pt idx="151">
                  <c:v>9</c:v>
                </c:pt>
                <c:pt idx="152">
                  <c:v>19</c:v>
                </c:pt>
                <c:pt idx="153">
                  <c:v>9</c:v>
                </c:pt>
                <c:pt idx="154">
                  <c:v>10</c:v>
                </c:pt>
                <c:pt idx="155">
                  <c:v>3</c:v>
                </c:pt>
                <c:pt idx="156">
                  <c:v>5</c:v>
                </c:pt>
                <c:pt idx="157">
                  <c:v>6</c:v>
                </c:pt>
                <c:pt idx="158">
                  <c:v>2</c:v>
                </c:pt>
                <c:pt idx="159">
                  <c:v>1</c:v>
                </c:pt>
                <c:pt idx="160">
                  <c:v>11</c:v>
                </c:pt>
                <c:pt idx="161">
                  <c:v>19</c:v>
                </c:pt>
                <c:pt idx="162">
                  <c:v>7</c:v>
                </c:pt>
                <c:pt idx="163">
                  <c:v>19</c:v>
                </c:pt>
                <c:pt idx="164">
                  <c:v>4</c:v>
                </c:pt>
                <c:pt idx="165">
                  <c:v>19</c:v>
                </c:pt>
                <c:pt idx="166">
                  <c:v>16</c:v>
                </c:pt>
                <c:pt idx="167">
                  <c:v>11</c:v>
                </c:pt>
                <c:pt idx="168">
                  <c:v>19</c:v>
                </c:pt>
                <c:pt idx="169">
                  <c:v>7</c:v>
                </c:pt>
                <c:pt idx="170">
                  <c:v>9</c:v>
                </c:pt>
                <c:pt idx="171">
                  <c:v>6</c:v>
                </c:pt>
              </c:numCache>
            </c:numRef>
          </c:val>
          <c:smooth val="0"/>
          <c:extLst>
            <c:ext xmlns:c16="http://schemas.microsoft.com/office/drawing/2014/chart" uri="{C3380CC4-5D6E-409C-BE32-E72D297353CC}">
              <c16:uniqueId val="{0000000D-050E-4C8B-96D1-179A35DBEA2B}"/>
            </c:ext>
          </c:extLst>
        </c:ser>
        <c:ser>
          <c:idx val="14"/>
          <c:order val="14"/>
          <c:tx>
            <c:strRef>
              <c:f>Sheet7!$S$1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Sheet7!$S$2:$S$173</c:f>
              <c:numCache>
                <c:formatCode>General</c:formatCode>
                <c:ptCount val="172"/>
                <c:pt idx="0">
                  <c:v>12</c:v>
                </c:pt>
                <c:pt idx="1">
                  <c:v>8</c:v>
                </c:pt>
                <c:pt idx="2">
                  <c:v>6</c:v>
                </c:pt>
                <c:pt idx="3">
                  <c:v>3</c:v>
                </c:pt>
                <c:pt idx="4">
                  <c:v>3</c:v>
                </c:pt>
                <c:pt idx="5">
                  <c:v>2</c:v>
                </c:pt>
                <c:pt idx="6">
                  <c:v>9</c:v>
                </c:pt>
                <c:pt idx="7">
                  <c:v>5</c:v>
                </c:pt>
                <c:pt idx="8">
                  <c:v>14</c:v>
                </c:pt>
                <c:pt idx="9">
                  <c:v>19</c:v>
                </c:pt>
                <c:pt idx="10">
                  <c:v>1</c:v>
                </c:pt>
                <c:pt idx="11">
                  <c:v>3</c:v>
                </c:pt>
                <c:pt idx="12">
                  <c:v>7</c:v>
                </c:pt>
                <c:pt idx="13">
                  <c:v>7</c:v>
                </c:pt>
                <c:pt idx="14">
                  <c:v>12</c:v>
                </c:pt>
                <c:pt idx="15">
                  <c:v>3</c:v>
                </c:pt>
                <c:pt idx="16">
                  <c:v>2</c:v>
                </c:pt>
                <c:pt idx="17">
                  <c:v>8</c:v>
                </c:pt>
                <c:pt idx="18">
                  <c:v>19</c:v>
                </c:pt>
                <c:pt idx="19">
                  <c:v>10</c:v>
                </c:pt>
                <c:pt idx="20">
                  <c:v>12</c:v>
                </c:pt>
                <c:pt idx="21">
                  <c:v>8</c:v>
                </c:pt>
                <c:pt idx="22">
                  <c:v>5</c:v>
                </c:pt>
                <c:pt idx="23">
                  <c:v>12</c:v>
                </c:pt>
                <c:pt idx="24">
                  <c:v>17</c:v>
                </c:pt>
                <c:pt idx="25">
                  <c:v>9</c:v>
                </c:pt>
                <c:pt idx="26">
                  <c:v>8</c:v>
                </c:pt>
                <c:pt idx="27">
                  <c:v>4</c:v>
                </c:pt>
                <c:pt idx="28">
                  <c:v>10</c:v>
                </c:pt>
                <c:pt idx="29">
                  <c:v>17</c:v>
                </c:pt>
                <c:pt idx="30">
                  <c:v>4</c:v>
                </c:pt>
                <c:pt idx="31">
                  <c:v>10</c:v>
                </c:pt>
                <c:pt idx="32">
                  <c:v>13</c:v>
                </c:pt>
                <c:pt idx="33">
                  <c:v>14</c:v>
                </c:pt>
                <c:pt idx="34">
                  <c:v>19</c:v>
                </c:pt>
                <c:pt idx="35">
                  <c:v>12</c:v>
                </c:pt>
                <c:pt idx="36">
                  <c:v>15</c:v>
                </c:pt>
                <c:pt idx="37">
                  <c:v>15</c:v>
                </c:pt>
                <c:pt idx="38">
                  <c:v>14</c:v>
                </c:pt>
                <c:pt idx="39">
                  <c:v>2</c:v>
                </c:pt>
                <c:pt idx="40">
                  <c:v>15</c:v>
                </c:pt>
                <c:pt idx="41">
                  <c:v>2</c:v>
                </c:pt>
                <c:pt idx="42">
                  <c:v>15</c:v>
                </c:pt>
                <c:pt idx="43">
                  <c:v>8</c:v>
                </c:pt>
                <c:pt idx="44">
                  <c:v>11</c:v>
                </c:pt>
                <c:pt idx="45">
                  <c:v>7</c:v>
                </c:pt>
                <c:pt idx="46">
                  <c:v>17</c:v>
                </c:pt>
                <c:pt idx="47">
                  <c:v>6</c:v>
                </c:pt>
                <c:pt idx="48">
                  <c:v>2</c:v>
                </c:pt>
                <c:pt idx="49">
                  <c:v>14</c:v>
                </c:pt>
                <c:pt idx="50">
                  <c:v>4</c:v>
                </c:pt>
                <c:pt idx="51">
                  <c:v>5</c:v>
                </c:pt>
                <c:pt idx="52">
                  <c:v>19</c:v>
                </c:pt>
                <c:pt idx="53">
                  <c:v>12</c:v>
                </c:pt>
                <c:pt idx="54">
                  <c:v>16</c:v>
                </c:pt>
                <c:pt idx="55">
                  <c:v>10</c:v>
                </c:pt>
                <c:pt idx="56">
                  <c:v>19</c:v>
                </c:pt>
                <c:pt idx="57">
                  <c:v>11</c:v>
                </c:pt>
                <c:pt idx="58">
                  <c:v>18</c:v>
                </c:pt>
                <c:pt idx="59">
                  <c:v>2</c:v>
                </c:pt>
                <c:pt idx="60">
                  <c:v>19</c:v>
                </c:pt>
                <c:pt idx="61">
                  <c:v>17</c:v>
                </c:pt>
                <c:pt idx="62">
                  <c:v>15</c:v>
                </c:pt>
                <c:pt idx="63">
                  <c:v>7</c:v>
                </c:pt>
                <c:pt idx="64">
                  <c:v>14</c:v>
                </c:pt>
                <c:pt idx="65">
                  <c:v>9</c:v>
                </c:pt>
                <c:pt idx="66">
                  <c:v>9</c:v>
                </c:pt>
                <c:pt idx="67">
                  <c:v>8</c:v>
                </c:pt>
                <c:pt idx="68">
                  <c:v>9</c:v>
                </c:pt>
                <c:pt idx="69">
                  <c:v>6</c:v>
                </c:pt>
                <c:pt idx="70">
                  <c:v>18</c:v>
                </c:pt>
                <c:pt idx="71">
                  <c:v>17</c:v>
                </c:pt>
                <c:pt idx="72">
                  <c:v>11</c:v>
                </c:pt>
                <c:pt idx="73">
                  <c:v>16</c:v>
                </c:pt>
                <c:pt idx="74">
                  <c:v>19</c:v>
                </c:pt>
                <c:pt idx="75">
                  <c:v>19</c:v>
                </c:pt>
                <c:pt idx="76">
                  <c:v>7</c:v>
                </c:pt>
                <c:pt idx="77">
                  <c:v>6</c:v>
                </c:pt>
                <c:pt idx="78">
                  <c:v>17</c:v>
                </c:pt>
                <c:pt idx="79">
                  <c:v>17</c:v>
                </c:pt>
                <c:pt idx="80">
                  <c:v>4</c:v>
                </c:pt>
                <c:pt idx="81">
                  <c:v>14</c:v>
                </c:pt>
                <c:pt idx="82">
                  <c:v>5</c:v>
                </c:pt>
                <c:pt idx="83">
                  <c:v>10</c:v>
                </c:pt>
                <c:pt idx="84">
                  <c:v>8</c:v>
                </c:pt>
                <c:pt idx="85">
                  <c:v>11</c:v>
                </c:pt>
                <c:pt idx="86">
                  <c:v>18</c:v>
                </c:pt>
                <c:pt idx="87">
                  <c:v>16</c:v>
                </c:pt>
                <c:pt idx="88">
                  <c:v>11</c:v>
                </c:pt>
                <c:pt idx="89">
                  <c:v>11</c:v>
                </c:pt>
                <c:pt idx="90">
                  <c:v>7</c:v>
                </c:pt>
                <c:pt idx="91">
                  <c:v>7</c:v>
                </c:pt>
                <c:pt idx="92">
                  <c:v>5</c:v>
                </c:pt>
                <c:pt idx="93">
                  <c:v>14</c:v>
                </c:pt>
                <c:pt idx="94">
                  <c:v>8</c:v>
                </c:pt>
                <c:pt idx="95">
                  <c:v>3</c:v>
                </c:pt>
                <c:pt idx="96">
                  <c:v>11</c:v>
                </c:pt>
                <c:pt idx="97">
                  <c:v>8</c:v>
                </c:pt>
                <c:pt idx="98">
                  <c:v>12</c:v>
                </c:pt>
                <c:pt idx="99">
                  <c:v>13</c:v>
                </c:pt>
                <c:pt idx="100">
                  <c:v>13</c:v>
                </c:pt>
                <c:pt idx="101">
                  <c:v>16</c:v>
                </c:pt>
                <c:pt idx="102">
                  <c:v>18</c:v>
                </c:pt>
                <c:pt idx="103">
                  <c:v>16</c:v>
                </c:pt>
                <c:pt idx="104">
                  <c:v>4</c:v>
                </c:pt>
                <c:pt idx="105">
                  <c:v>4</c:v>
                </c:pt>
                <c:pt idx="106">
                  <c:v>7</c:v>
                </c:pt>
                <c:pt idx="107">
                  <c:v>1</c:v>
                </c:pt>
                <c:pt idx="108">
                  <c:v>16</c:v>
                </c:pt>
                <c:pt idx="109">
                  <c:v>5</c:v>
                </c:pt>
                <c:pt idx="110">
                  <c:v>15</c:v>
                </c:pt>
                <c:pt idx="111">
                  <c:v>19</c:v>
                </c:pt>
                <c:pt idx="112">
                  <c:v>17</c:v>
                </c:pt>
                <c:pt idx="113">
                  <c:v>8</c:v>
                </c:pt>
                <c:pt idx="114">
                  <c:v>6</c:v>
                </c:pt>
                <c:pt idx="115">
                  <c:v>10</c:v>
                </c:pt>
                <c:pt idx="116">
                  <c:v>7</c:v>
                </c:pt>
                <c:pt idx="117">
                  <c:v>1</c:v>
                </c:pt>
                <c:pt idx="118">
                  <c:v>14</c:v>
                </c:pt>
                <c:pt idx="119">
                  <c:v>6</c:v>
                </c:pt>
                <c:pt idx="120">
                  <c:v>13</c:v>
                </c:pt>
                <c:pt idx="121">
                  <c:v>2</c:v>
                </c:pt>
                <c:pt idx="122">
                  <c:v>10</c:v>
                </c:pt>
                <c:pt idx="123">
                  <c:v>3</c:v>
                </c:pt>
                <c:pt idx="124">
                  <c:v>4</c:v>
                </c:pt>
                <c:pt idx="125">
                  <c:v>6</c:v>
                </c:pt>
                <c:pt idx="126">
                  <c:v>12</c:v>
                </c:pt>
                <c:pt idx="127">
                  <c:v>13</c:v>
                </c:pt>
                <c:pt idx="128">
                  <c:v>3</c:v>
                </c:pt>
                <c:pt idx="129">
                  <c:v>7</c:v>
                </c:pt>
                <c:pt idx="130">
                  <c:v>3</c:v>
                </c:pt>
                <c:pt idx="131">
                  <c:v>6</c:v>
                </c:pt>
                <c:pt idx="132">
                  <c:v>14</c:v>
                </c:pt>
                <c:pt idx="133">
                  <c:v>9</c:v>
                </c:pt>
                <c:pt idx="134">
                  <c:v>5</c:v>
                </c:pt>
                <c:pt idx="135">
                  <c:v>3</c:v>
                </c:pt>
                <c:pt idx="136">
                  <c:v>16</c:v>
                </c:pt>
                <c:pt idx="137">
                  <c:v>5</c:v>
                </c:pt>
                <c:pt idx="138">
                  <c:v>15</c:v>
                </c:pt>
                <c:pt idx="139">
                  <c:v>13</c:v>
                </c:pt>
                <c:pt idx="140">
                  <c:v>18</c:v>
                </c:pt>
                <c:pt idx="141">
                  <c:v>7</c:v>
                </c:pt>
                <c:pt idx="142">
                  <c:v>17</c:v>
                </c:pt>
                <c:pt idx="143">
                  <c:v>14</c:v>
                </c:pt>
                <c:pt idx="144">
                  <c:v>18</c:v>
                </c:pt>
                <c:pt idx="145">
                  <c:v>17</c:v>
                </c:pt>
                <c:pt idx="146">
                  <c:v>2</c:v>
                </c:pt>
                <c:pt idx="147">
                  <c:v>13</c:v>
                </c:pt>
                <c:pt idx="148">
                  <c:v>3</c:v>
                </c:pt>
                <c:pt idx="149">
                  <c:v>1</c:v>
                </c:pt>
                <c:pt idx="150">
                  <c:v>10</c:v>
                </c:pt>
                <c:pt idx="151">
                  <c:v>18</c:v>
                </c:pt>
                <c:pt idx="152">
                  <c:v>3</c:v>
                </c:pt>
                <c:pt idx="153">
                  <c:v>12</c:v>
                </c:pt>
                <c:pt idx="154">
                  <c:v>16</c:v>
                </c:pt>
                <c:pt idx="155">
                  <c:v>4</c:v>
                </c:pt>
                <c:pt idx="156">
                  <c:v>16</c:v>
                </c:pt>
                <c:pt idx="157">
                  <c:v>2</c:v>
                </c:pt>
                <c:pt idx="158">
                  <c:v>4</c:v>
                </c:pt>
                <c:pt idx="159">
                  <c:v>15</c:v>
                </c:pt>
                <c:pt idx="160">
                  <c:v>17</c:v>
                </c:pt>
                <c:pt idx="161">
                  <c:v>8</c:v>
                </c:pt>
                <c:pt idx="162">
                  <c:v>5</c:v>
                </c:pt>
                <c:pt idx="163">
                  <c:v>11</c:v>
                </c:pt>
                <c:pt idx="164">
                  <c:v>14</c:v>
                </c:pt>
                <c:pt idx="165">
                  <c:v>17</c:v>
                </c:pt>
                <c:pt idx="166">
                  <c:v>18</c:v>
                </c:pt>
                <c:pt idx="167">
                  <c:v>18</c:v>
                </c:pt>
                <c:pt idx="168">
                  <c:v>3</c:v>
                </c:pt>
                <c:pt idx="169">
                  <c:v>18</c:v>
                </c:pt>
                <c:pt idx="170">
                  <c:v>6</c:v>
                </c:pt>
                <c:pt idx="171">
                  <c:v>2</c:v>
                </c:pt>
              </c:numCache>
            </c:numRef>
          </c:val>
          <c:smooth val="0"/>
          <c:extLst>
            <c:ext xmlns:c16="http://schemas.microsoft.com/office/drawing/2014/chart" uri="{C3380CC4-5D6E-409C-BE32-E72D297353CC}">
              <c16:uniqueId val="{0000000E-050E-4C8B-96D1-179A35DBEA2B}"/>
            </c:ext>
          </c:extLst>
        </c:ser>
        <c:ser>
          <c:idx val="15"/>
          <c:order val="15"/>
          <c:tx>
            <c:strRef>
              <c:f>Sheet7!$T$1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Sheet7!$T$2:$T$173</c:f>
              <c:numCache>
                <c:formatCode>General</c:formatCode>
                <c:ptCount val="172"/>
                <c:pt idx="0">
                  <c:v>11</c:v>
                </c:pt>
                <c:pt idx="1">
                  <c:v>10</c:v>
                </c:pt>
                <c:pt idx="2">
                  <c:v>8</c:v>
                </c:pt>
                <c:pt idx="3">
                  <c:v>17</c:v>
                </c:pt>
                <c:pt idx="4">
                  <c:v>7</c:v>
                </c:pt>
                <c:pt idx="5">
                  <c:v>9</c:v>
                </c:pt>
                <c:pt idx="6">
                  <c:v>3</c:v>
                </c:pt>
                <c:pt idx="7">
                  <c:v>1</c:v>
                </c:pt>
                <c:pt idx="8">
                  <c:v>11</c:v>
                </c:pt>
                <c:pt idx="9">
                  <c:v>17</c:v>
                </c:pt>
                <c:pt idx="10">
                  <c:v>12</c:v>
                </c:pt>
                <c:pt idx="11">
                  <c:v>2</c:v>
                </c:pt>
                <c:pt idx="12">
                  <c:v>8</c:v>
                </c:pt>
                <c:pt idx="13">
                  <c:v>3</c:v>
                </c:pt>
                <c:pt idx="14">
                  <c:v>8</c:v>
                </c:pt>
                <c:pt idx="15">
                  <c:v>14</c:v>
                </c:pt>
                <c:pt idx="16">
                  <c:v>11</c:v>
                </c:pt>
                <c:pt idx="17">
                  <c:v>3</c:v>
                </c:pt>
                <c:pt idx="18">
                  <c:v>2</c:v>
                </c:pt>
                <c:pt idx="19">
                  <c:v>2</c:v>
                </c:pt>
                <c:pt idx="20">
                  <c:v>5</c:v>
                </c:pt>
                <c:pt idx="21">
                  <c:v>9</c:v>
                </c:pt>
                <c:pt idx="22">
                  <c:v>3</c:v>
                </c:pt>
                <c:pt idx="23">
                  <c:v>10</c:v>
                </c:pt>
                <c:pt idx="24">
                  <c:v>12</c:v>
                </c:pt>
                <c:pt idx="25">
                  <c:v>17</c:v>
                </c:pt>
                <c:pt idx="26">
                  <c:v>9</c:v>
                </c:pt>
                <c:pt idx="27">
                  <c:v>18</c:v>
                </c:pt>
                <c:pt idx="28">
                  <c:v>11</c:v>
                </c:pt>
                <c:pt idx="29">
                  <c:v>11</c:v>
                </c:pt>
                <c:pt idx="30">
                  <c:v>17</c:v>
                </c:pt>
                <c:pt idx="31">
                  <c:v>17</c:v>
                </c:pt>
                <c:pt idx="32">
                  <c:v>8</c:v>
                </c:pt>
                <c:pt idx="33">
                  <c:v>13</c:v>
                </c:pt>
                <c:pt idx="34">
                  <c:v>7</c:v>
                </c:pt>
                <c:pt idx="35">
                  <c:v>17</c:v>
                </c:pt>
                <c:pt idx="36">
                  <c:v>9</c:v>
                </c:pt>
                <c:pt idx="37">
                  <c:v>13</c:v>
                </c:pt>
                <c:pt idx="38">
                  <c:v>19</c:v>
                </c:pt>
                <c:pt idx="39">
                  <c:v>10</c:v>
                </c:pt>
                <c:pt idx="40">
                  <c:v>14</c:v>
                </c:pt>
                <c:pt idx="41">
                  <c:v>5</c:v>
                </c:pt>
                <c:pt idx="42">
                  <c:v>12</c:v>
                </c:pt>
                <c:pt idx="43">
                  <c:v>13</c:v>
                </c:pt>
                <c:pt idx="44">
                  <c:v>15</c:v>
                </c:pt>
                <c:pt idx="45">
                  <c:v>14</c:v>
                </c:pt>
                <c:pt idx="46">
                  <c:v>12</c:v>
                </c:pt>
                <c:pt idx="47">
                  <c:v>3</c:v>
                </c:pt>
                <c:pt idx="48">
                  <c:v>3</c:v>
                </c:pt>
                <c:pt idx="49">
                  <c:v>5</c:v>
                </c:pt>
                <c:pt idx="50">
                  <c:v>2</c:v>
                </c:pt>
                <c:pt idx="51">
                  <c:v>4</c:v>
                </c:pt>
                <c:pt idx="52">
                  <c:v>10</c:v>
                </c:pt>
                <c:pt idx="53">
                  <c:v>19</c:v>
                </c:pt>
                <c:pt idx="54">
                  <c:v>9</c:v>
                </c:pt>
                <c:pt idx="55">
                  <c:v>5</c:v>
                </c:pt>
                <c:pt idx="56">
                  <c:v>14</c:v>
                </c:pt>
                <c:pt idx="57">
                  <c:v>10</c:v>
                </c:pt>
                <c:pt idx="58">
                  <c:v>5</c:v>
                </c:pt>
                <c:pt idx="59">
                  <c:v>15</c:v>
                </c:pt>
                <c:pt idx="60">
                  <c:v>2</c:v>
                </c:pt>
                <c:pt idx="61">
                  <c:v>15</c:v>
                </c:pt>
                <c:pt idx="62">
                  <c:v>3</c:v>
                </c:pt>
                <c:pt idx="63">
                  <c:v>19</c:v>
                </c:pt>
                <c:pt idx="64">
                  <c:v>2</c:v>
                </c:pt>
                <c:pt idx="65">
                  <c:v>15</c:v>
                </c:pt>
                <c:pt idx="66">
                  <c:v>15</c:v>
                </c:pt>
                <c:pt idx="67">
                  <c:v>18</c:v>
                </c:pt>
                <c:pt idx="68">
                  <c:v>18</c:v>
                </c:pt>
                <c:pt idx="69">
                  <c:v>16</c:v>
                </c:pt>
                <c:pt idx="70">
                  <c:v>6</c:v>
                </c:pt>
                <c:pt idx="71">
                  <c:v>14</c:v>
                </c:pt>
                <c:pt idx="72">
                  <c:v>1</c:v>
                </c:pt>
                <c:pt idx="73">
                  <c:v>4</c:v>
                </c:pt>
                <c:pt idx="74">
                  <c:v>17</c:v>
                </c:pt>
                <c:pt idx="75">
                  <c:v>11</c:v>
                </c:pt>
                <c:pt idx="76">
                  <c:v>18</c:v>
                </c:pt>
                <c:pt idx="77">
                  <c:v>5</c:v>
                </c:pt>
                <c:pt idx="78">
                  <c:v>2</c:v>
                </c:pt>
                <c:pt idx="79">
                  <c:v>15</c:v>
                </c:pt>
                <c:pt idx="80">
                  <c:v>15</c:v>
                </c:pt>
                <c:pt idx="81">
                  <c:v>9</c:v>
                </c:pt>
                <c:pt idx="82">
                  <c:v>10</c:v>
                </c:pt>
                <c:pt idx="83">
                  <c:v>8</c:v>
                </c:pt>
                <c:pt idx="84">
                  <c:v>6</c:v>
                </c:pt>
                <c:pt idx="85">
                  <c:v>6</c:v>
                </c:pt>
                <c:pt idx="86">
                  <c:v>16</c:v>
                </c:pt>
                <c:pt idx="87">
                  <c:v>1</c:v>
                </c:pt>
                <c:pt idx="88">
                  <c:v>4</c:v>
                </c:pt>
                <c:pt idx="89">
                  <c:v>16</c:v>
                </c:pt>
                <c:pt idx="90">
                  <c:v>8</c:v>
                </c:pt>
                <c:pt idx="91">
                  <c:v>4</c:v>
                </c:pt>
                <c:pt idx="92">
                  <c:v>17</c:v>
                </c:pt>
                <c:pt idx="93">
                  <c:v>2</c:v>
                </c:pt>
                <c:pt idx="94">
                  <c:v>10</c:v>
                </c:pt>
                <c:pt idx="95">
                  <c:v>7</c:v>
                </c:pt>
                <c:pt idx="96">
                  <c:v>13</c:v>
                </c:pt>
                <c:pt idx="97">
                  <c:v>19</c:v>
                </c:pt>
                <c:pt idx="98">
                  <c:v>13</c:v>
                </c:pt>
                <c:pt idx="99">
                  <c:v>16</c:v>
                </c:pt>
                <c:pt idx="100">
                  <c:v>17</c:v>
                </c:pt>
                <c:pt idx="101">
                  <c:v>2</c:v>
                </c:pt>
                <c:pt idx="102">
                  <c:v>19</c:v>
                </c:pt>
                <c:pt idx="103">
                  <c:v>9</c:v>
                </c:pt>
                <c:pt idx="104">
                  <c:v>15</c:v>
                </c:pt>
                <c:pt idx="105">
                  <c:v>7</c:v>
                </c:pt>
                <c:pt idx="106">
                  <c:v>4</c:v>
                </c:pt>
                <c:pt idx="107">
                  <c:v>16</c:v>
                </c:pt>
                <c:pt idx="108">
                  <c:v>5</c:v>
                </c:pt>
                <c:pt idx="109">
                  <c:v>4</c:v>
                </c:pt>
                <c:pt idx="110">
                  <c:v>1</c:v>
                </c:pt>
                <c:pt idx="111">
                  <c:v>1</c:v>
                </c:pt>
                <c:pt idx="112">
                  <c:v>7</c:v>
                </c:pt>
                <c:pt idx="113">
                  <c:v>15</c:v>
                </c:pt>
                <c:pt idx="114">
                  <c:v>8</c:v>
                </c:pt>
                <c:pt idx="115">
                  <c:v>19</c:v>
                </c:pt>
                <c:pt idx="116">
                  <c:v>3</c:v>
                </c:pt>
                <c:pt idx="117">
                  <c:v>2</c:v>
                </c:pt>
                <c:pt idx="118">
                  <c:v>13</c:v>
                </c:pt>
                <c:pt idx="119">
                  <c:v>8</c:v>
                </c:pt>
                <c:pt idx="120">
                  <c:v>7</c:v>
                </c:pt>
                <c:pt idx="121">
                  <c:v>14</c:v>
                </c:pt>
                <c:pt idx="122">
                  <c:v>12</c:v>
                </c:pt>
                <c:pt idx="123">
                  <c:v>16</c:v>
                </c:pt>
                <c:pt idx="124">
                  <c:v>15</c:v>
                </c:pt>
                <c:pt idx="125">
                  <c:v>17</c:v>
                </c:pt>
                <c:pt idx="126">
                  <c:v>16</c:v>
                </c:pt>
                <c:pt idx="127">
                  <c:v>5</c:v>
                </c:pt>
                <c:pt idx="128">
                  <c:v>12</c:v>
                </c:pt>
                <c:pt idx="129">
                  <c:v>16</c:v>
                </c:pt>
                <c:pt idx="130">
                  <c:v>9</c:v>
                </c:pt>
                <c:pt idx="131">
                  <c:v>10</c:v>
                </c:pt>
                <c:pt idx="132">
                  <c:v>6</c:v>
                </c:pt>
                <c:pt idx="133">
                  <c:v>5</c:v>
                </c:pt>
                <c:pt idx="134">
                  <c:v>11</c:v>
                </c:pt>
                <c:pt idx="135">
                  <c:v>12</c:v>
                </c:pt>
                <c:pt idx="136">
                  <c:v>2</c:v>
                </c:pt>
                <c:pt idx="137">
                  <c:v>15</c:v>
                </c:pt>
                <c:pt idx="138">
                  <c:v>2</c:v>
                </c:pt>
                <c:pt idx="139">
                  <c:v>3</c:v>
                </c:pt>
                <c:pt idx="140">
                  <c:v>14</c:v>
                </c:pt>
                <c:pt idx="141">
                  <c:v>9</c:v>
                </c:pt>
                <c:pt idx="142">
                  <c:v>2</c:v>
                </c:pt>
                <c:pt idx="143">
                  <c:v>13</c:v>
                </c:pt>
                <c:pt idx="144">
                  <c:v>13</c:v>
                </c:pt>
                <c:pt idx="145">
                  <c:v>6</c:v>
                </c:pt>
                <c:pt idx="146">
                  <c:v>15</c:v>
                </c:pt>
                <c:pt idx="147">
                  <c:v>16</c:v>
                </c:pt>
                <c:pt idx="148">
                  <c:v>7</c:v>
                </c:pt>
                <c:pt idx="149">
                  <c:v>13</c:v>
                </c:pt>
                <c:pt idx="150">
                  <c:v>18</c:v>
                </c:pt>
                <c:pt idx="151">
                  <c:v>10</c:v>
                </c:pt>
                <c:pt idx="152">
                  <c:v>13</c:v>
                </c:pt>
                <c:pt idx="153">
                  <c:v>4</c:v>
                </c:pt>
                <c:pt idx="154">
                  <c:v>17</c:v>
                </c:pt>
                <c:pt idx="155">
                  <c:v>18</c:v>
                </c:pt>
                <c:pt idx="156">
                  <c:v>4</c:v>
                </c:pt>
                <c:pt idx="157">
                  <c:v>19</c:v>
                </c:pt>
                <c:pt idx="158">
                  <c:v>12</c:v>
                </c:pt>
                <c:pt idx="159">
                  <c:v>10</c:v>
                </c:pt>
                <c:pt idx="160">
                  <c:v>15</c:v>
                </c:pt>
                <c:pt idx="161">
                  <c:v>18</c:v>
                </c:pt>
                <c:pt idx="162">
                  <c:v>14</c:v>
                </c:pt>
                <c:pt idx="163">
                  <c:v>1</c:v>
                </c:pt>
                <c:pt idx="164">
                  <c:v>9</c:v>
                </c:pt>
                <c:pt idx="165">
                  <c:v>7</c:v>
                </c:pt>
                <c:pt idx="166">
                  <c:v>14</c:v>
                </c:pt>
                <c:pt idx="167">
                  <c:v>6</c:v>
                </c:pt>
                <c:pt idx="168">
                  <c:v>12</c:v>
                </c:pt>
                <c:pt idx="169">
                  <c:v>5</c:v>
                </c:pt>
                <c:pt idx="170">
                  <c:v>15</c:v>
                </c:pt>
                <c:pt idx="171">
                  <c:v>8</c:v>
                </c:pt>
              </c:numCache>
            </c:numRef>
          </c:val>
          <c:smooth val="0"/>
          <c:extLst>
            <c:ext xmlns:c16="http://schemas.microsoft.com/office/drawing/2014/chart" uri="{C3380CC4-5D6E-409C-BE32-E72D297353CC}">
              <c16:uniqueId val="{0000000F-050E-4C8B-96D1-179A35DBEA2B}"/>
            </c:ext>
          </c:extLst>
        </c:ser>
        <c:ser>
          <c:idx val="16"/>
          <c:order val="16"/>
          <c:tx>
            <c:strRef>
              <c:f>Sheet7!$U$1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Sheet7!$U$2:$U$173</c:f>
              <c:numCache>
                <c:formatCode>General</c:formatCode>
                <c:ptCount val="172"/>
                <c:pt idx="0">
                  <c:v>9</c:v>
                </c:pt>
                <c:pt idx="1">
                  <c:v>1</c:v>
                </c:pt>
                <c:pt idx="2">
                  <c:v>18</c:v>
                </c:pt>
                <c:pt idx="3">
                  <c:v>8</c:v>
                </c:pt>
                <c:pt idx="4">
                  <c:v>11</c:v>
                </c:pt>
                <c:pt idx="5">
                  <c:v>14</c:v>
                </c:pt>
                <c:pt idx="6">
                  <c:v>14</c:v>
                </c:pt>
                <c:pt idx="7">
                  <c:v>12</c:v>
                </c:pt>
                <c:pt idx="8">
                  <c:v>12</c:v>
                </c:pt>
                <c:pt idx="9">
                  <c:v>3</c:v>
                </c:pt>
                <c:pt idx="10">
                  <c:v>14</c:v>
                </c:pt>
                <c:pt idx="11">
                  <c:v>18</c:v>
                </c:pt>
                <c:pt idx="12">
                  <c:v>13</c:v>
                </c:pt>
                <c:pt idx="13">
                  <c:v>15</c:v>
                </c:pt>
                <c:pt idx="14">
                  <c:v>17</c:v>
                </c:pt>
                <c:pt idx="15">
                  <c:v>2</c:v>
                </c:pt>
                <c:pt idx="16">
                  <c:v>6</c:v>
                </c:pt>
                <c:pt idx="17">
                  <c:v>13</c:v>
                </c:pt>
                <c:pt idx="18">
                  <c:v>14</c:v>
                </c:pt>
                <c:pt idx="19">
                  <c:v>5</c:v>
                </c:pt>
                <c:pt idx="20">
                  <c:v>6</c:v>
                </c:pt>
                <c:pt idx="21">
                  <c:v>1</c:v>
                </c:pt>
                <c:pt idx="22">
                  <c:v>9</c:v>
                </c:pt>
                <c:pt idx="23">
                  <c:v>9</c:v>
                </c:pt>
                <c:pt idx="24">
                  <c:v>19</c:v>
                </c:pt>
                <c:pt idx="25">
                  <c:v>19</c:v>
                </c:pt>
                <c:pt idx="26">
                  <c:v>16</c:v>
                </c:pt>
                <c:pt idx="27">
                  <c:v>6</c:v>
                </c:pt>
                <c:pt idx="28">
                  <c:v>18</c:v>
                </c:pt>
                <c:pt idx="29">
                  <c:v>7</c:v>
                </c:pt>
                <c:pt idx="30">
                  <c:v>13</c:v>
                </c:pt>
                <c:pt idx="31">
                  <c:v>7</c:v>
                </c:pt>
                <c:pt idx="32">
                  <c:v>12</c:v>
                </c:pt>
                <c:pt idx="33">
                  <c:v>7</c:v>
                </c:pt>
                <c:pt idx="34">
                  <c:v>8</c:v>
                </c:pt>
                <c:pt idx="35">
                  <c:v>3</c:v>
                </c:pt>
                <c:pt idx="36">
                  <c:v>7</c:v>
                </c:pt>
                <c:pt idx="37">
                  <c:v>14</c:v>
                </c:pt>
                <c:pt idx="38">
                  <c:v>11</c:v>
                </c:pt>
                <c:pt idx="39">
                  <c:v>11</c:v>
                </c:pt>
                <c:pt idx="40">
                  <c:v>4</c:v>
                </c:pt>
                <c:pt idx="41">
                  <c:v>3</c:v>
                </c:pt>
                <c:pt idx="42">
                  <c:v>6</c:v>
                </c:pt>
                <c:pt idx="43">
                  <c:v>11</c:v>
                </c:pt>
                <c:pt idx="44">
                  <c:v>10</c:v>
                </c:pt>
                <c:pt idx="45">
                  <c:v>1</c:v>
                </c:pt>
                <c:pt idx="46">
                  <c:v>1</c:v>
                </c:pt>
                <c:pt idx="47">
                  <c:v>8</c:v>
                </c:pt>
                <c:pt idx="48">
                  <c:v>12</c:v>
                </c:pt>
                <c:pt idx="49">
                  <c:v>8</c:v>
                </c:pt>
                <c:pt idx="50">
                  <c:v>6</c:v>
                </c:pt>
                <c:pt idx="51">
                  <c:v>3</c:v>
                </c:pt>
                <c:pt idx="52">
                  <c:v>12</c:v>
                </c:pt>
                <c:pt idx="53">
                  <c:v>8</c:v>
                </c:pt>
                <c:pt idx="54">
                  <c:v>19</c:v>
                </c:pt>
                <c:pt idx="55">
                  <c:v>16</c:v>
                </c:pt>
                <c:pt idx="56">
                  <c:v>13</c:v>
                </c:pt>
                <c:pt idx="57">
                  <c:v>7</c:v>
                </c:pt>
                <c:pt idx="58">
                  <c:v>13</c:v>
                </c:pt>
                <c:pt idx="59">
                  <c:v>13</c:v>
                </c:pt>
                <c:pt idx="60">
                  <c:v>7</c:v>
                </c:pt>
                <c:pt idx="61">
                  <c:v>4</c:v>
                </c:pt>
                <c:pt idx="62">
                  <c:v>1</c:v>
                </c:pt>
                <c:pt idx="63">
                  <c:v>15</c:v>
                </c:pt>
                <c:pt idx="64">
                  <c:v>15</c:v>
                </c:pt>
                <c:pt idx="65">
                  <c:v>14</c:v>
                </c:pt>
                <c:pt idx="66">
                  <c:v>5</c:v>
                </c:pt>
                <c:pt idx="67">
                  <c:v>1</c:v>
                </c:pt>
                <c:pt idx="68">
                  <c:v>7</c:v>
                </c:pt>
                <c:pt idx="69">
                  <c:v>17</c:v>
                </c:pt>
                <c:pt idx="70">
                  <c:v>14</c:v>
                </c:pt>
                <c:pt idx="71">
                  <c:v>18</c:v>
                </c:pt>
                <c:pt idx="72">
                  <c:v>12</c:v>
                </c:pt>
                <c:pt idx="73">
                  <c:v>14</c:v>
                </c:pt>
                <c:pt idx="74">
                  <c:v>4</c:v>
                </c:pt>
                <c:pt idx="75">
                  <c:v>13</c:v>
                </c:pt>
                <c:pt idx="76">
                  <c:v>10</c:v>
                </c:pt>
                <c:pt idx="77">
                  <c:v>9</c:v>
                </c:pt>
                <c:pt idx="78">
                  <c:v>11</c:v>
                </c:pt>
                <c:pt idx="79">
                  <c:v>6</c:v>
                </c:pt>
                <c:pt idx="80">
                  <c:v>14</c:v>
                </c:pt>
                <c:pt idx="81">
                  <c:v>7</c:v>
                </c:pt>
                <c:pt idx="82">
                  <c:v>6</c:v>
                </c:pt>
                <c:pt idx="83">
                  <c:v>2</c:v>
                </c:pt>
                <c:pt idx="84">
                  <c:v>12</c:v>
                </c:pt>
                <c:pt idx="85">
                  <c:v>2</c:v>
                </c:pt>
                <c:pt idx="86">
                  <c:v>17</c:v>
                </c:pt>
                <c:pt idx="87">
                  <c:v>7</c:v>
                </c:pt>
                <c:pt idx="88">
                  <c:v>17</c:v>
                </c:pt>
                <c:pt idx="89">
                  <c:v>6</c:v>
                </c:pt>
                <c:pt idx="90">
                  <c:v>13</c:v>
                </c:pt>
                <c:pt idx="91">
                  <c:v>14</c:v>
                </c:pt>
                <c:pt idx="92">
                  <c:v>14</c:v>
                </c:pt>
                <c:pt idx="93">
                  <c:v>13</c:v>
                </c:pt>
                <c:pt idx="94">
                  <c:v>6</c:v>
                </c:pt>
                <c:pt idx="95">
                  <c:v>6</c:v>
                </c:pt>
                <c:pt idx="96">
                  <c:v>9</c:v>
                </c:pt>
                <c:pt idx="97">
                  <c:v>3</c:v>
                </c:pt>
                <c:pt idx="98">
                  <c:v>9</c:v>
                </c:pt>
                <c:pt idx="99">
                  <c:v>18</c:v>
                </c:pt>
                <c:pt idx="100">
                  <c:v>7</c:v>
                </c:pt>
                <c:pt idx="101">
                  <c:v>12</c:v>
                </c:pt>
                <c:pt idx="102">
                  <c:v>14</c:v>
                </c:pt>
                <c:pt idx="103">
                  <c:v>2</c:v>
                </c:pt>
                <c:pt idx="104">
                  <c:v>3</c:v>
                </c:pt>
                <c:pt idx="105">
                  <c:v>12</c:v>
                </c:pt>
                <c:pt idx="106">
                  <c:v>3</c:v>
                </c:pt>
                <c:pt idx="107">
                  <c:v>6</c:v>
                </c:pt>
                <c:pt idx="108">
                  <c:v>17</c:v>
                </c:pt>
                <c:pt idx="109">
                  <c:v>7</c:v>
                </c:pt>
                <c:pt idx="110">
                  <c:v>16</c:v>
                </c:pt>
                <c:pt idx="111">
                  <c:v>8</c:v>
                </c:pt>
                <c:pt idx="112">
                  <c:v>15</c:v>
                </c:pt>
                <c:pt idx="113">
                  <c:v>2</c:v>
                </c:pt>
                <c:pt idx="114">
                  <c:v>13</c:v>
                </c:pt>
                <c:pt idx="115">
                  <c:v>7</c:v>
                </c:pt>
                <c:pt idx="116">
                  <c:v>9</c:v>
                </c:pt>
                <c:pt idx="117">
                  <c:v>17</c:v>
                </c:pt>
                <c:pt idx="118">
                  <c:v>3</c:v>
                </c:pt>
                <c:pt idx="119">
                  <c:v>17</c:v>
                </c:pt>
                <c:pt idx="120">
                  <c:v>18</c:v>
                </c:pt>
                <c:pt idx="121">
                  <c:v>6</c:v>
                </c:pt>
                <c:pt idx="122">
                  <c:v>16</c:v>
                </c:pt>
                <c:pt idx="123">
                  <c:v>8</c:v>
                </c:pt>
                <c:pt idx="124">
                  <c:v>19</c:v>
                </c:pt>
                <c:pt idx="125">
                  <c:v>14</c:v>
                </c:pt>
                <c:pt idx="126">
                  <c:v>2</c:v>
                </c:pt>
                <c:pt idx="127">
                  <c:v>2</c:v>
                </c:pt>
                <c:pt idx="128">
                  <c:v>13</c:v>
                </c:pt>
                <c:pt idx="129">
                  <c:v>4</c:v>
                </c:pt>
                <c:pt idx="130">
                  <c:v>15</c:v>
                </c:pt>
                <c:pt idx="131">
                  <c:v>3</c:v>
                </c:pt>
                <c:pt idx="132">
                  <c:v>5</c:v>
                </c:pt>
                <c:pt idx="133">
                  <c:v>2</c:v>
                </c:pt>
                <c:pt idx="134">
                  <c:v>1</c:v>
                </c:pt>
                <c:pt idx="135">
                  <c:v>2</c:v>
                </c:pt>
                <c:pt idx="136">
                  <c:v>15</c:v>
                </c:pt>
                <c:pt idx="137">
                  <c:v>7</c:v>
                </c:pt>
                <c:pt idx="138">
                  <c:v>17</c:v>
                </c:pt>
                <c:pt idx="139">
                  <c:v>12</c:v>
                </c:pt>
                <c:pt idx="140">
                  <c:v>13</c:v>
                </c:pt>
                <c:pt idx="141">
                  <c:v>1</c:v>
                </c:pt>
                <c:pt idx="142">
                  <c:v>13</c:v>
                </c:pt>
                <c:pt idx="143">
                  <c:v>17</c:v>
                </c:pt>
                <c:pt idx="144">
                  <c:v>10</c:v>
                </c:pt>
                <c:pt idx="145">
                  <c:v>13</c:v>
                </c:pt>
                <c:pt idx="146">
                  <c:v>10</c:v>
                </c:pt>
                <c:pt idx="147">
                  <c:v>7</c:v>
                </c:pt>
                <c:pt idx="148">
                  <c:v>17</c:v>
                </c:pt>
                <c:pt idx="149">
                  <c:v>19</c:v>
                </c:pt>
                <c:pt idx="150">
                  <c:v>14</c:v>
                </c:pt>
                <c:pt idx="151">
                  <c:v>2</c:v>
                </c:pt>
                <c:pt idx="152">
                  <c:v>12</c:v>
                </c:pt>
                <c:pt idx="153">
                  <c:v>18</c:v>
                </c:pt>
                <c:pt idx="154">
                  <c:v>9</c:v>
                </c:pt>
                <c:pt idx="155">
                  <c:v>7</c:v>
                </c:pt>
                <c:pt idx="156">
                  <c:v>15</c:v>
                </c:pt>
                <c:pt idx="157">
                  <c:v>9</c:v>
                </c:pt>
                <c:pt idx="158">
                  <c:v>17</c:v>
                </c:pt>
                <c:pt idx="159">
                  <c:v>8</c:v>
                </c:pt>
                <c:pt idx="160">
                  <c:v>18</c:v>
                </c:pt>
                <c:pt idx="161">
                  <c:v>2</c:v>
                </c:pt>
                <c:pt idx="162">
                  <c:v>8</c:v>
                </c:pt>
                <c:pt idx="163">
                  <c:v>7</c:v>
                </c:pt>
                <c:pt idx="164">
                  <c:v>8</c:v>
                </c:pt>
                <c:pt idx="165">
                  <c:v>2</c:v>
                </c:pt>
                <c:pt idx="166">
                  <c:v>19</c:v>
                </c:pt>
                <c:pt idx="167">
                  <c:v>5</c:v>
                </c:pt>
                <c:pt idx="168">
                  <c:v>4</c:v>
                </c:pt>
                <c:pt idx="169">
                  <c:v>16</c:v>
                </c:pt>
                <c:pt idx="170">
                  <c:v>1</c:v>
                </c:pt>
                <c:pt idx="171">
                  <c:v>10</c:v>
                </c:pt>
              </c:numCache>
            </c:numRef>
          </c:val>
          <c:smooth val="0"/>
          <c:extLst>
            <c:ext xmlns:c16="http://schemas.microsoft.com/office/drawing/2014/chart" uri="{C3380CC4-5D6E-409C-BE32-E72D297353CC}">
              <c16:uniqueId val="{00000010-050E-4C8B-96D1-179A35DBEA2B}"/>
            </c:ext>
          </c:extLst>
        </c:ser>
        <c:ser>
          <c:idx val="17"/>
          <c:order val="17"/>
          <c:tx>
            <c:strRef>
              <c:f>Sheet7!$V$1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Sheet7!$V$2:$V$173</c:f>
              <c:numCache>
                <c:formatCode>General</c:formatCode>
                <c:ptCount val="172"/>
                <c:pt idx="0">
                  <c:v>15</c:v>
                </c:pt>
                <c:pt idx="1">
                  <c:v>13</c:v>
                </c:pt>
                <c:pt idx="2">
                  <c:v>5</c:v>
                </c:pt>
                <c:pt idx="3">
                  <c:v>4</c:v>
                </c:pt>
                <c:pt idx="4">
                  <c:v>10</c:v>
                </c:pt>
                <c:pt idx="5">
                  <c:v>3</c:v>
                </c:pt>
                <c:pt idx="6">
                  <c:v>15</c:v>
                </c:pt>
                <c:pt idx="7">
                  <c:v>18</c:v>
                </c:pt>
                <c:pt idx="8">
                  <c:v>13</c:v>
                </c:pt>
                <c:pt idx="9">
                  <c:v>14</c:v>
                </c:pt>
                <c:pt idx="10">
                  <c:v>18</c:v>
                </c:pt>
                <c:pt idx="11">
                  <c:v>6</c:v>
                </c:pt>
                <c:pt idx="12">
                  <c:v>6</c:v>
                </c:pt>
                <c:pt idx="13">
                  <c:v>4</c:v>
                </c:pt>
                <c:pt idx="14">
                  <c:v>11</c:v>
                </c:pt>
                <c:pt idx="15">
                  <c:v>13</c:v>
                </c:pt>
                <c:pt idx="16">
                  <c:v>14</c:v>
                </c:pt>
                <c:pt idx="17">
                  <c:v>17</c:v>
                </c:pt>
                <c:pt idx="18">
                  <c:v>10</c:v>
                </c:pt>
                <c:pt idx="19">
                  <c:v>4</c:v>
                </c:pt>
                <c:pt idx="20">
                  <c:v>7</c:v>
                </c:pt>
                <c:pt idx="21">
                  <c:v>18</c:v>
                </c:pt>
                <c:pt idx="22">
                  <c:v>17</c:v>
                </c:pt>
                <c:pt idx="23">
                  <c:v>8</c:v>
                </c:pt>
                <c:pt idx="24">
                  <c:v>16</c:v>
                </c:pt>
                <c:pt idx="25">
                  <c:v>16</c:v>
                </c:pt>
                <c:pt idx="26">
                  <c:v>13</c:v>
                </c:pt>
                <c:pt idx="27">
                  <c:v>13</c:v>
                </c:pt>
                <c:pt idx="28">
                  <c:v>4</c:v>
                </c:pt>
                <c:pt idx="29">
                  <c:v>9</c:v>
                </c:pt>
                <c:pt idx="30">
                  <c:v>11</c:v>
                </c:pt>
                <c:pt idx="31">
                  <c:v>4</c:v>
                </c:pt>
                <c:pt idx="32">
                  <c:v>2</c:v>
                </c:pt>
                <c:pt idx="33">
                  <c:v>3</c:v>
                </c:pt>
                <c:pt idx="34">
                  <c:v>11</c:v>
                </c:pt>
                <c:pt idx="35">
                  <c:v>4</c:v>
                </c:pt>
                <c:pt idx="36">
                  <c:v>12</c:v>
                </c:pt>
                <c:pt idx="37">
                  <c:v>18</c:v>
                </c:pt>
                <c:pt idx="38">
                  <c:v>2</c:v>
                </c:pt>
                <c:pt idx="39">
                  <c:v>5</c:v>
                </c:pt>
                <c:pt idx="40">
                  <c:v>10</c:v>
                </c:pt>
                <c:pt idx="41">
                  <c:v>1</c:v>
                </c:pt>
                <c:pt idx="42">
                  <c:v>8</c:v>
                </c:pt>
                <c:pt idx="43">
                  <c:v>4</c:v>
                </c:pt>
                <c:pt idx="44">
                  <c:v>9</c:v>
                </c:pt>
                <c:pt idx="45">
                  <c:v>3</c:v>
                </c:pt>
                <c:pt idx="46">
                  <c:v>14</c:v>
                </c:pt>
                <c:pt idx="47">
                  <c:v>2</c:v>
                </c:pt>
                <c:pt idx="48">
                  <c:v>16</c:v>
                </c:pt>
                <c:pt idx="49">
                  <c:v>9</c:v>
                </c:pt>
                <c:pt idx="50">
                  <c:v>15</c:v>
                </c:pt>
                <c:pt idx="51">
                  <c:v>11</c:v>
                </c:pt>
                <c:pt idx="52">
                  <c:v>5</c:v>
                </c:pt>
                <c:pt idx="53">
                  <c:v>5</c:v>
                </c:pt>
                <c:pt idx="54">
                  <c:v>1</c:v>
                </c:pt>
                <c:pt idx="55">
                  <c:v>15</c:v>
                </c:pt>
                <c:pt idx="56">
                  <c:v>2</c:v>
                </c:pt>
                <c:pt idx="57">
                  <c:v>19</c:v>
                </c:pt>
                <c:pt idx="58">
                  <c:v>7</c:v>
                </c:pt>
                <c:pt idx="59">
                  <c:v>12</c:v>
                </c:pt>
                <c:pt idx="60">
                  <c:v>10</c:v>
                </c:pt>
                <c:pt idx="61">
                  <c:v>5</c:v>
                </c:pt>
                <c:pt idx="62">
                  <c:v>10</c:v>
                </c:pt>
                <c:pt idx="63">
                  <c:v>8</c:v>
                </c:pt>
                <c:pt idx="64">
                  <c:v>10</c:v>
                </c:pt>
                <c:pt idx="65">
                  <c:v>3</c:v>
                </c:pt>
                <c:pt idx="66">
                  <c:v>17</c:v>
                </c:pt>
                <c:pt idx="67">
                  <c:v>16</c:v>
                </c:pt>
                <c:pt idx="68">
                  <c:v>12</c:v>
                </c:pt>
                <c:pt idx="69">
                  <c:v>10</c:v>
                </c:pt>
                <c:pt idx="70">
                  <c:v>7</c:v>
                </c:pt>
                <c:pt idx="71">
                  <c:v>15</c:v>
                </c:pt>
                <c:pt idx="72">
                  <c:v>5</c:v>
                </c:pt>
                <c:pt idx="73">
                  <c:v>3</c:v>
                </c:pt>
                <c:pt idx="74">
                  <c:v>9</c:v>
                </c:pt>
                <c:pt idx="75">
                  <c:v>14</c:v>
                </c:pt>
                <c:pt idx="76">
                  <c:v>19</c:v>
                </c:pt>
                <c:pt idx="77">
                  <c:v>11</c:v>
                </c:pt>
                <c:pt idx="78">
                  <c:v>3</c:v>
                </c:pt>
                <c:pt idx="79">
                  <c:v>3</c:v>
                </c:pt>
                <c:pt idx="80">
                  <c:v>13</c:v>
                </c:pt>
                <c:pt idx="81">
                  <c:v>5</c:v>
                </c:pt>
                <c:pt idx="82">
                  <c:v>9</c:v>
                </c:pt>
                <c:pt idx="83">
                  <c:v>6</c:v>
                </c:pt>
                <c:pt idx="84">
                  <c:v>15</c:v>
                </c:pt>
                <c:pt idx="85">
                  <c:v>7</c:v>
                </c:pt>
                <c:pt idx="86">
                  <c:v>11</c:v>
                </c:pt>
                <c:pt idx="87">
                  <c:v>19</c:v>
                </c:pt>
                <c:pt idx="88">
                  <c:v>14</c:v>
                </c:pt>
                <c:pt idx="89">
                  <c:v>12</c:v>
                </c:pt>
                <c:pt idx="90">
                  <c:v>11</c:v>
                </c:pt>
                <c:pt idx="91">
                  <c:v>15</c:v>
                </c:pt>
                <c:pt idx="92">
                  <c:v>8</c:v>
                </c:pt>
                <c:pt idx="93">
                  <c:v>15</c:v>
                </c:pt>
                <c:pt idx="94">
                  <c:v>3</c:v>
                </c:pt>
                <c:pt idx="95">
                  <c:v>8</c:v>
                </c:pt>
                <c:pt idx="96">
                  <c:v>3</c:v>
                </c:pt>
                <c:pt idx="97">
                  <c:v>2</c:v>
                </c:pt>
                <c:pt idx="98">
                  <c:v>10</c:v>
                </c:pt>
                <c:pt idx="99">
                  <c:v>14</c:v>
                </c:pt>
                <c:pt idx="100">
                  <c:v>12</c:v>
                </c:pt>
                <c:pt idx="101">
                  <c:v>5</c:v>
                </c:pt>
                <c:pt idx="102">
                  <c:v>5</c:v>
                </c:pt>
                <c:pt idx="103">
                  <c:v>7</c:v>
                </c:pt>
                <c:pt idx="104">
                  <c:v>8</c:v>
                </c:pt>
                <c:pt idx="105">
                  <c:v>15</c:v>
                </c:pt>
                <c:pt idx="106">
                  <c:v>12</c:v>
                </c:pt>
                <c:pt idx="107">
                  <c:v>13</c:v>
                </c:pt>
                <c:pt idx="108">
                  <c:v>6</c:v>
                </c:pt>
                <c:pt idx="109">
                  <c:v>8</c:v>
                </c:pt>
                <c:pt idx="110">
                  <c:v>4</c:v>
                </c:pt>
                <c:pt idx="111">
                  <c:v>11</c:v>
                </c:pt>
                <c:pt idx="112">
                  <c:v>8</c:v>
                </c:pt>
                <c:pt idx="113">
                  <c:v>4</c:v>
                </c:pt>
                <c:pt idx="114">
                  <c:v>1</c:v>
                </c:pt>
                <c:pt idx="115">
                  <c:v>12</c:v>
                </c:pt>
                <c:pt idx="116">
                  <c:v>13</c:v>
                </c:pt>
                <c:pt idx="117">
                  <c:v>15</c:v>
                </c:pt>
                <c:pt idx="118">
                  <c:v>17</c:v>
                </c:pt>
                <c:pt idx="119">
                  <c:v>14</c:v>
                </c:pt>
                <c:pt idx="120">
                  <c:v>4</c:v>
                </c:pt>
                <c:pt idx="121">
                  <c:v>1</c:v>
                </c:pt>
                <c:pt idx="122">
                  <c:v>17</c:v>
                </c:pt>
                <c:pt idx="123">
                  <c:v>17</c:v>
                </c:pt>
                <c:pt idx="124">
                  <c:v>10</c:v>
                </c:pt>
                <c:pt idx="125">
                  <c:v>4</c:v>
                </c:pt>
                <c:pt idx="126">
                  <c:v>11</c:v>
                </c:pt>
                <c:pt idx="127">
                  <c:v>14</c:v>
                </c:pt>
                <c:pt idx="128">
                  <c:v>10</c:v>
                </c:pt>
                <c:pt idx="129">
                  <c:v>9</c:v>
                </c:pt>
                <c:pt idx="130">
                  <c:v>4</c:v>
                </c:pt>
                <c:pt idx="131">
                  <c:v>5</c:v>
                </c:pt>
                <c:pt idx="132">
                  <c:v>4</c:v>
                </c:pt>
                <c:pt idx="133">
                  <c:v>7</c:v>
                </c:pt>
                <c:pt idx="134">
                  <c:v>6</c:v>
                </c:pt>
                <c:pt idx="135">
                  <c:v>15</c:v>
                </c:pt>
                <c:pt idx="136">
                  <c:v>7</c:v>
                </c:pt>
                <c:pt idx="137">
                  <c:v>9</c:v>
                </c:pt>
                <c:pt idx="138">
                  <c:v>3</c:v>
                </c:pt>
                <c:pt idx="139">
                  <c:v>6</c:v>
                </c:pt>
                <c:pt idx="140">
                  <c:v>15</c:v>
                </c:pt>
                <c:pt idx="141">
                  <c:v>2</c:v>
                </c:pt>
                <c:pt idx="142">
                  <c:v>9</c:v>
                </c:pt>
                <c:pt idx="143">
                  <c:v>15</c:v>
                </c:pt>
                <c:pt idx="144">
                  <c:v>6</c:v>
                </c:pt>
                <c:pt idx="145">
                  <c:v>5</c:v>
                </c:pt>
                <c:pt idx="146">
                  <c:v>18</c:v>
                </c:pt>
                <c:pt idx="147">
                  <c:v>11</c:v>
                </c:pt>
                <c:pt idx="148">
                  <c:v>1</c:v>
                </c:pt>
                <c:pt idx="149">
                  <c:v>9</c:v>
                </c:pt>
                <c:pt idx="150">
                  <c:v>4</c:v>
                </c:pt>
                <c:pt idx="151">
                  <c:v>17</c:v>
                </c:pt>
                <c:pt idx="152">
                  <c:v>2</c:v>
                </c:pt>
                <c:pt idx="153">
                  <c:v>10</c:v>
                </c:pt>
                <c:pt idx="154">
                  <c:v>7</c:v>
                </c:pt>
                <c:pt idx="155">
                  <c:v>6</c:v>
                </c:pt>
                <c:pt idx="156">
                  <c:v>10</c:v>
                </c:pt>
                <c:pt idx="157">
                  <c:v>12</c:v>
                </c:pt>
                <c:pt idx="158">
                  <c:v>1</c:v>
                </c:pt>
                <c:pt idx="159">
                  <c:v>19</c:v>
                </c:pt>
                <c:pt idx="160">
                  <c:v>16</c:v>
                </c:pt>
                <c:pt idx="161">
                  <c:v>3</c:v>
                </c:pt>
                <c:pt idx="162">
                  <c:v>3</c:v>
                </c:pt>
                <c:pt idx="163">
                  <c:v>16</c:v>
                </c:pt>
                <c:pt idx="164">
                  <c:v>12</c:v>
                </c:pt>
                <c:pt idx="165">
                  <c:v>6</c:v>
                </c:pt>
                <c:pt idx="166">
                  <c:v>8</c:v>
                </c:pt>
                <c:pt idx="167">
                  <c:v>2</c:v>
                </c:pt>
                <c:pt idx="168">
                  <c:v>8</c:v>
                </c:pt>
                <c:pt idx="169">
                  <c:v>9</c:v>
                </c:pt>
                <c:pt idx="170">
                  <c:v>7</c:v>
                </c:pt>
                <c:pt idx="171">
                  <c:v>17</c:v>
                </c:pt>
              </c:numCache>
            </c:numRef>
          </c:val>
          <c:smooth val="0"/>
          <c:extLst>
            <c:ext xmlns:c16="http://schemas.microsoft.com/office/drawing/2014/chart" uri="{C3380CC4-5D6E-409C-BE32-E72D297353CC}">
              <c16:uniqueId val="{00000011-050E-4C8B-96D1-179A35DBEA2B}"/>
            </c:ext>
          </c:extLst>
        </c:ser>
        <c:ser>
          <c:idx val="18"/>
          <c:order val="18"/>
          <c:tx>
            <c:strRef>
              <c:f>Sheet7!$W$1</c:f>
              <c:strCache>
                <c:ptCount val="1"/>
                <c:pt idx="0">
                  <c:v>Rank of F_lambda19</c:v>
                </c:pt>
              </c:strCache>
            </c:strRef>
          </c:tx>
          <c:spPr>
            <a:ln w="19050" cap="rnd">
              <a:solidFill>
                <a:schemeClr val="accent1">
                  <a:lumMod val="8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Sheet7!$W$2:$W$173</c:f>
              <c:numCache>
                <c:formatCode>General</c:formatCode>
                <c:ptCount val="172"/>
                <c:pt idx="0">
                  <c:v>1</c:v>
                </c:pt>
                <c:pt idx="1">
                  <c:v>2</c:v>
                </c:pt>
                <c:pt idx="2">
                  <c:v>13</c:v>
                </c:pt>
                <c:pt idx="3">
                  <c:v>13</c:v>
                </c:pt>
                <c:pt idx="4">
                  <c:v>9</c:v>
                </c:pt>
                <c:pt idx="5">
                  <c:v>15</c:v>
                </c:pt>
                <c:pt idx="6">
                  <c:v>5</c:v>
                </c:pt>
                <c:pt idx="7">
                  <c:v>9</c:v>
                </c:pt>
                <c:pt idx="8">
                  <c:v>6</c:v>
                </c:pt>
                <c:pt idx="9">
                  <c:v>8</c:v>
                </c:pt>
                <c:pt idx="10">
                  <c:v>7</c:v>
                </c:pt>
                <c:pt idx="11">
                  <c:v>12</c:v>
                </c:pt>
                <c:pt idx="12">
                  <c:v>1</c:v>
                </c:pt>
                <c:pt idx="13">
                  <c:v>2</c:v>
                </c:pt>
                <c:pt idx="14">
                  <c:v>19</c:v>
                </c:pt>
                <c:pt idx="15">
                  <c:v>1</c:v>
                </c:pt>
                <c:pt idx="16">
                  <c:v>10</c:v>
                </c:pt>
                <c:pt idx="17">
                  <c:v>12</c:v>
                </c:pt>
                <c:pt idx="18">
                  <c:v>12</c:v>
                </c:pt>
                <c:pt idx="19">
                  <c:v>15</c:v>
                </c:pt>
                <c:pt idx="20">
                  <c:v>10</c:v>
                </c:pt>
                <c:pt idx="21">
                  <c:v>7</c:v>
                </c:pt>
                <c:pt idx="22">
                  <c:v>4</c:v>
                </c:pt>
                <c:pt idx="23">
                  <c:v>6</c:v>
                </c:pt>
                <c:pt idx="24">
                  <c:v>18</c:v>
                </c:pt>
                <c:pt idx="25">
                  <c:v>10</c:v>
                </c:pt>
                <c:pt idx="26">
                  <c:v>3</c:v>
                </c:pt>
                <c:pt idx="27">
                  <c:v>11</c:v>
                </c:pt>
                <c:pt idx="28">
                  <c:v>7</c:v>
                </c:pt>
                <c:pt idx="29">
                  <c:v>19</c:v>
                </c:pt>
                <c:pt idx="30">
                  <c:v>7</c:v>
                </c:pt>
                <c:pt idx="31">
                  <c:v>14</c:v>
                </c:pt>
                <c:pt idx="32">
                  <c:v>17</c:v>
                </c:pt>
                <c:pt idx="33">
                  <c:v>1</c:v>
                </c:pt>
                <c:pt idx="34">
                  <c:v>15</c:v>
                </c:pt>
                <c:pt idx="35">
                  <c:v>14</c:v>
                </c:pt>
                <c:pt idx="36">
                  <c:v>16</c:v>
                </c:pt>
                <c:pt idx="37">
                  <c:v>12</c:v>
                </c:pt>
                <c:pt idx="38">
                  <c:v>9</c:v>
                </c:pt>
                <c:pt idx="39">
                  <c:v>12</c:v>
                </c:pt>
                <c:pt idx="40">
                  <c:v>2</c:v>
                </c:pt>
                <c:pt idx="41">
                  <c:v>10</c:v>
                </c:pt>
                <c:pt idx="42">
                  <c:v>10</c:v>
                </c:pt>
                <c:pt idx="43">
                  <c:v>9</c:v>
                </c:pt>
                <c:pt idx="44">
                  <c:v>7</c:v>
                </c:pt>
                <c:pt idx="45">
                  <c:v>17</c:v>
                </c:pt>
                <c:pt idx="46">
                  <c:v>16</c:v>
                </c:pt>
                <c:pt idx="47">
                  <c:v>1</c:v>
                </c:pt>
                <c:pt idx="48">
                  <c:v>4</c:v>
                </c:pt>
                <c:pt idx="49">
                  <c:v>2</c:v>
                </c:pt>
                <c:pt idx="50">
                  <c:v>17</c:v>
                </c:pt>
                <c:pt idx="51">
                  <c:v>10</c:v>
                </c:pt>
                <c:pt idx="52">
                  <c:v>3</c:v>
                </c:pt>
                <c:pt idx="53">
                  <c:v>6</c:v>
                </c:pt>
                <c:pt idx="54">
                  <c:v>5</c:v>
                </c:pt>
                <c:pt idx="55">
                  <c:v>3</c:v>
                </c:pt>
                <c:pt idx="56">
                  <c:v>6</c:v>
                </c:pt>
                <c:pt idx="57">
                  <c:v>2</c:v>
                </c:pt>
                <c:pt idx="58">
                  <c:v>3</c:v>
                </c:pt>
                <c:pt idx="59">
                  <c:v>4</c:v>
                </c:pt>
                <c:pt idx="60">
                  <c:v>13</c:v>
                </c:pt>
                <c:pt idx="61">
                  <c:v>2</c:v>
                </c:pt>
                <c:pt idx="62">
                  <c:v>4</c:v>
                </c:pt>
                <c:pt idx="63">
                  <c:v>3</c:v>
                </c:pt>
                <c:pt idx="64">
                  <c:v>1</c:v>
                </c:pt>
                <c:pt idx="65">
                  <c:v>1</c:v>
                </c:pt>
                <c:pt idx="66">
                  <c:v>11</c:v>
                </c:pt>
                <c:pt idx="67">
                  <c:v>13</c:v>
                </c:pt>
                <c:pt idx="68">
                  <c:v>10</c:v>
                </c:pt>
                <c:pt idx="69">
                  <c:v>18</c:v>
                </c:pt>
                <c:pt idx="70">
                  <c:v>3</c:v>
                </c:pt>
                <c:pt idx="71">
                  <c:v>19</c:v>
                </c:pt>
                <c:pt idx="72">
                  <c:v>14</c:v>
                </c:pt>
                <c:pt idx="73">
                  <c:v>2</c:v>
                </c:pt>
                <c:pt idx="74">
                  <c:v>16</c:v>
                </c:pt>
                <c:pt idx="75">
                  <c:v>2</c:v>
                </c:pt>
                <c:pt idx="76">
                  <c:v>11</c:v>
                </c:pt>
                <c:pt idx="77">
                  <c:v>19</c:v>
                </c:pt>
                <c:pt idx="78">
                  <c:v>14</c:v>
                </c:pt>
                <c:pt idx="79">
                  <c:v>9</c:v>
                </c:pt>
                <c:pt idx="80">
                  <c:v>3</c:v>
                </c:pt>
                <c:pt idx="81">
                  <c:v>3</c:v>
                </c:pt>
                <c:pt idx="82">
                  <c:v>8</c:v>
                </c:pt>
                <c:pt idx="83">
                  <c:v>12</c:v>
                </c:pt>
                <c:pt idx="84">
                  <c:v>1</c:v>
                </c:pt>
                <c:pt idx="85">
                  <c:v>8</c:v>
                </c:pt>
                <c:pt idx="86">
                  <c:v>9</c:v>
                </c:pt>
                <c:pt idx="87">
                  <c:v>8</c:v>
                </c:pt>
                <c:pt idx="88">
                  <c:v>3</c:v>
                </c:pt>
                <c:pt idx="89">
                  <c:v>4</c:v>
                </c:pt>
                <c:pt idx="90">
                  <c:v>4</c:v>
                </c:pt>
                <c:pt idx="91">
                  <c:v>12</c:v>
                </c:pt>
                <c:pt idx="92">
                  <c:v>19</c:v>
                </c:pt>
                <c:pt idx="93">
                  <c:v>5</c:v>
                </c:pt>
                <c:pt idx="94">
                  <c:v>1</c:v>
                </c:pt>
                <c:pt idx="95">
                  <c:v>9</c:v>
                </c:pt>
                <c:pt idx="96">
                  <c:v>18</c:v>
                </c:pt>
                <c:pt idx="97">
                  <c:v>9</c:v>
                </c:pt>
                <c:pt idx="98">
                  <c:v>17</c:v>
                </c:pt>
                <c:pt idx="99">
                  <c:v>1</c:v>
                </c:pt>
                <c:pt idx="100">
                  <c:v>6</c:v>
                </c:pt>
                <c:pt idx="101">
                  <c:v>15</c:v>
                </c:pt>
                <c:pt idx="102">
                  <c:v>11</c:v>
                </c:pt>
                <c:pt idx="103">
                  <c:v>3</c:v>
                </c:pt>
                <c:pt idx="104">
                  <c:v>6</c:v>
                </c:pt>
                <c:pt idx="105">
                  <c:v>16</c:v>
                </c:pt>
                <c:pt idx="106">
                  <c:v>9</c:v>
                </c:pt>
                <c:pt idx="107">
                  <c:v>5</c:v>
                </c:pt>
                <c:pt idx="108">
                  <c:v>14</c:v>
                </c:pt>
                <c:pt idx="109">
                  <c:v>18</c:v>
                </c:pt>
                <c:pt idx="110">
                  <c:v>12</c:v>
                </c:pt>
                <c:pt idx="111">
                  <c:v>14</c:v>
                </c:pt>
                <c:pt idx="112">
                  <c:v>13</c:v>
                </c:pt>
                <c:pt idx="113">
                  <c:v>17</c:v>
                </c:pt>
                <c:pt idx="114">
                  <c:v>16</c:v>
                </c:pt>
                <c:pt idx="115">
                  <c:v>9</c:v>
                </c:pt>
                <c:pt idx="116">
                  <c:v>19</c:v>
                </c:pt>
                <c:pt idx="117">
                  <c:v>14</c:v>
                </c:pt>
                <c:pt idx="118">
                  <c:v>7</c:v>
                </c:pt>
                <c:pt idx="119">
                  <c:v>3</c:v>
                </c:pt>
                <c:pt idx="120">
                  <c:v>15</c:v>
                </c:pt>
                <c:pt idx="121">
                  <c:v>17</c:v>
                </c:pt>
                <c:pt idx="122">
                  <c:v>3</c:v>
                </c:pt>
                <c:pt idx="123">
                  <c:v>2</c:v>
                </c:pt>
                <c:pt idx="124">
                  <c:v>2</c:v>
                </c:pt>
                <c:pt idx="125">
                  <c:v>13</c:v>
                </c:pt>
                <c:pt idx="126">
                  <c:v>10</c:v>
                </c:pt>
                <c:pt idx="127">
                  <c:v>8</c:v>
                </c:pt>
                <c:pt idx="128">
                  <c:v>6</c:v>
                </c:pt>
                <c:pt idx="129">
                  <c:v>12</c:v>
                </c:pt>
                <c:pt idx="130">
                  <c:v>17</c:v>
                </c:pt>
                <c:pt idx="131">
                  <c:v>9</c:v>
                </c:pt>
                <c:pt idx="132">
                  <c:v>12</c:v>
                </c:pt>
                <c:pt idx="133">
                  <c:v>6</c:v>
                </c:pt>
                <c:pt idx="134">
                  <c:v>7</c:v>
                </c:pt>
                <c:pt idx="135">
                  <c:v>1</c:v>
                </c:pt>
                <c:pt idx="136">
                  <c:v>19</c:v>
                </c:pt>
                <c:pt idx="137">
                  <c:v>16</c:v>
                </c:pt>
                <c:pt idx="138">
                  <c:v>14</c:v>
                </c:pt>
                <c:pt idx="139">
                  <c:v>16</c:v>
                </c:pt>
                <c:pt idx="140">
                  <c:v>9</c:v>
                </c:pt>
                <c:pt idx="141">
                  <c:v>8</c:v>
                </c:pt>
                <c:pt idx="142">
                  <c:v>11</c:v>
                </c:pt>
                <c:pt idx="143">
                  <c:v>12</c:v>
                </c:pt>
                <c:pt idx="144">
                  <c:v>12</c:v>
                </c:pt>
                <c:pt idx="145">
                  <c:v>10</c:v>
                </c:pt>
                <c:pt idx="146">
                  <c:v>5</c:v>
                </c:pt>
                <c:pt idx="147">
                  <c:v>3</c:v>
                </c:pt>
                <c:pt idx="148">
                  <c:v>2</c:v>
                </c:pt>
                <c:pt idx="149">
                  <c:v>10</c:v>
                </c:pt>
                <c:pt idx="150">
                  <c:v>19</c:v>
                </c:pt>
                <c:pt idx="151">
                  <c:v>16</c:v>
                </c:pt>
                <c:pt idx="152">
                  <c:v>10</c:v>
                </c:pt>
                <c:pt idx="153">
                  <c:v>16</c:v>
                </c:pt>
                <c:pt idx="154">
                  <c:v>1</c:v>
                </c:pt>
                <c:pt idx="155">
                  <c:v>12</c:v>
                </c:pt>
                <c:pt idx="156">
                  <c:v>17</c:v>
                </c:pt>
                <c:pt idx="157">
                  <c:v>1</c:v>
                </c:pt>
                <c:pt idx="158">
                  <c:v>7</c:v>
                </c:pt>
                <c:pt idx="159">
                  <c:v>3</c:v>
                </c:pt>
                <c:pt idx="160">
                  <c:v>19</c:v>
                </c:pt>
                <c:pt idx="161">
                  <c:v>4</c:v>
                </c:pt>
                <c:pt idx="162">
                  <c:v>15</c:v>
                </c:pt>
                <c:pt idx="163">
                  <c:v>8</c:v>
                </c:pt>
                <c:pt idx="164">
                  <c:v>11</c:v>
                </c:pt>
                <c:pt idx="165">
                  <c:v>13</c:v>
                </c:pt>
                <c:pt idx="166">
                  <c:v>2</c:v>
                </c:pt>
                <c:pt idx="167">
                  <c:v>16</c:v>
                </c:pt>
                <c:pt idx="168">
                  <c:v>17</c:v>
                </c:pt>
                <c:pt idx="169">
                  <c:v>2</c:v>
                </c:pt>
                <c:pt idx="170">
                  <c:v>5</c:v>
                </c:pt>
                <c:pt idx="171">
                  <c:v>7</c:v>
                </c:pt>
              </c:numCache>
            </c:numRef>
          </c:val>
          <c:smooth val="0"/>
          <c:extLst>
            <c:ext xmlns:c16="http://schemas.microsoft.com/office/drawing/2014/chart" uri="{C3380CC4-5D6E-409C-BE32-E72D297353CC}">
              <c16:uniqueId val="{00000012-050E-4C8B-96D1-179A35DBEA2B}"/>
            </c:ext>
          </c:extLst>
        </c:ser>
        <c:ser>
          <c:idx val="19"/>
          <c:order val="19"/>
          <c:tx>
            <c:strRef>
              <c:f>Sheet7!$X$1</c:f>
              <c:strCache>
                <c:ptCount val="1"/>
                <c:pt idx="0">
                  <c:v>Rank of F_lambda20</c:v>
                </c:pt>
              </c:strCache>
            </c:strRef>
          </c:tx>
          <c:spPr>
            <a:ln w="19050" cap="rnd">
              <a:solidFill>
                <a:schemeClr val="accent2">
                  <a:lumMod val="80000"/>
                </a:schemeClr>
              </a:solidFill>
              <a:round/>
            </a:ln>
            <a:effectLst/>
          </c:spPr>
          <c:marker>
            <c:symbol val="none"/>
          </c:marker>
          <c:cat>
            <c:numRef>
              <c:f>Sheet7!$A$2:$A$173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Sheet7!$X$2:$X$173</c:f>
              <c:numCache>
                <c:formatCode>General</c:formatCode>
                <c:ptCount val="172"/>
                <c:pt idx="0">
                  <c:v>14</c:v>
                </c:pt>
                <c:pt idx="1">
                  <c:v>4</c:v>
                </c:pt>
                <c:pt idx="2">
                  <c:v>11</c:v>
                </c:pt>
                <c:pt idx="3">
                  <c:v>1</c:v>
                </c:pt>
                <c:pt idx="4">
                  <c:v>13</c:v>
                </c:pt>
                <c:pt idx="5">
                  <c:v>6</c:v>
                </c:pt>
                <c:pt idx="6">
                  <c:v>4</c:v>
                </c:pt>
                <c:pt idx="7">
                  <c:v>7</c:v>
                </c:pt>
                <c:pt idx="8">
                  <c:v>2</c:v>
                </c:pt>
                <c:pt idx="9">
                  <c:v>15</c:v>
                </c:pt>
                <c:pt idx="10">
                  <c:v>6</c:v>
                </c:pt>
                <c:pt idx="11">
                  <c:v>7</c:v>
                </c:pt>
                <c:pt idx="12">
                  <c:v>9</c:v>
                </c:pt>
                <c:pt idx="13">
                  <c:v>1</c:v>
                </c:pt>
                <c:pt idx="14">
                  <c:v>16</c:v>
                </c:pt>
                <c:pt idx="15">
                  <c:v>17</c:v>
                </c:pt>
                <c:pt idx="16">
                  <c:v>17</c:v>
                </c:pt>
                <c:pt idx="17">
                  <c:v>11</c:v>
                </c:pt>
                <c:pt idx="18">
                  <c:v>11</c:v>
                </c:pt>
                <c:pt idx="19">
                  <c:v>12</c:v>
                </c:pt>
                <c:pt idx="20">
                  <c:v>8</c:v>
                </c:pt>
                <c:pt idx="21">
                  <c:v>12</c:v>
                </c:pt>
                <c:pt idx="22">
                  <c:v>7</c:v>
                </c:pt>
                <c:pt idx="23">
                  <c:v>13</c:v>
                </c:pt>
                <c:pt idx="24">
                  <c:v>11</c:v>
                </c:pt>
                <c:pt idx="25">
                  <c:v>1</c:v>
                </c:pt>
                <c:pt idx="26">
                  <c:v>11</c:v>
                </c:pt>
                <c:pt idx="27">
                  <c:v>8</c:v>
                </c:pt>
                <c:pt idx="28">
                  <c:v>9</c:v>
                </c:pt>
                <c:pt idx="29">
                  <c:v>4</c:v>
                </c:pt>
                <c:pt idx="30">
                  <c:v>6</c:v>
                </c:pt>
                <c:pt idx="31">
                  <c:v>18</c:v>
                </c:pt>
                <c:pt idx="32">
                  <c:v>10</c:v>
                </c:pt>
                <c:pt idx="33">
                  <c:v>16</c:v>
                </c:pt>
                <c:pt idx="34">
                  <c:v>12</c:v>
                </c:pt>
                <c:pt idx="35">
                  <c:v>8</c:v>
                </c:pt>
                <c:pt idx="36">
                  <c:v>8</c:v>
                </c:pt>
                <c:pt idx="37">
                  <c:v>3</c:v>
                </c:pt>
                <c:pt idx="38">
                  <c:v>6</c:v>
                </c:pt>
                <c:pt idx="39">
                  <c:v>9</c:v>
                </c:pt>
                <c:pt idx="40">
                  <c:v>12</c:v>
                </c:pt>
                <c:pt idx="41">
                  <c:v>13</c:v>
                </c:pt>
                <c:pt idx="42">
                  <c:v>16</c:v>
                </c:pt>
                <c:pt idx="43">
                  <c:v>16</c:v>
                </c:pt>
                <c:pt idx="44">
                  <c:v>16</c:v>
                </c:pt>
                <c:pt idx="45">
                  <c:v>11</c:v>
                </c:pt>
                <c:pt idx="46">
                  <c:v>7</c:v>
                </c:pt>
                <c:pt idx="47">
                  <c:v>9</c:v>
                </c:pt>
                <c:pt idx="48">
                  <c:v>5</c:v>
                </c:pt>
                <c:pt idx="49">
                  <c:v>1</c:v>
                </c:pt>
                <c:pt idx="50">
                  <c:v>5</c:v>
                </c:pt>
                <c:pt idx="51">
                  <c:v>1</c:v>
                </c:pt>
                <c:pt idx="52">
                  <c:v>15</c:v>
                </c:pt>
                <c:pt idx="53">
                  <c:v>1</c:v>
                </c:pt>
                <c:pt idx="54">
                  <c:v>7</c:v>
                </c:pt>
                <c:pt idx="55">
                  <c:v>18</c:v>
                </c:pt>
                <c:pt idx="56">
                  <c:v>11</c:v>
                </c:pt>
                <c:pt idx="57">
                  <c:v>16</c:v>
                </c:pt>
                <c:pt idx="58">
                  <c:v>10</c:v>
                </c:pt>
                <c:pt idx="59">
                  <c:v>1</c:v>
                </c:pt>
                <c:pt idx="60">
                  <c:v>9</c:v>
                </c:pt>
                <c:pt idx="61">
                  <c:v>13</c:v>
                </c:pt>
                <c:pt idx="62">
                  <c:v>7</c:v>
                </c:pt>
                <c:pt idx="63">
                  <c:v>18</c:v>
                </c:pt>
                <c:pt idx="64">
                  <c:v>8</c:v>
                </c:pt>
                <c:pt idx="65">
                  <c:v>10</c:v>
                </c:pt>
                <c:pt idx="66">
                  <c:v>10</c:v>
                </c:pt>
                <c:pt idx="67">
                  <c:v>10</c:v>
                </c:pt>
                <c:pt idx="68">
                  <c:v>8</c:v>
                </c:pt>
                <c:pt idx="69">
                  <c:v>1</c:v>
                </c:pt>
                <c:pt idx="70">
                  <c:v>10</c:v>
                </c:pt>
                <c:pt idx="71">
                  <c:v>11</c:v>
                </c:pt>
                <c:pt idx="72">
                  <c:v>3</c:v>
                </c:pt>
                <c:pt idx="73">
                  <c:v>15</c:v>
                </c:pt>
                <c:pt idx="74">
                  <c:v>10</c:v>
                </c:pt>
                <c:pt idx="75">
                  <c:v>1</c:v>
                </c:pt>
                <c:pt idx="76">
                  <c:v>16</c:v>
                </c:pt>
                <c:pt idx="77">
                  <c:v>13</c:v>
                </c:pt>
                <c:pt idx="78">
                  <c:v>8</c:v>
                </c:pt>
                <c:pt idx="79">
                  <c:v>4</c:v>
                </c:pt>
                <c:pt idx="80">
                  <c:v>1</c:v>
                </c:pt>
                <c:pt idx="81">
                  <c:v>13</c:v>
                </c:pt>
                <c:pt idx="82">
                  <c:v>11</c:v>
                </c:pt>
                <c:pt idx="83">
                  <c:v>1</c:v>
                </c:pt>
                <c:pt idx="84">
                  <c:v>16</c:v>
                </c:pt>
                <c:pt idx="85">
                  <c:v>3</c:v>
                </c:pt>
                <c:pt idx="86">
                  <c:v>1</c:v>
                </c:pt>
                <c:pt idx="87">
                  <c:v>9</c:v>
                </c:pt>
                <c:pt idx="88">
                  <c:v>1</c:v>
                </c:pt>
                <c:pt idx="89">
                  <c:v>1</c:v>
                </c:pt>
                <c:pt idx="90">
                  <c:v>1</c:v>
                </c:pt>
                <c:pt idx="91">
                  <c:v>2</c:v>
                </c:pt>
                <c:pt idx="92">
                  <c:v>6</c:v>
                </c:pt>
                <c:pt idx="93">
                  <c:v>6</c:v>
                </c:pt>
                <c:pt idx="94">
                  <c:v>12</c:v>
                </c:pt>
                <c:pt idx="95">
                  <c:v>10</c:v>
                </c:pt>
                <c:pt idx="96">
                  <c:v>19</c:v>
                </c:pt>
                <c:pt idx="97">
                  <c:v>12</c:v>
                </c:pt>
                <c:pt idx="98">
                  <c:v>8</c:v>
                </c:pt>
                <c:pt idx="99">
                  <c:v>9</c:v>
                </c:pt>
                <c:pt idx="100">
                  <c:v>15</c:v>
                </c:pt>
                <c:pt idx="101">
                  <c:v>13</c:v>
                </c:pt>
                <c:pt idx="102">
                  <c:v>12</c:v>
                </c:pt>
                <c:pt idx="103">
                  <c:v>18</c:v>
                </c:pt>
                <c:pt idx="104">
                  <c:v>17</c:v>
                </c:pt>
                <c:pt idx="105">
                  <c:v>17</c:v>
                </c:pt>
                <c:pt idx="106">
                  <c:v>13</c:v>
                </c:pt>
                <c:pt idx="107">
                  <c:v>11</c:v>
                </c:pt>
                <c:pt idx="108">
                  <c:v>3</c:v>
                </c:pt>
                <c:pt idx="109">
                  <c:v>10</c:v>
                </c:pt>
                <c:pt idx="110">
                  <c:v>6</c:v>
                </c:pt>
                <c:pt idx="111">
                  <c:v>10</c:v>
                </c:pt>
                <c:pt idx="112">
                  <c:v>4</c:v>
                </c:pt>
                <c:pt idx="113">
                  <c:v>13</c:v>
                </c:pt>
                <c:pt idx="114">
                  <c:v>4</c:v>
                </c:pt>
                <c:pt idx="115">
                  <c:v>8</c:v>
                </c:pt>
                <c:pt idx="116">
                  <c:v>16</c:v>
                </c:pt>
                <c:pt idx="117">
                  <c:v>10</c:v>
                </c:pt>
                <c:pt idx="118">
                  <c:v>11</c:v>
                </c:pt>
                <c:pt idx="119">
                  <c:v>11</c:v>
                </c:pt>
                <c:pt idx="120">
                  <c:v>8</c:v>
                </c:pt>
                <c:pt idx="121">
                  <c:v>11</c:v>
                </c:pt>
                <c:pt idx="122">
                  <c:v>4</c:v>
                </c:pt>
                <c:pt idx="123">
                  <c:v>13</c:v>
                </c:pt>
                <c:pt idx="124">
                  <c:v>1</c:v>
                </c:pt>
                <c:pt idx="125">
                  <c:v>10</c:v>
                </c:pt>
                <c:pt idx="126">
                  <c:v>14</c:v>
                </c:pt>
                <c:pt idx="127">
                  <c:v>18</c:v>
                </c:pt>
                <c:pt idx="128">
                  <c:v>15</c:v>
                </c:pt>
                <c:pt idx="129">
                  <c:v>10</c:v>
                </c:pt>
                <c:pt idx="130">
                  <c:v>5</c:v>
                </c:pt>
                <c:pt idx="131">
                  <c:v>1</c:v>
                </c:pt>
                <c:pt idx="132">
                  <c:v>2</c:v>
                </c:pt>
                <c:pt idx="133">
                  <c:v>3</c:v>
                </c:pt>
                <c:pt idx="134">
                  <c:v>3</c:v>
                </c:pt>
                <c:pt idx="135">
                  <c:v>10</c:v>
                </c:pt>
                <c:pt idx="136">
                  <c:v>1</c:v>
                </c:pt>
                <c:pt idx="137">
                  <c:v>18</c:v>
                </c:pt>
                <c:pt idx="138">
                  <c:v>5</c:v>
                </c:pt>
                <c:pt idx="139">
                  <c:v>1</c:v>
                </c:pt>
                <c:pt idx="140">
                  <c:v>11</c:v>
                </c:pt>
                <c:pt idx="141">
                  <c:v>11</c:v>
                </c:pt>
                <c:pt idx="142">
                  <c:v>8</c:v>
                </c:pt>
                <c:pt idx="143">
                  <c:v>8</c:v>
                </c:pt>
                <c:pt idx="144">
                  <c:v>14</c:v>
                </c:pt>
                <c:pt idx="145">
                  <c:v>3</c:v>
                </c:pt>
                <c:pt idx="146">
                  <c:v>7</c:v>
                </c:pt>
                <c:pt idx="147">
                  <c:v>12</c:v>
                </c:pt>
                <c:pt idx="148">
                  <c:v>13</c:v>
                </c:pt>
                <c:pt idx="149">
                  <c:v>11</c:v>
                </c:pt>
                <c:pt idx="150">
                  <c:v>8</c:v>
                </c:pt>
                <c:pt idx="151">
                  <c:v>12</c:v>
                </c:pt>
                <c:pt idx="152">
                  <c:v>8</c:v>
                </c:pt>
                <c:pt idx="153">
                  <c:v>13</c:v>
                </c:pt>
                <c:pt idx="154">
                  <c:v>11</c:v>
                </c:pt>
                <c:pt idx="155">
                  <c:v>2</c:v>
                </c:pt>
                <c:pt idx="156">
                  <c:v>3</c:v>
                </c:pt>
                <c:pt idx="157">
                  <c:v>7</c:v>
                </c:pt>
                <c:pt idx="158">
                  <c:v>16</c:v>
                </c:pt>
                <c:pt idx="159">
                  <c:v>16</c:v>
                </c:pt>
                <c:pt idx="160">
                  <c:v>13</c:v>
                </c:pt>
                <c:pt idx="161">
                  <c:v>11</c:v>
                </c:pt>
                <c:pt idx="162">
                  <c:v>12</c:v>
                </c:pt>
                <c:pt idx="163">
                  <c:v>13</c:v>
                </c:pt>
                <c:pt idx="164">
                  <c:v>16</c:v>
                </c:pt>
                <c:pt idx="165">
                  <c:v>11</c:v>
                </c:pt>
                <c:pt idx="166">
                  <c:v>13</c:v>
                </c:pt>
                <c:pt idx="167">
                  <c:v>4</c:v>
                </c:pt>
                <c:pt idx="168">
                  <c:v>5</c:v>
                </c:pt>
                <c:pt idx="169">
                  <c:v>17</c:v>
                </c:pt>
                <c:pt idx="170">
                  <c:v>16</c:v>
                </c:pt>
                <c:pt idx="171">
                  <c:v>12</c:v>
                </c:pt>
              </c:numCache>
            </c:numRef>
          </c:val>
          <c:smooth val="0"/>
          <c:extLst>
            <c:ext xmlns:c16="http://schemas.microsoft.com/office/drawing/2014/chart" uri="{C3380CC4-5D6E-409C-BE32-E72D297353CC}">
              <c16:uniqueId val="{00000013-050E-4C8B-96D1-179A35DBEA2B}"/>
            </c:ext>
          </c:extLst>
        </c:ser>
        <c:dLbls>
          <c:showLegendKey val="0"/>
          <c:showVal val="0"/>
          <c:showCatName val="0"/>
          <c:showSerName val="0"/>
          <c:showPercent val="0"/>
          <c:showBubbleSize val="0"/>
        </c:dLbls>
        <c:smooth val="0"/>
        <c:axId val="1237067647"/>
        <c:axId val="1237068607"/>
      </c:lineChart>
      <c:catAx>
        <c:axId val="12370676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37068607"/>
        <c:crosses val="autoZero"/>
        <c:auto val="1"/>
        <c:lblAlgn val="ctr"/>
        <c:lblOffset val="100"/>
        <c:noMultiLvlLbl val="0"/>
      </c:catAx>
      <c:valAx>
        <c:axId val="1237068607"/>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370676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1000-8</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Sheet8!$J$1</c:f>
              <c:strCache>
                <c:ptCount val="1"/>
                <c:pt idx="0">
                  <c:v>F_lambda6</c:v>
                </c:pt>
              </c:strCache>
            </c:strRef>
          </c:tx>
          <c:spPr>
            <a:ln w="19050" cap="rnd">
              <a:solidFill>
                <a:schemeClr val="accent1"/>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Sheet8!$J$2:$J$180</c:f>
              <c:numCache>
                <c:formatCode>General</c:formatCode>
                <c:ptCount val="179"/>
                <c:pt idx="0">
                  <c:v>-25.854009740573471</c:v>
                </c:pt>
                <c:pt idx="1">
                  <c:v>15.47695312431534</c:v>
                </c:pt>
                <c:pt idx="2">
                  <c:v>-27.927268449521112</c:v>
                </c:pt>
                <c:pt idx="3">
                  <c:v>34.42432421215814</c:v>
                </c:pt>
                <c:pt idx="4">
                  <c:v>-8.4080502369959262</c:v>
                </c:pt>
                <c:pt idx="5">
                  <c:v>-37.189880708414641</c:v>
                </c:pt>
                <c:pt idx="6">
                  <c:v>27.450597810230889</c:v>
                </c:pt>
                <c:pt idx="7">
                  <c:v>-31.847077371485259</c:v>
                </c:pt>
                <c:pt idx="8">
                  <c:v>49.925896283438433</c:v>
                </c:pt>
                <c:pt idx="9">
                  <c:v>-83.736125167002541</c:v>
                </c:pt>
                <c:pt idx="10">
                  <c:v>66.533643242270159</c:v>
                </c:pt>
                <c:pt idx="11">
                  <c:v>-43.068379565846513</c:v>
                </c:pt>
                <c:pt idx="12">
                  <c:v>-36.885950454223519</c:v>
                </c:pt>
                <c:pt idx="13">
                  <c:v>28.587403215808489</c:v>
                </c:pt>
                <c:pt idx="14">
                  <c:v>30.845377439512461</c:v>
                </c:pt>
                <c:pt idx="15">
                  <c:v>-7.8579517555914329</c:v>
                </c:pt>
                <c:pt idx="16">
                  <c:v>-11.459427629575391</c:v>
                </c:pt>
                <c:pt idx="17">
                  <c:v>-5.6195073257473096</c:v>
                </c:pt>
                <c:pt idx="18">
                  <c:v>-4.548912471036143</c:v>
                </c:pt>
                <c:pt idx="19">
                  <c:v>-33.884893870054938</c:v>
                </c:pt>
                <c:pt idx="20">
                  <c:v>-25.261445898711749</c:v>
                </c:pt>
                <c:pt idx="21">
                  <c:v>-10.049555963183581</c:v>
                </c:pt>
                <c:pt idx="22">
                  <c:v>7.1833565706533982</c:v>
                </c:pt>
                <c:pt idx="23">
                  <c:v>41.662989176697977</c:v>
                </c:pt>
                <c:pt idx="24">
                  <c:v>-16.568224200357111</c:v>
                </c:pt>
                <c:pt idx="25">
                  <c:v>39.261013468196467</c:v>
                </c:pt>
                <c:pt idx="26">
                  <c:v>-23.4698670025575</c:v>
                </c:pt>
                <c:pt idx="27">
                  <c:v>14.992182474604141</c:v>
                </c:pt>
                <c:pt idx="28">
                  <c:v>-15.359883335503961</c:v>
                </c:pt>
                <c:pt idx="29">
                  <c:v>1.1462812438388501</c:v>
                </c:pt>
                <c:pt idx="30">
                  <c:v>7.1118548092725611</c:v>
                </c:pt>
                <c:pt idx="31">
                  <c:v>-17.84701105466182</c:v>
                </c:pt>
                <c:pt idx="32">
                  <c:v>-11.5105442259211</c:v>
                </c:pt>
                <c:pt idx="33">
                  <c:v>18.964190481854232</c:v>
                </c:pt>
                <c:pt idx="34">
                  <c:v>38.516228429936817</c:v>
                </c:pt>
                <c:pt idx="35">
                  <c:v>2.1098128143948611</c:v>
                </c:pt>
                <c:pt idx="36">
                  <c:v>-40.589955226091128</c:v>
                </c:pt>
                <c:pt idx="37">
                  <c:v>-7.7939098479565381</c:v>
                </c:pt>
                <c:pt idx="38">
                  <c:v>-5.2163818350229647</c:v>
                </c:pt>
                <c:pt idx="39">
                  <c:v>-21.123933333110632</c:v>
                </c:pt>
                <c:pt idx="40">
                  <c:v>4.0588757446203871</c:v>
                </c:pt>
                <c:pt idx="41">
                  <c:v>32.529670747017327</c:v>
                </c:pt>
                <c:pt idx="42">
                  <c:v>6.4382233596587284</c:v>
                </c:pt>
                <c:pt idx="43">
                  <c:v>-3.4688508857147369</c:v>
                </c:pt>
                <c:pt idx="44">
                  <c:v>-9.1268702496570526</c:v>
                </c:pt>
                <c:pt idx="45">
                  <c:v>11.845268514093879</c:v>
                </c:pt>
                <c:pt idx="46">
                  <c:v>-17.74963967271583</c:v>
                </c:pt>
                <c:pt idx="47">
                  <c:v>-0.92160843048371177</c:v>
                </c:pt>
                <c:pt idx="48">
                  <c:v>-14.353068797848779</c:v>
                </c:pt>
                <c:pt idx="49">
                  <c:v>-9.7785781102831404</c:v>
                </c:pt>
                <c:pt idx="50">
                  <c:v>-8.0472851484403805</c:v>
                </c:pt>
                <c:pt idx="51">
                  <c:v>5.3173547869179068</c:v>
                </c:pt>
                <c:pt idx="52">
                  <c:v>20.171437577827419</c:v>
                </c:pt>
                <c:pt idx="53">
                  <c:v>68.517127717688595</c:v>
                </c:pt>
                <c:pt idx="54">
                  <c:v>-12.002507761529991</c:v>
                </c:pt>
                <c:pt idx="55">
                  <c:v>-12.75958469660344</c:v>
                </c:pt>
                <c:pt idx="56">
                  <c:v>35.816972451100902</c:v>
                </c:pt>
                <c:pt idx="57">
                  <c:v>4.3194358233853603</c:v>
                </c:pt>
                <c:pt idx="58">
                  <c:v>31.65339565071751</c:v>
                </c:pt>
                <c:pt idx="59">
                  <c:v>-13.91230320992651</c:v>
                </c:pt>
                <c:pt idx="60">
                  <c:v>-7.8986401376498856</c:v>
                </c:pt>
                <c:pt idx="61">
                  <c:v>14.591370466890179</c:v>
                </c:pt>
                <c:pt idx="62">
                  <c:v>1.196282817876851</c:v>
                </c:pt>
                <c:pt idx="63">
                  <c:v>-13.536788370500171</c:v>
                </c:pt>
                <c:pt idx="64">
                  <c:v>6.9109749486237524</c:v>
                </c:pt>
                <c:pt idx="65">
                  <c:v>34.5936965072015</c:v>
                </c:pt>
                <c:pt idx="66">
                  <c:v>-1.829855786142472</c:v>
                </c:pt>
                <c:pt idx="67">
                  <c:v>0.25406764509715002</c:v>
                </c:pt>
                <c:pt idx="68">
                  <c:v>23.288641652394549</c:v>
                </c:pt>
                <c:pt idx="69">
                  <c:v>-5.4203272440821504</c:v>
                </c:pt>
                <c:pt idx="70">
                  <c:v>-28.90907999074194</c:v>
                </c:pt>
                <c:pt idx="71">
                  <c:v>1.7501219071762011</c:v>
                </c:pt>
                <c:pt idx="72">
                  <c:v>-7.6141157453018291</c:v>
                </c:pt>
                <c:pt idx="73">
                  <c:v>5.5124269984050382</c:v>
                </c:pt>
                <c:pt idx="74">
                  <c:v>15.828755951222909</c:v>
                </c:pt>
                <c:pt idx="75">
                  <c:v>12.403876779155571</c:v>
                </c:pt>
                <c:pt idx="76">
                  <c:v>-6.2946812424742919</c:v>
                </c:pt>
                <c:pt idx="77">
                  <c:v>-1.519358906216034</c:v>
                </c:pt>
                <c:pt idx="78">
                  <c:v>-13.735128870810721</c:v>
                </c:pt>
                <c:pt idx="79">
                  <c:v>23.543769867346551</c:v>
                </c:pt>
                <c:pt idx="80">
                  <c:v>27.644444014645639</c:v>
                </c:pt>
                <c:pt idx="81">
                  <c:v>-12.26923245684041</c:v>
                </c:pt>
                <c:pt idx="82">
                  <c:v>-3.4423848211434058</c:v>
                </c:pt>
                <c:pt idx="83">
                  <c:v>24.23902991340918</c:v>
                </c:pt>
                <c:pt idx="84">
                  <c:v>-0.50053476448487721</c:v>
                </c:pt>
                <c:pt idx="85">
                  <c:v>-4.9958496317741421</c:v>
                </c:pt>
                <c:pt idx="86">
                  <c:v>-41.651174336777288</c:v>
                </c:pt>
                <c:pt idx="87">
                  <c:v>-15.724757090946341</c:v>
                </c:pt>
                <c:pt idx="88">
                  <c:v>-7.546435472247575</c:v>
                </c:pt>
                <c:pt idx="89">
                  <c:v>9.4905557051087808</c:v>
                </c:pt>
                <c:pt idx="90">
                  <c:v>3.5418345369451711</c:v>
                </c:pt>
                <c:pt idx="91">
                  <c:v>-2.223537968123976</c:v>
                </c:pt>
                <c:pt idx="92">
                  <c:v>-35.118997326128699</c:v>
                </c:pt>
                <c:pt idx="93">
                  <c:v>-4.5741190278183241</c:v>
                </c:pt>
                <c:pt idx="94">
                  <c:v>-13.74585079357538</c:v>
                </c:pt>
                <c:pt idx="95">
                  <c:v>22.344765026809661</c:v>
                </c:pt>
                <c:pt idx="96">
                  <c:v>18.388649510610151</c:v>
                </c:pt>
                <c:pt idx="97">
                  <c:v>-18.925171358284171</c:v>
                </c:pt>
                <c:pt idx="98">
                  <c:v>0.57530726761375028</c:v>
                </c:pt>
                <c:pt idx="99">
                  <c:v>30.67202305824582</c:v>
                </c:pt>
                <c:pt idx="100">
                  <c:v>16.19248392702832</c:v>
                </c:pt>
                <c:pt idx="101">
                  <c:v>-6.9986536140895232</c:v>
                </c:pt>
                <c:pt idx="102">
                  <c:v>-22.60664201717794</c:v>
                </c:pt>
                <c:pt idx="103">
                  <c:v>-1.4695913620826699</c:v>
                </c:pt>
                <c:pt idx="104">
                  <c:v>7.3598312807847126</c:v>
                </c:pt>
                <c:pt idx="105">
                  <c:v>-7.157821141254086</c:v>
                </c:pt>
                <c:pt idx="106">
                  <c:v>-4.6400007640500949</c:v>
                </c:pt>
                <c:pt idx="107">
                  <c:v>9.0567593153050439</c:v>
                </c:pt>
                <c:pt idx="108">
                  <c:v>22.856265571678279</c:v>
                </c:pt>
                <c:pt idx="109">
                  <c:v>7.6479215031562724</c:v>
                </c:pt>
                <c:pt idx="110">
                  <c:v>-15.14669911437422</c:v>
                </c:pt>
                <c:pt idx="111">
                  <c:v>20.572978679917409</c:v>
                </c:pt>
                <c:pt idx="112">
                  <c:v>34.588168853472851</c:v>
                </c:pt>
                <c:pt idx="113">
                  <c:v>16.214096170691111</c:v>
                </c:pt>
                <c:pt idx="114">
                  <c:v>3.395031749627655</c:v>
                </c:pt>
                <c:pt idx="115">
                  <c:v>2.8961478581509068</c:v>
                </c:pt>
                <c:pt idx="116">
                  <c:v>-9.1615323332141099</c:v>
                </c:pt>
                <c:pt idx="117">
                  <c:v>9.4938589903333224</c:v>
                </c:pt>
                <c:pt idx="118">
                  <c:v>-12.15403847013893</c:v>
                </c:pt>
                <c:pt idx="119">
                  <c:v>-14.65708113318348</c:v>
                </c:pt>
                <c:pt idx="120">
                  <c:v>13.804881423100101</c:v>
                </c:pt>
                <c:pt idx="121">
                  <c:v>-8.388140305395563</c:v>
                </c:pt>
                <c:pt idx="122">
                  <c:v>-30.54049842974505</c:v>
                </c:pt>
                <c:pt idx="123">
                  <c:v>-1.895191820651833</c:v>
                </c:pt>
                <c:pt idx="124">
                  <c:v>46.864971352708018</c:v>
                </c:pt>
                <c:pt idx="125">
                  <c:v>-0.9584217264581012</c:v>
                </c:pt>
                <c:pt idx="126">
                  <c:v>-22.33447696138705</c:v>
                </c:pt>
                <c:pt idx="127">
                  <c:v>9.4399383712035458</c:v>
                </c:pt>
                <c:pt idx="128">
                  <c:v>21.393857092996381</c:v>
                </c:pt>
                <c:pt idx="129">
                  <c:v>-3.369199946923541</c:v>
                </c:pt>
                <c:pt idx="130">
                  <c:v>-2.6780299848634308</c:v>
                </c:pt>
                <c:pt idx="131">
                  <c:v>-3.107336143012053</c:v>
                </c:pt>
                <c:pt idx="132">
                  <c:v>6.0778728225521679</c:v>
                </c:pt>
                <c:pt idx="133">
                  <c:v>0.9995899098341039</c:v>
                </c:pt>
                <c:pt idx="134">
                  <c:v>14.398146869937611</c:v>
                </c:pt>
                <c:pt idx="135">
                  <c:v>15.54014492867973</c:v>
                </c:pt>
                <c:pt idx="136">
                  <c:v>5.7760143541028519</c:v>
                </c:pt>
                <c:pt idx="137">
                  <c:v>12.101057708757409</c:v>
                </c:pt>
                <c:pt idx="138">
                  <c:v>4.756259152352281</c:v>
                </c:pt>
                <c:pt idx="139">
                  <c:v>2.6044540713154651</c:v>
                </c:pt>
                <c:pt idx="140">
                  <c:v>-1.9108318336461581</c:v>
                </c:pt>
                <c:pt idx="141">
                  <c:v>4.8872236374310516</c:v>
                </c:pt>
                <c:pt idx="142">
                  <c:v>-5.2629962215746264</c:v>
                </c:pt>
                <c:pt idx="143">
                  <c:v>0.28533896353584193</c:v>
                </c:pt>
                <c:pt idx="144">
                  <c:v>-0.32684256221013902</c:v>
                </c:pt>
                <c:pt idx="145">
                  <c:v>2.3865219529319859E-2</c:v>
                </c:pt>
                <c:pt idx="146">
                  <c:v>6.4432447185194466</c:v>
                </c:pt>
                <c:pt idx="147">
                  <c:v>4.6022143068383903</c:v>
                </c:pt>
                <c:pt idx="148">
                  <c:v>-4.7132693843118174</c:v>
                </c:pt>
                <c:pt idx="149">
                  <c:v>-3.9974696832882901</c:v>
                </c:pt>
                <c:pt idx="150">
                  <c:v>2.535305019873852</c:v>
                </c:pt>
                <c:pt idx="151">
                  <c:v>-4.7166321335815438</c:v>
                </c:pt>
                <c:pt idx="152">
                  <c:v>-5.2098022986802919</c:v>
                </c:pt>
                <c:pt idx="153">
                  <c:v>2.4687071837157331</c:v>
                </c:pt>
                <c:pt idx="154">
                  <c:v>1.439736041309829</c:v>
                </c:pt>
                <c:pt idx="155">
                  <c:v>-4.8299868932969821</c:v>
                </c:pt>
                <c:pt idx="156">
                  <c:v>5.3655192519549209</c:v>
                </c:pt>
                <c:pt idx="157">
                  <c:v>-11.55798615051747</c:v>
                </c:pt>
                <c:pt idx="158">
                  <c:v>-1.3010758457956451</c:v>
                </c:pt>
                <c:pt idx="159">
                  <c:v>-9.0270642704574975</c:v>
                </c:pt>
                <c:pt idx="160">
                  <c:v>5.5001503237722638</c:v>
                </c:pt>
                <c:pt idx="161">
                  <c:v>-8.9630868259618666</c:v>
                </c:pt>
                <c:pt idx="162">
                  <c:v>14.7977236265963</c:v>
                </c:pt>
                <c:pt idx="163">
                  <c:v>-17.225316331643789</c:v>
                </c:pt>
                <c:pt idx="164">
                  <c:v>-9.0968271103208256</c:v>
                </c:pt>
                <c:pt idx="165">
                  <c:v>1.124694196978721</c:v>
                </c:pt>
                <c:pt idx="166">
                  <c:v>-3.8682680826566882</c:v>
                </c:pt>
                <c:pt idx="167">
                  <c:v>1.158212377894861</c:v>
                </c:pt>
                <c:pt idx="168">
                  <c:v>1.701994505899117</c:v>
                </c:pt>
                <c:pt idx="169">
                  <c:v>-3.3165159497257259</c:v>
                </c:pt>
                <c:pt idx="170">
                  <c:v>7.894165163436937</c:v>
                </c:pt>
                <c:pt idx="171">
                  <c:v>-9.6064591494512506</c:v>
                </c:pt>
                <c:pt idx="172">
                  <c:v>15.023387090542339</c:v>
                </c:pt>
                <c:pt idx="173">
                  <c:v>-20.245764789292149</c:v>
                </c:pt>
                <c:pt idx="174">
                  <c:v>12.09591893554547</c:v>
                </c:pt>
                <c:pt idx="175">
                  <c:v>-10.15547107009964</c:v>
                </c:pt>
                <c:pt idx="176">
                  <c:v>-11.089332222033731</c:v>
                </c:pt>
                <c:pt idx="177">
                  <c:v>10.379031278861831</c:v>
                </c:pt>
                <c:pt idx="178">
                  <c:v>-4.3196360975866304</c:v>
                </c:pt>
              </c:numCache>
            </c:numRef>
          </c:val>
          <c:smooth val="0"/>
          <c:extLst>
            <c:ext xmlns:c16="http://schemas.microsoft.com/office/drawing/2014/chart" uri="{C3380CC4-5D6E-409C-BE32-E72D297353CC}">
              <c16:uniqueId val="{00000000-9F15-4916-8F64-2988DA1B92F0}"/>
            </c:ext>
          </c:extLst>
        </c:ser>
        <c:ser>
          <c:idx val="1"/>
          <c:order val="1"/>
          <c:tx>
            <c:strRef>
              <c:f>Sheet8!$K$1</c:f>
              <c:strCache>
                <c:ptCount val="1"/>
                <c:pt idx="0">
                  <c:v>F_lambda7</c:v>
                </c:pt>
              </c:strCache>
            </c:strRef>
          </c:tx>
          <c:spPr>
            <a:ln w="19050" cap="rnd">
              <a:solidFill>
                <a:schemeClr val="accent2"/>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Sheet8!$K$2:$K$180</c:f>
              <c:numCache>
                <c:formatCode>General</c:formatCode>
                <c:ptCount val="179"/>
                <c:pt idx="0">
                  <c:v>34.409843923049777</c:v>
                </c:pt>
                <c:pt idx="1">
                  <c:v>9.9240151526250848</c:v>
                </c:pt>
                <c:pt idx="2">
                  <c:v>4.4146871205247766</c:v>
                </c:pt>
                <c:pt idx="3">
                  <c:v>19.259380847229291</c:v>
                </c:pt>
                <c:pt idx="4">
                  <c:v>12.978326401631451</c:v>
                </c:pt>
                <c:pt idx="5">
                  <c:v>13.17488503573054</c:v>
                </c:pt>
                <c:pt idx="6">
                  <c:v>49.302718582344852</c:v>
                </c:pt>
                <c:pt idx="7">
                  <c:v>-88.516008006367315</c:v>
                </c:pt>
                <c:pt idx="8">
                  <c:v>-27.889882050249032</c:v>
                </c:pt>
                <c:pt idx="9">
                  <c:v>18.3979550593968</c:v>
                </c:pt>
                <c:pt idx="10">
                  <c:v>31.163196531705889</c:v>
                </c:pt>
                <c:pt idx="11">
                  <c:v>-26.97666888740963</c:v>
                </c:pt>
                <c:pt idx="12">
                  <c:v>30.63608357859415</c:v>
                </c:pt>
                <c:pt idx="13">
                  <c:v>-19.293323721456758</c:v>
                </c:pt>
                <c:pt idx="14">
                  <c:v>4.8122606928989793</c:v>
                </c:pt>
                <c:pt idx="15">
                  <c:v>-17.575383442741551</c:v>
                </c:pt>
                <c:pt idx="16">
                  <c:v>-9.0285078529452925</c:v>
                </c:pt>
                <c:pt idx="17">
                  <c:v>27.075904611228481</c:v>
                </c:pt>
                <c:pt idx="18">
                  <c:v>22.250465106405962</c:v>
                </c:pt>
                <c:pt idx="19">
                  <c:v>-31.54121425278041</c:v>
                </c:pt>
                <c:pt idx="20">
                  <c:v>-2.7543702132827139</c:v>
                </c:pt>
                <c:pt idx="21">
                  <c:v>17.15571575710975</c:v>
                </c:pt>
                <c:pt idx="22">
                  <c:v>-26.077957113946649</c:v>
                </c:pt>
                <c:pt idx="23">
                  <c:v>33.577848511359853</c:v>
                </c:pt>
                <c:pt idx="24">
                  <c:v>9.0528976250165929</c:v>
                </c:pt>
                <c:pt idx="25">
                  <c:v>-24.73564101234896</c:v>
                </c:pt>
                <c:pt idx="26">
                  <c:v>-3.8321817190462042</c:v>
                </c:pt>
                <c:pt idx="27">
                  <c:v>-1.354613958976014</c:v>
                </c:pt>
                <c:pt idx="28">
                  <c:v>-23.544830249332058</c:v>
                </c:pt>
                <c:pt idx="29">
                  <c:v>19.192420185544041</c:v>
                </c:pt>
                <c:pt idx="30">
                  <c:v>26.744139596545491</c:v>
                </c:pt>
                <c:pt idx="31">
                  <c:v>-30.879430780996479</c:v>
                </c:pt>
                <c:pt idx="32">
                  <c:v>0.19923683443963469</c:v>
                </c:pt>
                <c:pt idx="33">
                  <c:v>-18.77277453376924</c:v>
                </c:pt>
                <c:pt idx="34">
                  <c:v>29.929640206234879</c:v>
                </c:pt>
                <c:pt idx="35">
                  <c:v>30.99105167776758</c:v>
                </c:pt>
                <c:pt idx="36">
                  <c:v>-13.175894604894109</c:v>
                </c:pt>
                <c:pt idx="37">
                  <c:v>34.153716851626598</c:v>
                </c:pt>
                <c:pt idx="38">
                  <c:v>53.038179557707657</c:v>
                </c:pt>
                <c:pt idx="39">
                  <c:v>-12.616698178929861</c:v>
                </c:pt>
                <c:pt idx="40">
                  <c:v>61.791165439720487</c:v>
                </c:pt>
                <c:pt idx="41">
                  <c:v>-27.15310123232927</c:v>
                </c:pt>
                <c:pt idx="42">
                  <c:v>-12.06077289295477</c:v>
                </c:pt>
                <c:pt idx="43">
                  <c:v>9.7681664662088412</c:v>
                </c:pt>
                <c:pt idx="44">
                  <c:v>12.820016616722359</c:v>
                </c:pt>
                <c:pt idx="45">
                  <c:v>13.02201139820016</c:v>
                </c:pt>
                <c:pt idx="46">
                  <c:v>26.40992972212069</c:v>
                </c:pt>
                <c:pt idx="47">
                  <c:v>-11.12710056339465</c:v>
                </c:pt>
                <c:pt idx="48">
                  <c:v>7.6798218339928432</c:v>
                </c:pt>
                <c:pt idx="49">
                  <c:v>76.566328725644723</c:v>
                </c:pt>
                <c:pt idx="50">
                  <c:v>15.81310880230162</c:v>
                </c:pt>
                <c:pt idx="51">
                  <c:v>2.558761062221</c:v>
                </c:pt>
                <c:pt idx="52">
                  <c:v>4.6789877181007018</c:v>
                </c:pt>
                <c:pt idx="53">
                  <c:v>4.4932090898841448</c:v>
                </c:pt>
                <c:pt idx="54">
                  <c:v>25.825436218845681</c:v>
                </c:pt>
                <c:pt idx="55">
                  <c:v>-6.6441113772442648</c:v>
                </c:pt>
                <c:pt idx="56">
                  <c:v>-1.822432387641141</c:v>
                </c:pt>
                <c:pt idx="57">
                  <c:v>14.427655266689939</c:v>
                </c:pt>
                <c:pt idx="58">
                  <c:v>25.239525860193719</c:v>
                </c:pt>
                <c:pt idx="59">
                  <c:v>5.1974350730097303</c:v>
                </c:pt>
                <c:pt idx="60">
                  <c:v>41.354544757799687</c:v>
                </c:pt>
                <c:pt idx="61">
                  <c:v>11.17078144028654</c:v>
                </c:pt>
                <c:pt idx="62">
                  <c:v>27.985864273112799</c:v>
                </c:pt>
                <c:pt idx="63">
                  <c:v>-8.9298623482891379</c:v>
                </c:pt>
                <c:pt idx="64">
                  <c:v>13.83916240299712</c:v>
                </c:pt>
                <c:pt idx="65">
                  <c:v>12.231595014443149</c:v>
                </c:pt>
                <c:pt idx="66">
                  <c:v>28.433570757594161</c:v>
                </c:pt>
                <c:pt idx="67">
                  <c:v>-19.585455060627151</c:v>
                </c:pt>
                <c:pt idx="68">
                  <c:v>1.0745331696835549</c:v>
                </c:pt>
                <c:pt idx="69">
                  <c:v>25.445150101389189</c:v>
                </c:pt>
                <c:pt idx="70">
                  <c:v>-0.99554517143527654</c:v>
                </c:pt>
                <c:pt idx="71">
                  <c:v>-27.46934455268482</c:v>
                </c:pt>
                <c:pt idx="72">
                  <c:v>24.26776092685736</c:v>
                </c:pt>
                <c:pt idx="73">
                  <c:v>53.844950780690787</c:v>
                </c:pt>
                <c:pt idx="74">
                  <c:v>25.295711585888739</c:v>
                </c:pt>
                <c:pt idx="75">
                  <c:v>6.9868178586766447</c:v>
                </c:pt>
                <c:pt idx="76">
                  <c:v>27.152841250593092</c:v>
                </c:pt>
                <c:pt idx="77">
                  <c:v>-23.499846934884179</c:v>
                </c:pt>
                <c:pt idx="78">
                  <c:v>38.851386757501153</c:v>
                </c:pt>
                <c:pt idx="79">
                  <c:v>-9.9040320022136186</c:v>
                </c:pt>
                <c:pt idx="80">
                  <c:v>19.83380712253291</c:v>
                </c:pt>
                <c:pt idx="81">
                  <c:v>1.732244623065885</c:v>
                </c:pt>
                <c:pt idx="82">
                  <c:v>-10.69260075047379</c:v>
                </c:pt>
                <c:pt idx="83">
                  <c:v>29.218220999361531</c:v>
                </c:pt>
                <c:pt idx="84">
                  <c:v>42.987844851757629</c:v>
                </c:pt>
                <c:pt idx="85">
                  <c:v>15.39461110623955</c:v>
                </c:pt>
                <c:pt idx="86">
                  <c:v>-11.46960474481326</c:v>
                </c:pt>
                <c:pt idx="87">
                  <c:v>-12.89573852218111</c:v>
                </c:pt>
                <c:pt idx="88">
                  <c:v>-1.250760270313126</c:v>
                </c:pt>
                <c:pt idx="89">
                  <c:v>26.805099065968481</c:v>
                </c:pt>
                <c:pt idx="90">
                  <c:v>-7.6019389152998542</c:v>
                </c:pt>
                <c:pt idx="91">
                  <c:v>17.236733301960129</c:v>
                </c:pt>
                <c:pt idx="92">
                  <c:v>-13.465647084665379</c:v>
                </c:pt>
                <c:pt idx="93">
                  <c:v>1.293959506729081</c:v>
                </c:pt>
                <c:pt idx="94">
                  <c:v>17.801247656885572</c:v>
                </c:pt>
                <c:pt idx="95">
                  <c:v>1.2947168584148081</c:v>
                </c:pt>
                <c:pt idx="96">
                  <c:v>1.3320129954242279</c:v>
                </c:pt>
                <c:pt idx="97">
                  <c:v>-34.451792271830868</c:v>
                </c:pt>
                <c:pt idx="98">
                  <c:v>11.17807318277826</c:v>
                </c:pt>
                <c:pt idx="99">
                  <c:v>42.494329001638633</c:v>
                </c:pt>
                <c:pt idx="100">
                  <c:v>16.71722247403541</c:v>
                </c:pt>
                <c:pt idx="101">
                  <c:v>-12.120449241835599</c:v>
                </c:pt>
                <c:pt idx="102">
                  <c:v>14.06322840300481</c:v>
                </c:pt>
                <c:pt idx="103">
                  <c:v>-2.134521076174424</c:v>
                </c:pt>
                <c:pt idx="104">
                  <c:v>-20.515743268311159</c:v>
                </c:pt>
                <c:pt idx="105">
                  <c:v>-1.197743265430202</c:v>
                </c:pt>
                <c:pt idx="106">
                  <c:v>11.219490502962779</c:v>
                </c:pt>
                <c:pt idx="107">
                  <c:v>23.20864713869177</c:v>
                </c:pt>
                <c:pt idx="108">
                  <c:v>-6.9181111441608607</c:v>
                </c:pt>
                <c:pt idx="109">
                  <c:v>13.57130149964922</c:v>
                </c:pt>
                <c:pt idx="110">
                  <c:v>14.328378030226609</c:v>
                </c:pt>
                <c:pt idx="111">
                  <c:v>2.816635437944218</c:v>
                </c:pt>
                <c:pt idx="112">
                  <c:v>33.134795967590129</c:v>
                </c:pt>
                <c:pt idx="113">
                  <c:v>1.550262886357183</c:v>
                </c:pt>
                <c:pt idx="114">
                  <c:v>-8.8016868062182976</c:v>
                </c:pt>
                <c:pt idx="115">
                  <c:v>0.98978969973913511</c:v>
                </c:pt>
                <c:pt idx="116">
                  <c:v>5.1174025954160971</c:v>
                </c:pt>
                <c:pt idx="117">
                  <c:v>-0.68963484681190224</c:v>
                </c:pt>
                <c:pt idx="118">
                  <c:v>0.87371743611169039</c:v>
                </c:pt>
                <c:pt idx="119">
                  <c:v>21.799322823166278</c:v>
                </c:pt>
                <c:pt idx="120">
                  <c:v>20.78126501047355</c:v>
                </c:pt>
                <c:pt idx="121">
                  <c:v>0.18061684613080689</c:v>
                </c:pt>
                <c:pt idx="122">
                  <c:v>1.1005607272659319</c:v>
                </c:pt>
                <c:pt idx="123">
                  <c:v>10.72029118603135</c:v>
                </c:pt>
                <c:pt idx="124">
                  <c:v>31.479847017118541</c:v>
                </c:pt>
                <c:pt idx="125">
                  <c:v>-3.0427988435630131</c:v>
                </c:pt>
                <c:pt idx="126">
                  <c:v>-27.306418275315359</c:v>
                </c:pt>
                <c:pt idx="127">
                  <c:v>6.6393952297740286</c:v>
                </c:pt>
                <c:pt idx="128">
                  <c:v>27.926521648941801</c:v>
                </c:pt>
                <c:pt idx="129">
                  <c:v>-3.785697946018785</c:v>
                </c:pt>
                <c:pt idx="130">
                  <c:v>5.9442962955330776</c:v>
                </c:pt>
                <c:pt idx="131">
                  <c:v>-4.8711478604174374</c:v>
                </c:pt>
                <c:pt idx="132">
                  <c:v>18.334835271074699</c:v>
                </c:pt>
                <c:pt idx="133">
                  <c:v>-2.5471111659902501</c:v>
                </c:pt>
                <c:pt idx="134">
                  <c:v>8.4596582502869353</c:v>
                </c:pt>
                <c:pt idx="135">
                  <c:v>8.059143430816988</c:v>
                </c:pt>
                <c:pt idx="136">
                  <c:v>15.990068148213039</c:v>
                </c:pt>
                <c:pt idx="137">
                  <c:v>0.20739571264706799</c:v>
                </c:pt>
                <c:pt idx="138">
                  <c:v>14.64921626828307</c:v>
                </c:pt>
                <c:pt idx="139">
                  <c:v>-0.50661563326272918</c:v>
                </c:pt>
                <c:pt idx="140">
                  <c:v>1.7502697584011271</c:v>
                </c:pt>
                <c:pt idx="141">
                  <c:v>-3.283283359951962</c:v>
                </c:pt>
                <c:pt idx="142">
                  <c:v>6.3259033028368599</c:v>
                </c:pt>
                <c:pt idx="143">
                  <c:v>0.25603098981227329</c:v>
                </c:pt>
                <c:pt idx="144">
                  <c:v>1.802088170098695</c:v>
                </c:pt>
                <c:pt idx="145">
                  <c:v>1.5812253011660491</c:v>
                </c:pt>
                <c:pt idx="146">
                  <c:v>-5.2955448860860006</c:v>
                </c:pt>
                <c:pt idx="147">
                  <c:v>2.7792247428280912</c:v>
                </c:pt>
                <c:pt idx="148">
                  <c:v>1.387940033642278</c:v>
                </c:pt>
                <c:pt idx="149">
                  <c:v>0.11883482820805071</c:v>
                </c:pt>
                <c:pt idx="150">
                  <c:v>4.3032147405823116</c:v>
                </c:pt>
                <c:pt idx="151">
                  <c:v>-0.3687909886802343</c:v>
                </c:pt>
                <c:pt idx="152">
                  <c:v>6.308226116939494</c:v>
                </c:pt>
                <c:pt idx="153">
                  <c:v>-6.1366021494357401</c:v>
                </c:pt>
                <c:pt idx="154">
                  <c:v>4.8002667608712599</c:v>
                </c:pt>
                <c:pt idx="155">
                  <c:v>2.4444527679001511</c:v>
                </c:pt>
                <c:pt idx="156">
                  <c:v>-5.111722405319699</c:v>
                </c:pt>
                <c:pt idx="157">
                  <c:v>7.899679768984428</c:v>
                </c:pt>
                <c:pt idx="158">
                  <c:v>8.136281185797829</c:v>
                </c:pt>
                <c:pt idx="159">
                  <c:v>2.048592096742349</c:v>
                </c:pt>
                <c:pt idx="160">
                  <c:v>-3.6814294559037339</c:v>
                </c:pt>
                <c:pt idx="161">
                  <c:v>8.151207577850391</c:v>
                </c:pt>
                <c:pt idx="162">
                  <c:v>-6.0372145692320629</c:v>
                </c:pt>
                <c:pt idx="163">
                  <c:v>4.8072371721383016</c:v>
                </c:pt>
                <c:pt idx="164">
                  <c:v>1.395405347129409</c:v>
                </c:pt>
                <c:pt idx="165">
                  <c:v>-4.0879065089117628</c:v>
                </c:pt>
                <c:pt idx="166">
                  <c:v>5.2297487792796318</c:v>
                </c:pt>
                <c:pt idx="167">
                  <c:v>-1.1941544081247879</c:v>
                </c:pt>
                <c:pt idx="168">
                  <c:v>0.76017279130352655</c:v>
                </c:pt>
                <c:pt idx="169">
                  <c:v>-0.40596039101121217</c:v>
                </c:pt>
                <c:pt idx="170">
                  <c:v>0.1421118097797516</c:v>
                </c:pt>
                <c:pt idx="171">
                  <c:v>0.90904619079675086</c:v>
                </c:pt>
                <c:pt idx="172">
                  <c:v>-17.110700419260599</c:v>
                </c:pt>
                <c:pt idx="173">
                  <c:v>29.813044443870339</c:v>
                </c:pt>
                <c:pt idx="174">
                  <c:v>-27.919666735908429</c:v>
                </c:pt>
                <c:pt idx="175">
                  <c:v>22.38216222946323</c:v>
                </c:pt>
                <c:pt idx="176">
                  <c:v>5.0698205646141918</c:v>
                </c:pt>
                <c:pt idx="177">
                  <c:v>-8.4834859359049553E-2</c:v>
                </c:pt>
                <c:pt idx="178">
                  <c:v>-4.2303352494459201</c:v>
                </c:pt>
              </c:numCache>
            </c:numRef>
          </c:val>
          <c:smooth val="0"/>
          <c:extLst>
            <c:ext xmlns:c16="http://schemas.microsoft.com/office/drawing/2014/chart" uri="{C3380CC4-5D6E-409C-BE32-E72D297353CC}">
              <c16:uniqueId val="{00000001-9F15-4916-8F64-2988DA1B92F0}"/>
            </c:ext>
          </c:extLst>
        </c:ser>
        <c:ser>
          <c:idx val="2"/>
          <c:order val="2"/>
          <c:tx>
            <c:strRef>
              <c:f>Sheet8!$L$1</c:f>
              <c:strCache>
                <c:ptCount val="1"/>
                <c:pt idx="0">
                  <c:v>F_lambda8</c:v>
                </c:pt>
              </c:strCache>
            </c:strRef>
          </c:tx>
          <c:spPr>
            <a:ln w="19050" cap="rnd">
              <a:solidFill>
                <a:schemeClr val="accent3"/>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Sheet8!$L$2:$L$180</c:f>
              <c:numCache>
                <c:formatCode>General</c:formatCode>
                <c:ptCount val="179"/>
                <c:pt idx="0">
                  <c:v>-31.32693210466574</c:v>
                </c:pt>
                <c:pt idx="1">
                  <c:v>-11.250229635515121</c:v>
                </c:pt>
                <c:pt idx="2">
                  <c:v>21.05299565004896</c:v>
                </c:pt>
                <c:pt idx="3">
                  <c:v>11.191302072817621</c:v>
                </c:pt>
                <c:pt idx="4">
                  <c:v>-22.258905525275981</c:v>
                </c:pt>
                <c:pt idx="5">
                  <c:v>5.84990943225948</c:v>
                </c:pt>
                <c:pt idx="6">
                  <c:v>9.5266967897887866</c:v>
                </c:pt>
                <c:pt idx="7">
                  <c:v>51.824332600863357</c:v>
                </c:pt>
                <c:pt idx="8">
                  <c:v>6.5138717056910274</c:v>
                </c:pt>
                <c:pt idx="9">
                  <c:v>38.751098591158453</c:v>
                </c:pt>
                <c:pt idx="10">
                  <c:v>-30.43677917504991</c:v>
                </c:pt>
                <c:pt idx="11">
                  <c:v>55.969529901644769</c:v>
                </c:pt>
                <c:pt idx="12">
                  <c:v>-63.466848119125608</c:v>
                </c:pt>
                <c:pt idx="13">
                  <c:v>42.377006199355613</c:v>
                </c:pt>
                <c:pt idx="14">
                  <c:v>18.497739509476009</c:v>
                </c:pt>
                <c:pt idx="15">
                  <c:v>-18.131340700505039</c:v>
                </c:pt>
                <c:pt idx="16">
                  <c:v>10.225409761162821</c:v>
                </c:pt>
                <c:pt idx="17">
                  <c:v>13.496594004159229</c:v>
                </c:pt>
                <c:pt idx="18">
                  <c:v>-49.466850509458247</c:v>
                </c:pt>
                <c:pt idx="19">
                  <c:v>-5.3988809070409722</c:v>
                </c:pt>
                <c:pt idx="20">
                  <c:v>-3.4495414850096382</c:v>
                </c:pt>
                <c:pt idx="21">
                  <c:v>18.92575806718855</c:v>
                </c:pt>
                <c:pt idx="22">
                  <c:v>-16.257148958840311</c:v>
                </c:pt>
                <c:pt idx="23">
                  <c:v>-15.190784062108589</c:v>
                </c:pt>
                <c:pt idx="24">
                  <c:v>5.815250469081402</c:v>
                </c:pt>
                <c:pt idx="25">
                  <c:v>10.958107931884919</c:v>
                </c:pt>
                <c:pt idx="26">
                  <c:v>-3.3577796316858071</c:v>
                </c:pt>
                <c:pt idx="27">
                  <c:v>12.25662732816091</c:v>
                </c:pt>
                <c:pt idx="28">
                  <c:v>-33.924876412393573</c:v>
                </c:pt>
                <c:pt idx="29">
                  <c:v>47.835877206177081</c:v>
                </c:pt>
                <c:pt idx="30">
                  <c:v>-39.435302163442927</c:v>
                </c:pt>
                <c:pt idx="31">
                  <c:v>-9.3362352815731544</c:v>
                </c:pt>
                <c:pt idx="32">
                  <c:v>-43.440403103835763</c:v>
                </c:pt>
                <c:pt idx="33">
                  <c:v>51.203255742621927</c:v>
                </c:pt>
                <c:pt idx="34">
                  <c:v>-32.539061157657557</c:v>
                </c:pt>
                <c:pt idx="35">
                  <c:v>-4.3209538473368116</c:v>
                </c:pt>
                <c:pt idx="36">
                  <c:v>4.7509697649968707</c:v>
                </c:pt>
                <c:pt idx="37">
                  <c:v>-21.24687686141726</c:v>
                </c:pt>
                <c:pt idx="38">
                  <c:v>-10.88164428092839</c:v>
                </c:pt>
                <c:pt idx="39">
                  <c:v>7.1006053900706583</c:v>
                </c:pt>
                <c:pt idx="40">
                  <c:v>-10.26017898631685</c:v>
                </c:pt>
                <c:pt idx="41">
                  <c:v>11.36351457775852</c:v>
                </c:pt>
                <c:pt idx="42">
                  <c:v>43.879228826448873</c:v>
                </c:pt>
                <c:pt idx="43">
                  <c:v>-3.8703866944738379</c:v>
                </c:pt>
                <c:pt idx="44">
                  <c:v>10.09178899934304</c:v>
                </c:pt>
                <c:pt idx="45">
                  <c:v>27.112044512123401</c:v>
                </c:pt>
                <c:pt idx="46">
                  <c:v>-22.59910865228964</c:v>
                </c:pt>
                <c:pt idx="47">
                  <c:v>17.851483954550702</c:v>
                </c:pt>
                <c:pt idx="48">
                  <c:v>44.227108527728063</c:v>
                </c:pt>
                <c:pt idx="49">
                  <c:v>-13.54190722056557</c:v>
                </c:pt>
                <c:pt idx="50">
                  <c:v>9.7848588034043207</c:v>
                </c:pt>
                <c:pt idx="51">
                  <c:v>44.29225012018243</c:v>
                </c:pt>
                <c:pt idx="52">
                  <c:v>-2.330124275292393</c:v>
                </c:pt>
                <c:pt idx="53">
                  <c:v>3.8533563701082438</c:v>
                </c:pt>
                <c:pt idx="54">
                  <c:v>-25.056240863601229</c:v>
                </c:pt>
                <c:pt idx="55">
                  <c:v>-11.66891749433224</c:v>
                </c:pt>
                <c:pt idx="56">
                  <c:v>14.20713900762942</c:v>
                </c:pt>
                <c:pt idx="57">
                  <c:v>-17.184224538060889</c:v>
                </c:pt>
                <c:pt idx="58">
                  <c:v>0.74975784549212054</c:v>
                </c:pt>
                <c:pt idx="59">
                  <c:v>-1.618416272908126</c:v>
                </c:pt>
                <c:pt idx="60">
                  <c:v>15.63223130057975</c:v>
                </c:pt>
                <c:pt idx="61">
                  <c:v>2.121286371446129</c:v>
                </c:pt>
                <c:pt idx="62">
                  <c:v>2.5657102716294311</c:v>
                </c:pt>
                <c:pt idx="63">
                  <c:v>5.2440747696999708</c:v>
                </c:pt>
                <c:pt idx="64">
                  <c:v>24.192986577754599</c:v>
                </c:pt>
                <c:pt idx="65">
                  <c:v>-13.288028864594621</c:v>
                </c:pt>
                <c:pt idx="66">
                  <c:v>-31.943684453185671</c:v>
                </c:pt>
                <c:pt idx="67">
                  <c:v>1.1196364243203321</c:v>
                </c:pt>
                <c:pt idx="68">
                  <c:v>-15.9156514418217</c:v>
                </c:pt>
                <c:pt idx="69">
                  <c:v>17.882083568162042</c:v>
                </c:pt>
                <c:pt idx="70">
                  <c:v>9.0120824951701479</c:v>
                </c:pt>
                <c:pt idx="71">
                  <c:v>-21.359205597544118</c:v>
                </c:pt>
                <c:pt idx="72">
                  <c:v>-25.54914515892354</c:v>
                </c:pt>
                <c:pt idx="73">
                  <c:v>12.2771888216124</c:v>
                </c:pt>
                <c:pt idx="74">
                  <c:v>-2.377175593008038</c:v>
                </c:pt>
                <c:pt idx="75">
                  <c:v>-4.581657450333009</c:v>
                </c:pt>
                <c:pt idx="76">
                  <c:v>-12.73046179704663</c:v>
                </c:pt>
                <c:pt idx="77">
                  <c:v>3.1334101188939631</c:v>
                </c:pt>
                <c:pt idx="78">
                  <c:v>11.93314773091182</c:v>
                </c:pt>
                <c:pt idx="79">
                  <c:v>15.05656646673531</c:v>
                </c:pt>
                <c:pt idx="80">
                  <c:v>29.227334797471379</c:v>
                </c:pt>
                <c:pt idx="81">
                  <c:v>20.70102185279848</c:v>
                </c:pt>
                <c:pt idx="82">
                  <c:v>-42.143094962240902</c:v>
                </c:pt>
                <c:pt idx="83">
                  <c:v>-3.5940946161075802</c:v>
                </c:pt>
                <c:pt idx="84">
                  <c:v>-15.081867282921509</c:v>
                </c:pt>
                <c:pt idx="85">
                  <c:v>16.755892677125349</c:v>
                </c:pt>
                <c:pt idx="86">
                  <c:v>-9.6549302673253745</c:v>
                </c:pt>
                <c:pt idx="87">
                  <c:v>14.5891534923483</c:v>
                </c:pt>
                <c:pt idx="88">
                  <c:v>-20.87955206741325</c:v>
                </c:pt>
                <c:pt idx="89">
                  <c:v>-8.9980920504494399</c:v>
                </c:pt>
                <c:pt idx="90">
                  <c:v>-20.264973645359952</c:v>
                </c:pt>
                <c:pt idx="91">
                  <c:v>7.6506771020565747</c:v>
                </c:pt>
                <c:pt idx="92">
                  <c:v>-24.237714667053169</c:v>
                </c:pt>
                <c:pt idx="93">
                  <c:v>-7.9578878462002942</c:v>
                </c:pt>
                <c:pt idx="94">
                  <c:v>14.90819662190021</c:v>
                </c:pt>
                <c:pt idx="95">
                  <c:v>9.5644818621967165</c:v>
                </c:pt>
                <c:pt idx="96">
                  <c:v>-11.977286052639929</c:v>
                </c:pt>
                <c:pt idx="97">
                  <c:v>-4.6902822358955598</c:v>
                </c:pt>
                <c:pt idx="98">
                  <c:v>-8.7786025470260682</c:v>
                </c:pt>
                <c:pt idx="99">
                  <c:v>13.75865383226685</c:v>
                </c:pt>
                <c:pt idx="100">
                  <c:v>0.52579140914558753</c:v>
                </c:pt>
                <c:pt idx="101">
                  <c:v>25.154839056201251</c:v>
                </c:pt>
                <c:pt idx="102">
                  <c:v>24.83369943083472</c:v>
                </c:pt>
                <c:pt idx="103">
                  <c:v>22.49533143179988</c:v>
                </c:pt>
                <c:pt idx="104">
                  <c:v>11.7929806742683</c:v>
                </c:pt>
                <c:pt idx="105">
                  <c:v>14.204404621546519</c:v>
                </c:pt>
                <c:pt idx="106">
                  <c:v>16.248883229089429</c:v>
                </c:pt>
                <c:pt idx="107">
                  <c:v>34.631556802940601</c:v>
                </c:pt>
                <c:pt idx="108">
                  <c:v>5.8219834046625767</c:v>
                </c:pt>
                <c:pt idx="109">
                  <c:v>-14.379840048686431</c:v>
                </c:pt>
                <c:pt idx="110">
                  <c:v>-1.224657429689785</c:v>
                </c:pt>
                <c:pt idx="111">
                  <c:v>-10.419337932644281</c:v>
                </c:pt>
                <c:pt idx="112">
                  <c:v>2.487526762025162</c:v>
                </c:pt>
                <c:pt idx="113">
                  <c:v>1.8183565304800979</c:v>
                </c:pt>
                <c:pt idx="114">
                  <c:v>-18.104738045648091</c:v>
                </c:pt>
                <c:pt idx="115">
                  <c:v>1.699404906401577</c:v>
                </c:pt>
                <c:pt idx="116">
                  <c:v>-31.076647782231841</c:v>
                </c:pt>
                <c:pt idx="117">
                  <c:v>-1.3955620335466421</c:v>
                </c:pt>
                <c:pt idx="118">
                  <c:v>41.997630165548742</c:v>
                </c:pt>
                <c:pt idx="119">
                  <c:v>2.7698623532567139</c:v>
                </c:pt>
                <c:pt idx="120">
                  <c:v>3.3221219965059818</c:v>
                </c:pt>
                <c:pt idx="121">
                  <c:v>26.477942904086621</c:v>
                </c:pt>
                <c:pt idx="122">
                  <c:v>12.08727830594523</c:v>
                </c:pt>
                <c:pt idx="123">
                  <c:v>31.357091236171961</c:v>
                </c:pt>
                <c:pt idx="124">
                  <c:v>0.91896690586308827</c:v>
                </c:pt>
                <c:pt idx="125">
                  <c:v>-12.16435843651583</c:v>
                </c:pt>
                <c:pt idx="126">
                  <c:v>-8.5136183516052473</c:v>
                </c:pt>
                <c:pt idx="127">
                  <c:v>-7.4253944540640369</c:v>
                </c:pt>
                <c:pt idx="128">
                  <c:v>14.19694418207474</c:v>
                </c:pt>
                <c:pt idx="129">
                  <c:v>-0.91324452006132528</c:v>
                </c:pt>
                <c:pt idx="130">
                  <c:v>-9.5920804560356547</c:v>
                </c:pt>
                <c:pt idx="131">
                  <c:v>8.7998060282633226</c:v>
                </c:pt>
                <c:pt idx="132">
                  <c:v>19.840755636787161</c:v>
                </c:pt>
                <c:pt idx="133">
                  <c:v>0.60650729778468682</c:v>
                </c:pt>
                <c:pt idx="134">
                  <c:v>8.8854921179598669</c:v>
                </c:pt>
                <c:pt idx="135">
                  <c:v>13.22793145776512</c:v>
                </c:pt>
                <c:pt idx="136">
                  <c:v>1.640953216487564</c:v>
                </c:pt>
                <c:pt idx="137">
                  <c:v>2.080494521103387</c:v>
                </c:pt>
                <c:pt idx="138">
                  <c:v>8.0082615343383772</c:v>
                </c:pt>
                <c:pt idx="139">
                  <c:v>-3.1674790673744568</c:v>
                </c:pt>
                <c:pt idx="140">
                  <c:v>-0.80306542461628538</c:v>
                </c:pt>
                <c:pt idx="141">
                  <c:v>1.885492300710564</c:v>
                </c:pt>
                <c:pt idx="142">
                  <c:v>-3.964784545452793</c:v>
                </c:pt>
                <c:pt idx="143">
                  <c:v>-7.9646009181914487E-2</c:v>
                </c:pt>
                <c:pt idx="144">
                  <c:v>-6.8846588788009413</c:v>
                </c:pt>
                <c:pt idx="145">
                  <c:v>1.553991517231941</c:v>
                </c:pt>
                <c:pt idx="146">
                  <c:v>2.290829091689897</c:v>
                </c:pt>
                <c:pt idx="147">
                  <c:v>-2.6334436596445201</c:v>
                </c:pt>
                <c:pt idx="148">
                  <c:v>-2.2510244220014499</c:v>
                </c:pt>
                <c:pt idx="149">
                  <c:v>4.7042954287970771</c:v>
                </c:pt>
                <c:pt idx="150">
                  <c:v>-8.3615945973811296</c:v>
                </c:pt>
                <c:pt idx="151">
                  <c:v>1.0257097981207901</c:v>
                </c:pt>
                <c:pt idx="152">
                  <c:v>-3.870634494178673</c:v>
                </c:pt>
                <c:pt idx="153">
                  <c:v>7.9705244233783592</c:v>
                </c:pt>
                <c:pt idx="154">
                  <c:v>-3.9677342606010479</c:v>
                </c:pt>
                <c:pt idx="155">
                  <c:v>-1.4718667045333951</c:v>
                </c:pt>
                <c:pt idx="156">
                  <c:v>4.324576353937263</c:v>
                </c:pt>
                <c:pt idx="157">
                  <c:v>-7.1053024643276954</c:v>
                </c:pt>
                <c:pt idx="158">
                  <c:v>-7.0347604829855692</c:v>
                </c:pt>
                <c:pt idx="159">
                  <c:v>4.2164056013151168</c:v>
                </c:pt>
                <c:pt idx="160">
                  <c:v>-3.8767594503477238</c:v>
                </c:pt>
                <c:pt idx="161">
                  <c:v>-3.371849769756663E-2</c:v>
                </c:pt>
                <c:pt idx="162">
                  <c:v>-0.4128155067811945</c:v>
                </c:pt>
                <c:pt idx="163">
                  <c:v>-6.8085323768975616</c:v>
                </c:pt>
                <c:pt idx="164">
                  <c:v>-2.266404959614658</c:v>
                </c:pt>
                <c:pt idx="165">
                  <c:v>0.7167649354725123</c:v>
                </c:pt>
                <c:pt idx="166">
                  <c:v>-6.1876047734335318</c:v>
                </c:pt>
                <c:pt idx="167">
                  <c:v>8.7954274180602283</c:v>
                </c:pt>
                <c:pt idx="168">
                  <c:v>-13.854839695172981</c:v>
                </c:pt>
                <c:pt idx="169">
                  <c:v>10.29855183816008</c:v>
                </c:pt>
                <c:pt idx="170">
                  <c:v>4.0359146252914222</c:v>
                </c:pt>
                <c:pt idx="171">
                  <c:v>-1.3497853669629301</c:v>
                </c:pt>
                <c:pt idx="172">
                  <c:v>8.4040582302004729E-2</c:v>
                </c:pt>
                <c:pt idx="173">
                  <c:v>-6.707919551431722</c:v>
                </c:pt>
                <c:pt idx="174">
                  <c:v>10.90077224002145</c:v>
                </c:pt>
                <c:pt idx="175">
                  <c:v>-16.429069754107349</c:v>
                </c:pt>
                <c:pt idx="176">
                  <c:v>-2.3622190834425338</c:v>
                </c:pt>
                <c:pt idx="177">
                  <c:v>-6.9335422228752606</c:v>
                </c:pt>
                <c:pt idx="178">
                  <c:v>7.392124713574967</c:v>
                </c:pt>
              </c:numCache>
            </c:numRef>
          </c:val>
          <c:smooth val="0"/>
          <c:extLst>
            <c:ext xmlns:c16="http://schemas.microsoft.com/office/drawing/2014/chart" uri="{C3380CC4-5D6E-409C-BE32-E72D297353CC}">
              <c16:uniqueId val="{00000002-9F15-4916-8F64-2988DA1B92F0}"/>
            </c:ext>
          </c:extLst>
        </c:ser>
        <c:ser>
          <c:idx val="3"/>
          <c:order val="3"/>
          <c:tx>
            <c:strRef>
              <c:f>Sheet8!$M$1</c:f>
              <c:strCache>
                <c:ptCount val="1"/>
                <c:pt idx="0">
                  <c:v>F_lambda9</c:v>
                </c:pt>
              </c:strCache>
            </c:strRef>
          </c:tx>
          <c:spPr>
            <a:ln w="19050" cap="rnd">
              <a:solidFill>
                <a:schemeClr val="accent4"/>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Sheet8!$M$2:$M$180</c:f>
              <c:numCache>
                <c:formatCode>General</c:formatCode>
                <c:ptCount val="179"/>
                <c:pt idx="0">
                  <c:v>-38.072044127994339</c:v>
                </c:pt>
                <c:pt idx="1">
                  <c:v>-33.32510277318012</c:v>
                </c:pt>
                <c:pt idx="2">
                  <c:v>1.149013243152831</c:v>
                </c:pt>
                <c:pt idx="3">
                  <c:v>-21.980181777938039</c:v>
                </c:pt>
                <c:pt idx="4">
                  <c:v>-57.458600000877517</c:v>
                </c:pt>
                <c:pt idx="5">
                  <c:v>20.629429027403869</c:v>
                </c:pt>
                <c:pt idx="6">
                  <c:v>-20.60287497242172</c:v>
                </c:pt>
                <c:pt idx="7">
                  <c:v>-24.784702337159239</c:v>
                </c:pt>
                <c:pt idx="8">
                  <c:v>-22.331871305019551</c:v>
                </c:pt>
                <c:pt idx="9">
                  <c:v>33.958701298137584</c:v>
                </c:pt>
                <c:pt idx="10">
                  <c:v>-86.592351587613805</c:v>
                </c:pt>
                <c:pt idx="11">
                  <c:v>-9.1276426203463785</c:v>
                </c:pt>
                <c:pt idx="12">
                  <c:v>-26.062987255557239</c:v>
                </c:pt>
                <c:pt idx="13">
                  <c:v>10.90828094445313</c:v>
                </c:pt>
                <c:pt idx="14">
                  <c:v>-3.1357016508869102</c:v>
                </c:pt>
                <c:pt idx="15">
                  <c:v>-6.4936201476936262</c:v>
                </c:pt>
                <c:pt idx="16">
                  <c:v>-43.314925891619858</c:v>
                </c:pt>
                <c:pt idx="17">
                  <c:v>28.688036495695979</c:v>
                </c:pt>
                <c:pt idx="18">
                  <c:v>0.38318424297925091</c:v>
                </c:pt>
                <c:pt idx="19">
                  <c:v>11.72659686213469</c:v>
                </c:pt>
                <c:pt idx="20">
                  <c:v>18.625541925589911</c:v>
                </c:pt>
                <c:pt idx="21">
                  <c:v>-6.5397740356388034</c:v>
                </c:pt>
                <c:pt idx="22">
                  <c:v>-5.2710546516087327</c:v>
                </c:pt>
                <c:pt idx="23">
                  <c:v>5.9789738842119</c:v>
                </c:pt>
                <c:pt idx="24">
                  <c:v>30.526460561018329</c:v>
                </c:pt>
                <c:pt idx="25">
                  <c:v>-20.152331037188372</c:v>
                </c:pt>
                <c:pt idx="26">
                  <c:v>-30.81727361234358</c:v>
                </c:pt>
                <c:pt idx="27">
                  <c:v>-6.8780542786191479</c:v>
                </c:pt>
                <c:pt idx="28">
                  <c:v>-23.352950335404319</c:v>
                </c:pt>
                <c:pt idx="29">
                  <c:v>-15.35007709529782</c:v>
                </c:pt>
                <c:pt idx="30">
                  <c:v>23.0229579278211</c:v>
                </c:pt>
                <c:pt idx="31">
                  <c:v>-48.852666679778551</c:v>
                </c:pt>
                <c:pt idx="32">
                  <c:v>19.156533559920121</c:v>
                </c:pt>
                <c:pt idx="33">
                  <c:v>-40.141058627236077</c:v>
                </c:pt>
                <c:pt idx="34">
                  <c:v>26.227899322746499</c:v>
                </c:pt>
                <c:pt idx="35">
                  <c:v>-46.939350422898428</c:v>
                </c:pt>
                <c:pt idx="36">
                  <c:v>23.332923310198669</c:v>
                </c:pt>
                <c:pt idx="37">
                  <c:v>-25.58698840049539</c:v>
                </c:pt>
                <c:pt idx="38">
                  <c:v>-24.262831224396109</c:v>
                </c:pt>
                <c:pt idx="39">
                  <c:v>17.106361123108972</c:v>
                </c:pt>
                <c:pt idx="40">
                  <c:v>-12.370534753316781</c:v>
                </c:pt>
                <c:pt idx="41">
                  <c:v>-2.454247732339462</c:v>
                </c:pt>
                <c:pt idx="42">
                  <c:v>6.9969231396713596</c:v>
                </c:pt>
                <c:pt idx="43">
                  <c:v>-31.09107825404632</c:v>
                </c:pt>
                <c:pt idx="44">
                  <c:v>-56.637169851636394</c:v>
                </c:pt>
                <c:pt idx="45">
                  <c:v>26.163718393779089</c:v>
                </c:pt>
                <c:pt idx="46">
                  <c:v>-4.9818907436423707</c:v>
                </c:pt>
                <c:pt idx="47">
                  <c:v>-10.56941167776391</c:v>
                </c:pt>
                <c:pt idx="48">
                  <c:v>28.333386043767099</c:v>
                </c:pt>
                <c:pt idx="49">
                  <c:v>-38.62236519271481</c:v>
                </c:pt>
                <c:pt idx="50">
                  <c:v>-21.963885570218999</c:v>
                </c:pt>
                <c:pt idx="51">
                  <c:v>-4.7288895223298661</c:v>
                </c:pt>
                <c:pt idx="52">
                  <c:v>17.800902197349881</c:v>
                </c:pt>
                <c:pt idx="53">
                  <c:v>-46.893737267740562</c:v>
                </c:pt>
                <c:pt idx="54">
                  <c:v>-43.956493029975057</c:v>
                </c:pt>
                <c:pt idx="55">
                  <c:v>4.0406851645157431</c:v>
                </c:pt>
                <c:pt idx="56">
                  <c:v>11.52993324622461</c:v>
                </c:pt>
                <c:pt idx="57">
                  <c:v>-14.086311723909629</c:v>
                </c:pt>
                <c:pt idx="58">
                  <c:v>17.385045505460639</c:v>
                </c:pt>
                <c:pt idx="59">
                  <c:v>0.60651672248070909</c:v>
                </c:pt>
                <c:pt idx="60">
                  <c:v>-14.623399894545679</c:v>
                </c:pt>
                <c:pt idx="61">
                  <c:v>2.4817310114270801</c:v>
                </c:pt>
                <c:pt idx="62">
                  <c:v>14.34280424753857</c:v>
                </c:pt>
                <c:pt idx="63">
                  <c:v>8.0022503297744176</c:v>
                </c:pt>
                <c:pt idx="64">
                  <c:v>4.5601213080443508E-2</c:v>
                </c:pt>
                <c:pt idx="65">
                  <c:v>-30.501822370800951</c:v>
                </c:pt>
                <c:pt idx="66">
                  <c:v>-19.273707857540639</c:v>
                </c:pt>
                <c:pt idx="67">
                  <c:v>-46.021108814727953</c:v>
                </c:pt>
                <c:pt idx="68">
                  <c:v>23.170027872530419</c:v>
                </c:pt>
                <c:pt idx="69">
                  <c:v>4.1667086871666346</c:v>
                </c:pt>
                <c:pt idx="70">
                  <c:v>-9.4090833644426688</c:v>
                </c:pt>
                <c:pt idx="71">
                  <c:v>-10.00423997825169</c:v>
                </c:pt>
                <c:pt idx="72">
                  <c:v>-40.866608397839649</c:v>
                </c:pt>
                <c:pt idx="73">
                  <c:v>-0.1624064825680058</c:v>
                </c:pt>
                <c:pt idx="74">
                  <c:v>-29.262213299898921</c:v>
                </c:pt>
                <c:pt idx="75">
                  <c:v>11.988196727735909</c:v>
                </c:pt>
                <c:pt idx="76">
                  <c:v>-24.12961752128319</c:v>
                </c:pt>
                <c:pt idx="77">
                  <c:v>-44.683016096825021</c:v>
                </c:pt>
                <c:pt idx="78">
                  <c:v>1.121430528881797</c:v>
                </c:pt>
                <c:pt idx="79">
                  <c:v>-7.2391153305110993</c:v>
                </c:pt>
                <c:pt idx="80">
                  <c:v>-25.612442587584791</c:v>
                </c:pt>
                <c:pt idx="81">
                  <c:v>-45.806313697531813</c:v>
                </c:pt>
                <c:pt idx="82">
                  <c:v>-22.897049917135408</c:v>
                </c:pt>
                <c:pt idx="83">
                  <c:v>7.5533253846911528</c:v>
                </c:pt>
                <c:pt idx="84">
                  <c:v>9.5013982466638467</c:v>
                </c:pt>
                <c:pt idx="85">
                  <c:v>-19.86086973916165</c:v>
                </c:pt>
                <c:pt idx="86">
                  <c:v>11.18075627443142</c:v>
                </c:pt>
                <c:pt idx="87">
                  <c:v>-28.792526974236271</c:v>
                </c:pt>
                <c:pt idx="88">
                  <c:v>3.175445331044497</c:v>
                </c:pt>
                <c:pt idx="89">
                  <c:v>6.7620925438902084</c:v>
                </c:pt>
                <c:pt idx="90">
                  <c:v>-15.07532211235208</c:v>
                </c:pt>
                <c:pt idx="91">
                  <c:v>-20.175502620384069</c:v>
                </c:pt>
                <c:pt idx="92">
                  <c:v>22.516735282984332</c:v>
                </c:pt>
                <c:pt idx="93">
                  <c:v>-32.714047853944827</c:v>
                </c:pt>
                <c:pt idx="94">
                  <c:v>2.8188366809852621</c:v>
                </c:pt>
                <c:pt idx="95">
                  <c:v>-17.475937218295851</c:v>
                </c:pt>
                <c:pt idx="96">
                  <c:v>-7.0511423773580546</c:v>
                </c:pt>
                <c:pt idx="97">
                  <c:v>-35.86998856632129</c:v>
                </c:pt>
                <c:pt idx="98">
                  <c:v>-12.785606517366629</c:v>
                </c:pt>
                <c:pt idx="99">
                  <c:v>27.893776555485911</c:v>
                </c:pt>
                <c:pt idx="100">
                  <c:v>-1.5847753664109521</c:v>
                </c:pt>
                <c:pt idx="101">
                  <c:v>22.853278672819862</c:v>
                </c:pt>
                <c:pt idx="102">
                  <c:v>15.304391631896801</c:v>
                </c:pt>
                <c:pt idx="103">
                  <c:v>14.13298182252918</c:v>
                </c:pt>
                <c:pt idx="104">
                  <c:v>8.121965554977896</c:v>
                </c:pt>
                <c:pt idx="105">
                  <c:v>3.7651872050837789</c:v>
                </c:pt>
                <c:pt idx="106">
                  <c:v>2.0288978253037881</c:v>
                </c:pt>
                <c:pt idx="107">
                  <c:v>-27.90435741653593</c:v>
                </c:pt>
                <c:pt idx="108">
                  <c:v>-8.4074682797789855</c:v>
                </c:pt>
                <c:pt idx="109">
                  <c:v>-6.899976190132346</c:v>
                </c:pt>
                <c:pt idx="110">
                  <c:v>-5.4026138993185553</c:v>
                </c:pt>
                <c:pt idx="111">
                  <c:v>-7.5798804516986511</c:v>
                </c:pt>
                <c:pt idx="112">
                  <c:v>-27.63281658524491</c:v>
                </c:pt>
                <c:pt idx="113">
                  <c:v>-3.3769001340835012</c:v>
                </c:pt>
                <c:pt idx="114">
                  <c:v>-22.22268006744315</c:v>
                </c:pt>
                <c:pt idx="115">
                  <c:v>-11.893039966807519</c:v>
                </c:pt>
                <c:pt idx="116">
                  <c:v>-4.0172362572269043</c:v>
                </c:pt>
                <c:pt idx="117">
                  <c:v>-8.8742256879479999</c:v>
                </c:pt>
                <c:pt idx="118">
                  <c:v>-11.913161302842781</c:v>
                </c:pt>
                <c:pt idx="119">
                  <c:v>-5.9752854684073338</c:v>
                </c:pt>
                <c:pt idx="120">
                  <c:v>5.8844419988609582</c:v>
                </c:pt>
                <c:pt idx="121">
                  <c:v>-8.67990094817781</c:v>
                </c:pt>
                <c:pt idx="122">
                  <c:v>1.6727110053715699</c:v>
                </c:pt>
                <c:pt idx="123">
                  <c:v>-11.88589482423277</c:v>
                </c:pt>
                <c:pt idx="124">
                  <c:v>-11.98847404544297</c:v>
                </c:pt>
                <c:pt idx="125">
                  <c:v>-7.9990095545450188</c:v>
                </c:pt>
                <c:pt idx="126">
                  <c:v>9.1482115390177583</c:v>
                </c:pt>
                <c:pt idx="127">
                  <c:v>-4.0983090705624248</c:v>
                </c:pt>
                <c:pt idx="128">
                  <c:v>-9.5237563478702434</c:v>
                </c:pt>
                <c:pt idx="129">
                  <c:v>-5.1068175371873243</c:v>
                </c:pt>
                <c:pt idx="130">
                  <c:v>2.5855898194863811</c:v>
                </c:pt>
                <c:pt idx="131">
                  <c:v>0.92060046377257443</c:v>
                </c:pt>
                <c:pt idx="132">
                  <c:v>-19.72991647493004</c:v>
                </c:pt>
                <c:pt idx="133">
                  <c:v>-8.0812824985036009</c:v>
                </c:pt>
                <c:pt idx="134">
                  <c:v>-7.7917106468268473</c:v>
                </c:pt>
                <c:pt idx="135">
                  <c:v>-10.752821634517121</c:v>
                </c:pt>
                <c:pt idx="136">
                  <c:v>-7.6926432019538566</c:v>
                </c:pt>
                <c:pt idx="137">
                  <c:v>3.7210719421829701</c:v>
                </c:pt>
                <c:pt idx="138">
                  <c:v>-9.2193232243202807</c:v>
                </c:pt>
                <c:pt idx="139">
                  <c:v>-0.72671247248270165</c:v>
                </c:pt>
                <c:pt idx="140">
                  <c:v>0.35391226732187619</c:v>
                </c:pt>
                <c:pt idx="141">
                  <c:v>-1.926685923773003</c:v>
                </c:pt>
                <c:pt idx="142">
                  <c:v>-0.57470504828902591</c:v>
                </c:pt>
                <c:pt idx="143">
                  <c:v>0.32001786477276051</c:v>
                </c:pt>
                <c:pt idx="144">
                  <c:v>-8.2202112022299563</c:v>
                </c:pt>
                <c:pt idx="145">
                  <c:v>3.7612222334153969</c:v>
                </c:pt>
                <c:pt idx="146">
                  <c:v>2.732711633189485</c:v>
                </c:pt>
                <c:pt idx="147">
                  <c:v>1.28744894107339</c:v>
                </c:pt>
                <c:pt idx="148">
                  <c:v>-5.7188996604271978</c:v>
                </c:pt>
                <c:pt idx="149">
                  <c:v>6.7771740779743022</c:v>
                </c:pt>
                <c:pt idx="150">
                  <c:v>-7.3467578609613264</c:v>
                </c:pt>
                <c:pt idx="151">
                  <c:v>-1.3269687480590411</c:v>
                </c:pt>
                <c:pt idx="152">
                  <c:v>3.7692217191543018</c:v>
                </c:pt>
                <c:pt idx="153">
                  <c:v>2.9048120520198442</c:v>
                </c:pt>
                <c:pt idx="154">
                  <c:v>-0.93512283445880984</c:v>
                </c:pt>
                <c:pt idx="155">
                  <c:v>0.58107510397363082</c:v>
                </c:pt>
                <c:pt idx="156">
                  <c:v>-0.29722669018605119</c:v>
                </c:pt>
                <c:pt idx="157">
                  <c:v>-9.5630094458502644</c:v>
                </c:pt>
                <c:pt idx="158">
                  <c:v>-9.7445525777327653</c:v>
                </c:pt>
                <c:pt idx="159">
                  <c:v>7.3380359795474144</c:v>
                </c:pt>
                <c:pt idx="160">
                  <c:v>-5.4974469817892926</c:v>
                </c:pt>
                <c:pt idx="161">
                  <c:v>-4.4975072035274142</c:v>
                </c:pt>
                <c:pt idx="162">
                  <c:v>12.686193342308981</c:v>
                </c:pt>
                <c:pt idx="163">
                  <c:v>-12.796638374010421</c:v>
                </c:pt>
                <c:pt idx="164">
                  <c:v>-7.6184685748153829</c:v>
                </c:pt>
                <c:pt idx="165">
                  <c:v>1.5828030958166439</c:v>
                </c:pt>
                <c:pt idx="166">
                  <c:v>-11.828452489300579</c:v>
                </c:pt>
                <c:pt idx="167">
                  <c:v>9.4571809507292528</c:v>
                </c:pt>
                <c:pt idx="168">
                  <c:v>-4.819711765159445</c:v>
                </c:pt>
                <c:pt idx="169">
                  <c:v>1.7372154779609521</c:v>
                </c:pt>
                <c:pt idx="170">
                  <c:v>7.4805977786186304</c:v>
                </c:pt>
                <c:pt idx="171">
                  <c:v>-2.6694774743545189</c:v>
                </c:pt>
                <c:pt idx="172">
                  <c:v>4.7196083428128803</c:v>
                </c:pt>
                <c:pt idx="173">
                  <c:v>-5.4045225805576749</c:v>
                </c:pt>
                <c:pt idx="174">
                  <c:v>0.97117800658453213</c:v>
                </c:pt>
                <c:pt idx="175">
                  <c:v>6.1325496022985284</c:v>
                </c:pt>
                <c:pt idx="176">
                  <c:v>6.5103228994891262</c:v>
                </c:pt>
                <c:pt idx="177">
                  <c:v>-2.7406747274978911</c:v>
                </c:pt>
                <c:pt idx="178">
                  <c:v>6.408592487940278</c:v>
                </c:pt>
              </c:numCache>
            </c:numRef>
          </c:val>
          <c:smooth val="0"/>
          <c:extLst>
            <c:ext xmlns:c16="http://schemas.microsoft.com/office/drawing/2014/chart" uri="{C3380CC4-5D6E-409C-BE32-E72D297353CC}">
              <c16:uniqueId val="{00000003-9F15-4916-8F64-2988DA1B92F0}"/>
            </c:ext>
          </c:extLst>
        </c:ser>
        <c:ser>
          <c:idx val="4"/>
          <c:order val="4"/>
          <c:tx>
            <c:strRef>
              <c:f>Sheet8!$N$1</c:f>
              <c:strCache>
                <c:ptCount val="1"/>
                <c:pt idx="0">
                  <c:v>F_lambda10</c:v>
                </c:pt>
              </c:strCache>
            </c:strRef>
          </c:tx>
          <c:spPr>
            <a:ln w="19050" cap="rnd">
              <a:solidFill>
                <a:schemeClr val="accent5"/>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Sheet8!$N$2:$N$180</c:f>
              <c:numCache>
                <c:formatCode>General</c:formatCode>
                <c:ptCount val="179"/>
                <c:pt idx="0">
                  <c:v>-1.5516658498506961</c:v>
                </c:pt>
                <c:pt idx="1">
                  <c:v>21.61506770296165</c:v>
                </c:pt>
                <c:pt idx="2">
                  <c:v>-70.251921272342997</c:v>
                </c:pt>
                <c:pt idx="3">
                  <c:v>75.261720338964139</c:v>
                </c:pt>
                <c:pt idx="4">
                  <c:v>-91.494146751447488</c:v>
                </c:pt>
                <c:pt idx="5">
                  <c:v>20.363367002489351</c:v>
                </c:pt>
                <c:pt idx="6">
                  <c:v>40.190481634176827</c:v>
                </c:pt>
                <c:pt idx="7">
                  <c:v>-52.739479181086622</c:v>
                </c:pt>
                <c:pt idx="8">
                  <c:v>-80.158137350457494</c:v>
                </c:pt>
                <c:pt idx="9">
                  <c:v>13.505826232485839</c:v>
                </c:pt>
                <c:pt idx="10">
                  <c:v>-46.368246931313593</c:v>
                </c:pt>
                <c:pt idx="11">
                  <c:v>23.988910938305381</c:v>
                </c:pt>
                <c:pt idx="12">
                  <c:v>-80.864984527514366</c:v>
                </c:pt>
                <c:pt idx="13">
                  <c:v>52.772985197615867</c:v>
                </c:pt>
                <c:pt idx="14">
                  <c:v>51.856398389709447</c:v>
                </c:pt>
                <c:pt idx="15">
                  <c:v>-24.227336993114701</c:v>
                </c:pt>
                <c:pt idx="16">
                  <c:v>41.358931707760092</c:v>
                </c:pt>
                <c:pt idx="17">
                  <c:v>-35.760601074490971</c:v>
                </c:pt>
                <c:pt idx="18">
                  <c:v>56.661226098237172</c:v>
                </c:pt>
                <c:pt idx="19">
                  <c:v>-57.012135197865653</c:v>
                </c:pt>
                <c:pt idx="20">
                  <c:v>-53.648657586942058</c:v>
                </c:pt>
                <c:pt idx="21">
                  <c:v>39.311929768949653</c:v>
                </c:pt>
                <c:pt idx="22">
                  <c:v>-36.760446847878029</c:v>
                </c:pt>
                <c:pt idx="23">
                  <c:v>-14.838970358407041</c:v>
                </c:pt>
                <c:pt idx="24">
                  <c:v>12.803886904299061</c:v>
                </c:pt>
                <c:pt idx="25">
                  <c:v>-3.4775681231278308</c:v>
                </c:pt>
                <c:pt idx="26">
                  <c:v>-21.585896421770691</c:v>
                </c:pt>
                <c:pt idx="27">
                  <c:v>-3.75897479866358</c:v>
                </c:pt>
                <c:pt idx="28">
                  <c:v>-12.73582972580515</c:v>
                </c:pt>
                <c:pt idx="29">
                  <c:v>9.1273603543437147</c:v>
                </c:pt>
                <c:pt idx="30">
                  <c:v>2.5652185394759002</c:v>
                </c:pt>
                <c:pt idx="31">
                  <c:v>-4.2003645250111177</c:v>
                </c:pt>
                <c:pt idx="32">
                  <c:v>-39.493142536492918</c:v>
                </c:pt>
                <c:pt idx="33">
                  <c:v>38.927135132712003</c:v>
                </c:pt>
                <c:pt idx="34">
                  <c:v>-48.044566381058303</c:v>
                </c:pt>
                <c:pt idx="35">
                  <c:v>65.294895933021877</c:v>
                </c:pt>
                <c:pt idx="36">
                  <c:v>-89.550101534321072</c:v>
                </c:pt>
                <c:pt idx="37">
                  <c:v>39.222472000928711</c:v>
                </c:pt>
                <c:pt idx="38">
                  <c:v>59.256123463890589</c:v>
                </c:pt>
                <c:pt idx="39">
                  <c:v>-29.904373391851809</c:v>
                </c:pt>
                <c:pt idx="40">
                  <c:v>-2.9300257348621268</c:v>
                </c:pt>
                <c:pt idx="41">
                  <c:v>25.727869625670401</c:v>
                </c:pt>
                <c:pt idx="42">
                  <c:v>-5.9658233792693167</c:v>
                </c:pt>
                <c:pt idx="43">
                  <c:v>61.680880525908762</c:v>
                </c:pt>
                <c:pt idx="44">
                  <c:v>1.999706326717543</c:v>
                </c:pt>
                <c:pt idx="45">
                  <c:v>-4.2080886294491533</c:v>
                </c:pt>
                <c:pt idx="46">
                  <c:v>-20.306953112777371</c:v>
                </c:pt>
                <c:pt idx="47">
                  <c:v>17.053884685441169</c:v>
                </c:pt>
                <c:pt idx="48">
                  <c:v>-37.119450549089422</c:v>
                </c:pt>
                <c:pt idx="49">
                  <c:v>36.019939456549473</c:v>
                </c:pt>
                <c:pt idx="50">
                  <c:v>46.426499114332408</c:v>
                </c:pt>
                <c:pt idx="51">
                  <c:v>-46.753832412525817</c:v>
                </c:pt>
                <c:pt idx="52">
                  <c:v>24.507642114237161</c:v>
                </c:pt>
                <c:pt idx="53">
                  <c:v>-9.3593663568990628</c:v>
                </c:pt>
                <c:pt idx="54">
                  <c:v>6.8734647135368618</c:v>
                </c:pt>
                <c:pt idx="55">
                  <c:v>-35.0988369023286</c:v>
                </c:pt>
                <c:pt idx="56">
                  <c:v>-28.36699979319976</c:v>
                </c:pt>
                <c:pt idx="57">
                  <c:v>-3.4344220715395379</c:v>
                </c:pt>
                <c:pt idx="58">
                  <c:v>13.778229373946751</c:v>
                </c:pt>
                <c:pt idx="59">
                  <c:v>-2.86324982247511</c:v>
                </c:pt>
                <c:pt idx="60">
                  <c:v>-28.809046053529489</c:v>
                </c:pt>
                <c:pt idx="61">
                  <c:v>45.993036306978688</c:v>
                </c:pt>
                <c:pt idx="62">
                  <c:v>-22.067746065290692</c:v>
                </c:pt>
                <c:pt idx="63">
                  <c:v>-18.920374529517758</c:v>
                </c:pt>
                <c:pt idx="64">
                  <c:v>5.9690985213420031</c:v>
                </c:pt>
                <c:pt idx="65">
                  <c:v>46.314019372431602</c:v>
                </c:pt>
                <c:pt idx="66">
                  <c:v>10.81519265967755</c:v>
                </c:pt>
                <c:pt idx="67">
                  <c:v>2.4416653113627071</c:v>
                </c:pt>
                <c:pt idx="68">
                  <c:v>12.16255695474047</c:v>
                </c:pt>
                <c:pt idx="69">
                  <c:v>11.10185938987202</c:v>
                </c:pt>
                <c:pt idx="70">
                  <c:v>16.18176812669433</c:v>
                </c:pt>
                <c:pt idx="71">
                  <c:v>23.442520130147159</c:v>
                </c:pt>
                <c:pt idx="72">
                  <c:v>-27.22206196176937</c:v>
                </c:pt>
                <c:pt idx="73">
                  <c:v>-35.239392274091763</c:v>
                </c:pt>
                <c:pt idx="74">
                  <c:v>-32.700330552472849</c:v>
                </c:pt>
                <c:pt idx="75">
                  <c:v>14.4837476036107</c:v>
                </c:pt>
                <c:pt idx="76">
                  <c:v>15.019692649992651</c:v>
                </c:pt>
                <c:pt idx="77">
                  <c:v>0.94032865498883567</c:v>
                </c:pt>
                <c:pt idx="78">
                  <c:v>-27.378364293468721</c:v>
                </c:pt>
                <c:pt idx="79">
                  <c:v>3.151269333395486</c:v>
                </c:pt>
                <c:pt idx="80">
                  <c:v>-15.11641896822321</c:v>
                </c:pt>
                <c:pt idx="81">
                  <c:v>-28.813372812621061</c:v>
                </c:pt>
                <c:pt idx="82">
                  <c:v>-5.4361147504770786</c:v>
                </c:pt>
                <c:pt idx="83">
                  <c:v>-30.436238176059721</c:v>
                </c:pt>
                <c:pt idx="84">
                  <c:v>25.936495319942299</c:v>
                </c:pt>
                <c:pt idx="85">
                  <c:v>-0.12620603523249049</c:v>
                </c:pt>
                <c:pt idx="86">
                  <c:v>11.255753220637709</c:v>
                </c:pt>
                <c:pt idx="87">
                  <c:v>-44.366226838306247</c:v>
                </c:pt>
                <c:pt idx="88">
                  <c:v>38.538315781694394</c:v>
                </c:pt>
                <c:pt idx="89">
                  <c:v>-11.53947641827285</c:v>
                </c:pt>
                <c:pt idx="90">
                  <c:v>2.0997720052240041</c:v>
                </c:pt>
                <c:pt idx="91">
                  <c:v>-41.650127355782509</c:v>
                </c:pt>
                <c:pt idx="92">
                  <c:v>9.1145146398727377</c:v>
                </c:pt>
                <c:pt idx="93">
                  <c:v>-42.339392744291168</c:v>
                </c:pt>
                <c:pt idx="94">
                  <c:v>26.644155228556119</c:v>
                </c:pt>
                <c:pt idx="95">
                  <c:v>-23.948207283197821</c:v>
                </c:pt>
                <c:pt idx="96">
                  <c:v>7.8808066953921418</c:v>
                </c:pt>
                <c:pt idx="97">
                  <c:v>-0.87679329418282226</c:v>
                </c:pt>
                <c:pt idx="98">
                  <c:v>-37.094148435940482</c:v>
                </c:pt>
                <c:pt idx="99">
                  <c:v>9.5697329170666503</c:v>
                </c:pt>
                <c:pt idx="100">
                  <c:v>-37.522085645470902</c:v>
                </c:pt>
                <c:pt idx="101">
                  <c:v>10.27183643310911</c:v>
                </c:pt>
                <c:pt idx="102">
                  <c:v>-11.883479543094751</c:v>
                </c:pt>
                <c:pt idx="103">
                  <c:v>-16.373110572061709</c:v>
                </c:pt>
                <c:pt idx="104">
                  <c:v>-7.6923416275324161</c:v>
                </c:pt>
                <c:pt idx="105">
                  <c:v>-1.539927757955367</c:v>
                </c:pt>
                <c:pt idx="106">
                  <c:v>13.577692021854951</c:v>
                </c:pt>
                <c:pt idx="107">
                  <c:v>-5.0653138295768274</c:v>
                </c:pt>
                <c:pt idx="108">
                  <c:v>-8.3936158359285606</c:v>
                </c:pt>
                <c:pt idx="109">
                  <c:v>-25.798925125372929</c:v>
                </c:pt>
                <c:pt idx="110">
                  <c:v>-33.532154781006518</c:v>
                </c:pt>
                <c:pt idx="111">
                  <c:v>-17.550260006263279</c:v>
                </c:pt>
                <c:pt idx="112">
                  <c:v>-4.7924299269136856</c:v>
                </c:pt>
                <c:pt idx="113">
                  <c:v>-18.715314524521951</c:v>
                </c:pt>
                <c:pt idx="114">
                  <c:v>8.9756568345089125</c:v>
                </c:pt>
                <c:pt idx="115">
                  <c:v>10.62389605116083</c:v>
                </c:pt>
                <c:pt idx="116">
                  <c:v>10.18712803581017</c:v>
                </c:pt>
                <c:pt idx="117">
                  <c:v>-8.4597034325611968</c:v>
                </c:pt>
                <c:pt idx="118">
                  <c:v>7.6924061803745669</c:v>
                </c:pt>
                <c:pt idx="119">
                  <c:v>6.7331231334405324</c:v>
                </c:pt>
                <c:pt idx="120">
                  <c:v>-16.897597164941232</c:v>
                </c:pt>
                <c:pt idx="121">
                  <c:v>18.070713194425071</c:v>
                </c:pt>
                <c:pt idx="122">
                  <c:v>20.245077371948049</c:v>
                </c:pt>
                <c:pt idx="123">
                  <c:v>-18.414591934324349</c:v>
                </c:pt>
                <c:pt idx="124">
                  <c:v>-14.64262802903505</c:v>
                </c:pt>
                <c:pt idx="125">
                  <c:v>3.6522101207029389</c:v>
                </c:pt>
                <c:pt idx="126">
                  <c:v>6.6224894145693121</c:v>
                </c:pt>
                <c:pt idx="127">
                  <c:v>-9.7807805856282837</c:v>
                </c:pt>
                <c:pt idx="128">
                  <c:v>8.5866370905482015</c:v>
                </c:pt>
                <c:pt idx="129">
                  <c:v>-8.6505574233227236</c:v>
                </c:pt>
                <c:pt idx="130">
                  <c:v>-2.0185180058930641</c:v>
                </c:pt>
                <c:pt idx="131">
                  <c:v>-5.7291880221432372</c:v>
                </c:pt>
                <c:pt idx="132">
                  <c:v>-11.83647743331084</c:v>
                </c:pt>
                <c:pt idx="133">
                  <c:v>-3.5572906912819962</c:v>
                </c:pt>
                <c:pt idx="134">
                  <c:v>-1.010548146902672</c:v>
                </c:pt>
                <c:pt idx="135">
                  <c:v>-20.80712250908314</c:v>
                </c:pt>
                <c:pt idx="136">
                  <c:v>0.31850247997478309</c:v>
                </c:pt>
                <c:pt idx="137">
                  <c:v>5.0576958554035656</c:v>
                </c:pt>
                <c:pt idx="138">
                  <c:v>-6.9280185062567137</c:v>
                </c:pt>
                <c:pt idx="139">
                  <c:v>4.7901042537874066</c:v>
                </c:pt>
                <c:pt idx="140">
                  <c:v>-1.4420350754445661</c:v>
                </c:pt>
                <c:pt idx="141">
                  <c:v>0.23151718769411889</c:v>
                </c:pt>
                <c:pt idx="142">
                  <c:v>-0.44497303750184752</c:v>
                </c:pt>
                <c:pt idx="143">
                  <c:v>0.17745341499094661</c:v>
                </c:pt>
                <c:pt idx="144">
                  <c:v>3.9556577683102532</c:v>
                </c:pt>
                <c:pt idx="145">
                  <c:v>-2.3396983118613721</c:v>
                </c:pt>
                <c:pt idx="146">
                  <c:v>-2.104349907223209</c:v>
                </c:pt>
                <c:pt idx="147">
                  <c:v>-3.8360167665065559</c:v>
                </c:pt>
                <c:pt idx="148">
                  <c:v>5.4285650068058322</c:v>
                </c:pt>
                <c:pt idx="149">
                  <c:v>-1.056147205114506</c:v>
                </c:pt>
                <c:pt idx="150">
                  <c:v>2.9681611480015011</c:v>
                </c:pt>
                <c:pt idx="151">
                  <c:v>0.44709277341002629</c:v>
                </c:pt>
                <c:pt idx="152">
                  <c:v>-3.872881317351978</c:v>
                </c:pt>
                <c:pt idx="153">
                  <c:v>0.95475530401440878</c:v>
                </c:pt>
                <c:pt idx="154">
                  <c:v>4.5108258728582706</c:v>
                </c:pt>
                <c:pt idx="155">
                  <c:v>-8.8223909277247063</c:v>
                </c:pt>
                <c:pt idx="156">
                  <c:v>-0.71107088314556943</c:v>
                </c:pt>
                <c:pt idx="157">
                  <c:v>9.2255206124106284</c:v>
                </c:pt>
                <c:pt idx="158">
                  <c:v>13.102998223589969</c:v>
                </c:pt>
                <c:pt idx="159">
                  <c:v>-5.7499896157277934</c:v>
                </c:pt>
                <c:pt idx="160">
                  <c:v>8.7684975056234649</c:v>
                </c:pt>
                <c:pt idx="161">
                  <c:v>-1.7020930800269001</c:v>
                </c:pt>
                <c:pt idx="162">
                  <c:v>-7.2648456340206424</c:v>
                </c:pt>
                <c:pt idx="163">
                  <c:v>6.8483722697909108</c:v>
                </c:pt>
                <c:pt idx="164">
                  <c:v>6.846727214053506</c:v>
                </c:pt>
                <c:pt idx="165">
                  <c:v>0.39018880465367117</c:v>
                </c:pt>
                <c:pt idx="166">
                  <c:v>3.7702167208281221</c:v>
                </c:pt>
                <c:pt idx="167">
                  <c:v>-5.7843905981395034</c:v>
                </c:pt>
                <c:pt idx="168">
                  <c:v>0.1462594291880821</c:v>
                </c:pt>
                <c:pt idx="169">
                  <c:v>2.4507643091373672</c:v>
                </c:pt>
                <c:pt idx="170">
                  <c:v>-7.3284027214094856</c:v>
                </c:pt>
                <c:pt idx="171">
                  <c:v>12.098994298531281</c:v>
                </c:pt>
                <c:pt idx="172">
                  <c:v>-7.6210632610211277</c:v>
                </c:pt>
                <c:pt idx="173">
                  <c:v>6.4275077011904003</c:v>
                </c:pt>
                <c:pt idx="174">
                  <c:v>-1.1202837946240081</c:v>
                </c:pt>
                <c:pt idx="175">
                  <c:v>-4.6153726080169228</c:v>
                </c:pt>
                <c:pt idx="176">
                  <c:v>-18.499257937936999</c:v>
                </c:pt>
                <c:pt idx="177">
                  <c:v>13.163898877375511</c:v>
                </c:pt>
                <c:pt idx="178">
                  <c:v>-19.706716378572811</c:v>
                </c:pt>
              </c:numCache>
            </c:numRef>
          </c:val>
          <c:smooth val="0"/>
          <c:extLst>
            <c:ext xmlns:c16="http://schemas.microsoft.com/office/drawing/2014/chart" uri="{C3380CC4-5D6E-409C-BE32-E72D297353CC}">
              <c16:uniqueId val="{00000004-9F15-4916-8F64-2988DA1B92F0}"/>
            </c:ext>
          </c:extLst>
        </c:ser>
        <c:dLbls>
          <c:showLegendKey val="0"/>
          <c:showVal val="0"/>
          <c:showCatName val="0"/>
          <c:showSerName val="0"/>
          <c:showPercent val="0"/>
          <c:showBubbleSize val="0"/>
        </c:dLbls>
        <c:smooth val="0"/>
        <c:axId val="1123360864"/>
        <c:axId val="1123359904"/>
      </c:lineChart>
      <c:catAx>
        <c:axId val="11233608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23359904"/>
        <c:crosses val="autoZero"/>
        <c:auto val="1"/>
        <c:lblAlgn val="ctr"/>
        <c:lblOffset val="100"/>
        <c:noMultiLvlLbl val="0"/>
      </c:catAx>
      <c:valAx>
        <c:axId val="1123359904"/>
        <c:scaling>
          <c:orientation val="minMax"/>
          <c:max val="400"/>
          <c:min val="-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23360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700-10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Sheet8!$E$1</c:f>
              <c:strCache>
                <c:ptCount val="1"/>
                <c:pt idx="0">
                  <c:v>Rank of F_lambda1</c:v>
                </c:pt>
              </c:strCache>
            </c:strRef>
          </c:tx>
          <c:spPr>
            <a:ln w="19050" cap="rnd">
              <a:solidFill>
                <a:schemeClr val="accent1"/>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Sheet8!$E$2:$E$173</c:f>
              <c:numCache>
                <c:formatCode>General</c:formatCode>
                <c:ptCount val="172"/>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numCache>
            </c:numRef>
          </c:val>
          <c:smooth val="0"/>
          <c:extLst>
            <c:ext xmlns:c16="http://schemas.microsoft.com/office/drawing/2014/chart" uri="{C3380CC4-5D6E-409C-BE32-E72D297353CC}">
              <c16:uniqueId val="{00000000-83CD-40D4-9E10-56C270217F9A}"/>
            </c:ext>
          </c:extLst>
        </c:ser>
        <c:ser>
          <c:idx val="1"/>
          <c:order val="1"/>
          <c:tx>
            <c:strRef>
              <c:f>Sheet8!$F$1</c:f>
              <c:strCache>
                <c:ptCount val="1"/>
                <c:pt idx="0">
                  <c:v>Rank of F_lambda2</c:v>
                </c:pt>
              </c:strCache>
            </c:strRef>
          </c:tx>
          <c:spPr>
            <a:ln w="19050" cap="rnd">
              <a:solidFill>
                <a:schemeClr val="accent2"/>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Sheet8!$F$2:$F$173</c:f>
              <c:numCache>
                <c:formatCode>General</c:formatCode>
                <c:ptCount val="172"/>
                <c:pt idx="0">
                  <c:v>19</c:v>
                </c:pt>
                <c:pt idx="1">
                  <c:v>15</c:v>
                </c:pt>
                <c:pt idx="2">
                  <c:v>13</c:v>
                </c:pt>
                <c:pt idx="3">
                  <c:v>6</c:v>
                </c:pt>
                <c:pt idx="4">
                  <c:v>5</c:v>
                </c:pt>
                <c:pt idx="5">
                  <c:v>18</c:v>
                </c:pt>
                <c:pt idx="6">
                  <c:v>7</c:v>
                </c:pt>
                <c:pt idx="7">
                  <c:v>8</c:v>
                </c:pt>
                <c:pt idx="8">
                  <c:v>2</c:v>
                </c:pt>
                <c:pt idx="9">
                  <c:v>2</c:v>
                </c:pt>
                <c:pt idx="10">
                  <c:v>3</c:v>
                </c:pt>
                <c:pt idx="11">
                  <c:v>6</c:v>
                </c:pt>
                <c:pt idx="12">
                  <c:v>8</c:v>
                </c:pt>
                <c:pt idx="13">
                  <c:v>8</c:v>
                </c:pt>
                <c:pt idx="14">
                  <c:v>4</c:v>
                </c:pt>
                <c:pt idx="15">
                  <c:v>9</c:v>
                </c:pt>
                <c:pt idx="16">
                  <c:v>5</c:v>
                </c:pt>
                <c:pt idx="17">
                  <c:v>6</c:v>
                </c:pt>
                <c:pt idx="18">
                  <c:v>9</c:v>
                </c:pt>
                <c:pt idx="19">
                  <c:v>2</c:v>
                </c:pt>
                <c:pt idx="20">
                  <c:v>12</c:v>
                </c:pt>
                <c:pt idx="21">
                  <c:v>9</c:v>
                </c:pt>
                <c:pt idx="22">
                  <c:v>15</c:v>
                </c:pt>
                <c:pt idx="23">
                  <c:v>17</c:v>
                </c:pt>
                <c:pt idx="24">
                  <c:v>17</c:v>
                </c:pt>
                <c:pt idx="25">
                  <c:v>6</c:v>
                </c:pt>
                <c:pt idx="26">
                  <c:v>16</c:v>
                </c:pt>
                <c:pt idx="27">
                  <c:v>9</c:v>
                </c:pt>
                <c:pt idx="28">
                  <c:v>4</c:v>
                </c:pt>
                <c:pt idx="29">
                  <c:v>9</c:v>
                </c:pt>
                <c:pt idx="30">
                  <c:v>1</c:v>
                </c:pt>
                <c:pt idx="31">
                  <c:v>1</c:v>
                </c:pt>
                <c:pt idx="32">
                  <c:v>17</c:v>
                </c:pt>
                <c:pt idx="33">
                  <c:v>14</c:v>
                </c:pt>
                <c:pt idx="34">
                  <c:v>14</c:v>
                </c:pt>
                <c:pt idx="35">
                  <c:v>6</c:v>
                </c:pt>
                <c:pt idx="36">
                  <c:v>3</c:v>
                </c:pt>
                <c:pt idx="37">
                  <c:v>16</c:v>
                </c:pt>
                <c:pt idx="38">
                  <c:v>3</c:v>
                </c:pt>
                <c:pt idx="39">
                  <c:v>16</c:v>
                </c:pt>
                <c:pt idx="40">
                  <c:v>8</c:v>
                </c:pt>
                <c:pt idx="41">
                  <c:v>16</c:v>
                </c:pt>
                <c:pt idx="42">
                  <c:v>6</c:v>
                </c:pt>
                <c:pt idx="43">
                  <c:v>4</c:v>
                </c:pt>
                <c:pt idx="44">
                  <c:v>6</c:v>
                </c:pt>
                <c:pt idx="45">
                  <c:v>16</c:v>
                </c:pt>
                <c:pt idx="46">
                  <c:v>13</c:v>
                </c:pt>
                <c:pt idx="47">
                  <c:v>9</c:v>
                </c:pt>
                <c:pt idx="48">
                  <c:v>9</c:v>
                </c:pt>
                <c:pt idx="49">
                  <c:v>10</c:v>
                </c:pt>
                <c:pt idx="50">
                  <c:v>3</c:v>
                </c:pt>
                <c:pt idx="51">
                  <c:v>15</c:v>
                </c:pt>
                <c:pt idx="52">
                  <c:v>10</c:v>
                </c:pt>
                <c:pt idx="53">
                  <c:v>15</c:v>
                </c:pt>
                <c:pt idx="54">
                  <c:v>5</c:v>
                </c:pt>
                <c:pt idx="55">
                  <c:v>14</c:v>
                </c:pt>
                <c:pt idx="56">
                  <c:v>2</c:v>
                </c:pt>
                <c:pt idx="57">
                  <c:v>13</c:v>
                </c:pt>
                <c:pt idx="58">
                  <c:v>5</c:v>
                </c:pt>
                <c:pt idx="59">
                  <c:v>4</c:v>
                </c:pt>
                <c:pt idx="60">
                  <c:v>18</c:v>
                </c:pt>
                <c:pt idx="61">
                  <c:v>5</c:v>
                </c:pt>
                <c:pt idx="62">
                  <c:v>15</c:v>
                </c:pt>
                <c:pt idx="63">
                  <c:v>2</c:v>
                </c:pt>
                <c:pt idx="64">
                  <c:v>8</c:v>
                </c:pt>
                <c:pt idx="65">
                  <c:v>3</c:v>
                </c:pt>
                <c:pt idx="66">
                  <c:v>11</c:v>
                </c:pt>
                <c:pt idx="67">
                  <c:v>15</c:v>
                </c:pt>
                <c:pt idx="68">
                  <c:v>7</c:v>
                </c:pt>
                <c:pt idx="69">
                  <c:v>17</c:v>
                </c:pt>
                <c:pt idx="70">
                  <c:v>19</c:v>
                </c:pt>
                <c:pt idx="71">
                  <c:v>19</c:v>
                </c:pt>
                <c:pt idx="72">
                  <c:v>14</c:v>
                </c:pt>
                <c:pt idx="73">
                  <c:v>11</c:v>
                </c:pt>
                <c:pt idx="74">
                  <c:v>2</c:v>
                </c:pt>
                <c:pt idx="75">
                  <c:v>16</c:v>
                </c:pt>
                <c:pt idx="76">
                  <c:v>18</c:v>
                </c:pt>
                <c:pt idx="77">
                  <c:v>7</c:v>
                </c:pt>
                <c:pt idx="78">
                  <c:v>9</c:v>
                </c:pt>
                <c:pt idx="79">
                  <c:v>11</c:v>
                </c:pt>
                <c:pt idx="80">
                  <c:v>6</c:v>
                </c:pt>
                <c:pt idx="81">
                  <c:v>6</c:v>
                </c:pt>
                <c:pt idx="82">
                  <c:v>10</c:v>
                </c:pt>
                <c:pt idx="83">
                  <c:v>7</c:v>
                </c:pt>
                <c:pt idx="84">
                  <c:v>8</c:v>
                </c:pt>
                <c:pt idx="85">
                  <c:v>18</c:v>
                </c:pt>
                <c:pt idx="86">
                  <c:v>19</c:v>
                </c:pt>
                <c:pt idx="87">
                  <c:v>18</c:v>
                </c:pt>
                <c:pt idx="88">
                  <c:v>15</c:v>
                </c:pt>
                <c:pt idx="89">
                  <c:v>19</c:v>
                </c:pt>
                <c:pt idx="90">
                  <c:v>2</c:v>
                </c:pt>
                <c:pt idx="91">
                  <c:v>15</c:v>
                </c:pt>
                <c:pt idx="92">
                  <c:v>4</c:v>
                </c:pt>
                <c:pt idx="93">
                  <c:v>11</c:v>
                </c:pt>
                <c:pt idx="94">
                  <c:v>10</c:v>
                </c:pt>
                <c:pt idx="95">
                  <c:v>9</c:v>
                </c:pt>
                <c:pt idx="96">
                  <c:v>6</c:v>
                </c:pt>
                <c:pt idx="97">
                  <c:v>9</c:v>
                </c:pt>
                <c:pt idx="98">
                  <c:v>17</c:v>
                </c:pt>
                <c:pt idx="99">
                  <c:v>2</c:v>
                </c:pt>
                <c:pt idx="100">
                  <c:v>4</c:v>
                </c:pt>
                <c:pt idx="101">
                  <c:v>4</c:v>
                </c:pt>
                <c:pt idx="102">
                  <c:v>18</c:v>
                </c:pt>
                <c:pt idx="103">
                  <c:v>15</c:v>
                </c:pt>
                <c:pt idx="104">
                  <c:v>9</c:v>
                </c:pt>
                <c:pt idx="105">
                  <c:v>4</c:v>
                </c:pt>
                <c:pt idx="106">
                  <c:v>17</c:v>
                </c:pt>
                <c:pt idx="107">
                  <c:v>18</c:v>
                </c:pt>
                <c:pt idx="108">
                  <c:v>14</c:v>
                </c:pt>
                <c:pt idx="109">
                  <c:v>18</c:v>
                </c:pt>
                <c:pt idx="110">
                  <c:v>8</c:v>
                </c:pt>
                <c:pt idx="111">
                  <c:v>15</c:v>
                </c:pt>
                <c:pt idx="112">
                  <c:v>8</c:v>
                </c:pt>
                <c:pt idx="113">
                  <c:v>8</c:v>
                </c:pt>
                <c:pt idx="114">
                  <c:v>14</c:v>
                </c:pt>
                <c:pt idx="115">
                  <c:v>15</c:v>
                </c:pt>
                <c:pt idx="116">
                  <c:v>15</c:v>
                </c:pt>
                <c:pt idx="117">
                  <c:v>7</c:v>
                </c:pt>
                <c:pt idx="118">
                  <c:v>8</c:v>
                </c:pt>
                <c:pt idx="119">
                  <c:v>10</c:v>
                </c:pt>
                <c:pt idx="120">
                  <c:v>13</c:v>
                </c:pt>
                <c:pt idx="121">
                  <c:v>15</c:v>
                </c:pt>
                <c:pt idx="122">
                  <c:v>9</c:v>
                </c:pt>
                <c:pt idx="123">
                  <c:v>8</c:v>
                </c:pt>
                <c:pt idx="124">
                  <c:v>18</c:v>
                </c:pt>
                <c:pt idx="125">
                  <c:v>1</c:v>
                </c:pt>
                <c:pt idx="126">
                  <c:v>7</c:v>
                </c:pt>
                <c:pt idx="127">
                  <c:v>4</c:v>
                </c:pt>
                <c:pt idx="128">
                  <c:v>14</c:v>
                </c:pt>
                <c:pt idx="129">
                  <c:v>7</c:v>
                </c:pt>
                <c:pt idx="130">
                  <c:v>1</c:v>
                </c:pt>
                <c:pt idx="131">
                  <c:v>10</c:v>
                </c:pt>
                <c:pt idx="132">
                  <c:v>4</c:v>
                </c:pt>
                <c:pt idx="133">
                  <c:v>12</c:v>
                </c:pt>
                <c:pt idx="134">
                  <c:v>15</c:v>
                </c:pt>
                <c:pt idx="135">
                  <c:v>18</c:v>
                </c:pt>
                <c:pt idx="136">
                  <c:v>19</c:v>
                </c:pt>
                <c:pt idx="137">
                  <c:v>16</c:v>
                </c:pt>
                <c:pt idx="138">
                  <c:v>13</c:v>
                </c:pt>
                <c:pt idx="139">
                  <c:v>17</c:v>
                </c:pt>
                <c:pt idx="140">
                  <c:v>3</c:v>
                </c:pt>
                <c:pt idx="141">
                  <c:v>4</c:v>
                </c:pt>
                <c:pt idx="142">
                  <c:v>15</c:v>
                </c:pt>
                <c:pt idx="143">
                  <c:v>5</c:v>
                </c:pt>
                <c:pt idx="144">
                  <c:v>5</c:v>
                </c:pt>
                <c:pt idx="145">
                  <c:v>7</c:v>
                </c:pt>
                <c:pt idx="146">
                  <c:v>16</c:v>
                </c:pt>
                <c:pt idx="147">
                  <c:v>17</c:v>
                </c:pt>
                <c:pt idx="148">
                  <c:v>4</c:v>
                </c:pt>
                <c:pt idx="149">
                  <c:v>6</c:v>
                </c:pt>
                <c:pt idx="150">
                  <c:v>10</c:v>
                </c:pt>
                <c:pt idx="151">
                  <c:v>10</c:v>
                </c:pt>
                <c:pt idx="152">
                  <c:v>18</c:v>
                </c:pt>
                <c:pt idx="153">
                  <c:v>18</c:v>
                </c:pt>
                <c:pt idx="154">
                  <c:v>13</c:v>
                </c:pt>
                <c:pt idx="155">
                  <c:v>15</c:v>
                </c:pt>
                <c:pt idx="156">
                  <c:v>14</c:v>
                </c:pt>
                <c:pt idx="157">
                  <c:v>7</c:v>
                </c:pt>
                <c:pt idx="158">
                  <c:v>3</c:v>
                </c:pt>
                <c:pt idx="159">
                  <c:v>14</c:v>
                </c:pt>
                <c:pt idx="160">
                  <c:v>12</c:v>
                </c:pt>
                <c:pt idx="161">
                  <c:v>3</c:v>
                </c:pt>
                <c:pt idx="162">
                  <c:v>3</c:v>
                </c:pt>
                <c:pt idx="163">
                  <c:v>8</c:v>
                </c:pt>
                <c:pt idx="164">
                  <c:v>8</c:v>
                </c:pt>
                <c:pt idx="165">
                  <c:v>4</c:v>
                </c:pt>
                <c:pt idx="166">
                  <c:v>3</c:v>
                </c:pt>
                <c:pt idx="167">
                  <c:v>3</c:v>
                </c:pt>
                <c:pt idx="168">
                  <c:v>11</c:v>
                </c:pt>
                <c:pt idx="169">
                  <c:v>5</c:v>
                </c:pt>
                <c:pt idx="170">
                  <c:v>11</c:v>
                </c:pt>
                <c:pt idx="171">
                  <c:v>9</c:v>
                </c:pt>
              </c:numCache>
            </c:numRef>
          </c:val>
          <c:smooth val="0"/>
          <c:extLst>
            <c:ext xmlns:c16="http://schemas.microsoft.com/office/drawing/2014/chart" uri="{C3380CC4-5D6E-409C-BE32-E72D297353CC}">
              <c16:uniqueId val="{00000001-83CD-40D4-9E10-56C270217F9A}"/>
            </c:ext>
          </c:extLst>
        </c:ser>
        <c:ser>
          <c:idx val="2"/>
          <c:order val="2"/>
          <c:tx>
            <c:strRef>
              <c:f>Sheet8!$G$1</c:f>
              <c:strCache>
                <c:ptCount val="1"/>
                <c:pt idx="0">
                  <c:v>Rank of F_lambda3</c:v>
                </c:pt>
              </c:strCache>
            </c:strRef>
          </c:tx>
          <c:spPr>
            <a:ln w="19050" cap="rnd">
              <a:solidFill>
                <a:schemeClr val="accent3"/>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Sheet8!$G$2:$G$173</c:f>
              <c:numCache>
                <c:formatCode>General</c:formatCode>
                <c:ptCount val="172"/>
                <c:pt idx="0">
                  <c:v>9</c:v>
                </c:pt>
                <c:pt idx="1">
                  <c:v>19</c:v>
                </c:pt>
                <c:pt idx="2">
                  <c:v>10</c:v>
                </c:pt>
                <c:pt idx="3">
                  <c:v>8</c:v>
                </c:pt>
                <c:pt idx="4">
                  <c:v>18</c:v>
                </c:pt>
                <c:pt idx="5">
                  <c:v>7</c:v>
                </c:pt>
                <c:pt idx="6">
                  <c:v>10</c:v>
                </c:pt>
                <c:pt idx="7">
                  <c:v>10</c:v>
                </c:pt>
                <c:pt idx="8">
                  <c:v>11</c:v>
                </c:pt>
                <c:pt idx="9">
                  <c:v>6</c:v>
                </c:pt>
                <c:pt idx="10">
                  <c:v>5</c:v>
                </c:pt>
                <c:pt idx="11">
                  <c:v>9</c:v>
                </c:pt>
                <c:pt idx="12">
                  <c:v>9</c:v>
                </c:pt>
                <c:pt idx="13">
                  <c:v>13</c:v>
                </c:pt>
                <c:pt idx="14">
                  <c:v>2</c:v>
                </c:pt>
                <c:pt idx="15">
                  <c:v>5</c:v>
                </c:pt>
                <c:pt idx="16">
                  <c:v>7</c:v>
                </c:pt>
                <c:pt idx="17">
                  <c:v>1</c:v>
                </c:pt>
                <c:pt idx="18">
                  <c:v>3</c:v>
                </c:pt>
                <c:pt idx="19">
                  <c:v>13</c:v>
                </c:pt>
                <c:pt idx="20">
                  <c:v>10</c:v>
                </c:pt>
                <c:pt idx="21">
                  <c:v>14</c:v>
                </c:pt>
                <c:pt idx="22">
                  <c:v>16</c:v>
                </c:pt>
                <c:pt idx="23">
                  <c:v>15</c:v>
                </c:pt>
                <c:pt idx="24">
                  <c:v>8</c:v>
                </c:pt>
                <c:pt idx="25">
                  <c:v>12</c:v>
                </c:pt>
                <c:pt idx="26">
                  <c:v>8</c:v>
                </c:pt>
                <c:pt idx="27">
                  <c:v>5</c:v>
                </c:pt>
                <c:pt idx="28">
                  <c:v>2</c:v>
                </c:pt>
                <c:pt idx="29">
                  <c:v>3</c:v>
                </c:pt>
                <c:pt idx="30">
                  <c:v>2</c:v>
                </c:pt>
                <c:pt idx="31">
                  <c:v>15</c:v>
                </c:pt>
                <c:pt idx="32">
                  <c:v>7</c:v>
                </c:pt>
                <c:pt idx="33">
                  <c:v>15</c:v>
                </c:pt>
                <c:pt idx="34">
                  <c:v>15</c:v>
                </c:pt>
                <c:pt idx="35">
                  <c:v>8</c:v>
                </c:pt>
                <c:pt idx="36">
                  <c:v>8</c:v>
                </c:pt>
                <c:pt idx="37">
                  <c:v>4</c:v>
                </c:pt>
                <c:pt idx="38">
                  <c:v>16</c:v>
                </c:pt>
                <c:pt idx="39">
                  <c:v>18</c:v>
                </c:pt>
                <c:pt idx="40">
                  <c:v>14</c:v>
                </c:pt>
                <c:pt idx="41">
                  <c:v>9</c:v>
                </c:pt>
                <c:pt idx="42">
                  <c:v>7</c:v>
                </c:pt>
                <c:pt idx="43">
                  <c:v>13</c:v>
                </c:pt>
                <c:pt idx="44">
                  <c:v>8</c:v>
                </c:pt>
                <c:pt idx="45">
                  <c:v>13</c:v>
                </c:pt>
                <c:pt idx="46">
                  <c:v>15</c:v>
                </c:pt>
                <c:pt idx="47">
                  <c:v>12</c:v>
                </c:pt>
                <c:pt idx="48">
                  <c:v>8</c:v>
                </c:pt>
                <c:pt idx="49">
                  <c:v>12</c:v>
                </c:pt>
                <c:pt idx="50">
                  <c:v>9</c:v>
                </c:pt>
                <c:pt idx="51">
                  <c:v>17</c:v>
                </c:pt>
                <c:pt idx="52">
                  <c:v>1</c:v>
                </c:pt>
                <c:pt idx="53">
                  <c:v>4</c:v>
                </c:pt>
                <c:pt idx="54">
                  <c:v>16</c:v>
                </c:pt>
                <c:pt idx="55">
                  <c:v>10</c:v>
                </c:pt>
                <c:pt idx="56">
                  <c:v>17</c:v>
                </c:pt>
                <c:pt idx="57">
                  <c:v>6</c:v>
                </c:pt>
                <c:pt idx="58">
                  <c:v>12</c:v>
                </c:pt>
                <c:pt idx="59">
                  <c:v>19</c:v>
                </c:pt>
                <c:pt idx="60">
                  <c:v>3</c:v>
                </c:pt>
                <c:pt idx="61">
                  <c:v>12</c:v>
                </c:pt>
                <c:pt idx="62">
                  <c:v>19</c:v>
                </c:pt>
                <c:pt idx="63">
                  <c:v>9</c:v>
                </c:pt>
                <c:pt idx="64">
                  <c:v>9</c:v>
                </c:pt>
                <c:pt idx="65">
                  <c:v>9</c:v>
                </c:pt>
                <c:pt idx="66">
                  <c:v>14</c:v>
                </c:pt>
                <c:pt idx="67">
                  <c:v>5</c:v>
                </c:pt>
                <c:pt idx="68">
                  <c:v>10</c:v>
                </c:pt>
                <c:pt idx="69">
                  <c:v>4</c:v>
                </c:pt>
                <c:pt idx="70">
                  <c:v>5</c:v>
                </c:pt>
                <c:pt idx="71">
                  <c:v>15</c:v>
                </c:pt>
                <c:pt idx="72">
                  <c:v>1</c:v>
                </c:pt>
                <c:pt idx="73">
                  <c:v>5</c:v>
                </c:pt>
                <c:pt idx="74">
                  <c:v>14</c:v>
                </c:pt>
                <c:pt idx="75">
                  <c:v>11</c:v>
                </c:pt>
                <c:pt idx="76">
                  <c:v>11</c:v>
                </c:pt>
                <c:pt idx="77">
                  <c:v>15</c:v>
                </c:pt>
                <c:pt idx="78">
                  <c:v>4</c:v>
                </c:pt>
                <c:pt idx="79">
                  <c:v>14</c:v>
                </c:pt>
                <c:pt idx="80">
                  <c:v>5</c:v>
                </c:pt>
                <c:pt idx="81">
                  <c:v>16</c:v>
                </c:pt>
                <c:pt idx="82">
                  <c:v>11</c:v>
                </c:pt>
                <c:pt idx="83">
                  <c:v>18</c:v>
                </c:pt>
                <c:pt idx="84">
                  <c:v>18</c:v>
                </c:pt>
                <c:pt idx="85">
                  <c:v>16</c:v>
                </c:pt>
                <c:pt idx="86">
                  <c:v>1</c:v>
                </c:pt>
                <c:pt idx="87">
                  <c:v>6</c:v>
                </c:pt>
                <c:pt idx="88">
                  <c:v>7</c:v>
                </c:pt>
                <c:pt idx="89">
                  <c:v>6</c:v>
                </c:pt>
                <c:pt idx="90">
                  <c:v>18</c:v>
                </c:pt>
                <c:pt idx="91">
                  <c:v>17</c:v>
                </c:pt>
                <c:pt idx="92">
                  <c:v>3</c:v>
                </c:pt>
                <c:pt idx="93">
                  <c:v>3</c:v>
                </c:pt>
                <c:pt idx="94">
                  <c:v>19</c:v>
                </c:pt>
                <c:pt idx="95">
                  <c:v>11</c:v>
                </c:pt>
                <c:pt idx="96">
                  <c:v>13</c:v>
                </c:pt>
                <c:pt idx="97">
                  <c:v>3</c:v>
                </c:pt>
                <c:pt idx="98">
                  <c:v>5</c:v>
                </c:pt>
                <c:pt idx="99">
                  <c:v>5</c:v>
                </c:pt>
                <c:pt idx="100">
                  <c:v>5</c:v>
                </c:pt>
                <c:pt idx="101">
                  <c:v>3</c:v>
                </c:pt>
                <c:pt idx="102">
                  <c:v>6</c:v>
                </c:pt>
                <c:pt idx="103">
                  <c:v>10</c:v>
                </c:pt>
                <c:pt idx="104">
                  <c:v>1</c:v>
                </c:pt>
                <c:pt idx="105">
                  <c:v>12</c:v>
                </c:pt>
                <c:pt idx="106">
                  <c:v>5</c:v>
                </c:pt>
                <c:pt idx="107">
                  <c:v>14</c:v>
                </c:pt>
                <c:pt idx="108">
                  <c:v>7</c:v>
                </c:pt>
                <c:pt idx="109">
                  <c:v>4</c:v>
                </c:pt>
                <c:pt idx="110">
                  <c:v>12</c:v>
                </c:pt>
                <c:pt idx="111">
                  <c:v>2</c:v>
                </c:pt>
                <c:pt idx="112">
                  <c:v>15</c:v>
                </c:pt>
                <c:pt idx="113">
                  <c:v>18</c:v>
                </c:pt>
                <c:pt idx="114">
                  <c:v>1</c:v>
                </c:pt>
                <c:pt idx="115">
                  <c:v>8</c:v>
                </c:pt>
                <c:pt idx="116">
                  <c:v>5</c:v>
                </c:pt>
                <c:pt idx="117">
                  <c:v>11</c:v>
                </c:pt>
                <c:pt idx="118">
                  <c:v>12</c:v>
                </c:pt>
                <c:pt idx="119">
                  <c:v>8</c:v>
                </c:pt>
                <c:pt idx="120">
                  <c:v>3</c:v>
                </c:pt>
                <c:pt idx="121">
                  <c:v>4</c:v>
                </c:pt>
                <c:pt idx="122">
                  <c:v>4</c:v>
                </c:pt>
                <c:pt idx="123">
                  <c:v>9</c:v>
                </c:pt>
                <c:pt idx="124">
                  <c:v>5</c:v>
                </c:pt>
                <c:pt idx="125">
                  <c:v>9</c:v>
                </c:pt>
                <c:pt idx="126">
                  <c:v>16</c:v>
                </c:pt>
                <c:pt idx="127">
                  <c:v>17</c:v>
                </c:pt>
                <c:pt idx="128">
                  <c:v>8</c:v>
                </c:pt>
                <c:pt idx="129">
                  <c:v>6</c:v>
                </c:pt>
                <c:pt idx="130">
                  <c:v>15</c:v>
                </c:pt>
                <c:pt idx="131">
                  <c:v>14</c:v>
                </c:pt>
                <c:pt idx="132">
                  <c:v>13</c:v>
                </c:pt>
                <c:pt idx="133">
                  <c:v>18</c:v>
                </c:pt>
                <c:pt idx="134">
                  <c:v>9</c:v>
                </c:pt>
                <c:pt idx="135">
                  <c:v>8</c:v>
                </c:pt>
                <c:pt idx="136">
                  <c:v>15</c:v>
                </c:pt>
                <c:pt idx="137">
                  <c:v>14</c:v>
                </c:pt>
                <c:pt idx="138">
                  <c:v>8</c:v>
                </c:pt>
                <c:pt idx="139">
                  <c:v>4</c:v>
                </c:pt>
                <c:pt idx="140">
                  <c:v>5</c:v>
                </c:pt>
                <c:pt idx="141">
                  <c:v>14</c:v>
                </c:pt>
                <c:pt idx="142">
                  <c:v>14</c:v>
                </c:pt>
                <c:pt idx="143">
                  <c:v>16</c:v>
                </c:pt>
                <c:pt idx="144">
                  <c:v>2</c:v>
                </c:pt>
                <c:pt idx="145">
                  <c:v>9</c:v>
                </c:pt>
                <c:pt idx="146">
                  <c:v>1</c:v>
                </c:pt>
                <c:pt idx="147">
                  <c:v>5</c:v>
                </c:pt>
                <c:pt idx="148">
                  <c:v>9</c:v>
                </c:pt>
                <c:pt idx="149">
                  <c:v>14</c:v>
                </c:pt>
                <c:pt idx="150">
                  <c:v>2</c:v>
                </c:pt>
                <c:pt idx="151">
                  <c:v>2</c:v>
                </c:pt>
                <c:pt idx="152">
                  <c:v>7</c:v>
                </c:pt>
                <c:pt idx="153">
                  <c:v>10</c:v>
                </c:pt>
                <c:pt idx="154">
                  <c:v>12</c:v>
                </c:pt>
                <c:pt idx="155">
                  <c:v>7</c:v>
                </c:pt>
                <c:pt idx="156">
                  <c:v>5</c:v>
                </c:pt>
                <c:pt idx="157">
                  <c:v>12</c:v>
                </c:pt>
                <c:pt idx="158">
                  <c:v>5</c:v>
                </c:pt>
                <c:pt idx="159">
                  <c:v>8</c:v>
                </c:pt>
                <c:pt idx="160">
                  <c:v>19</c:v>
                </c:pt>
                <c:pt idx="161">
                  <c:v>9</c:v>
                </c:pt>
                <c:pt idx="162">
                  <c:v>1</c:v>
                </c:pt>
                <c:pt idx="163">
                  <c:v>4</c:v>
                </c:pt>
                <c:pt idx="164">
                  <c:v>4</c:v>
                </c:pt>
                <c:pt idx="165">
                  <c:v>8</c:v>
                </c:pt>
                <c:pt idx="166">
                  <c:v>1</c:v>
                </c:pt>
                <c:pt idx="167">
                  <c:v>15</c:v>
                </c:pt>
                <c:pt idx="168">
                  <c:v>17</c:v>
                </c:pt>
                <c:pt idx="169">
                  <c:v>3</c:v>
                </c:pt>
                <c:pt idx="170">
                  <c:v>15</c:v>
                </c:pt>
                <c:pt idx="171">
                  <c:v>15</c:v>
                </c:pt>
              </c:numCache>
            </c:numRef>
          </c:val>
          <c:smooth val="0"/>
          <c:extLst>
            <c:ext xmlns:c16="http://schemas.microsoft.com/office/drawing/2014/chart" uri="{C3380CC4-5D6E-409C-BE32-E72D297353CC}">
              <c16:uniqueId val="{00000002-83CD-40D4-9E10-56C270217F9A}"/>
            </c:ext>
          </c:extLst>
        </c:ser>
        <c:ser>
          <c:idx val="3"/>
          <c:order val="3"/>
          <c:tx>
            <c:strRef>
              <c:f>Sheet8!$H$1</c:f>
              <c:strCache>
                <c:ptCount val="1"/>
                <c:pt idx="0">
                  <c:v>Rank of F_lambda4</c:v>
                </c:pt>
              </c:strCache>
            </c:strRef>
          </c:tx>
          <c:spPr>
            <a:ln w="19050" cap="rnd">
              <a:solidFill>
                <a:schemeClr val="accent4"/>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Sheet8!$H$2:$H$173</c:f>
              <c:numCache>
                <c:formatCode>General</c:formatCode>
                <c:ptCount val="172"/>
                <c:pt idx="0">
                  <c:v>8</c:v>
                </c:pt>
                <c:pt idx="1">
                  <c:v>13</c:v>
                </c:pt>
                <c:pt idx="2">
                  <c:v>14</c:v>
                </c:pt>
                <c:pt idx="3">
                  <c:v>2</c:v>
                </c:pt>
                <c:pt idx="4">
                  <c:v>13</c:v>
                </c:pt>
                <c:pt idx="5">
                  <c:v>8</c:v>
                </c:pt>
                <c:pt idx="6">
                  <c:v>13</c:v>
                </c:pt>
                <c:pt idx="7">
                  <c:v>4</c:v>
                </c:pt>
                <c:pt idx="8">
                  <c:v>5</c:v>
                </c:pt>
                <c:pt idx="9">
                  <c:v>17</c:v>
                </c:pt>
                <c:pt idx="10">
                  <c:v>8</c:v>
                </c:pt>
                <c:pt idx="11">
                  <c:v>4</c:v>
                </c:pt>
                <c:pt idx="12">
                  <c:v>7</c:v>
                </c:pt>
                <c:pt idx="13">
                  <c:v>4</c:v>
                </c:pt>
                <c:pt idx="14">
                  <c:v>8</c:v>
                </c:pt>
                <c:pt idx="15">
                  <c:v>2</c:v>
                </c:pt>
                <c:pt idx="16">
                  <c:v>4</c:v>
                </c:pt>
                <c:pt idx="17">
                  <c:v>2</c:v>
                </c:pt>
                <c:pt idx="18">
                  <c:v>13</c:v>
                </c:pt>
                <c:pt idx="19">
                  <c:v>10</c:v>
                </c:pt>
                <c:pt idx="20">
                  <c:v>7</c:v>
                </c:pt>
                <c:pt idx="21">
                  <c:v>16</c:v>
                </c:pt>
                <c:pt idx="22">
                  <c:v>3</c:v>
                </c:pt>
                <c:pt idx="23">
                  <c:v>11</c:v>
                </c:pt>
                <c:pt idx="24">
                  <c:v>7</c:v>
                </c:pt>
                <c:pt idx="25">
                  <c:v>8</c:v>
                </c:pt>
                <c:pt idx="26">
                  <c:v>12</c:v>
                </c:pt>
                <c:pt idx="27">
                  <c:v>12</c:v>
                </c:pt>
                <c:pt idx="28">
                  <c:v>1</c:v>
                </c:pt>
                <c:pt idx="29">
                  <c:v>1</c:v>
                </c:pt>
                <c:pt idx="30">
                  <c:v>5</c:v>
                </c:pt>
                <c:pt idx="31">
                  <c:v>2</c:v>
                </c:pt>
                <c:pt idx="32">
                  <c:v>2</c:v>
                </c:pt>
                <c:pt idx="33">
                  <c:v>1</c:v>
                </c:pt>
                <c:pt idx="34">
                  <c:v>7</c:v>
                </c:pt>
                <c:pt idx="35">
                  <c:v>3</c:v>
                </c:pt>
                <c:pt idx="36">
                  <c:v>16</c:v>
                </c:pt>
                <c:pt idx="37">
                  <c:v>5</c:v>
                </c:pt>
                <c:pt idx="38">
                  <c:v>10</c:v>
                </c:pt>
                <c:pt idx="39">
                  <c:v>3</c:v>
                </c:pt>
                <c:pt idx="40">
                  <c:v>2</c:v>
                </c:pt>
                <c:pt idx="41">
                  <c:v>1</c:v>
                </c:pt>
                <c:pt idx="42">
                  <c:v>2</c:v>
                </c:pt>
                <c:pt idx="43">
                  <c:v>11</c:v>
                </c:pt>
                <c:pt idx="44">
                  <c:v>1</c:v>
                </c:pt>
                <c:pt idx="45">
                  <c:v>4</c:v>
                </c:pt>
                <c:pt idx="46">
                  <c:v>2</c:v>
                </c:pt>
                <c:pt idx="47">
                  <c:v>7</c:v>
                </c:pt>
                <c:pt idx="48">
                  <c:v>18</c:v>
                </c:pt>
                <c:pt idx="49">
                  <c:v>11</c:v>
                </c:pt>
                <c:pt idx="50">
                  <c:v>13</c:v>
                </c:pt>
                <c:pt idx="51">
                  <c:v>7</c:v>
                </c:pt>
                <c:pt idx="52">
                  <c:v>13</c:v>
                </c:pt>
                <c:pt idx="53">
                  <c:v>6</c:v>
                </c:pt>
                <c:pt idx="54">
                  <c:v>11</c:v>
                </c:pt>
                <c:pt idx="55">
                  <c:v>9</c:v>
                </c:pt>
                <c:pt idx="56">
                  <c:v>14</c:v>
                </c:pt>
                <c:pt idx="57">
                  <c:v>3</c:v>
                </c:pt>
                <c:pt idx="58">
                  <c:v>9</c:v>
                </c:pt>
                <c:pt idx="59">
                  <c:v>13</c:v>
                </c:pt>
                <c:pt idx="60">
                  <c:v>5</c:v>
                </c:pt>
                <c:pt idx="61">
                  <c:v>15</c:v>
                </c:pt>
                <c:pt idx="62">
                  <c:v>8</c:v>
                </c:pt>
                <c:pt idx="63">
                  <c:v>8</c:v>
                </c:pt>
                <c:pt idx="64">
                  <c:v>18</c:v>
                </c:pt>
                <c:pt idx="65">
                  <c:v>6</c:v>
                </c:pt>
                <c:pt idx="66">
                  <c:v>7</c:v>
                </c:pt>
                <c:pt idx="67">
                  <c:v>8</c:v>
                </c:pt>
                <c:pt idx="68">
                  <c:v>1</c:v>
                </c:pt>
                <c:pt idx="69">
                  <c:v>14</c:v>
                </c:pt>
                <c:pt idx="70">
                  <c:v>4</c:v>
                </c:pt>
                <c:pt idx="71">
                  <c:v>16</c:v>
                </c:pt>
                <c:pt idx="72">
                  <c:v>7</c:v>
                </c:pt>
                <c:pt idx="73">
                  <c:v>3</c:v>
                </c:pt>
                <c:pt idx="74">
                  <c:v>18</c:v>
                </c:pt>
                <c:pt idx="75">
                  <c:v>9</c:v>
                </c:pt>
                <c:pt idx="76">
                  <c:v>13</c:v>
                </c:pt>
                <c:pt idx="77">
                  <c:v>4</c:v>
                </c:pt>
                <c:pt idx="78">
                  <c:v>14</c:v>
                </c:pt>
                <c:pt idx="79">
                  <c:v>4</c:v>
                </c:pt>
                <c:pt idx="80">
                  <c:v>8</c:v>
                </c:pt>
                <c:pt idx="81">
                  <c:v>14</c:v>
                </c:pt>
                <c:pt idx="82">
                  <c:v>12</c:v>
                </c:pt>
                <c:pt idx="83">
                  <c:v>14</c:v>
                </c:pt>
                <c:pt idx="84">
                  <c:v>10</c:v>
                </c:pt>
                <c:pt idx="85">
                  <c:v>17</c:v>
                </c:pt>
                <c:pt idx="86">
                  <c:v>5</c:v>
                </c:pt>
                <c:pt idx="87">
                  <c:v>9</c:v>
                </c:pt>
                <c:pt idx="88">
                  <c:v>4</c:v>
                </c:pt>
                <c:pt idx="89">
                  <c:v>3</c:v>
                </c:pt>
                <c:pt idx="90">
                  <c:v>15</c:v>
                </c:pt>
                <c:pt idx="91">
                  <c:v>2</c:v>
                </c:pt>
                <c:pt idx="92">
                  <c:v>1</c:v>
                </c:pt>
                <c:pt idx="93">
                  <c:v>6</c:v>
                </c:pt>
                <c:pt idx="94">
                  <c:v>8</c:v>
                </c:pt>
                <c:pt idx="95">
                  <c:v>10</c:v>
                </c:pt>
                <c:pt idx="96">
                  <c:v>12</c:v>
                </c:pt>
                <c:pt idx="97">
                  <c:v>2</c:v>
                </c:pt>
                <c:pt idx="98">
                  <c:v>9</c:v>
                </c:pt>
                <c:pt idx="99">
                  <c:v>10</c:v>
                </c:pt>
                <c:pt idx="100">
                  <c:v>6</c:v>
                </c:pt>
                <c:pt idx="101">
                  <c:v>14</c:v>
                </c:pt>
                <c:pt idx="102">
                  <c:v>7</c:v>
                </c:pt>
                <c:pt idx="103">
                  <c:v>8</c:v>
                </c:pt>
                <c:pt idx="104">
                  <c:v>5</c:v>
                </c:pt>
                <c:pt idx="105">
                  <c:v>2</c:v>
                </c:pt>
                <c:pt idx="106">
                  <c:v>1</c:v>
                </c:pt>
                <c:pt idx="107">
                  <c:v>9</c:v>
                </c:pt>
                <c:pt idx="108">
                  <c:v>15</c:v>
                </c:pt>
                <c:pt idx="109">
                  <c:v>16</c:v>
                </c:pt>
                <c:pt idx="110">
                  <c:v>6</c:v>
                </c:pt>
                <c:pt idx="111">
                  <c:v>6</c:v>
                </c:pt>
                <c:pt idx="112">
                  <c:v>3</c:v>
                </c:pt>
                <c:pt idx="113">
                  <c:v>10</c:v>
                </c:pt>
                <c:pt idx="114">
                  <c:v>2</c:v>
                </c:pt>
                <c:pt idx="115">
                  <c:v>5</c:v>
                </c:pt>
                <c:pt idx="116">
                  <c:v>9</c:v>
                </c:pt>
                <c:pt idx="117">
                  <c:v>3</c:v>
                </c:pt>
                <c:pt idx="118">
                  <c:v>16</c:v>
                </c:pt>
                <c:pt idx="119">
                  <c:v>15</c:v>
                </c:pt>
                <c:pt idx="120">
                  <c:v>12</c:v>
                </c:pt>
                <c:pt idx="121">
                  <c:v>8</c:v>
                </c:pt>
                <c:pt idx="122">
                  <c:v>8</c:v>
                </c:pt>
                <c:pt idx="123">
                  <c:v>1</c:v>
                </c:pt>
                <c:pt idx="124">
                  <c:v>8</c:v>
                </c:pt>
                <c:pt idx="125">
                  <c:v>14</c:v>
                </c:pt>
                <c:pt idx="126">
                  <c:v>10</c:v>
                </c:pt>
                <c:pt idx="127">
                  <c:v>5</c:v>
                </c:pt>
                <c:pt idx="128">
                  <c:v>15</c:v>
                </c:pt>
                <c:pt idx="129">
                  <c:v>19</c:v>
                </c:pt>
                <c:pt idx="130">
                  <c:v>3</c:v>
                </c:pt>
                <c:pt idx="131">
                  <c:v>18</c:v>
                </c:pt>
                <c:pt idx="132">
                  <c:v>19</c:v>
                </c:pt>
                <c:pt idx="133">
                  <c:v>16</c:v>
                </c:pt>
                <c:pt idx="134">
                  <c:v>16</c:v>
                </c:pt>
                <c:pt idx="135">
                  <c:v>3</c:v>
                </c:pt>
                <c:pt idx="136">
                  <c:v>16</c:v>
                </c:pt>
                <c:pt idx="137">
                  <c:v>8</c:v>
                </c:pt>
                <c:pt idx="138">
                  <c:v>9</c:v>
                </c:pt>
                <c:pt idx="139">
                  <c:v>2</c:v>
                </c:pt>
                <c:pt idx="140">
                  <c:v>16</c:v>
                </c:pt>
                <c:pt idx="141">
                  <c:v>3</c:v>
                </c:pt>
                <c:pt idx="142">
                  <c:v>16</c:v>
                </c:pt>
                <c:pt idx="143">
                  <c:v>15</c:v>
                </c:pt>
                <c:pt idx="144">
                  <c:v>10</c:v>
                </c:pt>
                <c:pt idx="145">
                  <c:v>4</c:v>
                </c:pt>
                <c:pt idx="146">
                  <c:v>8</c:v>
                </c:pt>
                <c:pt idx="147">
                  <c:v>8</c:v>
                </c:pt>
                <c:pt idx="148">
                  <c:v>5</c:v>
                </c:pt>
                <c:pt idx="149">
                  <c:v>5</c:v>
                </c:pt>
                <c:pt idx="150">
                  <c:v>3</c:v>
                </c:pt>
                <c:pt idx="151">
                  <c:v>15</c:v>
                </c:pt>
                <c:pt idx="152">
                  <c:v>2</c:v>
                </c:pt>
                <c:pt idx="153">
                  <c:v>13</c:v>
                </c:pt>
                <c:pt idx="154">
                  <c:v>11</c:v>
                </c:pt>
                <c:pt idx="155">
                  <c:v>8</c:v>
                </c:pt>
                <c:pt idx="156">
                  <c:v>13</c:v>
                </c:pt>
                <c:pt idx="157">
                  <c:v>3</c:v>
                </c:pt>
                <c:pt idx="158">
                  <c:v>10</c:v>
                </c:pt>
                <c:pt idx="159">
                  <c:v>5</c:v>
                </c:pt>
                <c:pt idx="160">
                  <c:v>3</c:v>
                </c:pt>
                <c:pt idx="161">
                  <c:v>19</c:v>
                </c:pt>
                <c:pt idx="162">
                  <c:v>7</c:v>
                </c:pt>
                <c:pt idx="163">
                  <c:v>3</c:v>
                </c:pt>
                <c:pt idx="164">
                  <c:v>1</c:v>
                </c:pt>
                <c:pt idx="165">
                  <c:v>10</c:v>
                </c:pt>
                <c:pt idx="166">
                  <c:v>11</c:v>
                </c:pt>
                <c:pt idx="167">
                  <c:v>13</c:v>
                </c:pt>
                <c:pt idx="168">
                  <c:v>8</c:v>
                </c:pt>
                <c:pt idx="169">
                  <c:v>11</c:v>
                </c:pt>
                <c:pt idx="170">
                  <c:v>3</c:v>
                </c:pt>
                <c:pt idx="171">
                  <c:v>3</c:v>
                </c:pt>
              </c:numCache>
            </c:numRef>
          </c:val>
          <c:smooth val="0"/>
          <c:extLst>
            <c:ext xmlns:c16="http://schemas.microsoft.com/office/drawing/2014/chart" uri="{C3380CC4-5D6E-409C-BE32-E72D297353CC}">
              <c16:uniqueId val="{00000003-83CD-40D4-9E10-56C270217F9A}"/>
            </c:ext>
          </c:extLst>
        </c:ser>
        <c:ser>
          <c:idx val="4"/>
          <c:order val="4"/>
          <c:tx>
            <c:strRef>
              <c:f>Sheet8!$I$1</c:f>
              <c:strCache>
                <c:ptCount val="1"/>
                <c:pt idx="0">
                  <c:v>Rank of F_lambda5</c:v>
                </c:pt>
              </c:strCache>
            </c:strRef>
          </c:tx>
          <c:spPr>
            <a:ln w="19050" cap="rnd">
              <a:solidFill>
                <a:schemeClr val="accent5"/>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Sheet8!$I$2:$I$173</c:f>
              <c:numCache>
                <c:formatCode>General</c:formatCode>
                <c:ptCount val="172"/>
                <c:pt idx="0">
                  <c:v>16</c:v>
                </c:pt>
                <c:pt idx="1">
                  <c:v>5</c:v>
                </c:pt>
                <c:pt idx="2">
                  <c:v>12</c:v>
                </c:pt>
                <c:pt idx="3">
                  <c:v>1</c:v>
                </c:pt>
                <c:pt idx="4">
                  <c:v>1</c:v>
                </c:pt>
                <c:pt idx="5">
                  <c:v>11</c:v>
                </c:pt>
                <c:pt idx="6">
                  <c:v>17</c:v>
                </c:pt>
                <c:pt idx="7">
                  <c:v>12</c:v>
                </c:pt>
                <c:pt idx="8">
                  <c:v>4</c:v>
                </c:pt>
                <c:pt idx="9">
                  <c:v>15</c:v>
                </c:pt>
                <c:pt idx="10">
                  <c:v>2</c:v>
                </c:pt>
                <c:pt idx="11">
                  <c:v>15</c:v>
                </c:pt>
                <c:pt idx="12">
                  <c:v>19</c:v>
                </c:pt>
                <c:pt idx="13">
                  <c:v>16</c:v>
                </c:pt>
                <c:pt idx="14">
                  <c:v>1</c:v>
                </c:pt>
                <c:pt idx="15">
                  <c:v>6</c:v>
                </c:pt>
                <c:pt idx="16">
                  <c:v>6</c:v>
                </c:pt>
                <c:pt idx="17">
                  <c:v>17</c:v>
                </c:pt>
                <c:pt idx="18">
                  <c:v>6</c:v>
                </c:pt>
                <c:pt idx="19">
                  <c:v>18</c:v>
                </c:pt>
                <c:pt idx="20">
                  <c:v>4</c:v>
                </c:pt>
                <c:pt idx="21">
                  <c:v>12</c:v>
                </c:pt>
                <c:pt idx="22">
                  <c:v>10</c:v>
                </c:pt>
                <c:pt idx="23">
                  <c:v>14</c:v>
                </c:pt>
                <c:pt idx="24">
                  <c:v>9</c:v>
                </c:pt>
                <c:pt idx="25">
                  <c:v>10</c:v>
                </c:pt>
                <c:pt idx="26">
                  <c:v>17</c:v>
                </c:pt>
                <c:pt idx="27">
                  <c:v>15</c:v>
                </c:pt>
                <c:pt idx="28">
                  <c:v>14</c:v>
                </c:pt>
                <c:pt idx="29">
                  <c:v>11</c:v>
                </c:pt>
                <c:pt idx="30">
                  <c:v>15</c:v>
                </c:pt>
                <c:pt idx="31">
                  <c:v>19</c:v>
                </c:pt>
                <c:pt idx="32">
                  <c:v>6</c:v>
                </c:pt>
                <c:pt idx="33">
                  <c:v>7</c:v>
                </c:pt>
                <c:pt idx="34">
                  <c:v>3</c:v>
                </c:pt>
                <c:pt idx="35">
                  <c:v>5</c:v>
                </c:pt>
                <c:pt idx="36">
                  <c:v>5</c:v>
                </c:pt>
                <c:pt idx="37">
                  <c:v>18</c:v>
                </c:pt>
                <c:pt idx="38">
                  <c:v>7</c:v>
                </c:pt>
                <c:pt idx="39">
                  <c:v>11</c:v>
                </c:pt>
                <c:pt idx="40">
                  <c:v>6</c:v>
                </c:pt>
                <c:pt idx="41">
                  <c:v>12</c:v>
                </c:pt>
                <c:pt idx="42">
                  <c:v>14</c:v>
                </c:pt>
                <c:pt idx="43">
                  <c:v>6</c:v>
                </c:pt>
                <c:pt idx="44">
                  <c:v>15</c:v>
                </c:pt>
                <c:pt idx="45">
                  <c:v>11</c:v>
                </c:pt>
                <c:pt idx="46">
                  <c:v>5</c:v>
                </c:pt>
                <c:pt idx="47">
                  <c:v>13</c:v>
                </c:pt>
                <c:pt idx="48">
                  <c:v>13</c:v>
                </c:pt>
                <c:pt idx="49">
                  <c:v>7</c:v>
                </c:pt>
                <c:pt idx="50">
                  <c:v>14</c:v>
                </c:pt>
                <c:pt idx="51">
                  <c:v>16</c:v>
                </c:pt>
                <c:pt idx="52">
                  <c:v>14</c:v>
                </c:pt>
                <c:pt idx="53">
                  <c:v>8</c:v>
                </c:pt>
                <c:pt idx="54">
                  <c:v>15</c:v>
                </c:pt>
                <c:pt idx="55">
                  <c:v>2</c:v>
                </c:pt>
                <c:pt idx="56">
                  <c:v>6</c:v>
                </c:pt>
                <c:pt idx="57">
                  <c:v>11</c:v>
                </c:pt>
                <c:pt idx="58">
                  <c:v>3</c:v>
                </c:pt>
                <c:pt idx="59">
                  <c:v>15</c:v>
                </c:pt>
                <c:pt idx="60">
                  <c:v>17</c:v>
                </c:pt>
                <c:pt idx="61">
                  <c:v>1</c:v>
                </c:pt>
                <c:pt idx="62">
                  <c:v>9</c:v>
                </c:pt>
                <c:pt idx="63">
                  <c:v>4</c:v>
                </c:pt>
                <c:pt idx="64">
                  <c:v>11</c:v>
                </c:pt>
                <c:pt idx="65">
                  <c:v>17</c:v>
                </c:pt>
                <c:pt idx="66">
                  <c:v>2</c:v>
                </c:pt>
                <c:pt idx="67">
                  <c:v>2</c:v>
                </c:pt>
                <c:pt idx="68">
                  <c:v>18</c:v>
                </c:pt>
                <c:pt idx="69">
                  <c:v>13</c:v>
                </c:pt>
                <c:pt idx="70">
                  <c:v>14</c:v>
                </c:pt>
                <c:pt idx="71">
                  <c:v>5</c:v>
                </c:pt>
                <c:pt idx="72">
                  <c:v>2</c:v>
                </c:pt>
                <c:pt idx="73">
                  <c:v>16</c:v>
                </c:pt>
                <c:pt idx="74">
                  <c:v>7</c:v>
                </c:pt>
                <c:pt idx="75">
                  <c:v>10</c:v>
                </c:pt>
                <c:pt idx="76">
                  <c:v>3</c:v>
                </c:pt>
                <c:pt idx="77">
                  <c:v>14</c:v>
                </c:pt>
                <c:pt idx="78">
                  <c:v>13</c:v>
                </c:pt>
                <c:pt idx="79">
                  <c:v>10</c:v>
                </c:pt>
                <c:pt idx="80">
                  <c:v>3</c:v>
                </c:pt>
                <c:pt idx="81">
                  <c:v>7</c:v>
                </c:pt>
                <c:pt idx="82">
                  <c:v>5</c:v>
                </c:pt>
                <c:pt idx="83">
                  <c:v>12</c:v>
                </c:pt>
                <c:pt idx="84">
                  <c:v>2</c:v>
                </c:pt>
                <c:pt idx="85">
                  <c:v>12</c:v>
                </c:pt>
                <c:pt idx="86">
                  <c:v>8</c:v>
                </c:pt>
                <c:pt idx="87">
                  <c:v>12</c:v>
                </c:pt>
                <c:pt idx="88">
                  <c:v>18</c:v>
                </c:pt>
                <c:pt idx="89">
                  <c:v>5</c:v>
                </c:pt>
                <c:pt idx="90">
                  <c:v>5</c:v>
                </c:pt>
                <c:pt idx="91">
                  <c:v>3</c:v>
                </c:pt>
                <c:pt idx="92">
                  <c:v>8</c:v>
                </c:pt>
                <c:pt idx="93">
                  <c:v>5</c:v>
                </c:pt>
                <c:pt idx="94">
                  <c:v>9</c:v>
                </c:pt>
                <c:pt idx="95">
                  <c:v>5</c:v>
                </c:pt>
                <c:pt idx="96">
                  <c:v>10</c:v>
                </c:pt>
                <c:pt idx="97">
                  <c:v>6</c:v>
                </c:pt>
                <c:pt idx="98">
                  <c:v>12</c:v>
                </c:pt>
                <c:pt idx="99">
                  <c:v>9</c:v>
                </c:pt>
                <c:pt idx="100">
                  <c:v>8</c:v>
                </c:pt>
                <c:pt idx="101">
                  <c:v>7</c:v>
                </c:pt>
                <c:pt idx="102">
                  <c:v>10</c:v>
                </c:pt>
                <c:pt idx="103">
                  <c:v>17</c:v>
                </c:pt>
                <c:pt idx="104">
                  <c:v>7</c:v>
                </c:pt>
                <c:pt idx="105">
                  <c:v>13</c:v>
                </c:pt>
                <c:pt idx="106">
                  <c:v>9</c:v>
                </c:pt>
                <c:pt idx="107">
                  <c:v>8</c:v>
                </c:pt>
                <c:pt idx="108">
                  <c:v>5</c:v>
                </c:pt>
                <c:pt idx="109">
                  <c:v>6</c:v>
                </c:pt>
                <c:pt idx="110">
                  <c:v>15</c:v>
                </c:pt>
                <c:pt idx="111">
                  <c:v>18</c:v>
                </c:pt>
                <c:pt idx="112">
                  <c:v>18</c:v>
                </c:pt>
                <c:pt idx="113">
                  <c:v>5</c:v>
                </c:pt>
                <c:pt idx="114">
                  <c:v>12</c:v>
                </c:pt>
                <c:pt idx="115">
                  <c:v>3</c:v>
                </c:pt>
                <c:pt idx="116">
                  <c:v>4</c:v>
                </c:pt>
                <c:pt idx="117">
                  <c:v>9</c:v>
                </c:pt>
                <c:pt idx="118">
                  <c:v>17</c:v>
                </c:pt>
                <c:pt idx="119">
                  <c:v>5</c:v>
                </c:pt>
                <c:pt idx="120">
                  <c:v>6</c:v>
                </c:pt>
                <c:pt idx="121">
                  <c:v>5</c:v>
                </c:pt>
                <c:pt idx="122">
                  <c:v>18</c:v>
                </c:pt>
                <c:pt idx="123">
                  <c:v>18</c:v>
                </c:pt>
                <c:pt idx="124">
                  <c:v>2</c:v>
                </c:pt>
                <c:pt idx="125">
                  <c:v>4</c:v>
                </c:pt>
                <c:pt idx="126">
                  <c:v>4</c:v>
                </c:pt>
                <c:pt idx="127">
                  <c:v>1</c:v>
                </c:pt>
                <c:pt idx="128">
                  <c:v>17</c:v>
                </c:pt>
                <c:pt idx="129">
                  <c:v>1</c:v>
                </c:pt>
                <c:pt idx="130">
                  <c:v>8</c:v>
                </c:pt>
                <c:pt idx="131">
                  <c:v>12</c:v>
                </c:pt>
                <c:pt idx="132">
                  <c:v>11</c:v>
                </c:pt>
                <c:pt idx="133">
                  <c:v>3</c:v>
                </c:pt>
                <c:pt idx="134">
                  <c:v>18</c:v>
                </c:pt>
                <c:pt idx="135">
                  <c:v>16</c:v>
                </c:pt>
                <c:pt idx="136">
                  <c:v>8</c:v>
                </c:pt>
                <c:pt idx="137">
                  <c:v>1</c:v>
                </c:pt>
                <c:pt idx="138">
                  <c:v>3</c:v>
                </c:pt>
                <c:pt idx="139">
                  <c:v>7</c:v>
                </c:pt>
                <c:pt idx="140">
                  <c:v>2</c:v>
                </c:pt>
                <c:pt idx="141">
                  <c:v>13</c:v>
                </c:pt>
                <c:pt idx="142">
                  <c:v>8</c:v>
                </c:pt>
                <c:pt idx="143">
                  <c:v>14</c:v>
                </c:pt>
                <c:pt idx="144">
                  <c:v>9</c:v>
                </c:pt>
                <c:pt idx="145">
                  <c:v>16</c:v>
                </c:pt>
                <c:pt idx="146">
                  <c:v>9</c:v>
                </c:pt>
                <c:pt idx="147">
                  <c:v>6</c:v>
                </c:pt>
                <c:pt idx="148">
                  <c:v>18</c:v>
                </c:pt>
                <c:pt idx="149">
                  <c:v>4</c:v>
                </c:pt>
                <c:pt idx="150">
                  <c:v>9</c:v>
                </c:pt>
                <c:pt idx="151">
                  <c:v>8</c:v>
                </c:pt>
                <c:pt idx="152">
                  <c:v>14</c:v>
                </c:pt>
                <c:pt idx="153">
                  <c:v>9</c:v>
                </c:pt>
                <c:pt idx="154">
                  <c:v>15</c:v>
                </c:pt>
                <c:pt idx="155">
                  <c:v>12</c:v>
                </c:pt>
                <c:pt idx="156">
                  <c:v>16</c:v>
                </c:pt>
                <c:pt idx="157">
                  <c:v>17</c:v>
                </c:pt>
                <c:pt idx="158">
                  <c:v>18</c:v>
                </c:pt>
                <c:pt idx="159">
                  <c:v>18</c:v>
                </c:pt>
                <c:pt idx="160">
                  <c:v>17</c:v>
                </c:pt>
                <c:pt idx="161">
                  <c:v>5</c:v>
                </c:pt>
                <c:pt idx="162">
                  <c:v>6</c:v>
                </c:pt>
                <c:pt idx="163">
                  <c:v>6</c:v>
                </c:pt>
                <c:pt idx="164">
                  <c:v>5</c:v>
                </c:pt>
                <c:pt idx="165">
                  <c:v>2</c:v>
                </c:pt>
                <c:pt idx="166">
                  <c:v>12</c:v>
                </c:pt>
                <c:pt idx="167">
                  <c:v>18</c:v>
                </c:pt>
                <c:pt idx="168">
                  <c:v>2</c:v>
                </c:pt>
                <c:pt idx="169">
                  <c:v>14</c:v>
                </c:pt>
                <c:pt idx="170">
                  <c:v>14</c:v>
                </c:pt>
                <c:pt idx="171">
                  <c:v>18</c:v>
                </c:pt>
              </c:numCache>
            </c:numRef>
          </c:val>
          <c:smooth val="0"/>
          <c:extLst>
            <c:ext xmlns:c16="http://schemas.microsoft.com/office/drawing/2014/chart" uri="{C3380CC4-5D6E-409C-BE32-E72D297353CC}">
              <c16:uniqueId val="{00000004-83CD-40D4-9E10-56C270217F9A}"/>
            </c:ext>
          </c:extLst>
        </c:ser>
        <c:ser>
          <c:idx val="5"/>
          <c:order val="5"/>
          <c:tx>
            <c:strRef>
              <c:f>Sheet8!$J$1</c:f>
              <c:strCache>
                <c:ptCount val="1"/>
                <c:pt idx="0">
                  <c:v>Rank of F_lambda6</c:v>
                </c:pt>
              </c:strCache>
            </c:strRef>
          </c:tx>
          <c:spPr>
            <a:ln w="19050" cap="rnd">
              <a:solidFill>
                <a:schemeClr val="accent6"/>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Sheet8!$J$2:$J$173</c:f>
              <c:numCache>
                <c:formatCode>General</c:formatCode>
                <c:ptCount val="172"/>
                <c:pt idx="0">
                  <c:v>11</c:v>
                </c:pt>
                <c:pt idx="1">
                  <c:v>17</c:v>
                </c:pt>
                <c:pt idx="2">
                  <c:v>17</c:v>
                </c:pt>
                <c:pt idx="3">
                  <c:v>9</c:v>
                </c:pt>
                <c:pt idx="4">
                  <c:v>4</c:v>
                </c:pt>
                <c:pt idx="5">
                  <c:v>1</c:v>
                </c:pt>
                <c:pt idx="6">
                  <c:v>4</c:v>
                </c:pt>
                <c:pt idx="7">
                  <c:v>15</c:v>
                </c:pt>
                <c:pt idx="8">
                  <c:v>8</c:v>
                </c:pt>
                <c:pt idx="9">
                  <c:v>5</c:v>
                </c:pt>
                <c:pt idx="10">
                  <c:v>6</c:v>
                </c:pt>
                <c:pt idx="11">
                  <c:v>10</c:v>
                </c:pt>
                <c:pt idx="12">
                  <c:v>6</c:v>
                </c:pt>
                <c:pt idx="13">
                  <c:v>11</c:v>
                </c:pt>
                <c:pt idx="14">
                  <c:v>5</c:v>
                </c:pt>
                <c:pt idx="15">
                  <c:v>3</c:v>
                </c:pt>
                <c:pt idx="16">
                  <c:v>9</c:v>
                </c:pt>
                <c:pt idx="17">
                  <c:v>11</c:v>
                </c:pt>
                <c:pt idx="18">
                  <c:v>18</c:v>
                </c:pt>
                <c:pt idx="19">
                  <c:v>17</c:v>
                </c:pt>
                <c:pt idx="20">
                  <c:v>18</c:v>
                </c:pt>
                <c:pt idx="21">
                  <c:v>3</c:v>
                </c:pt>
                <c:pt idx="22">
                  <c:v>12</c:v>
                </c:pt>
                <c:pt idx="23">
                  <c:v>9</c:v>
                </c:pt>
                <c:pt idx="24">
                  <c:v>5</c:v>
                </c:pt>
                <c:pt idx="25">
                  <c:v>9</c:v>
                </c:pt>
                <c:pt idx="26">
                  <c:v>6</c:v>
                </c:pt>
                <c:pt idx="27">
                  <c:v>13</c:v>
                </c:pt>
                <c:pt idx="28">
                  <c:v>3</c:v>
                </c:pt>
                <c:pt idx="29">
                  <c:v>17</c:v>
                </c:pt>
                <c:pt idx="30">
                  <c:v>7</c:v>
                </c:pt>
                <c:pt idx="31">
                  <c:v>5</c:v>
                </c:pt>
                <c:pt idx="32">
                  <c:v>9</c:v>
                </c:pt>
                <c:pt idx="33">
                  <c:v>5</c:v>
                </c:pt>
                <c:pt idx="34">
                  <c:v>19</c:v>
                </c:pt>
                <c:pt idx="35">
                  <c:v>16</c:v>
                </c:pt>
                <c:pt idx="36">
                  <c:v>4</c:v>
                </c:pt>
                <c:pt idx="37">
                  <c:v>1</c:v>
                </c:pt>
                <c:pt idx="38">
                  <c:v>14</c:v>
                </c:pt>
                <c:pt idx="39">
                  <c:v>4</c:v>
                </c:pt>
                <c:pt idx="40">
                  <c:v>4</c:v>
                </c:pt>
                <c:pt idx="41">
                  <c:v>5</c:v>
                </c:pt>
                <c:pt idx="42">
                  <c:v>4</c:v>
                </c:pt>
                <c:pt idx="43">
                  <c:v>7</c:v>
                </c:pt>
                <c:pt idx="44">
                  <c:v>2</c:v>
                </c:pt>
                <c:pt idx="45">
                  <c:v>5</c:v>
                </c:pt>
                <c:pt idx="46">
                  <c:v>3</c:v>
                </c:pt>
                <c:pt idx="47">
                  <c:v>6</c:v>
                </c:pt>
                <c:pt idx="48">
                  <c:v>4</c:v>
                </c:pt>
                <c:pt idx="49">
                  <c:v>2</c:v>
                </c:pt>
                <c:pt idx="50">
                  <c:v>12</c:v>
                </c:pt>
                <c:pt idx="51">
                  <c:v>13</c:v>
                </c:pt>
                <c:pt idx="52">
                  <c:v>7</c:v>
                </c:pt>
                <c:pt idx="53">
                  <c:v>9</c:v>
                </c:pt>
                <c:pt idx="54">
                  <c:v>13</c:v>
                </c:pt>
                <c:pt idx="55">
                  <c:v>6</c:v>
                </c:pt>
                <c:pt idx="56">
                  <c:v>16</c:v>
                </c:pt>
                <c:pt idx="57">
                  <c:v>2</c:v>
                </c:pt>
                <c:pt idx="58">
                  <c:v>18</c:v>
                </c:pt>
                <c:pt idx="59">
                  <c:v>16</c:v>
                </c:pt>
                <c:pt idx="60">
                  <c:v>15</c:v>
                </c:pt>
                <c:pt idx="61">
                  <c:v>8</c:v>
                </c:pt>
                <c:pt idx="62">
                  <c:v>3</c:v>
                </c:pt>
                <c:pt idx="63">
                  <c:v>19</c:v>
                </c:pt>
                <c:pt idx="64">
                  <c:v>2</c:v>
                </c:pt>
                <c:pt idx="65">
                  <c:v>12</c:v>
                </c:pt>
                <c:pt idx="66">
                  <c:v>3</c:v>
                </c:pt>
                <c:pt idx="67">
                  <c:v>12</c:v>
                </c:pt>
                <c:pt idx="68">
                  <c:v>11</c:v>
                </c:pt>
                <c:pt idx="69">
                  <c:v>6</c:v>
                </c:pt>
                <c:pt idx="70">
                  <c:v>10</c:v>
                </c:pt>
                <c:pt idx="71">
                  <c:v>6</c:v>
                </c:pt>
                <c:pt idx="72">
                  <c:v>3</c:v>
                </c:pt>
                <c:pt idx="73">
                  <c:v>6</c:v>
                </c:pt>
                <c:pt idx="74">
                  <c:v>1</c:v>
                </c:pt>
                <c:pt idx="75">
                  <c:v>1</c:v>
                </c:pt>
                <c:pt idx="76">
                  <c:v>1</c:v>
                </c:pt>
                <c:pt idx="77">
                  <c:v>1</c:v>
                </c:pt>
                <c:pt idx="78">
                  <c:v>8</c:v>
                </c:pt>
                <c:pt idx="79">
                  <c:v>12</c:v>
                </c:pt>
                <c:pt idx="80">
                  <c:v>1</c:v>
                </c:pt>
                <c:pt idx="81">
                  <c:v>11</c:v>
                </c:pt>
                <c:pt idx="82">
                  <c:v>14</c:v>
                </c:pt>
                <c:pt idx="83">
                  <c:v>16</c:v>
                </c:pt>
                <c:pt idx="84">
                  <c:v>3</c:v>
                </c:pt>
                <c:pt idx="85">
                  <c:v>3</c:v>
                </c:pt>
                <c:pt idx="86">
                  <c:v>7</c:v>
                </c:pt>
                <c:pt idx="87">
                  <c:v>15</c:v>
                </c:pt>
                <c:pt idx="88">
                  <c:v>12</c:v>
                </c:pt>
                <c:pt idx="89">
                  <c:v>15</c:v>
                </c:pt>
                <c:pt idx="90">
                  <c:v>6</c:v>
                </c:pt>
                <c:pt idx="91">
                  <c:v>1</c:v>
                </c:pt>
                <c:pt idx="92">
                  <c:v>19</c:v>
                </c:pt>
                <c:pt idx="93">
                  <c:v>10</c:v>
                </c:pt>
                <c:pt idx="94">
                  <c:v>7</c:v>
                </c:pt>
                <c:pt idx="95">
                  <c:v>13</c:v>
                </c:pt>
                <c:pt idx="96">
                  <c:v>1</c:v>
                </c:pt>
                <c:pt idx="97">
                  <c:v>12</c:v>
                </c:pt>
                <c:pt idx="98">
                  <c:v>15</c:v>
                </c:pt>
                <c:pt idx="99">
                  <c:v>7</c:v>
                </c:pt>
                <c:pt idx="100">
                  <c:v>14</c:v>
                </c:pt>
                <c:pt idx="101">
                  <c:v>2</c:v>
                </c:pt>
                <c:pt idx="102">
                  <c:v>5</c:v>
                </c:pt>
                <c:pt idx="103">
                  <c:v>4</c:v>
                </c:pt>
                <c:pt idx="104">
                  <c:v>6</c:v>
                </c:pt>
                <c:pt idx="105">
                  <c:v>1</c:v>
                </c:pt>
                <c:pt idx="106">
                  <c:v>2</c:v>
                </c:pt>
                <c:pt idx="107">
                  <c:v>13</c:v>
                </c:pt>
                <c:pt idx="108">
                  <c:v>9</c:v>
                </c:pt>
                <c:pt idx="109">
                  <c:v>12</c:v>
                </c:pt>
                <c:pt idx="110">
                  <c:v>7</c:v>
                </c:pt>
                <c:pt idx="111">
                  <c:v>16</c:v>
                </c:pt>
                <c:pt idx="112">
                  <c:v>6</c:v>
                </c:pt>
                <c:pt idx="113">
                  <c:v>2</c:v>
                </c:pt>
                <c:pt idx="114">
                  <c:v>13</c:v>
                </c:pt>
                <c:pt idx="115">
                  <c:v>18</c:v>
                </c:pt>
                <c:pt idx="116">
                  <c:v>1</c:v>
                </c:pt>
                <c:pt idx="117">
                  <c:v>19</c:v>
                </c:pt>
                <c:pt idx="118">
                  <c:v>3</c:v>
                </c:pt>
                <c:pt idx="119">
                  <c:v>14</c:v>
                </c:pt>
                <c:pt idx="120">
                  <c:v>16</c:v>
                </c:pt>
                <c:pt idx="121">
                  <c:v>1</c:v>
                </c:pt>
                <c:pt idx="122">
                  <c:v>16</c:v>
                </c:pt>
                <c:pt idx="123">
                  <c:v>11</c:v>
                </c:pt>
                <c:pt idx="124">
                  <c:v>13</c:v>
                </c:pt>
                <c:pt idx="125">
                  <c:v>5</c:v>
                </c:pt>
                <c:pt idx="126">
                  <c:v>17</c:v>
                </c:pt>
                <c:pt idx="127">
                  <c:v>7</c:v>
                </c:pt>
                <c:pt idx="128">
                  <c:v>3</c:v>
                </c:pt>
                <c:pt idx="129">
                  <c:v>9</c:v>
                </c:pt>
                <c:pt idx="130">
                  <c:v>7</c:v>
                </c:pt>
                <c:pt idx="131">
                  <c:v>17</c:v>
                </c:pt>
                <c:pt idx="132">
                  <c:v>7</c:v>
                </c:pt>
                <c:pt idx="133">
                  <c:v>17</c:v>
                </c:pt>
                <c:pt idx="134">
                  <c:v>3</c:v>
                </c:pt>
                <c:pt idx="135">
                  <c:v>17</c:v>
                </c:pt>
                <c:pt idx="136">
                  <c:v>7</c:v>
                </c:pt>
                <c:pt idx="137">
                  <c:v>5</c:v>
                </c:pt>
                <c:pt idx="138">
                  <c:v>1</c:v>
                </c:pt>
                <c:pt idx="139">
                  <c:v>1</c:v>
                </c:pt>
                <c:pt idx="140">
                  <c:v>8</c:v>
                </c:pt>
                <c:pt idx="141">
                  <c:v>1</c:v>
                </c:pt>
                <c:pt idx="142">
                  <c:v>10</c:v>
                </c:pt>
                <c:pt idx="143">
                  <c:v>3</c:v>
                </c:pt>
                <c:pt idx="144">
                  <c:v>12</c:v>
                </c:pt>
                <c:pt idx="145">
                  <c:v>13</c:v>
                </c:pt>
                <c:pt idx="146">
                  <c:v>5</c:v>
                </c:pt>
                <c:pt idx="147">
                  <c:v>2</c:v>
                </c:pt>
                <c:pt idx="148">
                  <c:v>15</c:v>
                </c:pt>
                <c:pt idx="149">
                  <c:v>8</c:v>
                </c:pt>
                <c:pt idx="150">
                  <c:v>19</c:v>
                </c:pt>
                <c:pt idx="151">
                  <c:v>3</c:v>
                </c:pt>
                <c:pt idx="152">
                  <c:v>3</c:v>
                </c:pt>
                <c:pt idx="153">
                  <c:v>5</c:v>
                </c:pt>
                <c:pt idx="154">
                  <c:v>6</c:v>
                </c:pt>
                <c:pt idx="155">
                  <c:v>16</c:v>
                </c:pt>
                <c:pt idx="156">
                  <c:v>3</c:v>
                </c:pt>
                <c:pt idx="157">
                  <c:v>5</c:v>
                </c:pt>
                <c:pt idx="158">
                  <c:v>13</c:v>
                </c:pt>
                <c:pt idx="159">
                  <c:v>15</c:v>
                </c:pt>
                <c:pt idx="160">
                  <c:v>9</c:v>
                </c:pt>
                <c:pt idx="161">
                  <c:v>1</c:v>
                </c:pt>
                <c:pt idx="162">
                  <c:v>4</c:v>
                </c:pt>
                <c:pt idx="163">
                  <c:v>14</c:v>
                </c:pt>
                <c:pt idx="164">
                  <c:v>11</c:v>
                </c:pt>
                <c:pt idx="165">
                  <c:v>3</c:v>
                </c:pt>
                <c:pt idx="166">
                  <c:v>17</c:v>
                </c:pt>
                <c:pt idx="167">
                  <c:v>12</c:v>
                </c:pt>
                <c:pt idx="168">
                  <c:v>12</c:v>
                </c:pt>
                <c:pt idx="169">
                  <c:v>12</c:v>
                </c:pt>
                <c:pt idx="170">
                  <c:v>5</c:v>
                </c:pt>
                <c:pt idx="171">
                  <c:v>13</c:v>
                </c:pt>
              </c:numCache>
            </c:numRef>
          </c:val>
          <c:smooth val="0"/>
          <c:extLst>
            <c:ext xmlns:c16="http://schemas.microsoft.com/office/drawing/2014/chart" uri="{C3380CC4-5D6E-409C-BE32-E72D297353CC}">
              <c16:uniqueId val="{00000005-83CD-40D4-9E10-56C270217F9A}"/>
            </c:ext>
          </c:extLst>
        </c:ser>
        <c:ser>
          <c:idx val="6"/>
          <c:order val="6"/>
          <c:tx>
            <c:strRef>
              <c:f>Sheet8!$K$1</c:f>
              <c:strCache>
                <c:ptCount val="1"/>
                <c:pt idx="0">
                  <c:v>Rank of F_lambda7</c:v>
                </c:pt>
              </c:strCache>
            </c:strRef>
          </c:tx>
          <c:spPr>
            <a:ln w="19050" cap="rnd">
              <a:solidFill>
                <a:schemeClr val="accent1">
                  <a:lumMod val="6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Sheet8!$K$2:$K$173</c:f>
              <c:numCache>
                <c:formatCode>General</c:formatCode>
                <c:ptCount val="172"/>
                <c:pt idx="0">
                  <c:v>7</c:v>
                </c:pt>
                <c:pt idx="1">
                  <c:v>7</c:v>
                </c:pt>
                <c:pt idx="2">
                  <c:v>1</c:v>
                </c:pt>
                <c:pt idx="3">
                  <c:v>11</c:v>
                </c:pt>
                <c:pt idx="4">
                  <c:v>7</c:v>
                </c:pt>
                <c:pt idx="5">
                  <c:v>17</c:v>
                </c:pt>
                <c:pt idx="6">
                  <c:v>18</c:v>
                </c:pt>
                <c:pt idx="7">
                  <c:v>17</c:v>
                </c:pt>
                <c:pt idx="8">
                  <c:v>13</c:v>
                </c:pt>
                <c:pt idx="9">
                  <c:v>3</c:v>
                </c:pt>
                <c:pt idx="10">
                  <c:v>11</c:v>
                </c:pt>
                <c:pt idx="11">
                  <c:v>19</c:v>
                </c:pt>
                <c:pt idx="12">
                  <c:v>5</c:v>
                </c:pt>
                <c:pt idx="13">
                  <c:v>2</c:v>
                </c:pt>
                <c:pt idx="14">
                  <c:v>9</c:v>
                </c:pt>
                <c:pt idx="15">
                  <c:v>4</c:v>
                </c:pt>
                <c:pt idx="16">
                  <c:v>1</c:v>
                </c:pt>
                <c:pt idx="17">
                  <c:v>3</c:v>
                </c:pt>
                <c:pt idx="18">
                  <c:v>14</c:v>
                </c:pt>
                <c:pt idx="19">
                  <c:v>14</c:v>
                </c:pt>
                <c:pt idx="20">
                  <c:v>5</c:v>
                </c:pt>
                <c:pt idx="21">
                  <c:v>13</c:v>
                </c:pt>
                <c:pt idx="22">
                  <c:v>8</c:v>
                </c:pt>
                <c:pt idx="23">
                  <c:v>4</c:v>
                </c:pt>
                <c:pt idx="24">
                  <c:v>6</c:v>
                </c:pt>
                <c:pt idx="25">
                  <c:v>18</c:v>
                </c:pt>
                <c:pt idx="26">
                  <c:v>1</c:v>
                </c:pt>
                <c:pt idx="27">
                  <c:v>17</c:v>
                </c:pt>
                <c:pt idx="28">
                  <c:v>18</c:v>
                </c:pt>
                <c:pt idx="29">
                  <c:v>14</c:v>
                </c:pt>
                <c:pt idx="30">
                  <c:v>3</c:v>
                </c:pt>
                <c:pt idx="31">
                  <c:v>8</c:v>
                </c:pt>
                <c:pt idx="32">
                  <c:v>1</c:v>
                </c:pt>
                <c:pt idx="33">
                  <c:v>13</c:v>
                </c:pt>
                <c:pt idx="34">
                  <c:v>9</c:v>
                </c:pt>
                <c:pt idx="35">
                  <c:v>4</c:v>
                </c:pt>
                <c:pt idx="36">
                  <c:v>2</c:v>
                </c:pt>
                <c:pt idx="37">
                  <c:v>9</c:v>
                </c:pt>
                <c:pt idx="38">
                  <c:v>8</c:v>
                </c:pt>
                <c:pt idx="39">
                  <c:v>13</c:v>
                </c:pt>
                <c:pt idx="40">
                  <c:v>1</c:v>
                </c:pt>
                <c:pt idx="41">
                  <c:v>10</c:v>
                </c:pt>
                <c:pt idx="42">
                  <c:v>11</c:v>
                </c:pt>
                <c:pt idx="43">
                  <c:v>15</c:v>
                </c:pt>
                <c:pt idx="44">
                  <c:v>14</c:v>
                </c:pt>
                <c:pt idx="45">
                  <c:v>8</c:v>
                </c:pt>
                <c:pt idx="46">
                  <c:v>14</c:v>
                </c:pt>
                <c:pt idx="47">
                  <c:v>4</c:v>
                </c:pt>
                <c:pt idx="48">
                  <c:v>10</c:v>
                </c:pt>
                <c:pt idx="49">
                  <c:v>18</c:v>
                </c:pt>
                <c:pt idx="50">
                  <c:v>8</c:v>
                </c:pt>
                <c:pt idx="51">
                  <c:v>14</c:v>
                </c:pt>
                <c:pt idx="52">
                  <c:v>2</c:v>
                </c:pt>
                <c:pt idx="53">
                  <c:v>10</c:v>
                </c:pt>
                <c:pt idx="54">
                  <c:v>4</c:v>
                </c:pt>
                <c:pt idx="55">
                  <c:v>16</c:v>
                </c:pt>
                <c:pt idx="56">
                  <c:v>7</c:v>
                </c:pt>
                <c:pt idx="57">
                  <c:v>10</c:v>
                </c:pt>
                <c:pt idx="58">
                  <c:v>11</c:v>
                </c:pt>
                <c:pt idx="59">
                  <c:v>8</c:v>
                </c:pt>
                <c:pt idx="60">
                  <c:v>16</c:v>
                </c:pt>
                <c:pt idx="61">
                  <c:v>9</c:v>
                </c:pt>
                <c:pt idx="62">
                  <c:v>16</c:v>
                </c:pt>
                <c:pt idx="63">
                  <c:v>18</c:v>
                </c:pt>
                <c:pt idx="64">
                  <c:v>5</c:v>
                </c:pt>
                <c:pt idx="65">
                  <c:v>14</c:v>
                </c:pt>
                <c:pt idx="66">
                  <c:v>1</c:v>
                </c:pt>
                <c:pt idx="67">
                  <c:v>3</c:v>
                </c:pt>
                <c:pt idx="68">
                  <c:v>5</c:v>
                </c:pt>
                <c:pt idx="69">
                  <c:v>1</c:v>
                </c:pt>
                <c:pt idx="70">
                  <c:v>13</c:v>
                </c:pt>
                <c:pt idx="71">
                  <c:v>4</c:v>
                </c:pt>
                <c:pt idx="72">
                  <c:v>13</c:v>
                </c:pt>
                <c:pt idx="73">
                  <c:v>14</c:v>
                </c:pt>
                <c:pt idx="74">
                  <c:v>6</c:v>
                </c:pt>
                <c:pt idx="75">
                  <c:v>6</c:v>
                </c:pt>
                <c:pt idx="76">
                  <c:v>12</c:v>
                </c:pt>
                <c:pt idx="77">
                  <c:v>12</c:v>
                </c:pt>
                <c:pt idx="78">
                  <c:v>11</c:v>
                </c:pt>
                <c:pt idx="79">
                  <c:v>3</c:v>
                </c:pt>
                <c:pt idx="80">
                  <c:v>13</c:v>
                </c:pt>
                <c:pt idx="81">
                  <c:v>2</c:v>
                </c:pt>
                <c:pt idx="82">
                  <c:v>3</c:v>
                </c:pt>
                <c:pt idx="83">
                  <c:v>10</c:v>
                </c:pt>
                <c:pt idx="84">
                  <c:v>6</c:v>
                </c:pt>
                <c:pt idx="85">
                  <c:v>4</c:v>
                </c:pt>
                <c:pt idx="86">
                  <c:v>3</c:v>
                </c:pt>
                <c:pt idx="87">
                  <c:v>4</c:v>
                </c:pt>
                <c:pt idx="88">
                  <c:v>9</c:v>
                </c:pt>
                <c:pt idx="89">
                  <c:v>1</c:v>
                </c:pt>
                <c:pt idx="90">
                  <c:v>10</c:v>
                </c:pt>
                <c:pt idx="91">
                  <c:v>6</c:v>
                </c:pt>
                <c:pt idx="92">
                  <c:v>5</c:v>
                </c:pt>
                <c:pt idx="93">
                  <c:v>16</c:v>
                </c:pt>
                <c:pt idx="94">
                  <c:v>1</c:v>
                </c:pt>
                <c:pt idx="95">
                  <c:v>4</c:v>
                </c:pt>
                <c:pt idx="96">
                  <c:v>14</c:v>
                </c:pt>
                <c:pt idx="97">
                  <c:v>10</c:v>
                </c:pt>
                <c:pt idx="98">
                  <c:v>4</c:v>
                </c:pt>
                <c:pt idx="99">
                  <c:v>4</c:v>
                </c:pt>
                <c:pt idx="100">
                  <c:v>10</c:v>
                </c:pt>
                <c:pt idx="101">
                  <c:v>5</c:v>
                </c:pt>
                <c:pt idx="102">
                  <c:v>13</c:v>
                </c:pt>
                <c:pt idx="103">
                  <c:v>9</c:v>
                </c:pt>
                <c:pt idx="104">
                  <c:v>8</c:v>
                </c:pt>
                <c:pt idx="105">
                  <c:v>15</c:v>
                </c:pt>
                <c:pt idx="106">
                  <c:v>4</c:v>
                </c:pt>
                <c:pt idx="107">
                  <c:v>17</c:v>
                </c:pt>
                <c:pt idx="108">
                  <c:v>1</c:v>
                </c:pt>
                <c:pt idx="109">
                  <c:v>9</c:v>
                </c:pt>
                <c:pt idx="110">
                  <c:v>14</c:v>
                </c:pt>
                <c:pt idx="111">
                  <c:v>17</c:v>
                </c:pt>
                <c:pt idx="112">
                  <c:v>17</c:v>
                </c:pt>
                <c:pt idx="113">
                  <c:v>11</c:v>
                </c:pt>
                <c:pt idx="114">
                  <c:v>19</c:v>
                </c:pt>
                <c:pt idx="115">
                  <c:v>14</c:v>
                </c:pt>
                <c:pt idx="116">
                  <c:v>13</c:v>
                </c:pt>
                <c:pt idx="117">
                  <c:v>12</c:v>
                </c:pt>
                <c:pt idx="118">
                  <c:v>7</c:v>
                </c:pt>
                <c:pt idx="119">
                  <c:v>13</c:v>
                </c:pt>
                <c:pt idx="120">
                  <c:v>2</c:v>
                </c:pt>
                <c:pt idx="121">
                  <c:v>14</c:v>
                </c:pt>
                <c:pt idx="122">
                  <c:v>17</c:v>
                </c:pt>
                <c:pt idx="123">
                  <c:v>5</c:v>
                </c:pt>
                <c:pt idx="124">
                  <c:v>3</c:v>
                </c:pt>
                <c:pt idx="125">
                  <c:v>17</c:v>
                </c:pt>
                <c:pt idx="126">
                  <c:v>8</c:v>
                </c:pt>
                <c:pt idx="127">
                  <c:v>18</c:v>
                </c:pt>
                <c:pt idx="128">
                  <c:v>4</c:v>
                </c:pt>
                <c:pt idx="129">
                  <c:v>16</c:v>
                </c:pt>
                <c:pt idx="130">
                  <c:v>17</c:v>
                </c:pt>
                <c:pt idx="131">
                  <c:v>7</c:v>
                </c:pt>
                <c:pt idx="132">
                  <c:v>17</c:v>
                </c:pt>
                <c:pt idx="133">
                  <c:v>5</c:v>
                </c:pt>
                <c:pt idx="134">
                  <c:v>14</c:v>
                </c:pt>
                <c:pt idx="135">
                  <c:v>19</c:v>
                </c:pt>
                <c:pt idx="136">
                  <c:v>2</c:v>
                </c:pt>
                <c:pt idx="137">
                  <c:v>7</c:v>
                </c:pt>
                <c:pt idx="138">
                  <c:v>15</c:v>
                </c:pt>
                <c:pt idx="139">
                  <c:v>6</c:v>
                </c:pt>
                <c:pt idx="140">
                  <c:v>4</c:v>
                </c:pt>
                <c:pt idx="141">
                  <c:v>12</c:v>
                </c:pt>
                <c:pt idx="142">
                  <c:v>1</c:v>
                </c:pt>
                <c:pt idx="143">
                  <c:v>2</c:v>
                </c:pt>
                <c:pt idx="144">
                  <c:v>13</c:v>
                </c:pt>
                <c:pt idx="145">
                  <c:v>5</c:v>
                </c:pt>
                <c:pt idx="146">
                  <c:v>7</c:v>
                </c:pt>
                <c:pt idx="147">
                  <c:v>4</c:v>
                </c:pt>
                <c:pt idx="148">
                  <c:v>19</c:v>
                </c:pt>
                <c:pt idx="149">
                  <c:v>11</c:v>
                </c:pt>
                <c:pt idx="150">
                  <c:v>4</c:v>
                </c:pt>
                <c:pt idx="151">
                  <c:v>12</c:v>
                </c:pt>
                <c:pt idx="152">
                  <c:v>5</c:v>
                </c:pt>
                <c:pt idx="153">
                  <c:v>7</c:v>
                </c:pt>
                <c:pt idx="154">
                  <c:v>9</c:v>
                </c:pt>
                <c:pt idx="155">
                  <c:v>4</c:v>
                </c:pt>
                <c:pt idx="156">
                  <c:v>2</c:v>
                </c:pt>
                <c:pt idx="157">
                  <c:v>13</c:v>
                </c:pt>
                <c:pt idx="158">
                  <c:v>4</c:v>
                </c:pt>
                <c:pt idx="159">
                  <c:v>17</c:v>
                </c:pt>
                <c:pt idx="160">
                  <c:v>18</c:v>
                </c:pt>
                <c:pt idx="161">
                  <c:v>14</c:v>
                </c:pt>
                <c:pt idx="162">
                  <c:v>15</c:v>
                </c:pt>
                <c:pt idx="163">
                  <c:v>17</c:v>
                </c:pt>
                <c:pt idx="164">
                  <c:v>14</c:v>
                </c:pt>
                <c:pt idx="165">
                  <c:v>18</c:v>
                </c:pt>
                <c:pt idx="166">
                  <c:v>10</c:v>
                </c:pt>
                <c:pt idx="167">
                  <c:v>2</c:v>
                </c:pt>
                <c:pt idx="168">
                  <c:v>15</c:v>
                </c:pt>
                <c:pt idx="169">
                  <c:v>6</c:v>
                </c:pt>
                <c:pt idx="170">
                  <c:v>6</c:v>
                </c:pt>
                <c:pt idx="171">
                  <c:v>14</c:v>
                </c:pt>
              </c:numCache>
            </c:numRef>
          </c:val>
          <c:smooth val="0"/>
          <c:extLst>
            <c:ext xmlns:c16="http://schemas.microsoft.com/office/drawing/2014/chart" uri="{C3380CC4-5D6E-409C-BE32-E72D297353CC}">
              <c16:uniqueId val="{00000006-83CD-40D4-9E10-56C270217F9A}"/>
            </c:ext>
          </c:extLst>
        </c:ser>
        <c:ser>
          <c:idx val="7"/>
          <c:order val="7"/>
          <c:tx>
            <c:strRef>
              <c:f>Sheet8!$L$1</c:f>
              <c:strCache>
                <c:ptCount val="1"/>
                <c:pt idx="0">
                  <c:v>Rank of F_lambda8</c:v>
                </c:pt>
              </c:strCache>
            </c:strRef>
          </c:tx>
          <c:spPr>
            <a:ln w="19050" cap="rnd">
              <a:solidFill>
                <a:schemeClr val="accent2">
                  <a:lumMod val="6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Sheet8!$L$2:$L$173</c:f>
              <c:numCache>
                <c:formatCode>General</c:formatCode>
                <c:ptCount val="172"/>
                <c:pt idx="0">
                  <c:v>10</c:v>
                </c:pt>
                <c:pt idx="1">
                  <c:v>14</c:v>
                </c:pt>
                <c:pt idx="2">
                  <c:v>15</c:v>
                </c:pt>
                <c:pt idx="3">
                  <c:v>16</c:v>
                </c:pt>
                <c:pt idx="4">
                  <c:v>19</c:v>
                </c:pt>
                <c:pt idx="5">
                  <c:v>16</c:v>
                </c:pt>
                <c:pt idx="6">
                  <c:v>2</c:v>
                </c:pt>
                <c:pt idx="7">
                  <c:v>19</c:v>
                </c:pt>
                <c:pt idx="8">
                  <c:v>7</c:v>
                </c:pt>
                <c:pt idx="9">
                  <c:v>11</c:v>
                </c:pt>
                <c:pt idx="10">
                  <c:v>15</c:v>
                </c:pt>
                <c:pt idx="11">
                  <c:v>3</c:v>
                </c:pt>
                <c:pt idx="12">
                  <c:v>4</c:v>
                </c:pt>
                <c:pt idx="13">
                  <c:v>17</c:v>
                </c:pt>
                <c:pt idx="14">
                  <c:v>3</c:v>
                </c:pt>
                <c:pt idx="15">
                  <c:v>7</c:v>
                </c:pt>
                <c:pt idx="16">
                  <c:v>13</c:v>
                </c:pt>
                <c:pt idx="17">
                  <c:v>4</c:v>
                </c:pt>
                <c:pt idx="18">
                  <c:v>2</c:v>
                </c:pt>
                <c:pt idx="19">
                  <c:v>3</c:v>
                </c:pt>
                <c:pt idx="20">
                  <c:v>16</c:v>
                </c:pt>
                <c:pt idx="21">
                  <c:v>11</c:v>
                </c:pt>
                <c:pt idx="22">
                  <c:v>17</c:v>
                </c:pt>
                <c:pt idx="23">
                  <c:v>3</c:v>
                </c:pt>
                <c:pt idx="24">
                  <c:v>10</c:v>
                </c:pt>
                <c:pt idx="25">
                  <c:v>1</c:v>
                </c:pt>
                <c:pt idx="26">
                  <c:v>9</c:v>
                </c:pt>
                <c:pt idx="27">
                  <c:v>4</c:v>
                </c:pt>
                <c:pt idx="28">
                  <c:v>6</c:v>
                </c:pt>
                <c:pt idx="29">
                  <c:v>4</c:v>
                </c:pt>
                <c:pt idx="30">
                  <c:v>6</c:v>
                </c:pt>
                <c:pt idx="31">
                  <c:v>12</c:v>
                </c:pt>
                <c:pt idx="32">
                  <c:v>3</c:v>
                </c:pt>
                <c:pt idx="33">
                  <c:v>6</c:v>
                </c:pt>
                <c:pt idx="34">
                  <c:v>1</c:v>
                </c:pt>
                <c:pt idx="35">
                  <c:v>12</c:v>
                </c:pt>
                <c:pt idx="36">
                  <c:v>18</c:v>
                </c:pt>
                <c:pt idx="37">
                  <c:v>15</c:v>
                </c:pt>
                <c:pt idx="38">
                  <c:v>12</c:v>
                </c:pt>
                <c:pt idx="39">
                  <c:v>2</c:v>
                </c:pt>
                <c:pt idx="40">
                  <c:v>11</c:v>
                </c:pt>
                <c:pt idx="41">
                  <c:v>2</c:v>
                </c:pt>
                <c:pt idx="42">
                  <c:v>5</c:v>
                </c:pt>
                <c:pt idx="43">
                  <c:v>18</c:v>
                </c:pt>
                <c:pt idx="44">
                  <c:v>5</c:v>
                </c:pt>
                <c:pt idx="45">
                  <c:v>15</c:v>
                </c:pt>
                <c:pt idx="46">
                  <c:v>8</c:v>
                </c:pt>
                <c:pt idx="47">
                  <c:v>15</c:v>
                </c:pt>
                <c:pt idx="48">
                  <c:v>11</c:v>
                </c:pt>
                <c:pt idx="49">
                  <c:v>1</c:v>
                </c:pt>
                <c:pt idx="50">
                  <c:v>1</c:v>
                </c:pt>
                <c:pt idx="51">
                  <c:v>4</c:v>
                </c:pt>
                <c:pt idx="52">
                  <c:v>6</c:v>
                </c:pt>
                <c:pt idx="53">
                  <c:v>14</c:v>
                </c:pt>
                <c:pt idx="54">
                  <c:v>12</c:v>
                </c:pt>
                <c:pt idx="55">
                  <c:v>8</c:v>
                </c:pt>
                <c:pt idx="56">
                  <c:v>5</c:v>
                </c:pt>
                <c:pt idx="57">
                  <c:v>18</c:v>
                </c:pt>
                <c:pt idx="58">
                  <c:v>19</c:v>
                </c:pt>
                <c:pt idx="59">
                  <c:v>18</c:v>
                </c:pt>
                <c:pt idx="60">
                  <c:v>1</c:v>
                </c:pt>
                <c:pt idx="61">
                  <c:v>11</c:v>
                </c:pt>
                <c:pt idx="62">
                  <c:v>10</c:v>
                </c:pt>
                <c:pt idx="63">
                  <c:v>1</c:v>
                </c:pt>
                <c:pt idx="64">
                  <c:v>13</c:v>
                </c:pt>
                <c:pt idx="65">
                  <c:v>7</c:v>
                </c:pt>
                <c:pt idx="66">
                  <c:v>10</c:v>
                </c:pt>
                <c:pt idx="67">
                  <c:v>7</c:v>
                </c:pt>
                <c:pt idx="68">
                  <c:v>13</c:v>
                </c:pt>
                <c:pt idx="69">
                  <c:v>11</c:v>
                </c:pt>
                <c:pt idx="70">
                  <c:v>11</c:v>
                </c:pt>
                <c:pt idx="71">
                  <c:v>10</c:v>
                </c:pt>
                <c:pt idx="72">
                  <c:v>10</c:v>
                </c:pt>
                <c:pt idx="73">
                  <c:v>4</c:v>
                </c:pt>
                <c:pt idx="74">
                  <c:v>5</c:v>
                </c:pt>
                <c:pt idx="75">
                  <c:v>3</c:v>
                </c:pt>
                <c:pt idx="76">
                  <c:v>4</c:v>
                </c:pt>
                <c:pt idx="77">
                  <c:v>6</c:v>
                </c:pt>
                <c:pt idx="78">
                  <c:v>5</c:v>
                </c:pt>
                <c:pt idx="79">
                  <c:v>17</c:v>
                </c:pt>
                <c:pt idx="80">
                  <c:v>11</c:v>
                </c:pt>
                <c:pt idx="81">
                  <c:v>10</c:v>
                </c:pt>
                <c:pt idx="82">
                  <c:v>18</c:v>
                </c:pt>
                <c:pt idx="83">
                  <c:v>9</c:v>
                </c:pt>
                <c:pt idx="84">
                  <c:v>14</c:v>
                </c:pt>
                <c:pt idx="85">
                  <c:v>11</c:v>
                </c:pt>
                <c:pt idx="86">
                  <c:v>4</c:v>
                </c:pt>
                <c:pt idx="87">
                  <c:v>5</c:v>
                </c:pt>
                <c:pt idx="88">
                  <c:v>6</c:v>
                </c:pt>
                <c:pt idx="89">
                  <c:v>9</c:v>
                </c:pt>
                <c:pt idx="90">
                  <c:v>8</c:v>
                </c:pt>
                <c:pt idx="91">
                  <c:v>13</c:v>
                </c:pt>
                <c:pt idx="92">
                  <c:v>6</c:v>
                </c:pt>
                <c:pt idx="93">
                  <c:v>14</c:v>
                </c:pt>
                <c:pt idx="94">
                  <c:v>13</c:v>
                </c:pt>
                <c:pt idx="95">
                  <c:v>12</c:v>
                </c:pt>
                <c:pt idx="96">
                  <c:v>11</c:v>
                </c:pt>
                <c:pt idx="97">
                  <c:v>5</c:v>
                </c:pt>
                <c:pt idx="98">
                  <c:v>6</c:v>
                </c:pt>
                <c:pt idx="99">
                  <c:v>3</c:v>
                </c:pt>
                <c:pt idx="100">
                  <c:v>12</c:v>
                </c:pt>
                <c:pt idx="101">
                  <c:v>16</c:v>
                </c:pt>
                <c:pt idx="102">
                  <c:v>8</c:v>
                </c:pt>
                <c:pt idx="103">
                  <c:v>12</c:v>
                </c:pt>
                <c:pt idx="104">
                  <c:v>15</c:v>
                </c:pt>
                <c:pt idx="105">
                  <c:v>3</c:v>
                </c:pt>
                <c:pt idx="106">
                  <c:v>15</c:v>
                </c:pt>
                <c:pt idx="107">
                  <c:v>16</c:v>
                </c:pt>
                <c:pt idx="108">
                  <c:v>6</c:v>
                </c:pt>
                <c:pt idx="109">
                  <c:v>14</c:v>
                </c:pt>
                <c:pt idx="110">
                  <c:v>2</c:v>
                </c:pt>
                <c:pt idx="111">
                  <c:v>1</c:v>
                </c:pt>
                <c:pt idx="112">
                  <c:v>2</c:v>
                </c:pt>
                <c:pt idx="113">
                  <c:v>4</c:v>
                </c:pt>
                <c:pt idx="114">
                  <c:v>15</c:v>
                </c:pt>
                <c:pt idx="115">
                  <c:v>7</c:v>
                </c:pt>
                <c:pt idx="116">
                  <c:v>10</c:v>
                </c:pt>
                <c:pt idx="117">
                  <c:v>10</c:v>
                </c:pt>
                <c:pt idx="118">
                  <c:v>13</c:v>
                </c:pt>
                <c:pt idx="119">
                  <c:v>4</c:v>
                </c:pt>
                <c:pt idx="120">
                  <c:v>15</c:v>
                </c:pt>
                <c:pt idx="121">
                  <c:v>12</c:v>
                </c:pt>
                <c:pt idx="122">
                  <c:v>1</c:v>
                </c:pt>
                <c:pt idx="123">
                  <c:v>13</c:v>
                </c:pt>
                <c:pt idx="124">
                  <c:v>6</c:v>
                </c:pt>
                <c:pt idx="125">
                  <c:v>2</c:v>
                </c:pt>
                <c:pt idx="126">
                  <c:v>1</c:v>
                </c:pt>
                <c:pt idx="127">
                  <c:v>9</c:v>
                </c:pt>
                <c:pt idx="128">
                  <c:v>2</c:v>
                </c:pt>
                <c:pt idx="129">
                  <c:v>14</c:v>
                </c:pt>
                <c:pt idx="130">
                  <c:v>18</c:v>
                </c:pt>
                <c:pt idx="131">
                  <c:v>13</c:v>
                </c:pt>
                <c:pt idx="132">
                  <c:v>2</c:v>
                </c:pt>
                <c:pt idx="133">
                  <c:v>15</c:v>
                </c:pt>
                <c:pt idx="134">
                  <c:v>17</c:v>
                </c:pt>
                <c:pt idx="135">
                  <c:v>13</c:v>
                </c:pt>
                <c:pt idx="136">
                  <c:v>4</c:v>
                </c:pt>
                <c:pt idx="137">
                  <c:v>4</c:v>
                </c:pt>
                <c:pt idx="138">
                  <c:v>10</c:v>
                </c:pt>
                <c:pt idx="139">
                  <c:v>14</c:v>
                </c:pt>
                <c:pt idx="140">
                  <c:v>15</c:v>
                </c:pt>
                <c:pt idx="141">
                  <c:v>7</c:v>
                </c:pt>
                <c:pt idx="142">
                  <c:v>3</c:v>
                </c:pt>
                <c:pt idx="143">
                  <c:v>8</c:v>
                </c:pt>
                <c:pt idx="144">
                  <c:v>11</c:v>
                </c:pt>
                <c:pt idx="145">
                  <c:v>12</c:v>
                </c:pt>
                <c:pt idx="146">
                  <c:v>18</c:v>
                </c:pt>
                <c:pt idx="147">
                  <c:v>16</c:v>
                </c:pt>
                <c:pt idx="148">
                  <c:v>2</c:v>
                </c:pt>
                <c:pt idx="149">
                  <c:v>9</c:v>
                </c:pt>
                <c:pt idx="150">
                  <c:v>5</c:v>
                </c:pt>
                <c:pt idx="151">
                  <c:v>13</c:v>
                </c:pt>
                <c:pt idx="152">
                  <c:v>12</c:v>
                </c:pt>
                <c:pt idx="153">
                  <c:v>12</c:v>
                </c:pt>
                <c:pt idx="154">
                  <c:v>17</c:v>
                </c:pt>
                <c:pt idx="155">
                  <c:v>5</c:v>
                </c:pt>
                <c:pt idx="156">
                  <c:v>4</c:v>
                </c:pt>
                <c:pt idx="157">
                  <c:v>9</c:v>
                </c:pt>
                <c:pt idx="158">
                  <c:v>19</c:v>
                </c:pt>
                <c:pt idx="159">
                  <c:v>1</c:v>
                </c:pt>
                <c:pt idx="160">
                  <c:v>2</c:v>
                </c:pt>
                <c:pt idx="161">
                  <c:v>13</c:v>
                </c:pt>
                <c:pt idx="162">
                  <c:v>13</c:v>
                </c:pt>
                <c:pt idx="163">
                  <c:v>18</c:v>
                </c:pt>
                <c:pt idx="164">
                  <c:v>18</c:v>
                </c:pt>
                <c:pt idx="165">
                  <c:v>17</c:v>
                </c:pt>
                <c:pt idx="166">
                  <c:v>5</c:v>
                </c:pt>
                <c:pt idx="167">
                  <c:v>10</c:v>
                </c:pt>
                <c:pt idx="168">
                  <c:v>14</c:v>
                </c:pt>
                <c:pt idx="169">
                  <c:v>9</c:v>
                </c:pt>
                <c:pt idx="170">
                  <c:v>12</c:v>
                </c:pt>
                <c:pt idx="171">
                  <c:v>1</c:v>
                </c:pt>
              </c:numCache>
            </c:numRef>
          </c:val>
          <c:smooth val="0"/>
          <c:extLst>
            <c:ext xmlns:c16="http://schemas.microsoft.com/office/drawing/2014/chart" uri="{C3380CC4-5D6E-409C-BE32-E72D297353CC}">
              <c16:uniqueId val="{00000007-83CD-40D4-9E10-56C270217F9A}"/>
            </c:ext>
          </c:extLst>
        </c:ser>
        <c:ser>
          <c:idx val="8"/>
          <c:order val="8"/>
          <c:tx>
            <c:strRef>
              <c:f>Sheet8!$M$1</c:f>
              <c:strCache>
                <c:ptCount val="1"/>
                <c:pt idx="0">
                  <c:v>Rank of F_lambda9</c:v>
                </c:pt>
              </c:strCache>
            </c:strRef>
          </c:tx>
          <c:spPr>
            <a:ln w="19050" cap="rnd">
              <a:solidFill>
                <a:schemeClr val="accent3">
                  <a:lumMod val="6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Sheet8!$M$2:$M$173</c:f>
              <c:numCache>
                <c:formatCode>General</c:formatCode>
                <c:ptCount val="172"/>
                <c:pt idx="0">
                  <c:v>18</c:v>
                </c:pt>
                <c:pt idx="1">
                  <c:v>18</c:v>
                </c:pt>
                <c:pt idx="2">
                  <c:v>18</c:v>
                </c:pt>
                <c:pt idx="3">
                  <c:v>18</c:v>
                </c:pt>
                <c:pt idx="4">
                  <c:v>16</c:v>
                </c:pt>
                <c:pt idx="5">
                  <c:v>5</c:v>
                </c:pt>
                <c:pt idx="6">
                  <c:v>15</c:v>
                </c:pt>
                <c:pt idx="7">
                  <c:v>2</c:v>
                </c:pt>
                <c:pt idx="8">
                  <c:v>16</c:v>
                </c:pt>
                <c:pt idx="9">
                  <c:v>8</c:v>
                </c:pt>
                <c:pt idx="10">
                  <c:v>7</c:v>
                </c:pt>
                <c:pt idx="11">
                  <c:v>18</c:v>
                </c:pt>
                <c:pt idx="12">
                  <c:v>3</c:v>
                </c:pt>
                <c:pt idx="13">
                  <c:v>19</c:v>
                </c:pt>
                <c:pt idx="14">
                  <c:v>12</c:v>
                </c:pt>
                <c:pt idx="15">
                  <c:v>16</c:v>
                </c:pt>
                <c:pt idx="16">
                  <c:v>15</c:v>
                </c:pt>
                <c:pt idx="17">
                  <c:v>10</c:v>
                </c:pt>
                <c:pt idx="18">
                  <c:v>1</c:v>
                </c:pt>
                <c:pt idx="19">
                  <c:v>7</c:v>
                </c:pt>
                <c:pt idx="20">
                  <c:v>8</c:v>
                </c:pt>
                <c:pt idx="21">
                  <c:v>8</c:v>
                </c:pt>
                <c:pt idx="22">
                  <c:v>7</c:v>
                </c:pt>
                <c:pt idx="23">
                  <c:v>19</c:v>
                </c:pt>
                <c:pt idx="24">
                  <c:v>14</c:v>
                </c:pt>
                <c:pt idx="25">
                  <c:v>19</c:v>
                </c:pt>
                <c:pt idx="26">
                  <c:v>10</c:v>
                </c:pt>
                <c:pt idx="27">
                  <c:v>2</c:v>
                </c:pt>
                <c:pt idx="28">
                  <c:v>16</c:v>
                </c:pt>
                <c:pt idx="29">
                  <c:v>10</c:v>
                </c:pt>
                <c:pt idx="30">
                  <c:v>18</c:v>
                </c:pt>
                <c:pt idx="31">
                  <c:v>6</c:v>
                </c:pt>
                <c:pt idx="32">
                  <c:v>16</c:v>
                </c:pt>
                <c:pt idx="33">
                  <c:v>18</c:v>
                </c:pt>
                <c:pt idx="34">
                  <c:v>18</c:v>
                </c:pt>
                <c:pt idx="35">
                  <c:v>19</c:v>
                </c:pt>
                <c:pt idx="36">
                  <c:v>17</c:v>
                </c:pt>
                <c:pt idx="37">
                  <c:v>10</c:v>
                </c:pt>
                <c:pt idx="38">
                  <c:v>6</c:v>
                </c:pt>
                <c:pt idx="39">
                  <c:v>17</c:v>
                </c:pt>
                <c:pt idx="40">
                  <c:v>18</c:v>
                </c:pt>
                <c:pt idx="41">
                  <c:v>17</c:v>
                </c:pt>
                <c:pt idx="42">
                  <c:v>18</c:v>
                </c:pt>
                <c:pt idx="43">
                  <c:v>5</c:v>
                </c:pt>
                <c:pt idx="44">
                  <c:v>10</c:v>
                </c:pt>
                <c:pt idx="45">
                  <c:v>12</c:v>
                </c:pt>
                <c:pt idx="46">
                  <c:v>1</c:v>
                </c:pt>
                <c:pt idx="47">
                  <c:v>5</c:v>
                </c:pt>
                <c:pt idx="48">
                  <c:v>14</c:v>
                </c:pt>
                <c:pt idx="49">
                  <c:v>16</c:v>
                </c:pt>
                <c:pt idx="50">
                  <c:v>15</c:v>
                </c:pt>
                <c:pt idx="51">
                  <c:v>8</c:v>
                </c:pt>
                <c:pt idx="52">
                  <c:v>9</c:v>
                </c:pt>
                <c:pt idx="53">
                  <c:v>13</c:v>
                </c:pt>
                <c:pt idx="54">
                  <c:v>14</c:v>
                </c:pt>
                <c:pt idx="55">
                  <c:v>11</c:v>
                </c:pt>
                <c:pt idx="56">
                  <c:v>19</c:v>
                </c:pt>
                <c:pt idx="57">
                  <c:v>17</c:v>
                </c:pt>
                <c:pt idx="58">
                  <c:v>7</c:v>
                </c:pt>
                <c:pt idx="59">
                  <c:v>3</c:v>
                </c:pt>
                <c:pt idx="60">
                  <c:v>2</c:v>
                </c:pt>
                <c:pt idx="61">
                  <c:v>16</c:v>
                </c:pt>
                <c:pt idx="62">
                  <c:v>12</c:v>
                </c:pt>
                <c:pt idx="63">
                  <c:v>15</c:v>
                </c:pt>
                <c:pt idx="64">
                  <c:v>12</c:v>
                </c:pt>
                <c:pt idx="65">
                  <c:v>16</c:v>
                </c:pt>
                <c:pt idx="66">
                  <c:v>5</c:v>
                </c:pt>
                <c:pt idx="67">
                  <c:v>6</c:v>
                </c:pt>
                <c:pt idx="68">
                  <c:v>15</c:v>
                </c:pt>
                <c:pt idx="69">
                  <c:v>3</c:v>
                </c:pt>
                <c:pt idx="70">
                  <c:v>17</c:v>
                </c:pt>
                <c:pt idx="71">
                  <c:v>13</c:v>
                </c:pt>
                <c:pt idx="72">
                  <c:v>19</c:v>
                </c:pt>
                <c:pt idx="73">
                  <c:v>2</c:v>
                </c:pt>
                <c:pt idx="74">
                  <c:v>13</c:v>
                </c:pt>
                <c:pt idx="75">
                  <c:v>8</c:v>
                </c:pt>
                <c:pt idx="76">
                  <c:v>8</c:v>
                </c:pt>
                <c:pt idx="77">
                  <c:v>9</c:v>
                </c:pt>
                <c:pt idx="78">
                  <c:v>18</c:v>
                </c:pt>
                <c:pt idx="79">
                  <c:v>6</c:v>
                </c:pt>
                <c:pt idx="80">
                  <c:v>18</c:v>
                </c:pt>
                <c:pt idx="81">
                  <c:v>13</c:v>
                </c:pt>
                <c:pt idx="82">
                  <c:v>16</c:v>
                </c:pt>
                <c:pt idx="83">
                  <c:v>5</c:v>
                </c:pt>
                <c:pt idx="84">
                  <c:v>7</c:v>
                </c:pt>
                <c:pt idx="85">
                  <c:v>13</c:v>
                </c:pt>
                <c:pt idx="86">
                  <c:v>12</c:v>
                </c:pt>
                <c:pt idx="87">
                  <c:v>14</c:v>
                </c:pt>
                <c:pt idx="88">
                  <c:v>10</c:v>
                </c:pt>
                <c:pt idx="89">
                  <c:v>7</c:v>
                </c:pt>
                <c:pt idx="90">
                  <c:v>11</c:v>
                </c:pt>
                <c:pt idx="91">
                  <c:v>12</c:v>
                </c:pt>
                <c:pt idx="92">
                  <c:v>2</c:v>
                </c:pt>
                <c:pt idx="93">
                  <c:v>7</c:v>
                </c:pt>
                <c:pt idx="94">
                  <c:v>12</c:v>
                </c:pt>
                <c:pt idx="95">
                  <c:v>15</c:v>
                </c:pt>
                <c:pt idx="96">
                  <c:v>4</c:v>
                </c:pt>
                <c:pt idx="97">
                  <c:v>4</c:v>
                </c:pt>
                <c:pt idx="98">
                  <c:v>14</c:v>
                </c:pt>
                <c:pt idx="99">
                  <c:v>12</c:v>
                </c:pt>
                <c:pt idx="100">
                  <c:v>15</c:v>
                </c:pt>
                <c:pt idx="101">
                  <c:v>10</c:v>
                </c:pt>
                <c:pt idx="102">
                  <c:v>17</c:v>
                </c:pt>
                <c:pt idx="103">
                  <c:v>16</c:v>
                </c:pt>
                <c:pt idx="104">
                  <c:v>12</c:v>
                </c:pt>
                <c:pt idx="105">
                  <c:v>16</c:v>
                </c:pt>
                <c:pt idx="106">
                  <c:v>11</c:v>
                </c:pt>
                <c:pt idx="107">
                  <c:v>19</c:v>
                </c:pt>
                <c:pt idx="108">
                  <c:v>2</c:v>
                </c:pt>
                <c:pt idx="109">
                  <c:v>2</c:v>
                </c:pt>
                <c:pt idx="110">
                  <c:v>13</c:v>
                </c:pt>
                <c:pt idx="111">
                  <c:v>3</c:v>
                </c:pt>
                <c:pt idx="112">
                  <c:v>14</c:v>
                </c:pt>
                <c:pt idx="113">
                  <c:v>16</c:v>
                </c:pt>
                <c:pt idx="114">
                  <c:v>17</c:v>
                </c:pt>
                <c:pt idx="115">
                  <c:v>12</c:v>
                </c:pt>
                <c:pt idx="116">
                  <c:v>19</c:v>
                </c:pt>
                <c:pt idx="117">
                  <c:v>4</c:v>
                </c:pt>
                <c:pt idx="118">
                  <c:v>9</c:v>
                </c:pt>
                <c:pt idx="119">
                  <c:v>17</c:v>
                </c:pt>
                <c:pt idx="120">
                  <c:v>5</c:v>
                </c:pt>
                <c:pt idx="121">
                  <c:v>18</c:v>
                </c:pt>
                <c:pt idx="122">
                  <c:v>2</c:v>
                </c:pt>
                <c:pt idx="123">
                  <c:v>15</c:v>
                </c:pt>
                <c:pt idx="124">
                  <c:v>7</c:v>
                </c:pt>
                <c:pt idx="125">
                  <c:v>18</c:v>
                </c:pt>
                <c:pt idx="126">
                  <c:v>14</c:v>
                </c:pt>
                <c:pt idx="127">
                  <c:v>12</c:v>
                </c:pt>
                <c:pt idx="128">
                  <c:v>11</c:v>
                </c:pt>
                <c:pt idx="129">
                  <c:v>5</c:v>
                </c:pt>
                <c:pt idx="130">
                  <c:v>12</c:v>
                </c:pt>
                <c:pt idx="131">
                  <c:v>8</c:v>
                </c:pt>
                <c:pt idx="132">
                  <c:v>14</c:v>
                </c:pt>
                <c:pt idx="133">
                  <c:v>19</c:v>
                </c:pt>
                <c:pt idx="134">
                  <c:v>10</c:v>
                </c:pt>
                <c:pt idx="135">
                  <c:v>11</c:v>
                </c:pt>
                <c:pt idx="136">
                  <c:v>12</c:v>
                </c:pt>
                <c:pt idx="137">
                  <c:v>10</c:v>
                </c:pt>
                <c:pt idx="138">
                  <c:v>18</c:v>
                </c:pt>
                <c:pt idx="139">
                  <c:v>9</c:v>
                </c:pt>
                <c:pt idx="140">
                  <c:v>17</c:v>
                </c:pt>
                <c:pt idx="141">
                  <c:v>9</c:v>
                </c:pt>
                <c:pt idx="142">
                  <c:v>4</c:v>
                </c:pt>
                <c:pt idx="143">
                  <c:v>1</c:v>
                </c:pt>
                <c:pt idx="144">
                  <c:v>3</c:v>
                </c:pt>
                <c:pt idx="145">
                  <c:v>18</c:v>
                </c:pt>
                <c:pt idx="146">
                  <c:v>4</c:v>
                </c:pt>
                <c:pt idx="147">
                  <c:v>7</c:v>
                </c:pt>
                <c:pt idx="148">
                  <c:v>14</c:v>
                </c:pt>
                <c:pt idx="149">
                  <c:v>2</c:v>
                </c:pt>
                <c:pt idx="150">
                  <c:v>1</c:v>
                </c:pt>
                <c:pt idx="151">
                  <c:v>7</c:v>
                </c:pt>
                <c:pt idx="152">
                  <c:v>11</c:v>
                </c:pt>
                <c:pt idx="153">
                  <c:v>8</c:v>
                </c:pt>
                <c:pt idx="154">
                  <c:v>10</c:v>
                </c:pt>
                <c:pt idx="155">
                  <c:v>14</c:v>
                </c:pt>
                <c:pt idx="156">
                  <c:v>12</c:v>
                </c:pt>
                <c:pt idx="157">
                  <c:v>14</c:v>
                </c:pt>
                <c:pt idx="158">
                  <c:v>14</c:v>
                </c:pt>
                <c:pt idx="159">
                  <c:v>2</c:v>
                </c:pt>
                <c:pt idx="160">
                  <c:v>11</c:v>
                </c:pt>
                <c:pt idx="161">
                  <c:v>10</c:v>
                </c:pt>
                <c:pt idx="162">
                  <c:v>19</c:v>
                </c:pt>
                <c:pt idx="163">
                  <c:v>2</c:v>
                </c:pt>
                <c:pt idx="164">
                  <c:v>17</c:v>
                </c:pt>
                <c:pt idx="165">
                  <c:v>5</c:v>
                </c:pt>
                <c:pt idx="166">
                  <c:v>16</c:v>
                </c:pt>
                <c:pt idx="167">
                  <c:v>14</c:v>
                </c:pt>
                <c:pt idx="168">
                  <c:v>16</c:v>
                </c:pt>
                <c:pt idx="169">
                  <c:v>7</c:v>
                </c:pt>
                <c:pt idx="170">
                  <c:v>2</c:v>
                </c:pt>
                <c:pt idx="171">
                  <c:v>11</c:v>
                </c:pt>
              </c:numCache>
            </c:numRef>
          </c:val>
          <c:smooth val="0"/>
          <c:extLst>
            <c:ext xmlns:c16="http://schemas.microsoft.com/office/drawing/2014/chart" uri="{C3380CC4-5D6E-409C-BE32-E72D297353CC}">
              <c16:uniqueId val="{00000008-83CD-40D4-9E10-56C270217F9A}"/>
            </c:ext>
          </c:extLst>
        </c:ser>
        <c:ser>
          <c:idx val="9"/>
          <c:order val="9"/>
          <c:tx>
            <c:strRef>
              <c:f>Sheet8!$N$1</c:f>
              <c:strCache>
                <c:ptCount val="1"/>
                <c:pt idx="0">
                  <c:v>Rank of F_lambda10</c:v>
                </c:pt>
              </c:strCache>
            </c:strRef>
          </c:tx>
          <c:spPr>
            <a:ln w="19050" cap="rnd">
              <a:solidFill>
                <a:schemeClr val="accent4">
                  <a:lumMod val="6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Sheet8!$N$2:$N$173</c:f>
              <c:numCache>
                <c:formatCode>General</c:formatCode>
                <c:ptCount val="172"/>
                <c:pt idx="0">
                  <c:v>12</c:v>
                </c:pt>
                <c:pt idx="1">
                  <c:v>2</c:v>
                </c:pt>
                <c:pt idx="2">
                  <c:v>11</c:v>
                </c:pt>
                <c:pt idx="3">
                  <c:v>19</c:v>
                </c:pt>
                <c:pt idx="4">
                  <c:v>17</c:v>
                </c:pt>
                <c:pt idx="5">
                  <c:v>19</c:v>
                </c:pt>
                <c:pt idx="6">
                  <c:v>19</c:v>
                </c:pt>
                <c:pt idx="7">
                  <c:v>18</c:v>
                </c:pt>
                <c:pt idx="8">
                  <c:v>18</c:v>
                </c:pt>
                <c:pt idx="9">
                  <c:v>13</c:v>
                </c:pt>
                <c:pt idx="10">
                  <c:v>4</c:v>
                </c:pt>
                <c:pt idx="11">
                  <c:v>2</c:v>
                </c:pt>
                <c:pt idx="12">
                  <c:v>16</c:v>
                </c:pt>
                <c:pt idx="13">
                  <c:v>18</c:v>
                </c:pt>
                <c:pt idx="14">
                  <c:v>19</c:v>
                </c:pt>
                <c:pt idx="15">
                  <c:v>19</c:v>
                </c:pt>
                <c:pt idx="16">
                  <c:v>19</c:v>
                </c:pt>
                <c:pt idx="17">
                  <c:v>19</c:v>
                </c:pt>
                <c:pt idx="18">
                  <c:v>19</c:v>
                </c:pt>
                <c:pt idx="19">
                  <c:v>19</c:v>
                </c:pt>
                <c:pt idx="20">
                  <c:v>19</c:v>
                </c:pt>
                <c:pt idx="21">
                  <c:v>19</c:v>
                </c:pt>
                <c:pt idx="22">
                  <c:v>19</c:v>
                </c:pt>
                <c:pt idx="23">
                  <c:v>18</c:v>
                </c:pt>
                <c:pt idx="24">
                  <c:v>19</c:v>
                </c:pt>
                <c:pt idx="25">
                  <c:v>13</c:v>
                </c:pt>
                <c:pt idx="26">
                  <c:v>5</c:v>
                </c:pt>
                <c:pt idx="27">
                  <c:v>6</c:v>
                </c:pt>
                <c:pt idx="28">
                  <c:v>7</c:v>
                </c:pt>
                <c:pt idx="29">
                  <c:v>16</c:v>
                </c:pt>
                <c:pt idx="30">
                  <c:v>8</c:v>
                </c:pt>
                <c:pt idx="31">
                  <c:v>3</c:v>
                </c:pt>
                <c:pt idx="32">
                  <c:v>5</c:v>
                </c:pt>
                <c:pt idx="33">
                  <c:v>2</c:v>
                </c:pt>
                <c:pt idx="34">
                  <c:v>12</c:v>
                </c:pt>
                <c:pt idx="35">
                  <c:v>17</c:v>
                </c:pt>
                <c:pt idx="36">
                  <c:v>9</c:v>
                </c:pt>
                <c:pt idx="37">
                  <c:v>17</c:v>
                </c:pt>
                <c:pt idx="38">
                  <c:v>4</c:v>
                </c:pt>
                <c:pt idx="39">
                  <c:v>15</c:v>
                </c:pt>
                <c:pt idx="40">
                  <c:v>12</c:v>
                </c:pt>
                <c:pt idx="41">
                  <c:v>13</c:v>
                </c:pt>
                <c:pt idx="42">
                  <c:v>9</c:v>
                </c:pt>
                <c:pt idx="43">
                  <c:v>14</c:v>
                </c:pt>
                <c:pt idx="44">
                  <c:v>16</c:v>
                </c:pt>
                <c:pt idx="45">
                  <c:v>19</c:v>
                </c:pt>
                <c:pt idx="46">
                  <c:v>19</c:v>
                </c:pt>
                <c:pt idx="47">
                  <c:v>18</c:v>
                </c:pt>
                <c:pt idx="48">
                  <c:v>12</c:v>
                </c:pt>
                <c:pt idx="49">
                  <c:v>8</c:v>
                </c:pt>
                <c:pt idx="50">
                  <c:v>2</c:v>
                </c:pt>
                <c:pt idx="51">
                  <c:v>9</c:v>
                </c:pt>
                <c:pt idx="52">
                  <c:v>4</c:v>
                </c:pt>
                <c:pt idx="53">
                  <c:v>5</c:v>
                </c:pt>
                <c:pt idx="54">
                  <c:v>8</c:v>
                </c:pt>
                <c:pt idx="55">
                  <c:v>1</c:v>
                </c:pt>
                <c:pt idx="56">
                  <c:v>8</c:v>
                </c:pt>
                <c:pt idx="57">
                  <c:v>15</c:v>
                </c:pt>
                <c:pt idx="58">
                  <c:v>13</c:v>
                </c:pt>
                <c:pt idx="59">
                  <c:v>17</c:v>
                </c:pt>
                <c:pt idx="60">
                  <c:v>12</c:v>
                </c:pt>
                <c:pt idx="61">
                  <c:v>14</c:v>
                </c:pt>
                <c:pt idx="62">
                  <c:v>7</c:v>
                </c:pt>
                <c:pt idx="63">
                  <c:v>10</c:v>
                </c:pt>
                <c:pt idx="64">
                  <c:v>4</c:v>
                </c:pt>
                <c:pt idx="65">
                  <c:v>1</c:v>
                </c:pt>
                <c:pt idx="66">
                  <c:v>16</c:v>
                </c:pt>
                <c:pt idx="67">
                  <c:v>14</c:v>
                </c:pt>
                <c:pt idx="68">
                  <c:v>3</c:v>
                </c:pt>
                <c:pt idx="69">
                  <c:v>15</c:v>
                </c:pt>
                <c:pt idx="70">
                  <c:v>18</c:v>
                </c:pt>
                <c:pt idx="71">
                  <c:v>18</c:v>
                </c:pt>
                <c:pt idx="72">
                  <c:v>16</c:v>
                </c:pt>
                <c:pt idx="73">
                  <c:v>15</c:v>
                </c:pt>
                <c:pt idx="74">
                  <c:v>11</c:v>
                </c:pt>
                <c:pt idx="75">
                  <c:v>5</c:v>
                </c:pt>
                <c:pt idx="76">
                  <c:v>7</c:v>
                </c:pt>
                <c:pt idx="77">
                  <c:v>10</c:v>
                </c:pt>
                <c:pt idx="78">
                  <c:v>1</c:v>
                </c:pt>
                <c:pt idx="79">
                  <c:v>19</c:v>
                </c:pt>
                <c:pt idx="80">
                  <c:v>17</c:v>
                </c:pt>
                <c:pt idx="81">
                  <c:v>18</c:v>
                </c:pt>
                <c:pt idx="82">
                  <c:v>19</c:v>
                </c:pt>
                <c:pt idx="83">
                  <c:v>13</c:v>
                </c:pt>
                <c:pt idx="84">
                  <c:v>17</c:v>
                </c:pt>
                <c:pt idx="85">
                  <c:v>2</c:v>
                </c:pt>
                <c:pt idx="86">
                  <c:v>11</c:v>
                </c:pt>
                <c:pt idx="87">
                  <c:v>2</c:v>
                </c:pt>
                <c:pt idx="88">
                  <c:v>8</c:v>
                </c:pt>
                <c:pt idx="89">
                  <c:v>4</c:v>
                </c:pt>
                <c:pt idx="90">
                  <c:v>16</c:v>
                </c:pt>
                <c:pt idx="91">
                  <c:v>7</c:v>
                </c:pt>
                <c:pt idx="92">
                  <c:v>11</c:v>
                </c:pt>
                <c:pt idx="93">
                  <c:v>4</c:v>
                </c:pt>
                <c:pt idx="94">
                  <c:v>14</c:v>
                </c:pt>
                <c:pt idx="95">
                  <c:v>19</c:v>
                </c:pt>
                <c:pt idx="96">
                  <c:v>19</c:v>
                </c:pt>
                <c:pt idx="97">
                  <c:v>7</c:v>
                </c:pt>
                <c:pt idx="98">
                  <c:v>1</c:v>
                </c:pt>
                <c:pt idx="99">
                  <c:v>14</c:v>
                </c:pt>
                <c:pt idx="100">
                  <c:v>2</c:v>
                </c:pt>
                <c:pt idx="101">
                  <c:v>9</c:v>
                </c:pt>
                <c:pt idx="102">
                  <c:v>11</c:v>
                </c:pt>
                <c:pt idx="103">
                  <c:v>11</c:v>
                </c:pt>
                <c:pt idx="104">
                  <c:v>17</c:v>
                </c:pt>
                <c:pt idx="105">
                  <c:v>18</c:v>
                </c:pt>
                <c:pt idx="106">
                  <c:v>6</c:v>
                </c:pt>
                <c:pt idx="107">
                  <c:v>15</c:v>
                </c:pt>
                <c:pt idx="108">
                  <c:v>3</c:v>
                </c:pt>
                <c:pt idx="109">
                  <c:v>11</c:v>
                </c:pt>
                <c:pt idx="110">
                  <c:v>10</c:v>
                </c:pt>
                <c:pt idx="111">
                  <c:v>10</c:v>
                </c:pt>
                <c:pt idx="112">
                  <c:v>10</c:v>
                </c:pt>
                <c:pt idx="113">
                  <c:v>13</c:v>
                </c:pt>
                <c:pt idx="114">
                  <c:v>3</c:v>
                </c:pt>
                <c:pt idx="115">
                  <c:v>4</c:v>
                </c:pt>
                <c:pt idx="116">
                  <c:v>14</c:v>
                </c:pt>
                <c:pt idx="117">
                  <c:v>2</c:v>
                </c:pt>
                <c:pt idx="118">
                  <c:v>14</c:v>
                </c:pt>
                <c:pt idx="119">
                  <c:v>18</c:v>
                </c:pt>
                <c:pt idx="120">
                  <c:v>17</c:v>
                </c:pt>
                <c:pt idx="121">
                  <c:v>16</c:v>
                </c:pt>
                <c:pt idx="122">
                  <c:v>15</c:v>
                </c:pt>
                <c:pt idx="123">
                  <c:v>3</c:v>
                </c:pt>
                <c:pt idx="124">
                  <c:v>14</c:v>
                </c:pt>
                <c:pt idx="125">
                  <c:v>6</c:v>
                </c:pt>
                <c:pt idx="126">
                  <c:v>13</c:v>
                </c:pt>
                <c:pt idx="127">
                  <c:v>3</c:v>
                </c:pt>
                <c:pt idx="128">
                  <c:v>5</c:v>
                </c:pt>
                <c:pt idx="129">
                  <c:v>12</c:v>
                </c:pt>
                <c:pt idx="130">
                  <c:v>19</c:v>
                </c:pt>
                <c:pt idx="131">
                  <c:v>16</c:v>
                </c:pt>
                <c:pt idx="132">
                  <c:v>18</c:v>
                </c:pt>
                <c:pt idx="133">
                  <c:v>2</c:v>
                </c:pt>
                <c:pt idx="134">
                  <c:v>2</c:v>
                </c:pt>
                <c:pt idx="135">
                  <c:v>9</c:v>
                </c:pt>
                <c:pt idx="136">
                  <c:v>9</c:v>
                </c:pt>
                <c:pt idx="137">
                  <c:v>18</c:v>
                </c:pt>
                <c:pt idx="138">
                  <c:v>11</c:v>
                </c:pt>
                <c:pt idx="139">
                  <c:v>12</c:v>
                </c:pt>
                <c:pt idx="140">
                  <c:v>11</c:v>
                </c:pt>
                <c:pt idx="141">
                  <c:v>11</c:v>
                </c:pt>
                <c:pt idx="142">
                  <c:v>13</c:v>
                </c:pt>
                <c:pt idx="143">
                  <c:v>18</c:v>
                </c:pt>
                <c:pt idx="144">
                  <c:v>19</c:v>
                </c:pt>
                <c:pt idx="145">
                  <c:v>19</c:v>
                </c:pt>
                <c:pt idx="146">
                  <c:v>19</c:v>
                </c:pt>
                <c:pt idx="147">
                  <c:v>18</c:v>
                </c:pt>
                <c:pt idx="148">
                  <c:v>12</c:v>
                </c:pt>
                <c:pt idx="149">
                  <c:v>18</c:v>
                </c:pt>
                <c:pt idx="150">
                  <c:v>13</c:v>
                </c:pt>
                <c:pt idx="151">
                  <c:v>9</c:v>
                </c:pt>
                <c:pt idx="152">
                  <c:v>6</c:v>
                </c:pt>
                <c:pt idx="153">
                  <c:v>3</c:v>
                </c:pt>
                <c:pt idx="154">
                  <c:v>3</c:v>
                </c:pt>
                <c:pt idx="155">
                  <c:v>1</c:v>
                </c:pt>
                <c:pt idx="156">
                  <c:v>7</c:v>
                </c:pt>
                <c:pt idx="157">
                  <c:v>2</c:v>
                </c:pt>
                <c:pt idx="158">
                  <c:v>7</c:v>
                </c:pt>
                <c:pt idx="159">
                  <c:v>16</c:v>
                </c:pt>
                <c:pt idx="160">
                  <c:v>5</c:v>
                </c:pt>
                <c:pt idx="161">
                  <c:v>15</c:v>
                </c:pt>
                <c:pt idx="162">
                  <c:v>16</c:v>
                </c:pt>
                <c:pt idx="163">
                  <c:v>5</c:v>
                </c:pt>
                <c:pt idx="164">
                  <c:v>3</c:v>
                </c:pt>
                <c:pt idx="165">
                  <c:v>6</c:v>
                </c:pt>
                <c:pt idx="166">
                  <c:v>6</c:v>
                </c:pt>
                <c:pt idx="167">
                  <c:v>8</c:v>
                </c:pt>
                <c:pt idx="168">
                  <c:v>10</c:v>
                </c:pt>
                <c:pt idx="169">
                  <c:v>10</c:v>
                </c:pt>
                <c:pt idx="170">
                  <c:v>10</c:v>
                </c:pt>
                <c:pt idx="171">
                  <c:v>12</c:v>
                </c:pt>
              </c:numCache>
            </c:numRef>
          </c:val>
          <c:smooth val="0"/>
          <c:extLst>
            <c:ext xmlns:c16="http://schemas.microsoft.com/office/drawing/2014/chart" uri="{C3380CC4-5D6E-409C-BE32-E72D297353CC}">
              <c16:uniqueId val="{00000009-83CD-40D4-9E10-56C270217F9A}"/>
            </c:ext>
          </c:extLst>
        </c:ser>
        <c:ser>
          <c:idx val="10"/>
          <c:order val="10"/>
          <c:tx>
            <c:strRef>
              <c:f>Sheet8!$O$1</c:f>
              <c:strCache>
                <c:ptCount val="1"/>
                <c:pt idx="0">
                  <c:v>Rank of F_lambda11</c:v>
                </c:pt>
              </c:strCache>
            </c:strRef>
          </c:tx>
          <c:spPr>
            <a:ln w="19050" cap="rnd">
              <a:solidFill>
                <a:schemeClr val="accent5">
                  <a:lumMod val="6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Sheet8!$O$2:$O$173</c:f>
              <c:numCache>
                <c:formatCode>General</c:formatCode>
                <c:ptCount val="172"/>
                <c:pt idx="0">
                  <c:v>13</c:v>
                </c:pt>
                <c:pt idx="1">
                  <c:v>11</c:v>
                </c:pt>
                <c:pt idx="2">
                  <c:v>9</c:v>
                </c:pt>
                <c:pt idx="3">
                  <c:v>12</c:v>
                </c:pt>
                <c:pt idx="4">
                  <c:v>2</c:v>
                </c:pt>
                <c:pt idx="5">
                  <c:v>14</c:v>
                </c:pt>
                <c:pt idx="6">
                  <c:v>6</c:v>
                </c:pt>
                <c:pt idx="7">
                  <c:v>6</c:v>
                </c:pt>
                <c:pt idx="8">
                  <c:v>17</c:v>
                </c:pt>
                <c:pt idx="9">
                  <c:v>19</c:v>
                </c:pt>
                <c:pt idx="10">
                  <c:v>19</c:v>
                </c:pt>
                <c:pt idx="11">
                  <c:v>17</c:v>
                </c:pt>
                <c:pt idx="12">
                  <c:v>18</c:v>
                </c:pt>
                <c:pt idx="13">
                  <c:v>9</c:v>
                </c:pt>
                <c:pt idx="14">
                  <c:v>15</c:v>
                </c:pt>
                <c:pt idx="15">
                  <c:v>15</c:v>
                </c:pt>
                <c:pt idx="16">
                  <c:v>18</c:v>
                </c:pt>
                <c:pt idx="17">
                  <c:v>12</c:v>
                </c:pt>
                <c:pt idx="18">
                  <c:v>8</c:v>
                </c:pt>
                <c:pt idx="19">
                  <c:v>9</c:v>
                </c:pt>
                <c:pt idx="20">
                  <c:v>17</c:v>
                </c:pt>
                <c:pt idx="21">
                  <c:v>17</c:v>
                </c:pt>
                <c:pt idx="22">
                  <c:v>18</c:v>
                </c:pt>
                <c:pt idx="23">
                  <c:v>6</c:v>
                </c:pt>
                <c:pt idx="24">
                  <c:v>12</c:v>
                </c:pt>
                <c:pt idx="25">
                  <c:v>11</c:v>
                </c:pt>
                <c:pt idx="26">
                  <c:v>19</c:v>
                </c:pt>
                <c:pt idx="27">
                  <c:v>18</c:v>
                </c:pt>
                <c:pt idx="28">
                  <c:v>19</c:v>
                </c:pt>
                <c:pt idx="29">
                  <c:v>19</c:v>
                </c:pt>
                <c:pt idx="30">
                  <c:v>19</c:v>
                </c:pt>
                <c:pt idx="31">
                  <c:v>18</c:v>
                </c:pt>
                <c:pt idx="32">
                  <c:v>12</c:v>
                </c:pt>
                <c:pt idx="33">
                  <c:v>3</c:v>
                </c:pt>
                <c:pt idx="34">
                  <c:v>6</c:v>
                </c:pt>
                <c:pt idx="35">
                  <c:v>15</c:v>
                </c:pt>
                <c:pt idx="36">
                  <c:v>1</c:v>
                </c:pt>
                <c:pt idx="37">
                  <c:v>19</c:v>
                </c:pt>
                <c:pt idx="38">
                  <c:v>19</c:v>
                </c:pt>
                <c:pt idx="39">
                  <c:v>19</c:v>
                </c:pt>
                <c:pt idx="40">
                  <c:v>19</c:v>
                </c:pt>
                <c:pt idx="41">
                  <c:v>19</c:v>
                </c:pt>
                <c:pt idx="42">
                  <c:v>1</c:v>
                </c:pt>
                <c:pt idx="43">
                  <c:v>16</c:v>
                </c:pt>
                <c:pt idx="44">
                  <c:v>13</c:v>
                </c:pt>
                <c:pt idx="45">
                  <c:v>18</c:v>
                </c:pt>
                <c:pt idx="46">
                  <c:v>9</c:v>
                </c:pt>
                <c:pt idx="47">
                  <c:v>2</c:v>
                </c:pt>
                <c:pt idx="48">
                  <c:v>16</c:v>
                </c:pt>
                <c:pt idx="49">
                  <c:v>19</c:v>
                </c:pt>
                <c:pt idx="50">
                  <c:v>19</c:v>
                </c:pt>
                <c:pt idx="51">
                  <c:v>19</c:v>
                </c:pt>
                <c:pt idx="52">
                  <c:v>11</c:v>
                </c:pt>
                <c:pt idx="53">
                  <c:v>3</c:v>
                </c:pt>
                <c:pt idx="54">
                  <c:v>18</c:v>
                </c:pt>
                <c:pt idx="55">
                  <c:v>18</c:v>
                </c:pt>
                <c:pt idx="56">
                  <c:v>3</c:v>
                </c:pt>
                <c:pt idx="57">
                  <c:v>1</c:v>
                </c:pt>
                <c:pt idx="58">
                  <c:v>8</c:v>
                </c:pt>
                <c:pt idx="59">
                  <c:v>9</c:v>
                </c:pt>
                <c:pt idx="60">
                  <c:v>7</c:v>
                </c:pt>
                <c:pt idx="61">
                  <c:v>18</c:v>
                </c:pt>
                <c:pt idx="62">
                  <c:v>18</c:v>
                </c:pt>
                <c:pt idx="63">
                  <c:v>7</c:v>
                </c:pt>
                <c:pt idx="64">
                  <c:v>15</c:v>
                </c:pt>
                <c:pt idx="65">
                  <c:v>11</c:v>
                </c:pt>
                <c:pt idx="66">
                  <c:v>12</c:v>
                </c:pt>
                <c:pt idx="67">
                  <c:v>1</c:v>
                </c:pt>
                <c:pt idx="68">
                  <c:v>16</c:v>
                </c:pt>
                <c:pt idx="69">
                  <c:v>19</c:v>
                </c:pt>
                <c:pt idx="70">
                  <c:v>16</c:v>
                </c:pt>
                <c:pt idx="71">
                  <c:v>14</c:v>
                </c:pt>
                <c:pt idx="72">
                  <c:v>18</c:v>
                </c:pt>
                <c:pt idx="73">
                  <c:v>12</c:v>
                </c:pt>
                <c:pt idx="74">
                  <c:v>15</c:v>
                </c:pt>
                <c:pt idx="75">
                  <c:v>13</c:v>
                </c:pt>
                <c:pt idx="76">
                  <c:v>9</c:v>
                </c:pt>
                <c:pt idx="77">
                  <c:v>3</c:v>
                </c:pt>
                <c:pt idx="78">
                  <c:v>17</c:v>
                </c:pt>
                <c:pt idx="79">
                  <c:v>9</c:v>
                </c:pt>
                <c:pt idx="80">
                  <c:v>19</c:v>
                </c:pt>
                <c:pt idx="81">
                  <c:v>1</c:v>
                </c:pt>
                <c:pt idx="82">
                  <c:v>17</c:v>
                </c:pt>
                <c:pt idx="83">
                  <c:v>17</c:v>
                </c:pt>
                <c:pt idx="84">
                  <c:v>19</c:v>
                </c:pt>
                <c:pt idx="85">
                  <c:v>19</c:v>
                </c:pt>
                <c:pt idx="86">
                  <c:v>13</c:v>
                </c:pt>
                <c:pt idx="87">
                  <c:v>11</c:v>
                </c:pt>
                <c:pt idx="88">
                  <c:v>5</c:v>
                </c:pt>
                <c:pt idx="89">
                  <c:v>13</c:v>
                </c:pt>
                <c:pt idx="90">
                  <c:v>12</c:v>
                </c:pt>
                <c:pt idx="91">
                  <c:v>18</c:v>
                </c:pt>
                <c:pt idx="92">
                  <c:v>17</c:v>
                </c:pt>
                <c:pt idx="93">
                  <c:v>19</c:v>
                </c:pt>
                <c:pt idx="94">
                  <c:v>16</c:v>
                </c:pt>
                <c:pt idx="95">
                  <c:v>18</c:v>
                </c:pt>
                <c:pt idx="96">
                  <c:v>15</c:v>
                </c:pt>
                <c:pt idx="97">
                  <c:v>13</c:v>
                </c:pt>
                <c:pt idx="98">
                  <c:v>13</c:v>
                </c:pt>
                <c:pt idx="99">
                  <c:v>13</c:v>
                </c:pt>
                <c:pt idx="100">
                  <c:v>11</c:v>
                </c:pt>
                <c:pt idx="101">
                  <c:v>17</c:v>
                </c:pt>
                <c:pt idx="102">
                  <c:v>15</c:v>
                </c:pt>
                <c:pt idx="103">
                  <c:v>19</c:v>
                </c:pt>
                <c:pt idx="104">
                  <c:v>18</c:v>
                </c:pt>
                <c:pt idx="105">
                  <c:v>17</c:v>
                </c:pt>
                <c:pt idx="106">
                  <c:v>14</c:v>
                </c:pt>
                <c:pt idx="107">
                  <c:v>12</c:v>
                </c:pt>
                <c:pt idx="108">
                  <c:v>12</c:v>
                </c:pt>
                <c:pt idx="109">
                  <c:v>1</c:v>
                </c:pt>
                <c:pt idx="110">
                  <c:v>11</c:v>
                </c:pt>
                <c:pt idx="111">
                  <c:v>8</c:v>
                </c:pt>
                <c:pt idx="112">
                  <c:v>19</c:v>
                </c:pt>
                <c:pt idx="113">
                  <c:v>15</c:v>
                </c:pt>
                <c:pt idx="114">
                  <c:v>6</c:v>
                </c:pt>
                <c:pt idx="115">
                  <c:v>11</c:v>
                </c:pt>
                <c:pt idx="116">
                  <c:v>18</c:v>
                </c:pt>
                <c:pt idx="117">
                  <c:v>13</c:v>
                </c:pt>
                <c:pt idx="118">
                  <c:v>18</c:v>
                </c:pt>
                <c:pt idx="119">
                  <c:v>7</c:v>
                </c:pt>
                <c:pt idx="120">
                  <c:v>1</c:v>
                </c:pt>
                <c:pt idx="121">
                  <c:v>19</c:v>
                </c:pt>
                <c:pt idx="122">
                  <c:v>10</c:v>
                </c:pt>
                <c:pt idx="123">
                  <c:v>17</c:v>
                </c:pt>
                <c:pt idx="124">
                  <c:v>1</c:v>
                </c:pt>
                <c:pt idx="125">
                  <c:v>13</c:v>
                </c:pt>
                <c:pt idx="126">
                  <c:v>6</c:v>
                </c:pt>
                <c:pt idx="127">
                  <c:v>15</c:v>
                </c:pt>
                <c:pt idx="128">
                  <c:v>1</c:v>
                </c:pt>
                <c:pt idx="129">
                  <c:v>13</c:v>
                </c:pt>
                <c:pt idx="130">
                  <c:v>5</c:v>
                </c:pt>
                <c:pt idx="131">
                  <c:v>9</c:v>
                </c:pt>
                <c:pt idx="132">
                  <c:v>3</c:v>
                </c:pt>
                <c:pt idx="133">
                  <c:v>13</c:v>
                </c:pt>
                <c:pt idx="134">
                  <c:v>19</c:v>
                </c:pt>
                <c:pt idx="135">
                  <c:v>15</c:v>
                </c:pt>
                <c:pt idx="136">
                  <c:v>18</c:v>
                </c:pt>
                <c:pt idx="137">
                  <c:v>19</c:v>
                </c:pt>
                <c:pt idx="138">
                  <c:v>19</c:v>
                </c:pt>
                <c:pt idx="139">
                  <c:v>10</c:v>
                </c:pt>
                <c:pt idx="140">
                  <c:v>1</c:v>
                </c:pt>
                <c:pt idx="141">
                  <c:v>5</c:v>
                </c:pt>
                <c:pt idx="142">
                  <c:v>6</c:v>
                </c:pt>
                <c:pt idx="143">
                  <c:v>7</c:v>
                </c:pt>
                <c:pt idx="144">
                  <c:v>1</c:v>
                </c:pt>
                <c:pt idx="145">
                  <c:v>15</c:v>
                </c:pt>
                <c:pt idx="146">
                  <c:v>14</c:v>
                </c:pt>
                <c:pt idx="147">
                  <c:v>19</c:v>
                </c:pt>
                <c:pt idx="148">
                  <c:v>10</c:v>
                </c:pt>
                <c:pt idx="149">
                  <c:v>19</c:v>
                </c:pt>
                <c:pt idx="150">
                  <c:v>17</c:v>
                </c:pt>
                <c:pt idx="151">
                  <c:v>18</c:v>
                </c:pt>
                <c:pt idx="152">
                  <c:v>8</c:v>
                </c:pt>
                <c:pt idx="153">
                  <c:v>15</c:v>
                </c:pt>
                <c:pt idx="154">
                  <c:v>8</c:v>
                </c:pt>
                <c:pt idx="155">
                  <c:v>11</c:v>
                </c:pt>
                <c:pt idx="156">
                  <c:v>1</c:v>
                </c:pt>
                <c:pt idx="157">
                  <c:v>15</c:v>
                </c:pt>
                <c:pt idx="158">
                  <c:v>11</c:v>
                </c:pt>
                <c:pt idx="159">
                  <c:v>7</c:v>
                </c:pt>
                <c:pt idx="160">
                  <c:v>15</c:v>
                </c:pt>
                <c:pt idx="161">
                  <c:v>12</c:v>
                </c:pt>
                <c:pt idx="162">
                  <c:v>18</c:v>
                </c:pt>
                <c:pt idx="163">
                  <c:v>9</c:v>
                </c:pt>
                <c:pt idx="164">
                  <c:v>10</c:v>
                </c:pt>
                <c:pt idx="165">
                  <c:v>1</c:v>
                </c:pt>
                <c:pt idx="166">
                  <c:v>7</c:v>
                </c:pt>
                <c:pt idx="167">
                  <c:v>4</c:v>
                </c:pt>
                <c:pt idx="168">
                  <c:v>3</c:v>
                </c:pt>
                <c:pt idx="169">
                  <c:v>13</c:v>
                </c:pt>
                <c:pt idx="170">
                  <c:v>18</c:v>
                </c:pt>
                <c:pt idx="171">
                  <c:v>19</c:v>
                </c:pt>
              </c:numCache>
            </c:numRef>
          </c:val>
          <c:smooth val="0"/>
          <c:extLst>
            <c:ext xmlns:c16="http://schemas.microsoft.com/office/drawing/2014/chart" uri="{C3380CC4-5D6E-409C-BE32-E72D297353CC}">
              <c16:uniqueId val="{0000000A-83CD-40D4-9E10-56C270217F9A}"/>
            </c:ext>
          </c:extLst>
        </c:ser>
        <c:ser>
          <c:idx val="11"/>
          <c:order val="11"/>
          <c:tx>
            <c:strRef>
              <c:f>Sheet8!$P$1</c:f>
              <c:strCache>
                <c:ptCount val="1"/>
                <c:pt idx="0">
                  <c:v>Rank of F_lambda12</c:v>
                </c:pt>
              </c:strCache>
            </c:strRef>
          </c:tx>
          <c:spPr>
            <a:ln w="19050" cap="rnd">
              <a:solidFill>
                <a:schemeClr val="accent6">
                  <a:lumMod val="6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Sheet8!$P$2:$P$173</c:f>
              <c:numCache>
                <c:formatCode>General</c:formatCode>
                <c:ptCount val="172"/>
                <c:pt idx="0">
                  <c:v>14</c:v>
                </c:pt>
                <c:pt idx="1">
                  <c:v>10</c:v>
                </c:pt>
                <c:pt idx="2">
                  <c:v>4</c:v>
                </c:pt>
                <c:pt idx="3">
                  <c:v>3</c:v>
                </c:pt>
                <c:pt idx="4">
                  <c:v>14</c:v>
                </c:pt>
                <c:pt idx="5">
                  <c:v>12</c:v>
                </c:pt>
                <c:pt idx="6">
                  <c:v>1</c:v>
                </c:pt>
                <c:pt idx="7">
                  <c:v>5</c:v>
                </c:pt>
                <c:pt idx="8">
                  <c:v>14</c:v>
                </c:pt>
                <c:pt idx="9">
                  <c:v>4</c:v>
                </c:pt>
                <c:pt idx="10">
                  <c:v>16</c:v>
                </c:pt>
                <c:pt idx="11">
                  <c:v>16</c:v>
                </c:pt>
                <c:pt idx="12">
                  <c:v>1</c:v>
                </c:pt>
                <c:pt idx="13">
                  <c:v>15</c:v>
                </c:pt>
                <c:pt idx="14">
                  <c:v>16</c:v>
                </c:pt>
                <c:pt idx="15">
                  <c:v>11</c:v>
                </c:pt>
                <c:pt idx="16">
                  <c:v>2</c:v>
                </c:pt>
                <c:pt idx="17">
                  <c:v>16</c:v>
                </c:pt>
                <c:pt idx="18">
                  <c:v>7</c:v>
                </c:pt>
                <c:pt idx="19">
                  <c:v>6</c:v>
                </c:pt>
                <c:pt idx="20">
                  <c:v>14</c:v>
                </c:pt>
                <c:pt idx="21">
                  <c:v>1</c:v>
                </c:pt>
                <c:pt idx="22">
                  <c:v>2</c:v>
                </c:pt>
                <c:pt idx="23">
                  <c:v>12</c:v>
                </c:pt>
                <c:pt idx="24">
                  <c:v>18</c:v>
                </c:pt>
                <c:pt idx="25">
                  <c:v>17</c:v>
                </c:pt>
                <c:pt idx="26">
                  <c:v>13</c:v>
                </c:pt>
                <c:pt idx="27">
                  <c:v>11</c:v>
                </c:pt>
                <c:pt idx="28">
                  <c:v>5</c:v>
                </c:pt>
                <c:pt idx="29">
                  <c:v>6</c:v>
                </c:pt>
                <c:pt idx="30">
                  <c:v>16</c:v>
                </c:pt>
                <c:pt idx="31">
                  <c:v>16</c:v>
                </c:pt>
                <c:pt idx="32">
                  <c:v>19</c:v>
                </c:pt>
                <c:pt idx="33">
                  <c:v>17</c:v>
                </c:pt>
                <c:pt idx="34">
                  <c:v>10</c:v>
                </c:pt>
                <c:pt idx="35">
                  <c:v>7</c:v>
                </c:pt>
                <c:pt idx="36">
                  <c:v>15</c:v>
                </c:pt>
                <c:pt idx="37">
                  <c:v>7</c:v>
                </c:pt>
                <c:pt idx="38">
                  <c:v>9</c:v>
                </c:pt>
                <c:pt idx="39">
                  <c:v>10</c:v>
                </c:pt>
                <c:pt idx="40">
                  <c:v>5</c:v>
                </c:pt>
                <c:pt idx="41">
                  <c:v>18</c:v>
                </c:pt>
                <c:pt idx="42">
                  <c:v>19</c:v>
                </c:pt>
                <c:pt idx="43">
                  <c:v>2</c:v>
                </c:pt>
                <c:pt idx="44">
                  <c:v>9</c:v>
                </c:pt>
                <c:pt idx="45">
                  <c:v>17</c:v>
                </c:pt>
                <c:pt idx="46">
                  <c:v>18</c:v>
                </c:pt>
                <c:pt idx="47">
                  <c:v>19</c:v>
                </c:pt>
                <c:pt idx="48">
                  <c:v>19</c:v>
                </c:pt>
                <c:pt idx="49">
                  <c:v>4</c:v>
                </c:pt>
                <c:pt idx="50">
                  <c:v>17</c:v>
                </c:pt>
                <c:pt idx="51">
                  <c:v>18</c:v>
                </c:pt>
                <c:pt idx="52">
                  <c:v>19</c:v>
                </c:pt>
                <c:pt idx="53">
                  <c:v>18</c:v>
                </c:pt>
                <c:pt idx="54">
                  <c:v>2</c:v>
                </c:pt>
                <c:pt idx="55">
                  <c:v>19</c:v>
                </c:pt>
                <c:pt idx="56">
                  <c:v>15</c:v>
                </c:pt>
                <c:pt idx="57">
                  <c:v>5</c:v>
                </c:pt>
                <c:pt idx="58">
                  <c:v>1</c:v>
                </c:pt>
                <c:pt idx="59">
                  <c:v>14</c:v>
                </c:pt>
                <c:pt idx="60">
                  <c:v>9</c:v>
                </c:pt>
                <c:pt idx="61">
                  <c:v>3</c:v>
                </c:pt>
                <c:pt idx="62">
                  <c:v>2</c:v>
                </c:pt>
                <c:pt idx="63">
                  <c:v>13</c:v>
                </c:pt>
                <c:pt idx="64">
                  <c:v>19</c:v>
                </c:pt>
                <c:pt idx="65">
                  <c:v>19</c:v>
                </c:pt>
                <c:pt idx="66">
                  <c:v>19</c:v>
                </c:pt>
                <c:pt idx="67">
                  <c:v>16</c:v>
                </c:pt>
                <c:pt idx="68">
                  <c:v>8</c:v>
                </c:pt>
                <c:pt idx="69">
                  <c:v>12</c:v>
                </c:pt>
                <c:pt idx="70">
                  <c:v>6</c:v>
                </c:pt>
                <c:pt idx="71">
                  <c:v>12</c:v>
                </c:pt>
                <c:pt idx="72">
                  <c:v>15</c:v>
                </c:pt>
                <c:pt idx="73">
                  <c:v>19</c:v>
                </c:pt>
                <c:pt idx="74">
                  <c:v>16</c:v>
                </c:pt>
                <c:pt idx="75">
                  <c:v>14</c:v>
                </c:pt>
                <c:pt idx="76">
                  <c:v>17</c:v>
                </c:pt>
                <c:pt idx="77">
                  <c:v>13</c:v>
                </c:pt>
                <c:pt idx="78">
                  <c:v>15</c:v>
                </c:pt>
                <c:pt idx="79">
                  <c:v>18</c:v>
                </c:pt>
                <c:pt idx="80">
                  <c:v>15</c:v>
                </c:pt>
                <c:pt idx="81">
                  <c:v>19</c:v>
                </c:pt>
                <c:pt idx="82">
                  <c:v>9</c:v>
                </c:pt>
                <c:pt idx="83">
                  <c:v>6</c:v>
                </c:pt>
                <c:pt idx="84">
                  <c:v>11</c:v>
                </c:pt>
                <c:pt idx="85">
                  <c:v>15</c:v>
                </c:pt>
                <c:pt idx="86">
                  <c:v>15</c:v>
                </c:pt>
                <c:pt idx="87">
                  <c:v>19</c:v>
                </c:pt>
                <c:pt idx="88">
                  <c:v>13</c:v>
                </c:pt>
                <c:pt idx="89">
                  <c:v>17</c:v>
                </c:pt>
                <c:pt idx="90">
                  <c:v>3</c:v>
                </c:pt>
                <c:pt idx="91">
                  <c:v>14</c:v>
                </c:pt>
                <c:pt idx="92">
                  <c:v>15</c:v>
                </c:pt>
                <c:pt idx="93">
                  <c:v>1</c:v>
                </c:pt>
                <c:pt idx="94">
                  <c:v>5</c:v>
                </c:pt>
                <c:pt idx="95">
                  <c:v>2</c:v>
                </c:pt>
                <c:pt idx="96">
                  <c:v>2</c:v>
                </c:pt>
                <c:pt idx="97">
                  <c:v>19</c:v>
                </c:pt>
                <c:pt idx="98">
                  <c:v>19</c:v>
                </c:pt>
                <c:pt idx="99">
                  <c:v>15</c:v>
                </c:pt>
                <c:pt idx="100">
                  <c:v>7</c:v>
                </c:pt>
                <c:pt idx="101">
                  <c:v>11</c:v>
                </c:pt>
                <c:pt idx="102">
                  <c:v>4</c:v>
                </c:pt>
                <c:pt idx="103">
                  <c:v>14</c:v>
                </c:pt>
                <c:pt idx="104">
                  <c:v>10</c:v>
                </c:pt>
                <c:pt idx="105">
                  <c:v>14</c:v>
                </c:pt>
                <c:pt idx="106">
                  <c:v>13</c:v>
                </c:pt>
                <c:pt idx="107">
                  <c:v>6</c:v>
                </c:pt>
                <c:pt idx="108">
                  <c:v>4</c:v>
                </c:pt>
                <c:pt idx="109">
                  <c:v>19</c:v>
                </c:pt>
                <c:pt idx="110">
                  <c:v>9</c:v>
                </c:pt>
                <c:pt idx="111">
                  <c:v>11</c:v>
                </c:pt>
                <c:pt idx="112">
                  <c:v>9</c:v>
                </c:pt>
                <c:pt idx="113">
                  <c:v>19</c:v>
                </c:pt>
                <c:pt idx="114">
                  <c:v>11</c:v>
                </c:pt>
                <c:pt idx="115">
                  <c:v>19</c:v>
                </c:pt>
                <c:pt idx="116">
                  <c:v>16</c:v>
                </c:pt>
                <c:pt idx="117">
                  <c:v>15</c:v>
                </c:pt>
                <c:pt idx="118">
                  <c:v>6</c:v>
                </c:pt>
                <c:pt idx="119">
                  <c:v>12</c:v>
                </c:pt>
                <c:pt idx="120">
                  <c:v>19</c:v>
                </c:pt>
                <c:pt idx="121">
                  <c:v>10</c:v>
                </c:pt>
                <c:pt idx="122">
                  <c:v>5</c:v>
                </c:pt>
                <c:pt idx="123">
                  <c:v>10</c:v>
                </c:pt>
                <c:pt idx="124">
                  <c:v>15</c:v>
                </c:pt>
                <c:pt idx="125">
                  <c:v>19</c:v>
                </c:pt>
                <c:pt idx="126">
                  <c:v>19</c:v>
                </c:pt>
                <c:pt idx="127">
                  <c:v>10</c:v>
                </c:pt>
                <c:pt idx="128">
                  <c:v>13</c:v>
                </c:pt>
                <c:pt idx="129">
                  <c:v>18</c:v>
                </c:pt>
                <c:pt idx="130">
                  <c:v>16</c:v>
                </c:pt>
                <c:pt idx="131">
                  <c:v>11</c:v>
                </c:pt>
                <c:pt idx="132">
                  <c:v>1</c:v>
                </c:pt>
                <c:pt idx="133">
                  <c:v>8</c:v>
                </c:pt>
                <c:pt idx="134">
                  <c:v>13</c:v>
                </c:pt>
                <c:pt idx="135">
                  <c:v>14</c:v>
                </c:pt>
                <c:pt idx="136">
                  <c:v>13</c:v>
                </c:pt>
                <c:pt idx="137">
                  <c:v>2</c:v>
                </c:pt>
                <c:pt idx="138">
                  <c:v>16</c:v>
                </c:pt>
                <c:pt idx="139">
                  <c:v>15</c:v>
                </c:pt>
                <c:pt idx="140">
                  <c:v>18</c:v>
                </c:pt>
                <c:pt idx="141">
                  <c:v>18</c:v>
                </c:pt>
                <c:pt idx="142">
                  <c:v>17</c:v>
                </c:pt>
                <c:pt idx="143">
                  <c:v>11</c:v>
                </c:pt>
                <c:pt idx="144">
                  <c:v>6</c:v>
                </c:pt>
                <c:pt idx="145">
                  <c:v>11</c:v>
                </c:pt>
                <c:pt idx="146">
                  <c:v>15</c:v>
                </c:pt>
                <c:pt idx="147">
                  <c:v>9</c:v>
                </c:pt>
                <c:pt idx="148">
                  <c:v>7</c:v>
                </c:pt>
                <c:pt idx="149">
                  <c:v>1</c:v>
                </c:pt>
                <c:pt idx="150">
                  <c:v>15</c:v>
                </c:pt>
                <c:pt idx="151">
                  <c:v>4</c:v>
                </c:pt>
                <c:pt idx="152">
                  <c:v>15</c:v>
                </c:pt>
                <c:pt idx="153">
                  <c:v>17</c:v>
                </c:pt>
                <c:pt idx="154">
                  <c:v>18</c:v>
                </c:pt>
                <c:pt idx="155">
                  <c:v>19</c:v>
                </c:pt>
                <c:pt idx="156">
                  <c:v>15</c:v>
                </c:pt>
                <c:pt idx="157">
                  <c:v>11</c:v>
                </c:pt>
                <c:pt idx="158">
                  <c:v>6</c:v>
                </c:pt>
                <c:pt idx="159">
                  <c:v>6</c:v>
                </c:pt>
                <c:pt idx="160">
                  <c:v>7</c:v>
                </c:pt>
                <c:pt idx="161">
                  <c:v>6</c:v>
                </c:pt>
                <c:pt idx="162">
                  <c:v>14</c:v>
                </c:pt>
                <c:pt idx="163">
                  <c:v>12</c:v>
                </c:pt>
                <c:pt idx="164">
                  <c:v>16</c:v>
                </c:pt>
                <c:pt idx="165">
                  <c:v>9</c:v>
                </c:pt>
                <c:pt idx="166">
                  <c:v>2</c:v>
                </c:pt>
                <c:pt idx="167">
                  <c:v>5</c:v>
                </c:pt>
                <c:pt idx="168">
                  <c:v>9</c:v>
                </c:pt>
                <c:pt idx="169">
                  <c:v>18</c:v>
                </c:pt>
                <c:pt idx="170">
                  <c:v>1</c:v>
                </c:pt>
                <c:pt idx="171">
                  <c:v>5</c:v>
                </c:pt>
              </c:numCache>
            </c:numRef>
          </c:val>
          <c:smooth val="0"/>
          <c:extLst>
            <c:ext xmlns:c16="http://schemas.microsoft.com/office/drawing/2014/chart" uri="{C3380CC4-5D6E-409C-BE32-E72D297353CC}">
              <c16:uniqueId val="{0000000B-83CD-40D4-9E10-56C270217F9A}"/>
            </c:ext>
          </c:extLst>
        </c:ser>
        <c:ser>
          <c:idx val="12"/>
          <c:order val="12"/>
          <c:tx>
            <c:strRef>
              <c:f>Sheet8!$Q$1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Sheet8!$Q$2:$Q$173</c:f>
              <c:numCache>
                <c:formatCode>General</c:formatCode>
                <c:ptCount val="172"/>
                <c:pt idx="0">
                  <c:v>6</c:v>
                </c:pt>
                <c:pt idx="1">
                  <c:v>1</c:v>
                </c:pt>
                <c:pt idx="2">
                  <c:v>6</c:v>
                </c:pt>
                <c:pt idx="3">
                  <c:v>14</c:v>
                </c:pt>
                <c:pt idx="4">
                  <c:v>12</c:v>
                </c:pt>
                <c:pt idx="5">
                  <c:v>13</c:v>
                </c:pt>
                <c:pt idx="6">
                  <c:v>11</c:v>
                </c:pt>
                <c:pt idx="7">
                  <c:v>16</c:v>
                </c:pt>
                <c:pt idx="8">
                  <c:v>19</c:v>
                </c:pt>
                <c:pt idx="9">
                  <c:v>9</c:v>
                </c:pt>
                <c:pt idx="10">
                  <c:v>10</c:v>
                </c:pt>
                <c:pt idx="11">
                  <c:v>5</c:v>
                </c:pt>
                <c:pt idx="12">
                  <c:v>12</c:v>
                </c:pt>
                <c:pt idx="13">
                  <c:v>1</c:v>
                </c:pt>
                <c:pt idx="14">
                  <c:v>13</c:v>
                </c:pt>
                <c:pt idx="15">
                  <c:v>13</c:v>
                </c:pt>
                <c:pt idx="16">
                  <c:v>3</c:v>
                </c:pt>
                <c:pt idx="17">
                  <c:v>8</c:v>
                </c:pt>
                <c:pt idx="18">
                  <c:v>10</c:v>
                </c:pt>
                <c:pt idx="19">
                  <c:v>12</c:v>
                </c:pt>
                <c:pt idx="20">
                  <c:v>9</c:v>
                </c:pt>
                <c:pt idx="21">
                  <c:v>6</c:v>
                </c:pt>
                <c:pt idx="22">
                  <c:v>9</c:v>
                </c:pt>
                <c:pt idx="23">
                  <c:v>1</c:v>
                </c:pt>
                <c:pt idx="24">
                  <c:v>3</c:v>
                </c:pt>
                <c:pt idx="25">
                  <c:v>3</c:v>
                </c:pt>
                <c:pt idx="26">
                  <c:v>18</c:v>
                </c:pt>
                <c:pt idx="27">
                  <c:v>16</c:v>
                </c:pt>
                <c:pt idx="28">
                  <c:v>15</c:v>
                </c:pt>
                <c:pt idx="29">
                  <c:v>8</c:v>
                </c:pt>
                <c:pt idx="30">
                  <c:v>12</c:v>
                </c:pt>
                <c:pt idx="31">
                  <c:v>11</c:v>
                </c:pt>
                <c:pt idx="32">
                  <c:v>18</c:v>
                </c:pt>
                <c:pt idx="33">
                  <c:v>8</c:v>
                </c:pt>
                <c:pt idx="34">
                  <c:v>4</c:v>
                </c:pt>
                <c:pt idx="35">
                  <c:v>18</c:v>
                </c:pt>
                <c:pt idx="36">
                  <c:v>7</c:v>
                </c:pt>
                <c:pt idx="37">
                  <c:v>6</c:v>
                </c:pt>
                <c:pt idx="38">
                  <c:v>17</c:v>
                </c:pt>
                <c:pt idx="39">
                  <c:v>9</c:v>
                </c:pt>
                <c:pt idx="40">
                  <c:v>13</c:v>
                </c:pt>
                <c:pt idx="41">
                  <c:v>11</c:v>
                </c:pt>
                <c:pt idx="42">
                  <c:v>16</c:v>
                </c:pt>
                <c:pt idx="43">
                  <c:v>17</c:v>
                </c:pt>
                <c:pt idx="44">
                  <c:v>11</c:v>
                </c:pt>
                <c:pt idx="45">
                  <c:v>6</c:v>
                </c:pt>
                <c:pt idx="46">
                  <c:v>12</c:v>
                </c:pt>
                <c:pt idx="47">
                  <c:v>14</c:v>
                </c:pt>
                <c:pt idx="48">
                  <c:v>5</c:v>
                </c:pt>
                <c:pt idx="49">
                  <c:v>17</c:v>
                </c:pt>
                <c:pt idx="50">
                  <c:v>18</c:v>
                </c:pt>
                <c:pt idx="51">
                  <c:v>6</c:v>
                </c:pt>
                <c:pt idx="52">
                  <c:v>8</c:v>
                </c:pt>
                <c:pt idx="53">
                  <c:v>19</c:v>
                </c:pt>
                <c:pt idx="54">
                  <c:v>3</c:v>
                </c:pt>
                <c:pt idx="55">
                  <c:v>15</c:v>
                </c:pt>
                <c:pt idx="56">
                  <c:v>4</c:v>
                </c:pt>
                <c:pt idx="57">
                  <c:v>9</c:v>
                </c:pt>
                <c:pt idx="58">
                  <c:v>16</c:v>
                </c:pt>
                <c:pt idx="59">
                  <c:v>10</c:v>
                </c:pt>
                <c:pt idx="60">
                  <c:v>8</c:v>
                </c:pt>
                <c:pt idx="61">
                  <c:v>13</c:v>
                </c:pt>
                <c:pt idx="62">
                  <c:v>17</c:v>
                </c:pt>
                <c:pt idx="63">
                  <c:v>6</c:v>
                </c:pt>
                <c:pt idx="64">
                  <c:v>16</c:v>
                </c:pt>
                <c:pt idx="65">
                  <c:v>15</c:v>
                </c:pt>
                <c:pt idx="66">
                  <c:v>13</c:v>
                </c:pt>
                <c:pt idx="67">
                  <c:v>19</c:v>
                </c:pt>
                <c:pt idx="68">
                  <c:v>17</c:v>
                </c:pt>
                <c:pt idx="69">
                  <c:v>16</c:v>
                </c:pt>
                <c:pt idx="70">
                  <c:v>8</c:v>
                </c:pt>
                <c:pt idx="71">
                  <c:v>3</c:v>
                </c:pt>
                <c:pt idx="72">
                  <c:v>17</c:v>
                </c:pt>
                <c:pt idx="73">
                  <c:v>18</c:v>
                </c:pt>
                <c:pt idx="74">
                  <c:v>17</c:v>
                </c:pt>
                <c:pt idx="75">
                  <c:v>18</c:v>
                </c:pt>
                <c:pt idx="76">
                  <c:v>15</c:v>
                </c:pt>
                <c:pt idx="77">
                  <c:v>2</c:v>
                </c:pt>
                <c:pt idx="78">
                  <c:v>3</c:v>
                </c:pt>
                <c:pt idx="79">
                  <c:v>8</c:v>
                </c:pt>
                <c:pt idx="80">
                  <c:v>16</c:v>
                </c:pt>
                <c:pt idx="81">
                  <c:v>15</c:v>
                </c:pt>
                <c:pt idx="82">
                  <c:v>15</c:v>
                </c:pt>
                <c:pt idx="83">
                  <c:v>19</c:v>
                </c:pt>
                <c:pt idx="84">
                  <c:v>12</c:v>
                </c:pt>
                <c:pt idx="85">
                  <c:v>1</c:v>
                </c:pt>
                <c:pt idx="86">
                  <c:v>6</c:v>
                </c:pt>
                <c:pt idx="87">
                  <c:v>16</c:v>
                </c:pt>
                <c:pt idx="88">
                  <c:v>19</c:v>
                </c:pt>
                <c:pt idx="89">
                  <c:v>18</c:v>
                </c:pt>
                <c:pt idx="90">
                  <c:v>17</c:v>
                </c:pt>
                <c:pt idx="91">
                  <c:v>19</c:v>
                </c:pt>
                <c:pt idx="92">
                  <c:v>10</c:v>
                </c:pt>
                <c:pt idx="93">
                  <c:v>18</c:v>
                </c:pt>
                <c:pt idx="94">
                  <c:v>15</c:v>
                </c:pt>
                <c:pt idx="95">
                  <c:v>3</c:v>
                </c:pt>
                <c:pt idx="96">
                  <c:v>17</c:v>
                </c:pt>
                <c:pt idx="97">
                  <c:v>14</c:v>
                </c:pt>
                <c:pt idx="98">
                  <c:v>16</c:v>
                </c:pt>
                <c:pt idx="99">
                  <c:v>17</c:v>
                </c:pt>
                <c:pt idx="100">
                  <c:v>17</c:v>
                </c:pt>
                <c:pt idx="101">
                  <c:v>6</c:v>
                </c:pt>
                <c:pt idx="102">
                  <c:v>3</c:v>
                </c:pt>
                <c:pt idx="103">
                  <c:v>5</c:v>
                </c:pt>
                <c:pt idx="104">
                  <c:v>16</c:v>
                </c:pt>
                <c:pt idx="105">
                  <c:v>5</c:v>
                </c:pt>
                <c:pt idx="106">
                  <c:v>18</c:v>
                </c:pt>
                <c:pt idx="107">
                  <c:v>3</c:v>
                </c:pt>
                <c:pt idx="108">
                  <c:v>10</c:v>
                </c:pt>
                <c:pt idx="109">
                  <c:v>5</c:v>
                </c:pt>
                <c:pt idx="110">
                  <c:v>17</c:v>
                </c:pt>
                <c:pt idx="111">
                  <c:v>7</c:v>
                </c:pt>
                <c:pt idx="112">
                  <c:v>11</c:v>
                </c:pt>
                <c:pt idx="113">
                  <c:v>9</c:v>
                </c:pt>
                <c:pt idx="114">
                  <c:v>8</c:v>
                </c:pt>
                <c:pt idx="115">
                  <c:v>10</c:v>
                </c:pt>
                <c:pt idx="116">
                  <c:v>17</c:v>
                </c:pt>
                <c:pt idx="117">
                  <c:v>17</c:v>
                </c:pt>
                <c:pt idx="118">
                  <c:v>4</c:v>
                </c:pt>
                <c:pt idx="119">
                  <c:v>19</c:v>
                </c:pt>
                <c:pt idx="120">
                  <c:v>10</c:v>
                </c:pt>
                <c:pt idx="121">
                  <c:v>17</c:v>
                </c:pt>
                <c:pt idx="122">
                  <c:v>7</c:v>
                </c:pt>
                <c:pt idx="123">
                  <c:v>16</c:v>
                </c:pt>
                <c:pt idx="124">
                  <c:v>19</c:v>
                </c:pt>
                <c:pt idx="125">
                  <c:v>7</c:v>
                </c:pt>
                <c:pt idx="126">
                  <c:v>2</c:v>
                </c:pt>
                <c:pt idx="127">
                  <c:v>19</c:v>
                </c:pt>
                <c:pt idx="128">
                  <c:v>18</c:v>
                </c:pt>
                <c:pt idx="129">
                  <c:v>17</c:v>
                </c:pt>
                <c:pt idx="130">
                  <c:v>6</c:v>
                </c:pt>
                <c:pt idx="131">
                  <c:v>19</c:v>
                </c:pt>
                <c:pt idx="132">
                  <c:v>16</c:v>
                </c:pt>
                <c:pt idx="133">
                  <c:v>14</c:v>
                </c:pt>
                <c:pt idx="134">
                  <c:v>7</c:v>
                </c:pt>
                <c:pt idx="135">
                  <c:v>6</c:v>
                </c:pt>
                <c:pt idx="136">
                  <c:v>17</c:v>
                </c:pt>
                <c:pt idx="137">
                  <c:v>9</c:v>
                </c:pt>
                <c:pt idx="138">
                  <c:v>17</c:v>
                </c:pt>
                <c:pt idx="139">
                  <c:v>18</c:v>
                </c:pt>
                <c:pt idx="140">
                  <c:v>6</c:v>
                </c:pt>
                <c:pt idx="141">
                  <c:v>6</c:v>
                </c:pt>
                <c:pt idx="142">
                  <c:v>19</c:v>
                </c:pt>
                <c:pt idx="143">
                  <c:v>13</c:v>
                </c:pt>
                <c:pt idx="144">
                  <c:v>4</c:v>
                </c:pt>
                <c:pt idx="145">
                  <c:v>17</c:v>
                </c:pt>
                <c:pt idx="146">
                  <c:v>10</c:v>
                </c:pt>
                <c:pt idx="147">
                  <c:v>12</c:v>
                </c:pt>
                <c:pt idx="148">
                  <c:v>17</c:v>
                </c:pt>
                <c:pt idx="149">
                  <c:v>16</c:v>
                </c:pt>
                <c:pt idx="150">
                  <c:v>6</c:v>
                </c:pt>
                <c:pt idx="151">
                  <c:v>16</c:v>
                </c:pt>
                <c:pt idx="152">
                  <c:v>17</c:v>
                </c:pt>
                <c:pt idx="153">
                  <c:v>19</c:v>
                </c:pt>
                <c:pt idx="154">
                  <c:v>14</c:v>
                </c:pt>
                <c:pt idx="155">
                  <c:v>18</c:v>
                </c:pt>
                <c:pt idx="156">
                  <c:v>18</c:v>
                </c:pt>
                <c:pt idx="157">
                  <c:v>18</c:v>
                </c:pt>
                <c:pt idx="158">
                  <c:v>15</c:v>
                </c:pt>
                <c:pt idx="159">
                  <c:v>11</c:v>
                </c:pt>
                <c:pt idx="160">
                  <c:v>10</c:v>
                </c:pt>
                <c:pt idx="161">
                  <c:v>7</c:v>
                </c:pt>
                <c:pt idx="162">
                  <c:v>17</c:v>
                </c:pt>
                <c:pt idx="163">
                  <c:v>16</c:v>
                </c:pt>
                <c:pt idx="164">
                  <c:v>19</c:v>
                </c:pt>
                <c:pt idx="165">
                  <c:v>7</c:v>
                </c:pt>
                <c:pt idx="166">
                  <c:v>14</c:v>
                </c:pt>
                <c:pt idx="167">
                  <c:v>19</c:v>
                </c:pt>
                <c:pt idx="168">
                  <c:v>13</c:v>
                </c:pt>
                <c:pt idx="169">
                  <c:v>19</c:v>
                </c:pt>
                <c:pt idx="170">
                  <c:v>19</c:v>
                </c:pt>
                <c:pt idx="171">
                  <c:v>16</c:v>
                </c:pt>
              </c:numCache>
            </c:numRef>
          </c:val>
          <c:smooth val="0"/>
          <c:extLst>
            <c:ext xmlns:c16="http://schemas.microsoft.com/office/drawing/2014/chart" uri="{C3380CC4-5D6E-409C-BE32-E72D297353CC}">
              <c16:uniqueId val="{0000000C-83CD-40D4-9E10-56C270217F9A}"/>
            </c:ext>
          </c:extLst>
        </c:ser>
        <c:ser>
          <c:idx val="13"/>
          <c:order val="13"/>
          <c:tx>
            <c:strRef>
              <c:f>Sheet8!$R$1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Sheet8!$R$2:$R$173</c:f>
              <c:numCache>
                <c:formatCode>General</c:formatCode>
                <c:ptCount val="172"/>
                <c:pt idx="0">
                  <c:v>3</c:v>
                </c:pt>
                <c:pt idx="1">
                  <c:v>16</c:v>
                </c:pt>
                <c:pt idx="2">
                  <c:v>16</c:v>
                </c:pt>
                <c:pt idx="3">
                  <c:v>7</c:v>
                </c:pt>
                <c:pt idx="4">
                  <c:v>15</c:v>
                </c:pt>
                <c:pt idx="5">
                  <c:v>15</c:v>
                </c:pt>
                <c:pt idx="6">
                  <c:v>9</c:v>
                </c:pt>
                <c:pt idx="7">
                  <c:v>3</c:v>
                </c:pt>
                <c:pt idx="8">
                  <c:v>3</c:v>
                </c:pt>
                <c:pt idx="9">
                  <c:v>14</c:v>
                </c:pt>
                <c:pt idx="10">
                  <c:v>13</c:v>
                </c:pt>
                <c:pt idx="11">
                  <c:v>12</c:v>
                </c:pt>
                <c:pt idx="12">
                  <c:v>10</c:v>
                </c:pt>
                <c:pt idx="13">
                  <c:v>5</c:v>
                </c:pt>
                <c:pt idx="14">
                  <c:v>7</c:v>
                </c:pt>
                <c:pt idx="15">
                  <c:v>12</c:v>
                </c:pt>
                <c:pt idx="16">
                  <c:v>10</c:v>
                </c:pt>
                <c:pt idx="17">
                  <c:v>14</c:v>
                </c:pt>
                <c:pt idx="18">
                  <c:v>5</c:v>
                </c:pt>
                <c:pt idx="19">
                  <c:v>16</c:v>
                </c:pt>
                <c:pt idx="20">
                  <c:v>11</c:v>
                </c:pt>
                <c:pt idx="21">
                  <c:v>2</c:v>
                </c:pt>
                <c:pt idx="22">
                  <c:v>5</c:v>
                </c:pt>
                <c:pt idx="23">
                  <c:v>13</c:v>
                </c:pt>
                <c:pt idx="24">
                  <c:v>1</c:v>
                </c:pt>
                <c:pt idx="25">
                  <c:v>16</c:v>
                </c:pt>
                <c:pt idx="26">
                  <c:v>4</c:v>
                </c:pt>
                <c:pt idx="27">
                  <c:v>14</c:v>
                </c:pt>
                <c:pt idx="28">
                  <c:v>13</c:v>
                </c:pt>
                <c:pt idx="29">
                  <c:v>7</c:v>
                </c:pt>
                <c:pt idx="30">
                  <c:v>13</c:v>
                </c:pt>
                <c:pt idx="31">
                  <c:v>4</c:v>
                </c:pt>
                <c:pt idx="32">
                  <c:v>10</c:v>
                </c:pt>
                <c:pt idx="33">
                  <c:v>11</c:v>
                </c:pt>
                <c:pt idx="34">
                  <c:v>11</c:v>
                </c:pt>
                <c:pt idx="35">
                  <c:v>11</c:v>
                </c:pt>
                <c:pt idx="36">
                  <c:v>11</c:v>
                </c:pt>
                <c:pt idx="37">
                  <c:v>14</c:v>
                </c:pt>
                <c:pt idx="38">
                  <c:v>15</c:v>
                </c:pt>
                <c:pt idx="39">
                  <c:v>6</c:v>
                </c:pt>
                <c:pt idx="40">
                  <c:v>17</c:v>
                </c:pt>
                <c:pt idx="41">
                  <c:v>15</c:v>
                </c:pt>
                <c:pt idx="42">
                  <c:v>8</c:v>
                </c:pt>
                <c:pt idx="43">
                  <c:v>10</c:v>
                </c:pt>
                <c:pt idx="44">
                  <c:v>18</c:v>
                </c:pt>
                <c:pt idx="45">
                  <c:v>2</c:v>
                </c:pt>
                <c:pt idx="46">
                  <c:v>10</c:v>
                </c:pt>
                <c:pt idx="47">
                  <c:v>16</c:v>
                </c:pt>
                <c:pt idx="48">
                  <c:v>17</c:v>
                </c:pt>
                <c:pt idx="49">
                  <c:v>9</c:v>
                </c:pt>
                <c:pt idx="50">
                  <c:v>7</c:v>
                </c:pt>
                <c:pt idx="51">
                  <c:v>11</c:v>
                </c:pt>
                <c:pt idx="52">
                  <c:v>12</c:v>
                </c:pt>
                <c:pt idx="53">
                  <c:v>17</c:v>
                </c:pt>
                <c:pt idx="54">
                  <c:v>17</c:v>
                </c:pt>
                <c:pt idx="55">
                  <c:v>3</c:v>
                </c:pt>
                <c:pt idx="56">
                  <c:v>13</c:v>
                </c:pt>
                <c:pt idx="57">
                  <c:v>8</c:v>
                </c:pt>
                <c:pt idx="58">
                  <c:v>6</c:v>
                </c:pt>
                <c:pt idx="59">
                  <c:v>7</c:v>
                </c:pt>
                <c:pt idx="60">
                  <c:v>10</c:v>
                </c:pt>
                <c:pt idx="61">
                  <c:v>2</c:v>
                </c:pt>
                <c:pt idx="62">
                  <c:v>13</c:v>
                </c:pt>
                <c:pt idx="63">
                  <c:v>11</c:v>
                </c:pt>
                <c:pt idx="64">
                  <c:v>1</c:v>
                </c:pt>
                <c:pt idx="65">
                  <c:v>4</c:v>
                </c:pt>
                <c:pt idx="66">
                  <c:v>8</c:v>
                </c:pt>
                <c:pt idx="67">
                  <c:v>11</c:v>
                </c:pt>
                <c:pt idx="68">
                  <c:v>14</c:v>
                </c:pt>
                <c:pt idx="69">
                  <c:v>9</c:v>
                </c:pt>
                <c:pt idx="70">
                  <c:v>15</c:v>
                </c:pt>
                <c:pt idx="71">
                  <c:v>8</c:v>
                </c:pt>
                <c:pt idx="72">
                  <c:v>8</c:v>
                </c:pt>
                <c:pt idx="73">
                  <c:v>1</c:v>
                </c:pt>
                <c:pt idx="74">
                  <c:v>12</c:v>
                </c:pt>
                <c:pt idx="75">
                  <c:v>17</c:v>
                </c:pt>
                <c:pt idx="76">
                  <c:v>19</c:v>
                </c:pt>
                <c:pt idx="77">
                  <c:v>17</c:v>
                </c:pt>
                <c:pt idx="78">
                  <c:v>19</c:v>
                </c:pt>
                <c:pt idx="79">
                  <c:v>15</c:v>
                </c:pt>
                <c:pt idx="80">
                  <c:v>10</c:v>
                </c:pt>
                <c:pt idx="81">
                  <c:v>3</c:v>
                </c:pt>
                <c:pt idx="82">
                  <c:v>6</c:v>
                </c:pt>
                <c:pt idx="83">
                  <c:v>11</c:v>
                </c:pt>
                <c:pt idx="84">
                  <c:v>4</c:v>
                </c:pt>
                <c:pt idx="85">
                  <c:v>14</c:v>
                </c:pt>
                <c:pt idx="86">
                  <c:v>17</c:v>
                </c:pt>
                <c:pt idx="87">
                  <c:v>3</c:v>
                </c:pt>
                <c:pt idx="88">
                  <c:v>2</c:v>
                </c:pt>
                <c:pt idx="89">
                  <c:v>16</c:v>
                </c:pt>
                <c:pt idx="90">
                  <c:v>19</c:v>
                </c:pt>
                <c:pt idx="91">
                  <c:v>11</c:v>
                </c:pt>
                <c:pt idx="92">
                  <c:v>7</c:v>
                </c:pt>
                <c:pt idx="93">
                  <c:v>13</c:v>
                </c:pt>
                <c:pt idx="94">
                  <c:v>18</c:v>
                </c:pt>
                <c:pt idx="95">
                  <c:v>17</c:v>
                </c:pt>
                <c:pt idx="96">
                  <c:v>9</c:v>
                </c:pt>
                <c:pt idx="97">
                  <c:v>17</c:v>
                </c:pt>
                <c:pt idx="98">
                  <c:v>3</c:v>
                </c:pt>
                <c:pt idx="99">
                  <c:v>16</c:v>
                </c:pt>
                <c:pt idx="100">
                  <c:v>13</c:v>
                </c:pt>
                <c:pt idx="101">
                  <c:v>19</c:v>
                </c:pt>
                <c:pt idx="102">
                  <c:v>12</c:v>
                </c:pt>
                <c:pt idx="103">
                  <c:v>1</c:v>
                </c:pt>
                <c:pt idx="104">
                  <c:v>4</c:v>
                </c:pt>
                <c:pt idx="105">
                  <c:v>11</c:v>
                </c:pt>
                <c:pt idx="106">
                  <c:v>10</c:v>
                </c:pt>
                <c:pt idx="107">
                  <c:v>10</c:v>
                </c:pt>
                <c:pt idx="108">
                  <c:v>8</c:v>
                </c:pt>
                <c:pt idx="109">
                  <c:v>13</c:v>
                </c:pt>
                <c:pt idx="110">
                  <c:v>1</c:v>
                </c:pt>
                <c:pt idx="111">
                  <c:v>9</c:v>
                </c:pt>
                <c:pt idx="112">
                  <c:v>4</c:v>
                </c:pt>
                <c:pt idx="113">
                  <c:v>6</c:v>
                </c:pt>
                <c:pt idx="114">
                  <c:v>16</c:v>
                </c:pt>
                <c:pt idx="115">
                  <c:v>1</c:v>
                </c:pt>
                <c:pt idx="116">
                  <c:v>8</c:v>
                </c:pt>
                <c:pt idx="117">
                  <c:v>6</c:v>
                </c:pt>
                <c:pt idx="118">
                  <c:v>15</c:v>
                </c:pt>
                <c:pt idx="119">
                  <c:v>3</c:v>
                </c:pt>
                <c:pt idx="120">
                  <c:v>14</c:v>
                </c:pt>
                <c:pt idx="121">
                  <c:v>6</c:v>
                </c:pt>
                <c:pt idx="122">
                  <c:v>11</c:v>
                </c:pt>
                <c:pt idx="123">
                  <c:v>14</c:v>
                </c:pt>
                <c:pt idx="124">
                  <c:v>11</c:v>
                </c:pt>
                <c:pt idx="125">
                  <c:v>3</c:v>
                </c:pt>
                <c:pt idx="126">
                  <c:v>9</c:v>
                </c:pt>
                <c:pt idx="127">
                  <c:v>14</c:v>
                </c:pt>
                <c:pt idx="128">
                  <c:v>10</c:v>
                </c:pt>
                <c:pt idx="129">
                  <c:v>2</c:v>
                </c:pt>
                <c:pt idx="130">
                  <c:v>10</c:v>
                </c:pt>
                <c:pt idx="131">
                  <c:v>2</c:v>
                </c:pt>
                <c:pt idx="132">
                  <c:v>12</c:v>
                </c:pt>
                <c:pt idx="133">
                  <c:v>11</c:v>
                </c:pt>
                <c:pt idx="134">
                  <c:v>12</c:v>
                </c:pt>
                <c:pt idx="135">
                  <c:v>2</c:v>
                </c:pt>
                <c:pt idx="136">
                  <c:v>11</c:v>
                </c:pt>
                <c:pt idx="137">
                  <c:v>13</c:v>
                </c:pt>
                <c:pt idx="138">
                  <c:v>6</c:v>
                </c:pt>
                <c:pt idx="139">
                  <c:v>11</c:v>
                </c:pt>
                <c:pt idx="140">
                  <c:v>10</c:v>
                </c:pt>
                <c:pt idx="141">
                  <c:v>19</c:v>
                </c:pt>
                <c:pt idx="142">
                  <c:v>7</c:v>
                </c:pt>
                <c:pt idx="143">
                  <c:v>19</c:v>
                </c:pt>
                <c:pt idx="144">
                  <c:v>18</c:v>
                </c:pt>
                <c:pt idx="145">
                  <c:v>2</c:v>
                </c:pt>
                <c:pt idx="146">
                  <c:v>2</c:v>
                </c:pt>
                <c:pt idx="147">
                  <c:v>3</c:v>
                </c:pt>
                <c:pt idx="148">
                  <c:v>8</c:v>
                </c:pt>
                <c:pt idx="149">
                  <c:v>7</c:v>
                </c:pt>
                <c:pt idx="150">
                  <c:v>8</c:v>
                </c:pt>
                <c:pt idx="151">
                  <c:v>5</c:v>
                </c:pt>
                <c:pt idx="152">
                  <c:v>19</c:v>
                </c:pt>
                <c:pt idx="153">
                  <c:v>11</c:v>
                </c:pt>
                <c:pt idx="154">
                  <c:v>2</c:v>
                </c:pt>
                <c:pt idx="155">
                  <c:v>2</c:v>
                </c:pt>
                <c:pt idx="156">
                  <c:v>10</c:v>
                </c:pt>
                <c:pt idx="157">
                  <c:v>8</c:v>
                </c:pt>
                <c:pt idx="158">
                  <c:v>2</c:v>
                </c:pt>
                <c:pt idx="159">
                  <c:v>9</c:v>
                </c:pt>
                <c:pt idx="160">
                  <c:v>6</c:v>
                </c:pt>
                <c:pt idx="161">
                  <c:v>18</c:v>
                </c:pt>
                <c:pt idx="162">
                  <c:v>9</c:v>
                </c:pt>
                <c:pt idx="163">
                  <c:v>19</c:v>
                </c:pt>
                <c:pt idx="164">
                  <c:v>6</c:v>
                </c:pt>
                <c:pt idx="165">
                  <c:v>19</c:v>
                </c:pt>
                <c:pt idx="166">
                  <c:v>19</c:v>
                </c:pt>
                <c:pt idx="167">
                  <c:v>1</c:v>
                </c:pt>
                <c:pt idx="168">
                  <c:v>19</c:v>
                </c:pt>
                <c:pt idx="169">
                  <c:v>8</c:v>
                </c:pt>
                <c:pt idx="170">
                  <c:v>16</c:v>
                </c:pt>
                <c:pt idx="171">
                  <c:v>7</c:v>
                </c:pt>
              </c:numCache>
            </c:numRef>
          </c:val>
          <c:smooth val="0"/>
          <c:extLst>
            <c:ext xmlns:c16="http://schemas.microsoft.com/office/drawing/2014/chart" uri="{C3380CC4-5D6E-409C-BE32-E72D297353CC}">
              <c16:uniqueId val="{0000000D-83CD-40D4-9E10-56C270217F9A}"/>
            </c:ext>
          </c:extLst>
        </c:ser>
        <c:ser>
          <c:idx val="14"/>
          <c:order val="14"/>
          <c:tx>
            <c:strRef>
              <c:f>Sheet8!$S$1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Sheet8!$S$2:$S$173</c:f>
              <c:numCache>
                <c:formatCode>General</c:formatCode>
                <c:ptCount val="172"/>
                <c:pt idx="0">
                  <c:v>1</c:v>
                </c:pt>
                <c:pt idx="1">
                  <c:v>6</c:v>
                </c:pt>
                <c:pt idx="2">
                  <c:v>5</c:v>
                </c:pt>
                <c:pt idx="3">
                  <c:v>13</c:v>
                </c:pt>
                <c:pt idx="4">
                  <c:v>3</c:v>
                </c:pt>
                <c:pt idx="5">
                  <c:v>10</c:v>
                </c:pt>
                <c:pt idx="6">
                  <c:v>8</c:v>
                </c:pt>
                <c:pt idx="7">
                  <c:v>7</c:v>
                </c:pt>
                <c:pt idx="8">
                  <c:v>12</c:v>
                </c:pt>
                <c:pt idx="9">
                  <c:v>18</c:v>
                </c:pt>
                <c:pt idx="10">
                  <c:v>14</c:v>
                </c:pt>
                <c:pt idx="11">
                  <c:v>1</c:v>
                </c:pt>
                <c:pt idx="12">
                  <c:v>17</c:v>
                </c:pt>
                <c:pt idx="13">
                  <c:v>12</c:v>
                </c:pt>
                <c:pt idx="14">
                  <c:v>14</c:v>
                </c:pt>
                <c:pt idx="15">
                  <c:v>10</c:v>
                </c:pt>
                <c:pt idx="16">
                  <c:v>8</c:v>
                </c:pt>
                <c:pt idx="17">
                  <c:v>13</c:v>
                </c:pt>
                <c:pt idx="18">
                  <c:v>17</c:v>
                </c:pt>
                <c:pt idx="19">
                  <c:v>11</c:v>
                </c:pt>
                <c:pt idx="20">
                  <c:v>15</c:v>
                </c:pt>
                <c:pt idx="21">
                  <c:v>5</c:v>
                </c:pt>
                <c:pt idx="22">
                  <c:v>6</c:v>
                </c:pt>
                <c:pt idx="23">
                  <c:v>7</c:v>
                </c:pt>
                <c:pt idx="24">
                  <c:v>11</c:v>
                </c:pt>
                <c:pt idx="25">
                  <c:v>7</c:v>
                </c:pt>
                <c:pt idx="26">
                  <c:v>3</c:v>
                </c:pt>
                <c:pt idx="27">
                  <c:v>1</c:v>
                </c:pt>
                <c:pt idx="28">
                  <c:v>12</c:v>
                </c:pt>
                <c:pt idx="29">
                  <c:v>5</c:v>
                </c:pt>
                <c:pt idx="30">
                  <c:v>9</c:v>
                </c:pt>
                <c:pt idx="31">
                  <c:v>13</c:v>
                </c:pt>
                <c:pt idx="32">
                  <c:v>4</c:v>
                </c:pt>
                <c:pt idx="33">
                  <c:v>9</c:v>
                </c:pt>
                <c:pt idx="34">
                  <c:v>16</c:v>
                </c:pt>
                <c:pt idx="35">
                  <c:v>2</c:v>
                </c:pt>
                <c:pt idx="36">
                  <c:v>14</c:v>
                </c:pt>
                <c:pt idx="37">
                  <c:v>12</c:v>
                </c:pt>
                <c:pt idx="38">
                  <c:v>18</c:v>
                </c:pt>
                <c:pt idx="39">
                  <c:v>1</c:v>
                </c:pt>
                <c:pt idx="40">
                  <c:v>9</c:v>
                </c:pt>
                <c:pt idx="41">
                  <c:v>4</c:v>
                </c:pt>
                <c:pt idx="42">
                  <c:v>10</c:v>
                </c:pt>
                <c:pt idx="43">
                  <c:v>3</c:v>
                </c:pt>
                <c:pt idx="44">
                  <c:v>7</c:v>
                </c:pt>
                <c:pt idx="45">
                  <c:v>3</c:v>
                </c:pt>
                <c:pt idx="46">
                  <c:v>11</c:v>
                </c:pt>
                <c:pt idx="47">
                  <c:v>1</c:v>
                </c:pt>
                <c:pt idx="48">
                  <c:v>6</c:v>
                </c:pt>
                <c:pt idx="49">
                  <c:v>14</c:v>
                </c:pt>
                <c:pt idx="50">
                  <c:v>6</c:v>
                </c:pt>
                <c:pt idx="51">
                  <c:v>10</c:v>
                </c:pt>
                <c:pt idx="52">
                  <c:v>18</c:v>
                </c:pt>
                <c:pt idx="53">
                  <c:v>16</c:v>
                </c:pt>
                <c:pt idx="54">
                  <c:v>1</c:v>
                </c:pt>
                <c:pt idx="55">
                  <c:v>7</c:v>
                </c:pt>
                <c:pt idx="56">
                  <c:v>18</c:v>
                </c:pt>
                <c:pt idx="57">
                  <c:v>14</c:v>
                </c:pt>
                <c:pt idx="58">
                  <c:v>14</c:v>
                </c:pt>
                <c:pt idx="59">
                  <c:v>6</c:v>
                </c:pt>
                <c:pt idx="60">
                  <c:v>19</c:v>
                </c:pt>
                <c:pt idx="61">
                  <c:v>19</c:v>
                </c:pt>
                <c:pt idx="62">
                  <c:v>14</c:v>
                </c:pt>
                <c:pt idx="63">
                  <c:v>16</c:v>
                </c:pt>
                <c:pt idx="64">
                  <c:v>14</c:v>
                </c:pt>
                <c:pt idx="65">
                  <c:v>2</c:v>
                </c:pt>
                <c:pt idx="66">
                  <c:v>17</c:v>
                </c:pt>
                <c:pt idx="67">
                  <c:v>4</c:v>
                </c:pt>
                <c:pt idx="68">
                  <c:v>12</c:v>
                </c:pt>
                <c:pt idx="69">
                  <c:v>5</c:v>
                </c:pt>
                <c:pt idx="70">
                  <c:v>7</c:v>
                </c:pt>
                <c:pt idx="71">
                  <c:v>17</c:v>
                </c:pt>
                <c:pt idx="72">
                  <c:v>6</c:v>
                </c:pt>
                <c:pt idx="73">
                  <c:v>13</c:v>
                </c:pt>
                <c:pt idx="74">
                  <c:v>4</c:v>
                </c:pt>
                <c:pt idx="75">
                  <c:v>19</c:v>
                </c:pt>
                <c:pt idx="76">
                  <c:v>14</c:v>
                </c:pt>
                <c:pt idx="77">
                  <c:v>5</c:v>
                </c:pt>
                <c:pt idx="78">
                  <c:v>6</c:v>
                </c:pt>
                <c:pt idx="79">
                  <c:v>5</c:v>
                </c:pt>
                <c:pt idx="80">
                  <c:v>7</c:v>
                </c:pt>
                <c:pt idx="81">
                  <c:v>12</c:v>
                </c:pt>
                <c:pt idx="82">
                  <c:v>13</c:v>
                </c:pt>
                <c:pt idx="83">
                  <c:v>8</c:v>
                </c:pt>
                <c:pt idx="84">
                  <c:v>9</c:v>
                </c:pt>
                <c:pt idx="85">
                  <c:v>5</c:v>
                </c:pt>
                <c:pt idx="86">
                  <c:v>18</c:v>
                </c:pt>
                <c:pt idx="87">
                  <c:v>10</c:v>
                </c:pt>
                <c:pt idx="88">
                  <c:v>16</c:v>
                </c:pt>
                <c:pt idx="89">
                  <c:v>8</c:v>
                </c:pt>
                <c:pt idx="90">
                  <c:v>4</c:v>
                </c:pt>
                <c:pt idx="91">
                  <c:v>9</c:v>
                </c:pt>
                <c:pt idx="92">
                  <c:v>16</c:v>
                </c:pt>
                <c:pt idx="93">
                  <c:v>8</c:v>
                </c:pt>
                <c:pt idx="94">
                  <c:v>2</c:v>
                </c:pt>
                <c:pt idx="95">
                  <c:v>1</c:v>
                </c:pt>
                <c:pt idx="96">
                  <c:v>5</c:v>
                </c:pt>
                <c:pt idx="97">
                  <c:v>18</c:v>
                </c:pt>
                <c:pt idx="98">
                  <c:v>10</c:v>
                </c:pt>
                <c:pt idx="99">
                  <c:v>11</c:v>
                </c:pt>
                <c:pt idx="100">
                  <c:v>16</c:v>
                </c:pt>
                <c:pt idx="101">
                  <c:v>1</c:v>
                </c:pt>
                <c:pt idx="102">
                  <c:v>19</c:v>
                </c:pt>
                <c:pt idx="103">
                  <c:v>18</c:v>
                </c:pt>
                <c:pt idx="104">
                  <c:v>13</c:v>
                </c:pt>
                <c:pt idx="105">
                  <c:v>6</c:v>
                </c:pt>
                <c:pt idx="106">
                  <c:v>8</c:v>
                </c:pt>
                <c:pt idx="107">
                  <c:v>4</c:v>
                </c:pt>
                <c:pt idx="108">
                  <c:v>17</c:v>
                </c:pt>
                <c:pt idx="109">
                  <c:v>8</c:v>
                </c:pt>
                <c:pt idx="110">
                  <c:v>18</c:v>
                </c:pt>
                <c:pt idx="111">
                  <c:v>19</c:v>
                </c:pt>
                <c:pt idx="112">
                  <c:v>13</c:v>
                </c:pt>
                <c:pt idx="113">
                  <c:v>3</c:v>
                </c:pt>
                <c:pt idx="114">
                  <c:v>4</c:v>
                </c:pt>
                <c:pt idx="115">
                  <c:v>9</c:v>
                </c:pt>
                <c:pt idx="116">
                  <c:v>6</c:v>
                </c:pt>
                <c:pt idx="117">
                  <c:v>5</c:v>
                </c:pt>
                <c:pt idx="118">
                  <c:v>1</c:v>
                </c:pt>
                <c:pt idx="119">
                  <c:v>6</c:v>
                </c:pt>
                <c:pt idx="120">
                  <c:v>8</c:v>
                </c:pt>
                <c:pt idx="121">
                  <c:v>7</c:v>
                </c:pt>
                <c:pt idx="122">
                  <c:v>19</c:v>
                </c:pt>
                <c:pt idx="123">
                  <c:v>12</c:v>
                </c:pt>
                <c:pt idx="124">
                  <c:v>4</c:v>
                </c:pt>
                <c:pt idx="125">
                  <c:v>10</c:v>
                </c:pt>
                <c:pt idx="126">
                  <c:v>5</c:v>
                </c:pt>
                <c:pt idx="127">
                  <c:v>6</c:v>
                </c:pt>
                <c:pt idx="128">
                  <c:v>16</c:v>
                </c:pt>
                <c:pt idx="129">
                  <c:v>10</c:v>
                </c:pt>
                <c:pt idx="130">
                  <c:v>2</c:v>
                </c:pt>
                <c:pt idx="131">
                  <c:v>15</c:v>
                </c:pt>
                <c:pt idx="132">
                  <c:v>6</c:v>
                </c:pt>
                <c:pt idx="133">
                  <c:v>7</c:v>
                </c:pt>
                <c:pt idx="134">
                  <c:v>6</c:v>
                </c:pt>
                <c:pt idx="135">
                  <c:v>10</c:v>
                </c:pt>
                <c:pt idx="136">
                  <c:v>14</c:v>
                </c:pt>
                <c:pt idx="137">
                  <c:v>12</c:v>
                </c:pt>
                <c:pt idx="138">
                  <c:v>5</c:v>
                </c:pt>
                <c:pt idx="139">
                  <c:v>8</c:v>
                </c:pt>
                <c:pt idx="140">
                  <c:v>13</c:v>
                </c:pt>
                <c:pt idx="141">
                  <c:v>15</c:v>
                </c:pt>
                <c:pt idx="142">
                  <c:v>12</c:v>
                </c:pt>
                <c:pt idx="143">
                  <c:v>10</c:v>
                </c:pt>
                <c:pt idx="144">
                  <c:v>17</c:v>
                </c:pt>
                <c:pt idx="145">
                  <c:v>10</c:v>
                </c:pt>
                <c:pt idx="146">
                  <c:v>12</c:v>
                </c:pt>
                <c:pt idx="147">
                  <c:v>11</c:v>
                </c:pt>
                <c:pt idx="148">
                  <c:v>1</c:v>
                </c:pt>
                <c:pt idx="149">
                  <c:v>10</c:v>
                </c:pt>
                <c:pt idx="150">
                  <c:v>16</c:v>
                </c:pt>
                <c:pt idx="151">
                  <c:v>17</c:v>
                </c:pt>
                <c:pt idx="152">
                  <c:v>16</c:v>
                </c:pt>
                <c:pt idx="153">
                  <c:v>14</c:v>
                </c:pt>
                <c:pt idx="154">
                  <c:v>1</c:v>
                </c:pt>
                <c:pt idx="155">
                  <c:v>10</c:v>
                </c:pt>
                <c:pt idx="156">
                  <c:v>17</c:v>
                </c:pt>
                <c:pt idx="157">
                  <c:v>1</c:v>
                </c:pt>
                <c:pt idx="158">
                  <c:v>8</c:v>
                </c:pt>
                <c:pt idx="159">
                  <c:v>19</c:v>
                </c:pt>
                <c:pt idx="160">
                  <c:v>14</c:v>
                </c:pt>
                <c:pt idx="161">
                  <c:v>8</c:v>
                </c:pt>
                <c:pt idx="162">
                  <c:v>8</c:v>
                </c:pt>
                <c:pt idx="163">
                  <c:v>11</c:v>
                </c:pt>
                <c:pt idx="164">
                  <c:v>7</c:v>
                </c:pt>
                <c:pt idx="165">
                  <c:v>16</c:v>
                </c:pt>
                <c:pt idx="166">
                  <c:v>9</c:v>
                </c:pt>
                <c:pt idx="167">
                  <c:v>17</c:v>
                </c:pt>
                <c:pt idx="168">
                  <c:v>7</c:v>
                </c:pt>
                <c:pt idx="169">
                  <c:v>17</c:v>
                </c:pt>
                <c:pt idx="170">
                  <c:v>7</c:v>
                </c:pt>
                <c:pt idx="171">
                  <c:v>6</c:v>
                </c:pt>
              </c:numCache>
            </c:numRef>
          </c:val>
          <c:smooth val="0"/>
          <c:extLst>
            <c:ext xmlns:c16="http://schemas.microsoft.com/office/drawing/2014/chart" uri="{C3380CC4-5D6E-409C-BE32-E72D297353CC}">
              <c16:uniqueId val="{0000000E-83CD-40D4-9E10-56C270217F9A}"/>
            </c:ext>
          </c:extLst>
        </c:ser>
        <c:ser>
          <c:idx val="15"/>
          <c:order val="15"/>
          <c:tx>
            <c:strRef>
              <c:f>Sheet8!$T$1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Sheet8!$T$2:$T$173</c:f>
              <c:numCache>
                <c:formatCode>General</c:formatCode>
                <c:ptCount val="172"/>
                <c:pt idx="0">
                  <c:v>2</c:v>
                </c:pt>
                <c:pt idx="1">
                  <c:v>12</c:v>
                </c:pt>
                <c:pt idx="2">
                  <c:v>7</c:v>
                </c:pt>
                <c:pt idx="3">
                  <c:v>15</c:v>
                </c:pt>
                <c:pt idx="4">
                  <c:v>6</c:v>
                </c:pt>
                <c:pt idx="5">
                  <c:v>2</c:v>
                </c:pt>
                <c:pt idx="6">
                  <c:v>16</c:v>
                </c:pt>
                <c:pt idx="7">
                  <c:v>9</c:v>
                </c:pt>
                <c:pt idx="8">
                  <c:v>15</c:v>
                </c:pt>
                <c:pt idx="9">
                  <c:v>10</c:v>
                </c:pt>
                <c:pt idx="10">
                  <c:v>1</c:v>
                </c:pt>
                <c:pt idx="11">
                  <c:v>11</c:v>
                </c:pt>
                <c:pt idx="12">
                  <c:v>11</c:v>
                </c:pt>
                <c:pt idx="13">
                  <c:v>6</c:v>
                </c:pt>
                <c:pt idx="14">
                  <c:v>10</c:v>
                </c:pt>
                <c:pt idx="15">
                  <c:v>1</c:v>
                </c:pt>
                <c:pt idx="16">
                  <c:v>14</c:v>
                </c:pt>
                <c:pt idx="17">
                  <c:v>7</c:v>
                </c:pt>
                <c:pt idx="18">
                  <c:v>12</c:v>
                </c:pt>
                <c:pt idx="19">
                  <c:v>5</c:v>
                </c:pt>
                <c:pt idx="20">
                  <c:v>3</c:v>
                </c:pt>
                <c:pt idx="21">
                  <c:v>10</c:v>
                </c:pt>
                <c:pt idx="22">
                  <c:v>1</c:v>
                </c:pt>
                <c:pt idx="23">
                  <c:v>5</c:v>
                </c:pt>
                <c:pt idx="24">
                  <c:v>4</c:v>
                </c:pt>
                <c:pt idx="25">
                  <c:v>5</c:v>
                </c:pt>
                <c:pt idx="26">
                  <c:v>14</c:v>
                </c:pt>
                <c:pt idx="27">
                  <c:v>3</c:v>
                </c:pt>
                <c:pt idx="28">
                  <c:v>10</c:v>
                </c:pt>
                <c:pt idx="29">
                  <c:v>15</c:v>
                </c:pt>
                <c:pt idx="30">
                  <c:v>4</c:v>
                </c:pt>
                <c:pt idx="31">
                  <c:v>17</c:v>
                </c:pt>
                <c:pt idx="32">
                  <c:v>15</c:v>
                </c:pt>
                <c:pt idx="33">
                  <c:v>12</c:v>
                </c:pt>
                <c:pt idx="34">
                  <c:v>2</c:v>
                </c:pt>
                <c:pt idx="35">
                  <c:v>10</c:v>
                </c:pt>
                <c:pt idx="36">
                  <c:v>13</c:v>
                </c:pt>
                <c:pt idx="37">
                  <c:v>11</c:v>
                </c:pt>
                <c:pt idx="38">
                  <c:v>11</c:v>
                </c:pt>
                <c:pt idx="39">
                  <c:v>5</c:v>
                </c:pt>
                <c:pt idx="40">
                  <c:v>16</c:v>
                </c:pt>
                <c:pt idx="41">
                  <c:v>3</c:v>
                </c:pt>
                <c:pt idx="42">
                  <c:v>15</c:v>
                </c:pt>
                <c:pt idx="43">
                  <c:v>1</c:v>
                </c:pt>
                <c:pt idx="44">
                  <c:v>17</c:v>
                </c:pt>
                <c:pt idx="45">
                  <c:v>1</c:v>
                </c:pt>
                <c:pt idx="46">
                  <c:v>16</c:v>
                </c:pt>
                <c:pt idx="47">
                  <c:v>17</c:v>
                </c:pt>
                <c:pt idx="48">
                  <c:v>7</c:v>
                </c:pt>
                <c:pt idx="49">
                  <c:v>6</c:v>
                </c:pt>
                <c:pt idx="50">
                  <c:v>4</c:v>
                </c:pt>
                <c:pt idx="51">
                  <c:v>3</c:v>
                </c:pt>
                <c:pt idx="52">
                  <c:v>16</c:v>
                </c:pt>
                <c:pt idx="53">
                  <c:v>2</c:v>
                </c:pt>
                <c:pt idx="54">
                  <c:v>19</c:v>
                </c:pt>
                <c:pt idx="55">
                  <c:v>5</c:v>
                </c:pt>
                <c:pt idx="56">
                  <c:v>1</c:v>
                </c:pt>
                <c:pt idx="57">
                  <c:v>19</c:v>
                </c:pt>
                <c:pt idx="58">
                  <c:v>4</c:v>
                </c:pt>
                <c:pt idx="59">
                  <c:v>5</c:v>
                </c:pt>
                <c:pt idx="60">
                  <c:v>13</c:v>
                </c:pt>
                <c:pt idx="61">
                  <c:v>7</c:v>
                </c:pt>
                <c:pt idx="62">
                  <c:v>5</c:v>
                </c:pt>
                <c:pt idx="63">
                  <c:v>3</c:v>
                </c:pt>
                <c:pt idx="64">
                  <c:v>17</c:v>
                </c:pt>
                <c:pt idx="65">
                  <c:v>18</c:v>
                </c:pt>
                <c:pt idx="66">
                  <c:v>9</c:v>
                </c:pt>
                <c:pt idx="67">
                  <c:v>9</c:v>
                </c:pt>
                <c:pt idx="68">
                  <c:v>4</c:v>
                </c:pt>
                <c:pt idx="69">
                  <c:v>10</c:v>
                </c:pt>
                <c:pt idx="70">
                  <c:v>1</c:v>
                </c:pt>
                <c:pt idx="71">
                  <c:v>9</c:v>
                </c:pt>
                <c:pt idx="72">
                  <c:v>5</c:v>
                </c:pt>
                <c:pt idx="73">
                  <c:v>17</c:v>
                </c:pt>
                <c:pt idx="74">
                  <c:v>19</c:v>
                </c:pt>
                <c:pt idx="75">
                  <c:v>12</c:v>
                </c:pt>
                <c:pt idx="76">
                  <c:v>16</c:v>
                </c:pt>
                <c:pt idx="77">
                  <c:v>18</c:v>
                </c:pt>
                <c:pt idx="78">
                  <c:v>7</c:v>
                </c:pt>
                <c:pt idx="79">
                  <c:v>7</c:v>
                </c:pt>
                <c:pt idx="80">
                  <c:v>4</c:v>
                </c:pt>
                <c:pt idx="81">
                  <c:v>17</c:v>
                </c:pt>
                <c:pt idx="82">
                  <c:v>4</c:v>
                </c:pt>
                <c:pt idx="83">
                  <c:v>2</c:v>
                </c:pt>
                <c:pt idx="84">
                  <c:v>5</c:v>
                </c:pt>
                <c:pt idx="85">
                  <c:v>7</c:v>
                </c:pt>
                <c:pt idx="86">
                  <c:v>16</c:v>
                </c:pt>
                <c:pt idx="87">
                  <c:v>13</c:v>
                </c:pt>
                <c:pt idx="88">
                  <c:v>14</c:v>
                </c:pt>
                <c:pt idx="89">
                  <c:v>14</c:v>
                </c:pt>
                <c:pt idx="90">
                  <c:v>14</c:v>
                </c:pt>
                <c:pt idx="91">
                  <c:v>4</c:v>
                </c:pt>
                <c:pt idx="92">
                  <c:v>18</c:v>
                </c:pt>
                <c:pt idx="93">
                  <c:v>17</c:v>
                </c:pt>
                <c:pt idx="94">
                  <c:v>17</c:v>
                </c:pt>
                <c:pt idx="95">
                  <c:v>7</c:v>
                </c:pt>
                <c:pt idx="96">
                  <c:v>3</c:v>
                </c:pt>
                <c:pt idx="97">
                  <c:v>15</c:v>
                </c:pt>
                <c:pt idx="98">
                  <c:v>11</c:v>
                </c:pt>
                <c:pt idx="99">
                  <c:v>19</c:v>
                </c:pt>
                <c:pt idx="100">
                  <c:v>9</c:v>
                </c:pt>
                <c:pt idx="101">
                  <c:v>15</c:v>
                </c:pt>
                <c:pt idx="102">
                  <c:v>16</c:v>
                </c:pt>
                <c:pt idx="103">
                  <c:v>6</c:v>
                </c:pt>
                <c:pt idx="104">
                  <c:v>11</c:v>
                </c:pt>
                <c:pt idx="105">
                  <c:v>10</c:v>
                </c:pt>
                <c:pt idx="106">
                  <c:v>3</c:v>
                </c:pt>
                <c:pt idx="107">
                  <c:v>11</c:v>
                </c:pt>
                <c:pt idx="108">
                  <c:v>13</c:v>
                </c:pt>
                <c:pt idx="109">
                  <c:v>15</c:v>
                </c:pt>
                <c:pt idx="110">
                  <c:v>3</c:v>
                </c:pt>
                <c:pt idx="111">
                  <c:v>14</c:v>
                </c:pt>
                <c:pt idx="112">
                  <c:v>7</c:v>
                </c:pt>
                <c:pt idx="113">
                  <c:v>1</c:v>
                </c:pt>
                <c:pt idx="114">
                  <c:v>5</c:v>
                </c:pt>
                <c:pt idx="115">
                  <c:v>13</c:v>
                </c:pt>
                <c:pt idx="116">
                  <c:v>3</c:v>
                </c:pt>
                <c:pt idx="117">
                  <c:v>16</c:v>
                </c:pt>
                <c:pt idx="118">
                  <c:v>11</c:v>
                </c:pt>
                <c:pt idx="119">
                  <c:v>2</c:v>
                </c:pt>
                <c:pt idx="120">
                  <c:v>11</c:v>
                </c:pt>
                <c:pt idx="121">
                  <c:v>3</c:v>
                </c:pt>
                <c:pt idx="122">
                  <c:v>14</c:v>
                </c:pt>
                <c:pt idx="123">
                  <c:v>4</c:v>
                </c:pt>
                <c:pt idx="124">
                  <c:v>10</c:v>
                </c:pt>
                <c:pt idx="125">
                  <c:v>11</c:v>
                </c:pt>
                <c:pt idx="126">
                  <c:v>11</c:v>
                </c:pt>
                <c:pt idx="127">
                  <c:v>8</c:v>
                </c:pt>
                <c:pt idx="128">
                  <c:v>19</c:v>
                </c:pt>
                <c:pt idx="129">
                  <c:v>11</c:v>
                </c:pt>
                <c:pt idx="130">
                  <c:v>11</c:v>
                </c:pt>
                <c:pt idx="131">
                  <c:v>6</c:v>
                </c:pt>
                <c:pt idx="132">
                  <c:v>15</c:v>
                </c:pt>
                <c:pt idx="133">
                  <c:v>10</c:v>
                </c:pt>
                <c:pt idx="134">
                  <c:v>5</c:v>
                </c:pt>
                <c:pt idx="135">
                  <c:v>7</c:v>
                </c:pt>
                <c:pt idx="136">
                  <c:v>6</c:v>
                </c:pt>
                <c:pt idx="137">
                  <c:v>6</c:v>
                </c:pt>
                <c:pt idx="138">
                  <c:v>4</c:v>
                </c:pt>
                <c:pt idx="139">
                  <c:v>3</c:v>
                </c:pt>
                <c:pt idx="140">
                  <c:v>14</c:v>
                </c:pt>
                <c:pt idx="141">
                  <c:v>2</c:v>
                </c:pt>
                <c:pt idx="142">
                  <c:v>18</c:v>
                </c:pt>
                <c:pt idx="143">
                  <c:v>6</c:v>
                </c:pt>
                <c:pt idx="144">
                  <c:v>14</c:v>
                </c:pt>
                <c:pt idx="145">
                  <c:v>1</c:v>
                </c:pt>
                <c:pt idx="146">
                  <c:v>13</c:v>
                </c:pt>
                <c:pt idx="147">
                  <c:v>14</c:v>
                </c:pt>
                <c:pt idx="148">
                  <c:v>11</c:v>
                </c:pt>
                <c:pt idx="149">
                  <c:v>12</c:v>
                </c:pt>
                <c:pt idx="150">
                  <c:v>18</c:v>
                </c:pt>
                <c:pt idx="151">
                  <c:v>11</c:v>
                </c:pt>
                <c:pt idx="152">
                  <c:v>9</c:v>
                </c:pt>
                <c:pt idx="153">
                  <c:v>16</c:v>
                </c:pt>
                <c:pt idx="154">
                  <c:v>19</c:v>
                </c:pt>
                <c:pt idx="155">
                  <c:v>13</c:v>
                </c:pt>
                <c:pt idx="156">
                  <c:v>19</c:v>
                </c:pt>
                <c:pt idx="157">
                  <c:v>10</c:v>
                </c:pt>
                <c:pt idx="158">
                  <c:v>12</c:v>
                </c:pt>
                <c:pt idx="159">
                  <c:v>12</c:v>
                </c:pt>
                <c:pt idx="160">
                  <c:v>1</c:v>
                </c:pt>
                <c:pt idx="161">
                  <c:v>11</c:v>
                </c:pt>
                <c:pt idx="162">
                  <c:v>5</c:v>
                </c:pt>
                <c:pt idx="163">
                  <c:v>1</c:v>
                </c:pt>
                <c:pt idx="164">
                  <c:v>12</c:v>
                </c:pt>
                <c:pt idx="165">
                  <c:v>11</c:v>
                </c:pt>
                <c:pt idx="166">
                  <c:v>4</c:v>
                </c:pt>
                <c:pt idx="167">
                  <c:v>7</c:v>
                </c:pt>
                <c:pt idx="168">
                  <c:v>4</c:v>
                </c:pt>
                <c:pt idx="169">
                  <c:v>16</c:v>
                </c:pt>
                <c:pt idx="170">
                  <c:v>9</c:v>
                </c:pt>
                <c:pt idx="171">
                  <c:v>10</c:v>
                </c:pt>
              </c:numCache>
            </c:numRef>
          </c:val>
          <c:smooth val="0"/>
          <c:extLst>
            <c:ext xmlns:c16="http://schemas.microsoft.com/office/drawing/2014/chart" uri="{C3380CC4-5D6E-409C-BE32-E72D297353CC}">
              <c16:uniqueId val="{0000000F-83CD-40D4-9E10-56C270217F9A}"/>
            </c:ext>
          </c:extLst>
        </c:ser>
        <c:ser>
          <c:idx val="16"/>
          <c:order val="16"/>
          <c:tx>
            <c:strRef>
              <c:f>Sheet8!$U$1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Sheet8!$U$2:$U$173</c:f>
              <c:numCache>
                <c:formatCode>General</c:formatCode>
                <c:ptCount val="172"/>
                <c:pt idx="0">
                  <c:v>5</c:v>
                </c:pt>
                <c:pt idx="1">
                  <c:v>3</c:v>
                </c:pt>
                <c:pt idx="2">
                  <c:v>2</c:v>
                </c:pt>
                <c:pt idx="3">
                  <c:v>4</c:v>
                </c:pt>
                <c:pt idx="4">
                  <c:v>10</c:v>
                </c:pt>
                <c:pt idx="5">
                  <c:v>9</c:v>
                </c:pt>
                <c:pt idx="6">
                  <c:v>14</c:v>
                </c:pt>
                <c:pt idx="7">
                  <c:v>14</c:v>
                </c:pt>
                <c:pt idx="8">
                  <c:v>9</c:v>
                </c:pt>
                <c:pt idx="9">
                  <c:v>7</c:v>
                </c:pt>
                <c:pt idx="10">
                  <c:v>17</c:v>
                </c:pt>
                <c:pt idx="11">
                  <c:v>8</c:v>
                </c:pt>
                <c:pt idx="12">
                  <c:v>13</c:v>
                </c:pt>
                <c:pt idx="13">
                  <c:v>3</c:v>
                </c:pt>
                <c:pt idx="14">
                  <c:v>6</c:v>
                </c:pt>
                <c:pt idx="15">
                  <c:v>8</c:v>
                </c:pt>
                <c:pt idx="16">
                  <c:v>11</c:v>
                </c:pt>
                <c:pt idx="17">
                  <c:v>15</c:v>
                </c:pt>
                <c:pt idx="18">
                  <c:v>11</c:v>
                </c:pt>
                <c:pt idx="19">
                  <c:v>8</c:v>
                </c:pt>
                <c:pt idx="20">
                  <c:v>1</c:v>
                </c:pt>
                <c:pt idx="21">
                  <c:v>7</c:v>
                </c:pt>
                <c:pt idx="22">
                  <c:v>14</c:v>
                </c:pt>
                <c:pt idx="23">
                  <c:v>8</c:v>
                </c:pt>
                <c:pt idx="24">
                  <c:v>2</c:v>
                </c:pt>
                <c:pt idx="25">
                  <c:v>4</c:v>
                </c:pt>
                <c:pt idx="26">
                  <c:v>7</c:v>
                </c:pt>
                <c:pt idx="27">
                  <c:v>19</c:v>
                </c:pt>
                <c:pt idx="28">
                  <c:v>9</c:v>
                </c:pt>
                <c:pt idx="29">
                  <c:v>12</c:v>
                </c:pt>
                <c:pt idx="30">
                  <c:v>17</c:v>
                </c:pt>
                <c:pt idx="31">
                  <c:v>9</c:v>
                </c:pt>
                <c:pt idx="32">
                  <c:v>14</c:v>
                </c:pt>
                <c:pt idx="33">
                  <c:v>16</c:v>
                </c:pt>
                <c:pt idx="34">
                  <c:v>13</c:v>
                </c:pt>
                <c:pt idx="35">
                  <c:v>13</c:v>
                </c:pt>
                <c:pt idx="36">
                  <c:v>6</c:v>
                </c:pt>
                <c:pt idx="37">
                  <c:v>2</c:v>
                </c:pt>
                <c:pt idx="38">
                  <c:v>13</c:v>
                </c:pt>
                <c:pt idx="39">
                  <c:v>12</c:v>
                </c:pt>
                <c:pt idx="40">
                  <c:v>10</c:v>
                </c:pt>
                <c:pt idx="41">
                  <c:v>7</c:v>
                </c:pt>
                <c:pt idx="42">
                  <c:v>12</c:v>
                </c:pt>
                <c:pt idx="43">
                  <c:v>12</c:v>
                </c:pt>
                <c:pt idx="44">
                  <c:v>4</c:v>
                </c:pt>
                <c:pt idx="45">
                  <c:v>10</c:v>
                </c:pt>
                <c:pt idx="46">
                  <c:v>4</c:v>
                </c:pt>
                <c:pt idx="47">
                  <c:v>8</c:v>
                </c:pt>
                <c:pt idx="48">
                  <c:v>2</c:v>
                </c:pt>
                <c:pt idx="49">
                  <c:v>15</c:v>
                </c:pt>
                <c:pt idx="50">
                  <c:v>10</c:v>
                </c:pt>
                <c:pt idx="51">
                  <c:v>2</c:v>
                </c:pt>
                <c:pt idx="52">
                  <c:v>3</c:v>
                </c:pt>
                <c:pt idx="53">
                  <c:v>11</c:v>
                </c:pt>
                <c:pt idx="54">
                  <c:v>6</c:v>
                </c:pt>
                <c:pt idx="55">
                  <c:v>13</c:v>
                </c:pt>
                <c:pt idx="56">
                  <c:v>9</c:v>
                </c:pt>
                <c:pt idx="57">
                  <c:v>16</c:v>
                </c:pt>
                <c:pt idx="58">
                  <c:v>2</c:v>
                </c:pt>
                <c:pt idx="59">
                  <c:v>1</c:v>
                </c:pt>
                <c:pt idx="60">
                  <c:v>14</c:v>
                </c:pt>
                <c:pt idx="61">
                  <c:v>6</c:v>
                </c:pt>
                <c:pt idx="62">
                  <c:v>11</c:v>
                </c:pt>
                <c:pt idx="63">
                  <c:v>14</c:v>
                </c:pt>
                <c:pt idx="64">
                  <c:v>3</c:v>
                </c:pt>
                <c:pt idx="65">
                  <c:v>10</c:v>
                </c:pt>
                <c:pt idx="66">
                  <c:v>6</c:v>
                </c:pt>
                <c:pt idx="67">
                  <c:v>13</c:v>
                </c:pt>
                <c:pt idx="68">
                  <c:v>19</c:v>
                </c:pt>
                <c:pt idx="69">
                  <c:v>18</c:v>
                </c:pt>
                <c:pt idx="70">
                  <c:v>12</c:v>
                </c:pt>
                <c:pt idx="71">
                  <c:v>11</c:v>
                </c:pt>
                <c:pt idx="72">
                  <c:v>4</c:v>
                </c:pt>
                <c:pt idx="73">
                  <c:v>7</c:v>
                </c:pt>
                <c:pt idx="74">
                  <c:v>8</c:v>
                </c:pt>
                <c:pt idx="75">
                  <c:v>7</c:v>
                </c:pt>
                <c:pt idx="76">
                  <c:v>5</c:v>
                </c:pt>
                <c:pt idx="77">
                  <c:v>8</c:v>
                </c:pt>
                <c:pt idx="78">
                  <c:v>12</c:v>
                </c:pt>
                <c:pt idx="79">
                  <c:v>13</c:v>
                </c:pt>
                <c:pt idx="80">
                  <c:v>2</c:v>
                </c:pt>
                <c:pt idx="81">
                  <c:v>4</c:v>
                </c:pt>
                <c:pt idx="82">
                  <c:v>2</c:v>
                </c:pt>
                <c:pt idx="83">
                  <c:v>15</c:v>
                </c:pt>
                <c:pt idx="84">
                  <c:v>13</c:v>
                </c:pt>
                <c:pt idx="85">
                  <c:v>6</c:v>
                </c:pt>
                <c:pt idx="86">
                  <c:v>9</c:v>
                </c:pt>
                <c:pt idx="87">
                  <c:v>17</c:v>
                </c:pt>
                <c:pt idx="88">
                  <c:v>11</c:v>
                </c:pt>
                <c:pt idx="89">
                  <c:v>10</c:v>
                </c:pt>
                <c:pt idx="90">
                  <c:v>13</c:v>
                </c:pt>
                <c:pt idx="91">
                  <c:v>8</c:v>
                </c:pt>
                <c:pt idx="92">
                  <c:v>12</c:v>
                </c:pt>
                <c:pt idx="93">
                  <c:v>15</c:v>
                </c:pt>
                <c:pt idx="94">
                  <c:v>6</c:v>
                </c:pt>
                <c:pt idx="95">
                  <c:v>16</c:v>
                </c:pt>
                <c:pt idx="96">
                  <c:v>18</c:v>
                </c:pt>
                <c:pt idx="97">
                  <c:v>11</c:v>
                </c:pt>
                <c:pt idx="98">
                  <c:v>18</c:v>
                </c:pt>
                <c:pt idx="99">
                  <c:v>18</c:v>
                </c:pt>
                <c:pt idx="100">
                  <c:v>19</c:v>
                </c:pt>
                <c:pt idx="101">
                  <c:v>13</c:v>
                </c:pt>
                <c:pt idx="102">
                  <c:v>2</c:v>
                </c:pt>
                <c:pt idx="103">
                  <c:v>7</c:v>
                </c:pt>
                <c:pt idx="104">
                  <c:v>2</c:v>
                </c:pt>
                <c:pt idx="105">
                  <c:v>8</c:v>
                </c:pt>
                <c:pt idx="106">
                  <c:v>7</c:v>
                </c:pt>
                <c:pt idx="107">
                  <c:v>1</c:v>
                </c:pt>
                <c:pt idx="108">
                  <c:v>18</c:v>
                </c:pt>
                <c:pt idx="109">
                  <c:v>3</c:v>
                </c:pt>
                <c:pt idx="110">
                  <c:v>16</c:v>
                </c:pt>
                <c:pt idx="111">
                  <c:v>13</c:v>
                </c:pt>
                <c:pt idx="112">
                  <c:v>12</c:v>
                </c:pt>
                <c:pt idx="113">
                  <c:v>7</c:v>
                </c:pt>
                <c:pt idx="114">
                  <c:v>7</c:v>
                </c:pt>
                <c:pt idx="115">
                  <c:v>16</c:v>
                </c:pt>
                <c:pt idx="116">
                  <c:v>2</c:v>
                </c:pt>
                <c:pt idx="117">
                  <c:v>18</c:v>
                </c:pt>
                <c:pt idx="118">
                  <c:v>19</c:v>
                </c:pt>
                <c:pt idx="119">
                  <c:v>9</c:v>
                </c:pt>
                <c:pt idx="120">
                  <c:v>4</c:v>
                </c:pt>
                <c:pt idx="121">
                  <c:v>2</c:v>
                </c:pt>
                <c:pt idx="122">
                  <c:v>13</c:v>
                </c:pt>
                <c:pt idx="123">
                  <c:v>19</c:v>
                </c:pt>
                <c:pt idx="124">
                  <c:v>12</c:v>
                </c:pt>
                <c:pt idx="125">
                  <c:v>12</c:v>
                </c:pt>
                <c:pt idx="126">
                  <c:v>18</c:v>
                </c:pt>
                <c:pt idx="127">
                  <c:v>2</c:v>
                </c:pt>
                <c:pt idx="128">
                  <c:v>9</c:v>
                </c:pt>
                <c:pt idx="129">
                  <c:v>8</c:v>
                </c:pt>
                <c:pt idx="130">
                  <c:v>4</c:v>
                </c:pt>
                <c:pt idx="131">
                  <c:v>4</c:v>
                </c:pt>
                <c:pt idx="132">
                  <c:v>5</c:v>
                </c:pt>
                <c:pt idx="133">
                  <c:v>4</c:v>
                </c:pt>
                <c:pt idx="134">
                  <c:v>11</c:v>
                </c:pt>
                <c:pt idx="135">
                  <c:v>12</c:v>
                </c:pt>
                <c:pt idx="136">
                  <c:v>10</c:v>
                </c:pt>
                <c:pt idx="137">
                  <c:v>3</c:v>
                </c:pt>
                <c:pt idx="138">
                  <c:v>2</c:v>
                </c:pt>
                <c:pt idx="139">
                  <c:v>5</c:v>
                </c:pt>
                <c:pt idx="140">
                  <c:v>7</c:v>
                </c:pt>
                <c:pt idx="141">
                  <c:v>10</c:v>
                </c:pt>
                <c:pt idx="142">
                  <c:v>5</c:v>
                </c:pt>
                <c:pt idx="143">
                  <c:v>17</c:v>
                </c:pt>
                <c:pt idx="144">
                  <c:v>16</c:v>
                </c:pt>
                <c:pt idx="145">
                  <c:v>6</c:v>
                </c:pt>
                <c:pt idx="146">
                  <c:v>17</c:v>
                </c:pt>
                <c:pt idx="147">
                  <c:v>13</c:v>
                </c:pt>
                <c:pt idx="148">
                  <c:v>13</c:v>
                </c:pt>
                <c:pt idx="149">
                  <c:v>15</c:v>
                </c:pt>
                <c:pt idx="150">
                  <c:v>11</c:v>
                </c:pt>
                <c:pt idx="151">
                  <c:v>19</c:v>
                </c:pt>
                <c:pt idx="152">
                  <c:v>13</c:v>
                </c:pt>
                <c:pt idx="153">
                  <c:v>4</c:v>
                </c:pt>
                <c:pt idx="154">
                  <c:v>7</c:v>
                </c:pt>
                <c:pt idx="155">
                  <c:v>17</c:v>
                </c:pt>
                <c:pt idx="156">
                  <c:v>9</c:v>
                </c:pt>
                <c:pt idx="157">
                  <c:v>19</c:v>
                </c:pt>
                <c:pt idx="158">
                  <c:v>17</c:v>
                </c:pt>
                <c:pt idx="159">
                  <c:v>13</c:v>
                </c:pt>
                <c:pt idx="160">
                  <c:v>13</c:v>
                </c:pt>
                <c:pt idx="161">
                  <c:v>17</c:v>
                </c:pt>
                <c:pt idx="162">
                  <c:v>2</c:v>
                </c:pt>
                <c:pt idx="163">
                  <c:v>10</c:v>
                </c:pt>
                <c:pt idx="164">
                  <c:v>9</c:v>
                </c:pt>
                <c:pt idx="165">
                  <c:v>15</c:v>
                </c:pt>
                <c:pt idx="166">
                  <c:v>13</c:v>
                </c:pt>
                <c:pt idx="167">
                  <c:v>6</c:v>
                </c:pt>
                <c:pt idx="168">
                  <c:v>6</c:v>
                </c:pt>
                <c:pt idx="169">
                  <c:v>4</c:v>
                </c:pt>
                <c:pt idx="170">
                  <c:v>17</c:v>
                </c:pt>
                <c:pt idx="171">
                  <c:v>17</c:v>
                </c:pt>
              </c:numCache>
            </c:numRef>
          </c:val>
          <c:smooth val="0"/>
          <c:extLst>
            <c:ext xmlns:c16="http://schemas.microsoft.com/office/drawing/2014/chart" uri="{C3380CC4-5D6E-409C-BE32-E72D297353CC}">
              <c16:uniqueId val="{00000010-83CD-40D4-9E10-56C270217F9A}"/>
            </c:ext>
          </c:extLst>
        </c:ser>
        <c:ser>
          <c:idx val="17"/>
          <c:order val="17"/>
          <c:tx>
            <c:strRef>
              <c:f>Sheet8!$V$1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Sheet8!$V$2:$V$173</c:f>
              <c:numCache>
                <c:formatCode>General</c:formatCode>
                <c:ptCount val="172"/>
                <c:pt idx="0">
                  <c:v>4</c:v>
                </c:pt>
                <c:pt idx="1">
                  <c:v>4</c:v>
                </c:pt>
                <c:pt idx="2">
                  <c:v>19</c:v>
                </c:pt>
                <c:pt idx="3">
                  <c:v>17</c:v>
                </c:pt>
                <c:pt idx="4">
                  <c:v>9</c:v>
                </c:pt>
                <c:pt idx="5">
                  <c:v>6</c:v>
                </c:pt>
                <c:pt idx="6">
                  <c:v>12</c:v>
                </c:pt>
                <c:pt idx="7">
                  <c:v>11</c:v>
                </c:pt>
                <c:pt idx="8">
                  <c:v>10</c:v>
                </c:pt>
                <c:pt idx="9">
                  <c:v>1</c:v>
                </c:pt>
                <c:pt idx="10">
                  <c:v>18</c:v>
                </c:pt>
                <c:pt idx="11">
                  <c:v>14</c:v>
                </c:pt>
                <c:pt idx="12">
                  <c:v>2</c:v>
                </c:pt>
                <c:pt idx="13">
                  <c:v>14</c:v>
                </c:pt>
                <c:pt idx="14">
                  <c:v>17</c:v>
                </c:pt>
                <c:pt idx="15">
                  <c:v>14</c:v>
                </c:pt>
                <c:pt idx="16">
                  <c:v>16</c:v>
                </c:pt>
                <c:pt idx="17">
                  <c:v>5</c:v>
                </c:pt>
                <c:pt idx="18">
                  <c:v>15</c:v>
                </c:pt>
                <c:pt idx="19">
                  <c:v>1</c:v>
                </c:pt>
                <c:pt idx="20">
                  <c:v>6</c:v>
                </c:pt>
                <c:pt idx="21">
                  <c:v>4</c:v>
                </c:pt>
                <c:pt idx="22">
                  <c:v>4</c:v>
                </c:pt>
                <c:pt idx="23">
                  <c:v>16</c:v>
                </c:pt>
                <c:pt idx="24">
                  <c:v>15</c:v>
                </c:pt>
                <c:pt idx="25">
                  <c:v>14</c:v>
                </c:pt>
                <c:pt idx="26">
                  <c:v>2</c:v>
                </c:pt>
                <c:pt idx="27">
                  <c:v>7</c:v>
                </c:pt>
                <c:pt idx="28">
                  <c:v>11</c:v>
                </c:pt>
                <c:pt idx="29">
                  <c:v>2</c:v>
                </c:pt>
                <c:pt idx="30">
                  <c:v>11</c:v>
                </c:pt>
                <c:pt idx="31">
                  <c:v>7</c:v>
                </c:pt>
                <c:pt idx="32">
                  <c:v>8</c:v>
                </c:pt>
                <c:pt idx="33">
                  <c:v>4</c:v>
                </c:pt>
                <c:pt idx="34">
                  <c:v>5</c:v>
                </c:pt>
                <c:pt idx="35">
                  <c:v>1</c:v>
                </c:pt>
                <c:pt idx="36">
                  <c:v>12</c:v>
                </c:pt>
                <c:pt idx="37">
                  <c:v>3</c:v>
                </c:pt>
                <c:pt idx="38">
                  <c:v>5</c:v>
                </c:pt>
                <c:pt idx="39">
                  <c:v>7</c:v>
                </c:pt>
                <c:pt idx="40">
                  <c:v>3</c:v>
                </c:pt>
                <c:pt idx="41">
                  <c:v>8</c:v>
                </c:pt>
                <c:pt idx="42">
                  <c:v>3</c:v>
                </c:pt>
                <c:pt idx="43">
                  <c:v>8</c:v>
                </c:pt>
                <c:pt idx="44">
                  <c:v>3</c:v>
                </c:pt>
                <c:pt idx="45">
                  <c:v>7</c:v>
                </c:pt>
                <c:pt idx="46">
                  <c:v>6</c:v>
                </c:pt>
                <c:pt idx="47">
                  <c:v>11</c:v>
                </c:pt>
                <c:pt idx="48">
                  <c:v>3</c:v>
                </c:pt>
                <c:pt idx="49">
                  <c:v>5</c:v>
                </c:pt>
                <c:pt idx="50">
                  <c:v>5</c:v>
                </c:pt>
                <c:pt idx="51">
                  <c:v>12</c:v>
                </c:pt>
                <c:pt idx="52">
                  <c:v>15</c:v>
                </c:pt>
                <c:pt idx="53">
                  <c:v>7</c:v>
                </c:pt>
                <c:pt idx="54">
                  <c:v>7</c:v>
                </c:pt>
                <c:pt idx="55">
                  <c:v>17</c:v>
                </c:pt>
                <c:pt idx="56">
                  <c:v>10</c:v>
                </c:pt>
                <c:pt idx="57">
                  <c:v>12</c:v>
                </c:pt>
                <c:pt idx="58">
                  <c:v>17</c:v>
                </c:pt>
                <c:pt idx="59">
                  <c:v>12</c:v>
                </c:pt>
                <c:pt idx="60">
                  <c:v>4</c:v>
                </c:pt>
                <c:pt idx="61">
                  <c:v>4</c:v>
                </c:pt>
                <c:pt idx="62">
                  <c:v>4</c:v>
                </c:pt>
                <c:pt idx="63">
                  <c:v>5</c:v>
                </c:pt>
                <c:pt idx="64">
                  <c:v>6</c:v>
                </c:pt>
                <c:pt idx="65">
                  <c:v>5</c:v>
                </c:pt>
                <c:pt idx="66">
                  <c:v>4</c:v>
                </c:pt>
                <c:pt idx="67">
                  <c:v>17</c:v>
                </c:pt>
                <c:pt idx="68">
                  <c:v>6</c:v>
                </c:pt>
                <c:pt idx="69">
                  <c:v>2</c:v>
                </c:pt>
                <c:pt idx="70">
                  <c:v>2</c:v>
                </c:pt>
                <c:pt idx="71">
                  <c:v>1</c:v>
                </c:pt>
                <c:pt idx="72">
                  <c:v>12</c:v>
                </c:pt>
                <c:pt idx="73">
                  <c:v>8</c:v>
                </c:pt>
                <c:pt idx="74">
                  <c:v>3</c:v>
                </c:pt>
                <c:pt idx="75">
                  <c:v>4</c:v>
                </c:pt>
                <c:pt idx="76">
                  <c:v>6</c:v>
                </c:pt>
                <c:pt idx="77">
                  <c:v>19</c:v>
                </c:pt>
                <c:pt idx="78">
                  <c:v>16</c:v>
                </c:pt>
                <c:pt idx="79">
                  <c:v>1</c:v>
                </c:pt>
                <c:pt idx="80">
                  <c:v>14</c:v>
                </c:pt>
                <c:pt idx="81">
                  <c:v>9</c:v>
                </c:pt>
                <c:pt idx="82">
                  <c:v>7</c:v>
                </c:pt>
                <c:pt idx="83">
                  <c:v>4</c:v>
                </c:pt>
                <c:pt idx="84">
                  <c:v>16</c:v>
                </c:pt>
                <c:pt idx="85">
                  <c:v>10</c:v>
                </c:pt>
                <c:pt idx="86">
                  <c:v>2</c:v>
                </c:pt>
                <c:pt idx="87">
                  <c:v>1</c:v>
                </c:pt>
                <c:pt idx="88">
                  <c:v>17</c:v>
                </c:pt>
                <c:pt idx="89">
                  <c:v>11</c:v>
                </c:pt>
                <c:pt idx="90">
                  <c:v>7</c:v>
                </c:pt>
                <c:pt idx="91">
                  <c:v>10</c:v>
                </c:pt>
                <c:pt idx="92">
                  <c:v>14</c:v>
                </c:pt>
                <c:pt idx="93">
                  <c:v>12</c:v>
                </c:pt>
                <c:pt idx="94">
                  <c:v>4</c:v>
                </c:pt>
                <c:pt idx="95">
                  <c:v>8</c:v>
                </c:pt>
                <c:pt idx="96">
                  <c:v>8</c:v>
                </c:pt>
                <c:pt idx="97">
                  <c:v>16</c:v>
                </c:pt>
                <c:pt idx="98">
                  <c:v>2</c:v>
                </c:pt>
                <c:pt idx="99">
                  <c:v>1</c:v>
                </c:pt>
                <c:pt idx="100">
                  <c:v>3</c:v>
                </c:pt>
                <c:pt idx="101">
                  <c:v>12</c:v>
                </c:pt>
                <c:pt idx="102">
                  <c:v>9</c:v>
                </c:pt>
                <c:pt idx="103">
                  <c:v>2</c:v>
                </c:pt>
                <c:pt idx="104">
                  <c:v>3</c:v>
                </c:pt>
                <c:pt idx="105">
                  <c:v>9</c:v>
                </c:pt>
                <c:pt idx="106">
                  <c:v>12</c:v>
                </c:pt>
                <c:pt idx="107">
                  <c:v>5</c:v>
                </c:pt>
                <c:pt idx="108">
                  <c:v>16</c:v>
                </c:pt>
                <c:pt idx="109">
                  <c:v>17</c:v>
                </c:pt>
                <c:pt idx="110">
                  <c:v>5</c:v>
                </c:pt>
                <c:pt idx="111">
                  <c:v>4</c:v>
                </c:pt>
                <c:pt idx="112">
                  <c:v>5</c:v>
                </c:pt>
                <c:pt idx="113">
                  <c:v>12</c:v>
                </c:pt>
                <c:pt idx="114">
                  <c:v>9</c:v>
                </c:pt>
                <c:pt idx="115">
                  <c:v>17</c:v>
                </c:pt>
                <c:pt idx="116">
                  <c:v>12</c:v>
                </c:pt>
                <c:pt idx="117">
                  <c:v>14</c:v>
                </c:pt>
                <c:pt idx="118">
                  <c:v>5</c:v>
                </c:pt>
                <c:pt idx="119">
                  <c:v>16</c:v>
                </c:pt>
                <c:pt idx="120">
                  <c:v>18</c:v>
                </c:pt>
                <c:pt idx="121">
                  <c:v>13</c:v>
                </c:pt>
                <c:pt idx="122">
                  <c:v>3</c:v>
                </c:pt>
                <c:pt idx="123">
                  <c:v>6</c:v>
                </c:pt>
                <c:pt idx="124">
                  <c:v>17</c:v>
                </c:pt>
                <c:pt idx="125">
                  <c:v>16</c:v>
                </c:pt>
                <c:pt idx="126">
                  <c:v>3</c:v>
                </c:pt>
                <c:pt idx="127">
                  <c:v>11</c:v>
                </c:pt>
                <c:pt idx="128">
                  <c:v>7</c:v>
                </c:pt>
                <c:pt idx="129">
                  <c:v>3</c:v>
                </c:pt>
                <c:pt idx="130">
                  <c:v>9</c:v>
                </c:pt>
                <c:pt idx="131">
                  <c:v>5</c:v>
                </c:pt>
                <c:pt idx="132">
                  <c:v>8</c:v>
                </c:pt>
                <c:pt idx="133">
                  <c:v>6</c:v>
                </c:pt>
                <c:pt idx="134">
                  <c:v>4</c:v>
                </c:pt>
                <c:pt idx="135">
                  <c:v>4</c:v>
                </c:pt>
                <c:pt idx="136">
                  <c:v>3</c:v>
                </c:pt>
                <c:pt idx="137">
                  <c:v>11</c:v>
                </c:pt>
                <c:pt idx="138">
                  <c:v>14</c:v>
                </c:pt>
                <c:pt idx="139">
                  <c:v>13</c:v>
                </c:pt>
                <c:pt idx="140">
                  <c:v>12</c:v>
                </c:pt>
                <c:pt idx="141">
                  <c:v>8</c:v>
                </c:pt>
                <c:pt idx="142">
                  <c:v>11</c:v>
                </c:pt>
                <c:pt idx="143">
                  <c:v>12</c:v>
                </c:pt>
                <c:pt idx="144">
                  <c:v>8</c:v>
                </c:pt>
                <c:pt idx="145">
                  <c:v>8</c:v>
                </c:pt>
                <c:pt idx="146">
                  <c:v>3</c:v>
                </c:pt>
                <c:pt idx="147">
                  <c:v>1</c:v>
                </c:pt>
                <c:pt idx="148">
                  <c:v>3</c:v>
                </c:pt>
                <c:pt idx="149">
                  <c:v>3</c:v>
                </c:pt>
                <c:pt idx="150">
                  <c:v>14</c:v>
                </c:pt>
                <c:pt idx="151">
                  <c:v>1</c:v>
                </c:pt>
                <c:pt idx="152">
                  <c:v>4</c:v>
                </c:pt>
                <c:pt idx="153">
                  <c:v>1</c:v>
                </c:pt>
                <c:pt idx="154">
                  <c:v>5</c:v>
                </c:pt>
                <c:pt idx="155">
                  <c:v>3</c:v>
                </c:pt>
                <c:pt idx="156">
                  <c:v>8</c:v>
                </c:pt>
                <c:pt idx="157">
                  <c:v>4</c:v>
                </c:pt>
                <c:pt idx="158">
                  <c:v>1</c:v>
                </c:pt>
                <c:pt idx="159">
                  <c:v>4</c:v>
                </c:pt>
                <c:pt idx="160">
                  <c:v>4</c:v>
                </c:pt>
                <c:pt idx="161">
                  <c:v>4</c:v>
                </c:pt>
                <c:pt idx="162">
                  <c:v>12</c:v>
                </c:pt>
                <c:pt idx="163">
                  <c:v>7</c:v>
                </c:pt>
                <c:pt idx="164">
                  <c:v>2</c:v>
                </c:pt>
                <c:pt idx="165">
                  <c:v>12</c:v>
                </c:pt>
                <c:pt idx="166">
                  <c:v>8</c:v>
                </c:pt>
                <c:pt idx="167">
                  <c:v>11</c:v>
                </c:pt>
                <c:pt idx="168">
                  <c:v>1</c:v>
                </c:pt>
                <c:pt idx="169">
                  <c:v>1</c:v>
                </c:pt>
                <c:pt idx="170">
                  <c:v>8</c:v>
                </c:pt>
                <c:pt idx="171">
                  <c:v>2</c:v>
                </c:pt>
              </c:numCache>
            </c:numRef>
          </c:val>
          <c:smooth val="0"/>
          <c:extLst>
            <c:ext xmlns:c16="http://schemas.microsoft.com/office/drawing/2014/chart" uri="{C3380CC4-5D6E-409C-BE32-E72D297353CC}">
              <c16:uniqueId val="{00000011-83CD-40D4-9E10-56C270217F9A}"/>
            </c:ext>
          </c:extLst>
        </c:ser>
        <c:ser>
          <c:idx val="18"/>
          <c:order val="18"/>
          <c:tx>
            <c:strRef>
              <c:f>Sheet8!$W$1</c:f>
              <c:strCache>
                <c:ptCount val="1"/>
                <c:pt idx="0">
                  <c:v>Rank of F_lambda19</c:v>
                </c:pt>
              </c:strCache>
            </c:strRef>
          </c:tx>
          <c:spPr>
            <a:ln w="19050" cap="rnd">
              <a:solidFill>
                <a:schemeClr val="accent1">
                  <a:lumMod val="8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Sheet8!$W$2:$W$173</c:f>
              <c:numCache>
                <c:formatCode>General</c:formatCode>
                <c:ptCount val="172"/>
                <c:pt idx="0">
                  <c:v>15</c:v>
                </c:pt>
                <c:pt idx="1">
                  <c:v>9</c:v>
                </c:pt>
                <c:pt idx="2">
                  <c:v>8</c:v>
                </c:pt>
                <c:pt idx="3">
                  <c:v>10</c:v>
                </c:pt>
                <c:pt idx="4">
                  <c:v>11</c:v>
                </c:pt>
                <c:pt idx="5">
                  <c:v>3</c:v>
                </c:pt>
                <c:pt idx="6">
                  <c:v>3</c:v>
                </c:pt>
                <c:pt idx="7">
                  <c:v>1</c:v>
                </c:pt>
                <c:pt idx="8">
                  <c:v>6</c:v>
                </c:pt>
                <c:pt idx="9">
                  <c:v>16</c:v>
                </c:pt>
                <c:pt idx="10">
                  <c:v>9</c:v>
                </c:pt>
                <c:pt idx="11">
                  <c:v>13</c:v>
                </c:pt>
                <c:pt idx="12">
                  <c:v>14</c:v>
                </c:pt>
                <c:pt idx="13">
                  <c:v>7</c:v>
                </c:pt>
                <c:pt idx="14">
                  <c:v>18</c:v>
                </c:pt>
                <c:pt idx="15">
                  <c:v>17</c:v>
                </c:pt>
                <c:pt idx="16">
                  <c:v>12</c:v>
                </c:pt>
                <c:pt idx="17">
                  <c:v>18</c:v>
                </c:pt>
                <c:pt idx="18">
                  <c:v>4</c:v>
                </c:pt>
                <c:pt idx="19">
                  <c:v>15</c:v>
                </c:pt>
                <c:pt idx="20">
                  <c:v>13</c:v>
                </c:pt>
                <c:pt idx="21">
                  <c:v>15</c:v>
                </c:pt>
                <c:pt idx="22">
                  <c:v>11</c:v>
                </c:pt>
                <c:pt idx="23">
                  <c:v>2</c:v>
                </c:pt>
                <c:pt idx="24">
                  <c:v>13</c:v>
                </c:pt>
                <c:pt idx="25">
                  <c:v>2</c:v>
                </c:pt>
                <c:pt idx="26">
                  <c:v>15</c:v>
                </c:pt>
                <c:pt idx="27">
                  <c:v>8</c:v>
                </c:pt>
                <c:pt idx="28">
                  <c:v>17</c:v>
                </c:pt>
                <c:pt idx="29">
                  <c:v>18</c:v>
                </c:pt>
                <c:pt idx="30">
                  <c:v>10</c:v>
                </c:pt>
                <c:pt idx="31">
                  <c:v>10</c:v>
                </c:pt>
                <c:pt idx="32">
                  <c:v>11</c:v>
                </c:pt>
                <c:pt idx="33">
                  <c:v>10</c:v>
                </c:pt>
                <c:pt idx="34">
                  <c:v>8</c:v>
                </c:pt>
                <c:pt idx="35">
                  <c:v>9</c:v>
                </c:pt>
                <c:pt idx="36">
                  <c:v>19</c:v>
                </c:pt>
                <c:pt idx="37">
                  <c:v>8</c:v>
                </c:pt>
                <c:pt idx="38">
                  <c:v>2</c:v>
                </c:pt>
                <c:pt idx="39">
                  <c:v>8</c:v>
                </c:pt>
                <c:pt idx="40">
                  <c:v>15</c:v>
                </c:pt>
                <c:pt idx="41">
                  <c:v>6</c:v>
                </c:pt>
                <c:pt idx="42">
                  <c:v>13</c:v>
                </c:pt>
                <c:pt idx="43">
                  <c:v>9</c:v>
                </c:pt>
                <c:pt idx="44">
                  <c:v>12</c:v>
                </c:pt>
                <c:pt idx="45">
                  <c:v>9</c:v>
                </c:pt>
                <c:pt idx="46">
                  <c:v>17</c:v>
                </c:pt>
                <c:pt idx="47">
                  <c:v>10</c:v>
                </c:pt>
                <c:pt idx="48">
                  <c:v>15</c:v>
                </c:pt>
                <c:pt idx="49">
                  <c:v>13</c:v>
                </c:pt>
                <c:pt idx="50">
                  <c:v>16</c:v>
                </c:pt>
                <c:pt idx="51">
                  <c:v>5</c:v>
                </c:pt>
                <c:pt idx="52">
                  <c:v>5</c:v>
                </c:pt>
                <c:pt idx="53">
                  <c:v>12</c:v>
                </c:pt>
                <c:pt idx="54">
                  <c:v>10</c:v>
                </c:pt>
                <c:pt idx="55">
                  <c:v>4</c:v>
                </c:pt>
                <c:pt idx="56">
                  <c:v>12</c:v>
                </c:pt>
                <c:pt idx="57">
                  <c:v>7</c:v>
                </c:pt>
                <c:pt idx="58">
                  <c:v>10</c:v>
                </c:pt>
                <c:pt idx="59">
                  <c:v>2</c:v>
                </c:pt>
                <c:pt idx="60">
                  <c:v>6</c:v>
                </c:pt>
                <c:pt idx="61">
                  <c:v>10</c:v>
                </c:pt>
                <c:pt idx="62">
                  <c:v>1</c:v>
                </c:pt>
                <c:pt idx="63">
                  <c:v>12</c:v>
                </c:pt>
                <c:pt idx="64">
                  <c:v>10</c:v>
                </c:pt>
                <c:pt idx="65">
                  <c:v>8</c:v>
                </c:pt>
                <c:pt idx="66">
                  <c:v>18</c:v>
                </c:pt>
                <c:pt idx="67">
                  <c:v>18</c:v>
                </c:pt>
                <c:pt idx="68">
                  <c:v>2</c:v>
                </c:pt>
                <c:pt idx="69">
                  <c:v>8</c:v>
                </c:pt>
                <c:pt idx="70">
                  <c:v>3</c:v>
                </c:pt>
                <c:pt idx="71">
                  <c:v>2</c:v>
                </c:pt>
                <c:pt idx="72">
                  <c:v>9</c:v>
                </c:pt>
                <c:pt idx="73">
                  <c:v>9</c:v>
                </c:pt>
                <c:pt idx="74">
                  <c:v>10</c:v>
                </c:pt>
                <c:pt idx="75">
                  <c:v>15</c:v>
                </c:pt>
                <c:pt idx="76">
                  <c:v>10</c:v>
                </c:pt>
                <c:pt idx="77">
                  <c:v>11</c:v>
                </c:pt>
                <c:pt idx="78">
                  <c:v>2</c:v>
                </c:pt>
                <c:pt idx="79">
                  <c:v>16</c:v>
                </c:pt>
                <c:pt idx="80">
                  <c:v>9</c:v>
                </c:pt>
                <c:pt idx="81">
                  <c:v>5</c:v>
                </c:pt>
                <c:pt idx="82">
                  <c:v>8</c:v>
                </c:pt>
                <c:pt idx="83">
                  <c:v>3</c:v>
                </c:pt>
                <c:pt idx="84">
                  <c:v>1</c:v>
                </c:pt>
                <c:pt idx="85">
                  <c:v>8</c:v>
                </c:pt>
                <c:pt idx="86">
                  <c:v>14</c:v>
                </c:pt>
                <c:pt idx="87">
                  <c:v>7</c:v>
                </c:pt>
                <c:pt idx="88">
                  <c:v>3</c:v>
                </c:pt>
                <c:pt idx="89">
                  <c:v>12</c:v>
                </c:pt>
                <c:pt idx="90">
                  <c:v>9</c:v>
                </c:pt>
                <c:pt idx="91">
                  <c:v>5</c:v>
                </c:pt>
                <c:pt idx="92">
                  <c:v>9</c:v>
                </c:pt>
                <c:pt idx="93">
                  <c:v>9</c:v>
                </c:pt>
                <c:pt idx="94">
                  <c:v>3</c:v>
                </c:pt>
                <c:pt idx="95">
                  <c:v>6</c:v>
                </c:pt>
                <c:pt idx="96">
                  <c:v>7</c:v>
                </c:pt>
                <c:pt idx="97">
                  <c:v>8</c:v>
                </c:pt>
                <c:pt idx="98">
                  <c:v>7</c:v>
                </c:pt>
                <c:pt idx="99">
                  <c:v>6</c:v>
                </c:pt>
                <c:pt idx="100">
                  <c:v>18</c:v>
                </c:pt>
                <c:pt idx="101">
                  <c:v>18</c:v>
                </c:pt>
                <c:pt idx="102">
                  <c:v>14</c:v>
                </c:pt>
                <c:pt idx="103">
                  <c:v>3</c:v>
                </c:pt>
                <c:pt idx="104">
                  <c:v>14</c:v>
                </c:pt>
                <c:pt idx="105">
                  <c:v>7</c:v>
                </c:pt>
                <c:pt idx="106">
                  <c:v>19</c:v>
                </c:pt>
                <c:pt idx="107">
                  <c:v>7</c:v>
                </c:pt>
                <c:pt idx="108">
                  <c:v>19</c:v>
                </c:pt>
                <c:pt idx="109">
                  <c:v>7</c:v>
                </c:pt>
                <c:pt idx="110">
                  <c:v>19</c:v>
                </c:pt>
                <c:pt idx="111">
                  <c:v>5</c:v>
                </c:pt>
                <c:pt idx="112">
                  <c:v>16</c:v>
                </c:pt>
                <c:pt idx="113">
                  <c:v>14</c:v>
                </c:pt>
                <c:pt idx="114">
                  <c:v>18</c:v>
                </c:pt>
                <c:pt idx="115">
                  <c:v>2</c:v>
                </c:pt>
                <c:pt idx="116">
                  <c:v>7</c:v>
                </c:pt>
                <c:pt idx="117">
                  <c:v>8</c:v>
                </c:pt>
                <c:pt idx="118">
                  <c:v>2</c:v>
                </c:pt>
                <c:pt idx="119">
                  <c:v>11</c:v>
                </c:pt>
                <c:pt idx="120">
                  <c:v>7</c:v>
                </c:pt>
                <c:pt idx="121">
                  <c:v>9</c:v>
                </c:pt>
                <c:pt idx="122">
                  <c:v>6</c:v>
                </c:pt>
                <c:pt idx="123">
                  <c:v>2</c:v>
                </c:pt>
                <c:pt idx="124">
                  <c:v>16</c:v>
                </c:pt>
                <c:pt idx="125">
                  <c:v>8</c:v>
                </c:pt>
                <c:pt idx="126">
                  <c:v>12</c:v>
                </c:pt>
                <c:pt idx="127">
                  <c:v>16</c:v>
                </c:pt>
                <c:pt idx="128">
                  <c:v>12</c:v>
                </c:pt>
                <c:pt idx="129">
                  <c:v>4</c:v>
                </c:pt>
                <c:pt idx="130">
                  <c:v>13</c:v>
                </c:pt>
                <c:pt idx="131">
                  <c:v>3</c:v>
                </c:pt>
                <c:pt idx="132">
                  <c:v>9</c:v>
                </c:pt>
                <c:pt idx="133">
                  <c:v>9</c:v>
                </c:pt>
                <c:pt idx="134">
                  <c:v>8</c:v>
                </c:pt>
                <c:pt idx="135">
                  <c:v>5</c:v>
                </c:pt>
                <c:pt idx="136">
                  <c:v>5</c:v>
                </c:pt>
                <c:pt idx="137">
                  <c:v>15</c:v>
                </c:pt>
                <c:pt idx="138">
                  <c:v>7</c:v>
                </c:pt>
                <c:pt idx="139">
                  <c:v>19</c:v>
                </c:pt>
                <c:pt idx="140">
                  <c:v>19</c:v>
                </c:pt>
                <c:pt idx="141">
                  <c:v>16</c:v>
                </c:pt>
                <c:pt idx="142">
                  <c:v>9</c:v>
                </c:pt>
                <c:pt idx="143">
                  <c:v>4</c:v>
                </c:pt>
                <c:pt idx="144">
                  <c:v>15</c:v>
                </c:pt>
                <c:pt idx="145">
                  <c:v>14</c:v>
                </c:pt>
                <c:pt idx="146">
                  <c:v>11</c:v>
                </c:pt>
                <c:pt idx="147">
                  <c:v>15</c:v>
                </c:pt>
                <c:pt idx="148">
                  <c:v>16</c:v>
                </c:pt>
                <c:pt idx="149">
                  <c:v>13</c:v>
                </c:pt>
                <c:pt idx="150">
                  <c:v>7</c:v>
                </c:pt>
                <c:pt idx="151">
                  <c:v>6</c:v>
                </c:pt>
                <c:pt idx="152">
                  <c:v>1</c:v>
                </c:pt>
                <c:pt idx="153">
                  <c:v>2</c:v>
                </c:pt>
                <c:pt idx="154">
                  <c:v>4</c:v>
                </c:pt>
                <c:pt idx="155">
                  <c:v>6</c:v>
                </c:pt>
                <c:pt idx="156">
                  <c:v>11</c:v>
                </c:pt>
                <c:pt idx="157">
                  <c:v>16</c:v>
                </c:pt>
                <c:pt idx="158">
                  <c:v>9</c:v>
                </c:pt>
                <c:pt idx="159">
                  <c:v>3</c:v>
                </c:pt>
                <c:pt idx="160">
                  <c:v>16</c:v>
                </c:pt>
                <c:pt idx="161">
                  <c:v>2</c:v>
                </c:pt>
                <c:pt idx="162">
                  <c:v>10</c:v>
                </c:pt>
                <c:pt idx="163">
                  <c:v>13</c:v>
                </c:pt>
                <c:pt idx="164">
                  <c:v>13</c:v>
                </c:pt>
                <c:pt idx="165">
                  <c:v>14</c:v>
                </c:pt>
                <c:pt idx="166">
                  <c:v>18</c:v>
                </c:pt>
                <c:pt idx="167">
                  <c:v>16</c:v>
                </c:pt>
                <c:pt idx="168">
                  <c:v>18</c:v>
                </c:pt>
                <c:pt idx="169">
                  <c:v>2</c:v>
                </c:pt>
                <c:pt idx="170">
                  <c:v>4</c:v>
                </c:pt>
                <c:pt idx="171">
                  <c:v>4</c:v>
                </c:pt>
              </c:numCache>
            </c:numRef>
          </c:val>
          <c:smooth val="0"/>
          <c:extLst>
            <c:ext xmlns:c16="http://schemas.microsoft.com/office/drawing/2014/chart" uri="{C3380CC4-5D6E-409C-BE32-E72D297353CC}">
              <c16:uniqueId val="{00000012-83CD-40D4-9E10-56C270217F9A}"/>
            </c:ext>
          </c:extLst>
        </c:ser>
        <c:ser>
          <c:idx val="19"/>
          <c:order val="19"/>
          <c:tx>
            <c:strRef>
              <c:f>Sheet8!$X$1</c:f>
              <c:strCache>
                <c:ptCount val="1"/>
                <c:pt idx="0">
                  <c:v>Rank of F_lambda20</c:v>
                </c:pt>
              </c:strCache>
            </c:strRef>
          </c:tx>
          <c:spPr>
            <a:ln w="19050" cap="rnd">
              <a:solidFill>
                <a:schemeClr val="accent2">
                  <a:lumMod val="80000"/>
                </a:schemeClr>
              </a:solidFill>
              <a:round/>
            </a:ln>
            <a:effectLst/>
          </c:spPr>
          <c:marker>
            <c:symbol val="none"/>
          </c:marker>
          <c:cat>
            <c:numRef>
              <c:f>Sheet8!$A$2:$A$173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Sheet8!$X$2:$X$173</c:f>
              <c:numCache>
                <c:formatCode>General</c:formatCode>
                <c:ptCount val="172"/>
                <c:pt idx="0">
                  <c:v>17</c:v>
                </c:pt>
                <c:pt idx="1">
                  <c:v>8</c:v>
                </c:pt>
                <c:pt idx="2">
                  <c:v>3</c:v>
                </c:pt>
                <c:pt idx="3">
                  <c:v>5</c:v>
                </c:pt>
                <c:pt idx="4">
                  <c:v>8</c:v>
                </c:pt>
                <c:pt idx="5">
                  <c:v>4</c:v>
                </c:pt>
                <c:pt idx="6">
                  <c:v>5</c:v>
                </c:pt>
                <c:pt idx="7">
                  <c:v>13</c:v>
                </c:pt>
                <c:pt idx="8">
                  <c:v>1</c:v>
                </c:pt>
                <c:pt idx="9">
                  <c:v>12</c:v>
                </c:pt>
                <c:pt idx="10">
                  <c:v>12</c:v>
                </c:pt>
                <c:pt idx="11">
                  <c:v>7</c:v>
                </c:pt>
                <c:pt idx="12">
                  <c:v>15</c:v>
                </c:pt>
                <c:pt idx="13">
                  <c:v>10</c:v>
                </c:pt>
                <c:pt idx="14">
                  <c:v>11</c:v>
                </c:pt>
                <c:pt idx="15">
                  <c:v>18</c:v>
                </c:pt>
                <c:pt idx="16">
                  <c:v>17</c:v>
                </c:pt>
                <c:pt idx="17">
                  <c:v>9</c:v>
                </c:pt>
                <c:pt idx="18">
                  <c:v>16</c:v>
                </c:pt>
                <c:pt idx="19">
                  <c:v>4</c:v>
                </c:pt>
                <c:pt idx="20">
                  <c:v>2</c:v>
                </c:pt>
                <c:pt idx="21">
                  <c:v>18</c:v>
                </c:pt>
                <c:pt idx="22">
                  <c:v>13</c:v>
                </c:pt>
                <c:pt idx="23">
                  <c:v>10</c:v>
                </c:pt>
                <c:pt idx="24">
                  <c:v>16</c:v>
                </c:pt>
                <c:pt idx="25">
                  <c:v>15</c:v>
                </c:pt>
                <c:pt idx="26">
                  <c:v>11</c:v>
                </c:pt>
                <c:pt idx="27">
                  <c:v>10</c:v>
                </c:pt>
                <c:pt idx="28">
                  <c:v>8</c:v>
                </c:pt>
                <c:pt idx="29">
                  <c:v>13</c:v>
                </c:pt>
                <c:pt idx="30">
                  <c:v>14</c:v>
                </c:pt>
                <c:pt idx="31">
                  <c:v>14</c:v>
                </c:pt>
                <c:pt idx="32">
                  <c:v>13</c:v>
                </c:pt>
                <c:pt idx="33">
                  <c:v>19</c:v>
                </c:pt>
                <c:pt idx="34">
                  <c:v>17</c:v>
                </c:pt>
                <c:pt idx="35">
                  <c:v>14</c:v>
                </c:pt>
                <c:pt idx="36">
                  <c:v>10</c:v>
                </c:pt>
                <c:pt idx="37">
                  <c:v>13</c:v>
                </c:pt>
                <c:pt idx="38">
                  <c:v>1</c:v>
                </c:pt>
                <c:pt idx="39">
                  <c:v>14</c:v>
                </c:pt>
                <c:pt idx="40">
                  <c:v>7</c:v>
                </c:pt>
                <c:pt idx="41">
                  <c:v>14</c:v>
                </c:pt>
                <c:pt idx="42">
                  <c:v>17</c:v>
                </c:pt>
                <c:pt idx="43">
                  <c:v>19</c:v>
                </c:pt>
                <c:pt idx="44">
                  <c:v>19</c:v>
                </c:pt>
                <c:pt idx="45">
                  <c:v>14</c:v>
                </c:pt>
                <c:pt idx="46">
                  <c:v>7</c:v>
                </c:pt>
                <c:pt idx="47">
                  <c:v>3</c:v>
                </c:pt>
                <c:pt idx="48">
                  <c:v>1</c:v>
                </c:pt>
                <c:pt idx="49">
                  <c:v>3</c:v>
                </c:pt>
                <c:pt idx="50">
                  <c:v>11</c:v>
                </c:pt>
                <c:pt idx="51">
                  <c:v>1</c:v>
                </c:pt>
                <c:pt idx="52">
                  <c:v>17</c:v>
                </c:pt>
                <c:pt idx="53">
                  <c:v>1</c:v>
                </c:pt>
                <c:pt idx="54">
                  <c:v>9</c:v>
                </c:pt>
                <c:pt idx="55">
                  <c:v>12</c:v>
                </c:pt>
                <c:pt idx="56">
                  <c:v>11</c:v>
                </c:pt>
                <c:pt idx="57">
                  <c:v>4</c:v>
                </c:pt>
                <c:pt idx="58">
                  <c:v>15</c:v>
                </c:pt>
                <c:pt idx="59">
                  <c:v>11</c:v>
                </c:pt>
                <c:pt idx="60">
                  <c:v>11</c:v>
                </c:pt>
                <c:pt idx="61">
                  <c:v>17</c:v>
                </c:pt>
                <c:pt idx="62">
                  <c:v>6</c:v>
                </c:pt>
                <c:pt idx="63">
                  <c:v>17</c:v>
                </c:pt>
                <c:pt idx="64">
                  <c:v>7</c:v>
                </c:pt>
                <c:pt idx="65">
                  <c:v>13</c:v>
                </c:pt>
                <c:pt idx="66">
                  <c:v>15</c:v>
                </c:pt>
                <c:pt idx="67">
                  <c:v>10</c:v>
                </c:pt>
                <c:pt idx="68">
                  <c:v>9</c:v>
                </c:pt>
                <c:pt idx="69">
                  <c:v>7</c:v>
                </c:pt>
                <c:pt idx="70">
                  <c:v>9</c:v>
                </c:pt>
                <c:pt idx="71">
                  <c:v>7</c:v>
                </c:pt>
                <c:pt idx="72">
                  <c:v>11</c:v>
                </c:pt>
                <c:pt idx="73">
                  <c:v>10</c:v>
                </c:pt>
                <c:pt idx="74">
                  <c:v>9</c:v>
                </c:pt>
                <c:pt idx="75">
                  <c:v>2</c:v>
                </c:pt>
                <c:pt idx="76">
                  <c:v>2</c:v>
                </c:pt>
                <c:pt idx="77">
                  <c:v>16</c:v>
                </c:pt>
                <c:pt idx="78">
                  <c:v>10</c:v>
                </c:pt>
                <c:pt idx="79">
                  <c:v>2</c:v>
                </c:pt>
                <c:pt idx="80">
                  <c:v>12</c:v>
                </c:pt>
                <c:pt idx="81">
                  <c:v>8</c:v>
                </c:pt>
                <c:pt idx="82">
                  <c:v>1</c:v>
                </c:pt>
                <c:pt idx="83">
                  <c:v>1</c:v>
                </c:pt>
                <c:pt idx="84">
                  <c:v>15</c:v>
                </c:pt>
                <c:pt idx="85">
                  <c:v>9</c:v>
                </c:pt>
                <c:pt idx="86">
                  <c:v>10</c:v>
                </c:pt>
                <c:pt idx="87">
                  <c:v>8</c:v>
                </c:pt>
                <c:pt idx="88">
                  <c:v>1</c:v>
                </c:pt>
                <c:pt idx="89">
                  <c:v>2</c:v>
                </c:pt>
                <c:pt idx="90">
                  <c:v>1</c:v>
                </c:pt>
                <c:pt idx="91">
                  <c:v>16</c:v>
                </c:pt>
                <c:pt idx="92">
                  <c:v>13</c:v>
                </c:pt>
                <c:pt idx="93">
                  <c:v>2</c:v>
                </c:pt>
                <c:pt idx="94">
                  <c:v>11</c:v>
                </c:pt>
                <c:pt idx="95">
                  <c:v>14</c:v>
                </c:pt>
                <c:pt idx="96">
                  <c:v>16</c:v>
                </c:pt>
                <c:pt idx="97">
                  <c:v>1</c:v>
                </c:pt>
                <c:pt idx="98">
                  <c:v>8</c:v>
                </c:pt>
                <c:pt idx="99">
                  <c:v>8</c:v>
                </c:pt>
                <c:pt idx="100">
                  <c:v>1</c:v>
                </c:pt>
                <c:pt idx="101">
                  <c:v>8</c:v>
                </c:pt>
                <c:pt idx="102">
                  <c:v>1</c:v>
                </c:pt>
                <c:pt idx="103">
                  <c:v>13</c:v>
                </c:pt>
                <c:pt idx="104">
                  <c:v>19</c:v>
                </c:pt>
                <c:pt idx="105">
                  <c:v>19</c:v>
                </c:pt>
                <c:pt idx="106">
                  <c:v>16</c:v>
                </c:pt>
                <c:pt idx="107">
                  <c:v>2</c:v>
                </c:pt>
                <c:pt idx="108">
                  <c:v>11</c:v>
                </c:pt>
                <c:pt idx="109">
                  <c:v>10</c:v>
                </c:pt>
                <c:pt idx="110">
                  <c:v>4</c:v>
                </c:pt>
                <c:pt idx="111">
                  <c:v>12</c:v>
                </c:pt>
                <c:pt idx="112">
                  <c:v>1</c:v>
                </c:pt>
                <c:pt idx="113">
                  <c:v>17</c:v>
                </c:pt>
                <c:pt idx="114">
                  <c:v>10</c:v>
                </c:pt>
                <c:pt idx="115">
                  <c:v>6</c:v>
                </c:pt>
                <c:pt idx="116">
                  <c:v>11</c:v>
                </c:pt>
                <c:pt idx="117">
                  <c:v>1</c:v>
                </c:pt>
                <c:pt idx="118">
                  <c:v>10</c:v>
                </c:pt>
                <c:pt idx="119">
                  <c:v>1</c:v>
                </c:pt>
                <c:pt idx="120">
                  <c:v>9</c:v>
                </c:pt>
                <c:pt idx="121">
                  <c:v>11</c:v>
                </c:pt>
                <c:pt idx="122">
                  <c:v>12</c:v>
                </c:pt>
                <c:pt idx="123">
                  <c:v>7</c:v>
                </c:pt>
                <c:pt idx="124">
                  <c:v>9</c:v>
                </c:pt>
                <c:pt idx="125">
                  <c:v>15</c:v>
                </c:pt>
                <c:pt idx="126">
                  <c:v>15</c:v>
                </c:pt>
                <c:pt idx="127">
                  <c:v>13</c:v>
                </c:pt>
                <c:pt idx="128">
                  <c:v>6</c:v>
                </c:pt>
                <c:pt idx="129">
                  <c:v>15</c:v>
                </c:pt>
                <c:pt idx="130">
                  <c:v>14</c:v>
                </c:pt>
                <c:pt idx="131">
                  <c:v>1</c:v>
                </c:pt>
                <c:pt idx="132">
                  <c:v>10</c:v>
                </c:pt>
                <c:pt idx="133">
                  <c:v>1</c:v>
                </c:pt>
                <c:pt idx="134">
                  <c:v>1</c:v>
                </c:pt>
                <c:pt idx="135">
                  <c:v>1</c:v>
                </c:pt>
                <c:pt idx="136">
                  <c:v>1</c:v>
                </c:pt>
                <c:pt idx="137">
                  <c:v>17</c:v>
                </c:pt>
                <c:pt idx="138">
                  <c:v>12</c:v>
                </c:pt>
                <c:pt idx="139">
                  <c:v>16</c:v>
                </c:pt>
                <c:pt idx="140">
                  <c:v>9</c:v>
                </c:pt>
                <c:pt idx="141">
                  <c:v>17</c:v>
                </c:pt>
                <c:pt idx="142">
                  <c:v>2</c:v>
                </c:pt>
                <c:pt idx="143">
                  <c:v>9</c:v>
                </c:pt>
                <c:pt idx="144">
                  <c:v>7</c:v>
                </c:pt>
                <c:pt idx="145">
                  <c:v>3</c:v>
                </c:pt>
                <c:pt idx="146">
                  <c:v>6</c:v>
                </c:pt>
                <c:pt idx="147">
                  <c:v>10</c:v>
                </c:pt>
                <c:pt idx="148">
                  <c:v>6</c:v>
                </c:pt>
                <c:pt idx="149">
                  <c:v>17</c:v>
                </c:pt>
                <c:pt idx="150">
                  <c:v>12</c:v>
                </c:pt>
                <c:pt idx="151">
                  <c:v>14</c:v>
                </c:pt>
                <c:pt idx="152">
                  <c:v>10</c:v>
                </c:pt>
                <c:pt idx="153">
                  <c:v>6</c:v>
                </c:pt>
                <c:pt idx="154">
                  <c:v>16</c:v>
                </c:pt>
                <c:pt idx="155">
                  <c:v>9</c:v>
                </c:pt>
                <c:pt idx="156">
                  <c:v>6</c:v>
                </c:pt>
                <c:pt idx="157">
                  <c:v>6</c:v>
                </c:pt>
                <c:pt idx="158">
                  <c:v>16</c:v>
                </c:pt>
                <c:pt idx="159">
                  <c:v>10</c:v>
                </c:pt>
                <c:pt idx="160">
                  <c:v>8</c:v>
                </c:pt>
                <c:pt idx="161">
                  <c:v>16</c:v>
                </c:pt>
                <c:pt idx="162">
                  <c:v>11</c:v>
                </c:pt>
                <c:pt idx="163">
                  <c:v>15</c:v>
                </c:pt>
                <c:pt idx="164">
                  <c:v>15</c:v>
                </c:pt>
                <c:pt idx="165">
                  <c:v>13</c:v>
                </c:pt>
                <c:pt idx="166">
                  <c:v>15</c:v>
                </c:pt>
                <c:pt idx="167">
                  <c:v>9</c:v>
                </c:pt>
                <c:pt idx="168">
                  <c:v>5</c:v>
                </c:pt>
                <c:pt idx="169">
                  <c:v>15</c:v>
                </c:pt>
                <c:pt idx="170">
                  <c:v>13</c:v>
                </c:pt>
                <c:pt idx="171">
                  <c:v>8</c:v>
                </c:pt>
              </c:numCache>
            </c:numRef>
          </c:val>
          <c:smooth val="0"/>
          <c:extLst>
            <c:ext xmlns:c16="http://schemas.microsoft.com/office/drawing/2014/chart" uri="{C3380CC4-5D6E-409C-BE32-E72D297353CC}">
              <c16:uniqueId val="{00000013-83CD-40D4-9E10-56C270217F9A}"/>
            </c:ext>
          </c:extLst>
        </c:ser>
        <c:dLbls>
          <c:showLegendKey val="0"/>
          <c:showVal val="0"/>
          <c:showCatName val="0"/>
          <c:showSerName val="0"/>
          <c:showPercent val="0"/>
          <c:showBubbleSize val="0"/>
        </c:dLbls>
        <c:smooth val="0"/>
        <c:axId val="1450666655"/>
        <c:axId val="1450657055"/>
      </c:lineChart>
      <c:catAx>
        <c:axId val="14506666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50657055"/>
        <c:crosses val="autoZero"/>
        <c:auto val="1"/>
        <c:lblAlgn val="ctr"/>
        <c:lblOffset val="100"/>
        <c:noMultiLvlLbl val="0"/>
      </c:catAx>
      <c:valAx>
        <c:axId val="1450657055"/>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506666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800-10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Sheet8!$E$1</c:f>
              <c:strCache>
                <c:ptCount val="1"/>
                <c:pt idx="0">
                  <c:v>Rank of F_lambda1</c:v>
                </c:pt>
              </c:strCache>
            </c:strRef>
          </c:tx>
          <c:spPr>
            <a:ln w="19050" cap="rnd">
              <a:solidFill>
                <a:schemeClr val="accent1"/>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Sheet8!$E$2:$E$211</c:f>
              <c:numCache>
                <c:formatCode>General</c:formatCode>
                <c:ptCount val="21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20</c:v>
                </c:pt>
                <c:pt idx="174">
                  <c:v>20</c:v>
                </c:pt>
                <c:pt idx="175">
                  <c:v>20</c:v>
                </c:pt>
                <c:pt idx="176">
                  <c:v>20</c:v>
                </c:pt>
                <c:pt idx="177">
                  <c:v>20</c:v>
                </c:pt>
                <c:pt idx="178">
                  <c:v>20</c:v>
                </c:pt>
                <c:pt idx="179">
                  <c:v>20</c:v>
                </c:pt>
                <c:pt idx="180">
                  <c:v>20</c:v>
                </c:pt>
                <c:pt idx="181">
                  <c:v>20</c:v>
                </c:pt>
                <c:pt idx="182">
                  <c:v>20</c:v>
                </c:pt>
                <c:pt idx="183">
                  <c:v>20</c:v>
                </c:pt>
                <c:pt idx="184">
                  <c:v>20</c:v>
                </c:pt>
                <c:pt idx="185">
                  <c:v>20</c:v>
                </c:pt>
                <c:pt idx="186">
                  <c:v>20</c:v>
                </c:pt>
                <c:pt idx="187">
                  <c:v>20</c:v>
                </c:pt>
                <c:pt idx="188">
                  <c:v>20</c:v>
                </c:pt>
                <c:pt idx="189">
                  <c:v>20</c:v>
                </c:pt>
                <c:pt idx="190">
                  <c:v>20</c:v>
                </c:pt>
                <c:pt idx="191">
                  <c:v>20</c:v>
                </c:pt>
                <c:pt idx="192">
                  <c:v>20</c:v>
                </c:pt>
                <c:pt idx="193">
                  <c:v>20</c:v>
                </c:pt>
                <c:pt idx="194">
                  <c:v>20</c:v>
                </c:pt>
                <c:pt idx="195">
                  <c:v>20</c:v>
                </c:pt>
                <c:pt idx="196">
                  <c:v>20</c:v>
                </c:pt>
                <c:pt idx="197">
                  <c:v>20</c:v>
                </c:pt>
                <c:pt idx="198">
                  <c:v>20</c:v>
                </c:pt>
                <c:pt idx="199">
                  <c:v>20</c:v>
                </c:pt>
                <c:pt idx="200">
                  <c:v>20</c:v>
                </c:pt>
                <c:pt idx="201">
                  <c:v>20</c:v>
                </c:pt>
                <c:pt idx="202">
                  <c:v>20</c:v>
                </c:pt>
                <c:pt idx="203">
                  <c:v>20</c:v>
                </c:pt>
                <c:pt idx="204">
                  <c:v>20</c:v>
                </c:pt>
                <c:pt idx="205">
                  <c:v>20</c:v>
                </c:pt>
                <c:pt idx="206">
                  <c:v>20</c:v>
                </c:pt>
                <c:pt idx="207">
                  <c:v>20</c:v>
                </c:pt>
                <c:pt idx="208">
                  <c:v>20</c:v>
                </c:pt>
                <c:pt idx="209">
                  <c:v>20</c:v>
                </c:pt>
              </c:numCache>
            </c:numRef>
          </c:val>
          <c:smooth val="0"/>
          <c:extLst>
            <c:ext xmlns:c16="http://schemas.microsoft.com/office/drawing/2014/chart" uri="{C3380CC4-5D6E-409C-BE32-E72D297353CC}">
              <c16:uniqueId val="{00000000-ED3F-48B8-9D30-2CAE070BB141}"/>
            </c:ext>
          </c:extLst>
        </c:ser>
        <c:ser>
          <c:idx val="1"/>
          <c:order val="1"/>
          <c:tx>
            <c:strRef>
              <c:f>Sheet8!$F$1</c:f>
              <c:strCache>
                <c:ptCount val="1"/>
                <c:pt idx="0">
                  <c:v>Rank of F_lambda2</c:v>
                </c:pt>
              </c:strCache>
            </c:strRef>
          </c:tx>
          <c:spPr>
            <a:ln w="19050" cap="rnd">
              <a:solidFill>
                <a:schemeClr val="accent2"/>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Sheet8!$F$2:$F$211</c:f>
              <c:numCache>
                <c:formatCode>General</c:formatCode>
                <c:ptCount val="210"/>
                <c:pt idx="0">
                  <c:v>13</c:v>
                </c:pt>
                <c:pt idx="1">
                  <c:v>14</c:v>
                </c:pt>
                <c:pt idx="2">
                  <c:v>16</c:v>
                </c:pt>
                <c:pt idx="3">
                  <c:v>19</c:v>
                </c:pt>
                <c:pt idx="4">
                  <c:v>9</c:v>
                </c:pt>
                <c:pt idx="5">
                  <c:v>14</c:v>
                </c:pt>
                <c:pt idx="6">
                  <c:v>3</c:v>
                </c:pt>
                <c:pt idx="7">
                  <c:v>16</c:v>
                </c:pt>
                <c:pt idx="8">
                  <c:v>19</c:v>
                </c:pt>
                <c:pt idx="9">
                  <c:v>17</c:v>
                </c:pt>
                <c:pt idx="10">
                  <c:v>2</c:v>
                </c:pt>
                <c:pt idx="11">
                  <c:v>6</c:v>
                </c:pt>
                <c:pt idx="12">
                  <c:v>15</c:v>
                </c:pt>
                <c:pt idx="13">
                  <c:v>12</c:v>
                </c:pt>
                <c:pt idx="14">
                  <c:v>18</c:v>
                </c:pt>
                <c:pt idx="15">
                  <c:v>19</c:v>
                </c:pt>
                <c:pt idx="16">
                  <c:v>15</c:v>
                </c:pt>
                <c:pt idx="17">
                  <c:v>14</c:v>
                </c:pt>
                <c:pt idx="18">
                  <c:v>8</c:v>
                </c:pt>
                <c:pt idx="19">
                  <c:v>13</c:v>
                </c:pt>
                <c:pt idx="20">
                  <c:v>3</c:v>
                </c:pt>
                <c:pt idx="21">
                  <c:v>6</c:v>
                </c:pt>
                <c:pt idx="22">
                  <c:v>9</c:v>
                </c:pt>
                <c:pt idx="23">
                  <c:v>17</c:v>
                </c:pt>
                <c:pt idx="24">
                  <c:v>3</c:v>
                </c:pt>
                <c:pt idx="25">
                  <c:v>2</c:v>
                </c:pt>
                <c:pt idx="26">
                  <c:v>2</c:v>
                </c:pt>
                <c:pt idx="27">
                  <c:v>3</c:v>
                </c:pt>
                <c:pt idx="28">
                  <c:v>8</c:v>
                </c:pt>
                <c:pt idx="29">
                  <c:v>2</c:v>
                </c:pt>
                <c:pt idx="30">
                  <c:v>2</c:v>
                </c:pt>
                <c:pt idx="31">
                  <c:v>5</c:v>
                </c:pt>
                <c:pt idx="32">
                  <c:v>11</c:v>
                </c:pt>
                <c:pt idx="33">
                  <c:v>9</c:v>
                </c:pt>
                <c:pt idx="34">
                  <c:v>4</c:v>
                </c:pt>
                <c:pt idx="35">
                  <c:v>15</c:v>
                </c:pt>
                <c:pt idx="36">
                  <c:v>1</c:v>
                </c:pt>
                <c:pt idx="37">
                  <c:v>11</c:v>
                </c:pt>
                <c:pt idx="38">
                  <c:v>6</c:v>
                </c:pt>
                <c:pt idx="39">
                  <c:v>2</c:v>
                </c:pt>
                <c:pt idx="40">
                  <c:v>3</c:v>
                </c:pt>
                <c:pt idx="41">
                  <c:v>16</c:v>
                </c:pt>
                <c:pt idx="42">
                  <c:v>16</c:v>
                </c:pt>
                <c:pt idx="43">
                  <c:v>18</c:v>
                </c:pt>
                <c:pt idx="44">
                  <c:v>2</c:v>
                </c:pt>
                <c:pt idx="45">
                  <c:v>15</c:v>
                </c:pt>
                <c:pt idx="46">
                  <c:v>18</c:v>
                </c:pt>
                <c:pt idx="47">
                  <c:v>18</c:v>
                </c:pt>
                <c:pt idx="48">
                  <c:v>14</c:v>
                </c:pt>
                <c:pt idx="49">
                  <c:v>18</c:v>
                </c:pt>
                <c:pt idx="50">
                  <c:v>1</c:v>
                </c:pt>
                <c:pt idx="51">
                  <c:v>12</c:v>
                </c:pt>
                <c:pt idx="52">
                  <c:v>10</c:v>
                </c:pt>
                <c:pt idx="53">
                  <c:v>10</c:v>
                </c:pt>
                <c:pt idx="54">
                  <c:v>9</c:v>
                </c:pt>
                <c:pt idx="55">
                  <c:v>16</c:v>
                </c:pt>
                <c:pt idx="56">
                  <c:v>3</c:v>
                </c:pt>
                <c:pt idx="57">
                  <c:v>12</c:v>
                </c:pt>
                <c:pt idx="58">
                  <c:v>4</c:v>
                </c:pt>
                <c:pt idx="59">
                  <c:v>8</c:v>
                </c:pt>
                <c:pt idx="60">
                  <c:v>10</c:v>
                </c:pt>
                <c:pt idx="61">
                  <c:v>16</c:v>
                </c:pt>
                <c:pt idx="62">
                  <c:v>14</c:v>
                </c:pt>
                <c:pt idx="63">
                  <c:v>2</c:v>
                </c:pt>
                <c:pt idx="64">
                  <c:v>17</c:v>
                </c:pt>
                <c:pt idx="65">
                  <c:v>17</c:v>
                </c:pt>
                <c:pt idx="66">
                  <c:v>13</c:v>
                </c:pt>
                <c:pt idx="67">
                  <c:v>2</c:v>
                </c:pt>
                <c:pt idx="68">
                  <c:v>13</c:v>
                </c:pt>
                <c:pt idx="69">
                  <c:v>17</c:v>
                </c:pt>
                <c:pt idx="70">
                  <c:v>19</c:v>
                </c:pt>
                <c:pt idx="71">
                  <c:v>17</c:v>
                </c:pt>
                <c:pt idx="72">
                  <c:v>4</c:v>
                </c:pt>
                <c:pt idx="73">
                  <c:v>12</c:v>
                </c:pt>
                <c:pt idx="74">
                  <c:v>10</c:v>
                </c:pt>
                <c:pt idx="75">
                  <c:v>4</c:v>
                </c:pt>
                <c:pt idx="76">
                  <c:v>4</c:v>
                </c:pt>
                <c:pt idx="77">
                  <c:v>14</c:v>
                </c:pt>
                <c:pt idx="78">
                  <c:v>9</c:v>
                </c:pt>
                <c:pt idx="79">
                  <c:v>13</c:v>
                </c:pt>
                <c:pt idx="80">
                  <c:v>18</c:v>
                </c:pt>
                <c:pt idx="81">
                  <c:v>11</c:v>
                </c:pt>
                <c:pt idx="82">
                  <c:v>4</c:v>
                </c:pt>
                <c:pt idx="83">
                  <c:v>11</c:v>
                </c:pt>
                <c:pt idx="84">
                  <c:v>19</c:v>
                </c:pt>
                <c:pt idx="85">
                  <c:v>14</c:v>
                </c:pt>
                <c:pt idx="86">
                  <c:v>13</c:v>
                </c:pt>
                <c:pt idx="87">
                  <c:v>3</c:v>
                </c:pt>
                <c:pt idx="88">
                  <c:v>4</c:v>
                </c:pt>
                <c:pt idx="89">
                  <c:v>6</c:v>
                </c:pt>
                <c:pt idx="90">
                  <c:v>6</c:v>
                </c:pt>
                <c:pt idx="91">
                  <c:v>11</c:v>
                </c:pt>
                <c:pt idx="92">
                  <c:v>18</c:v>
                </c:pt>
                <c:pt idx="93">
                  <c:v>18</c:v>
                </c:pt>
                <c:pt idx="94">
                  <c:v>17</c:v>
                </c:pt>
                <c:pt idx="95">
                  <c:v>17</c:v>
                </c:pt>
                <c:pt idx="96">
                  <c:v>19</c:v>
                </c:pt>
                <c:pt idx="97">
                  <c:v>16</c:v>
                </c:pt>
                <c:pt idx="98">
                  <c:v>5</c:v>
                </c:pt>
                <c:pt idx="99">
                  <c:v>14</c:v>
                </c:pt>
                <c:pt idx="100">
                  <c:v>1</c:v>
                </c:pt>
                <c:pt idx="101">
                  <c:v>15</c:v>
                </c:pt>
                <c:pt idx="102">
                  <c:v>10</c:v>
                </c:pt>
                <c:pt idx="103">
                  <c:v>15</c:v>
                </c:pt>
                <c:pt idx="104">
                  <c:v>7</c:v>
                </c:pt>
                <c:pt idx="105">
                  <c:v>14</c:v>
                </c:pt>
                <c:pt idx="106">
                  <c:v>5</c:v>
                </c:pt>
                <c:pt idx="107">
                  <c:v>6</c:v>
                </c:pt>
                <c:pt idx="108">
                  <c:v>7</c:v>
                </c:pt>
                <c:pt idx="109">
                  <c:v>9</c:v>
                </c:pt>
                <c:pt idx="110">
                  <c:v>2</c:v>
                </c:pt>
                <c:pt idx="111">
                  <c:v>4</c:v>
                </c:pt>
                <c:pt idx="112">
                  <c:v>4</c:v>
                </c:pt>
                <c:pt idx="113">
                  <c:v>17</c:v>
                </c:pt>
                <c:pt idx="114">
                  <c:v>14</c:v>
                </c:pt>
                <c:pt idx="115">
                  <c:v>11</c:v>
                </c:pt>
                <c:pt idx="116">
                  <c:v>13</c:v>
                </c:pt>
                <c:pt idx="117">
                  <c:v>3</c:v>
                </c:pt>
                <c:pt idx="118">
                  <c:v>14</c:v>
                </c:pt>
                <c:pt idx="119">
                  <c:v>15</c:v>
                </c:pt>
                <c:pt idx="120">
                  <c:v>13</c:v>
                </c:pt>
                <c:pt idx="121">
                  <c:v>5</c:v>
                </c:pt>
                <c:pt idx="122">
                  <c:v>18</c:v>
                </c:pt>
                <c:pt idx="123">
                  <c:v>18</c:v>
                </c:pt>
                <c:pt idx="124">
                  <c:v>18</c:v>
                </c:pt>
                <c:pt idx="125">
                  <c:v>15</c:v>
                </c:pt>
                <c:pt idx="126">
                  <c:v>3</c:v>
                </c:pt>
                <c:pt idx="127">
                  <c:v>15</c:v>
                </c:pt>
                <c:pt idx="128">
                  <c:v>19</c:v>
                </c:pt>
                <c:pt idx="129">
                  <c:v>19</c:v>
                </c:pt>
                <c:pt idx="130">
                  <c:v>12</c:v>
                </c:pt>
                <c:pt idx="131">
                  <c:v>9</c:v>
                </c:pt>
                <c:pt idx="132">
                  <c:v>14</c:v>
                </c:pt>
                <c:pt idx="133">
                  <c:v>1</c:v>
                </c:pt>
                <c:pt idx="134">
                  <c:v>3</c:v>
                </c:pt>
                <c:pt idx="135">
                  <c:v>14</c:v>
                </c:pt>
                <c:pt idx="136">
                  <c:v>14</c:v>
                </c:pt>
                <c:pt idx="137">
                  <c:v>6</c:v>
                </c:pt>
                <c:pt idx="138">
                  <c:v>4</c:v>
                </c:pt>
                <c:pt idx="139">
                  <c:v>3</c:v>
                </c:pt>
                <c:pt idx="140">
                  <c:v>1</c:v>
                </c:pt>
                <c:pt idx="141">
                  <c:v>11</c:v>
                </c:pt>
                <c:pt idx="142">
                  <c:v>17</c:v>
                </c:pt>
                <c:pt idx="143">
                  <c:v>3</c:v>
                </c:pt>
                <c:pt idx="144">
                  <c:v>11</c:v>
                </c:pt>
                <c:pt idx="145">
                  <c:v>4</c:v>
                </c:pt>
                <c:pt idx="146">
                  <c:v>9</c:v>
                </c:pt>
                <c:pt idx="147">
                  <c:v>14</c:v>
                </c:pt>
                <c:pt idx="148">
                  <c:v>3</c:v>
                </c:pt>
                <c:pt idx="149">
                  <c:v>2</c:v>
                </c:pt>
                <c:pt idx="150">
                  <c:v>4</c:v>
                </c:pt>
                <c:pt idx="151">
                  <c:v>18</c:v>
                </c:pt>
                <c:pt idx="152">
                  <c:v>14</c:v>
                </c:pt>
                <c:pt idx="153">
                  <c:v>17</c:v>
                </c:pt>
                <c:pt idx="154">
                  <c:v>11</c:v>
                </c:pt>
                <c:pt idx="155">
                  <c:v>19</c:v>
                </c:pt>
                <c:pt idx="156">
                  <c:v>11</c:v>
                </c:pt>
                <c:pt idx="157">
                  <c:v>14</c:v>
                </c:pt>
                <c:pt idx="158">
                  <c:v>19</c:v>
                </c:pt>
                <c:pt idx="159">
                  <c:v>18</c:v>
                </c:pt>
                <c:pt idx="160">
                  <c:v>19</c:v>
                </c:pt>
                <c:pt idx="161">
                  <c:v>19</c:v>
                </c:pt>
                <c:pt idx="162">
                  <c:v>14</c:v>
                </c:pt>
                <c:pt idx="163">
                  <c:v>18</c:v>
                </c:pt>
                <c:pt idx="164">
                  <c:v>19</c:v>
                </c:pt>
                <c:pt idx="165">
                  <c:v>19</c:v>
                </c:pt>
                <c:pt idx="166">
                  <c:v>3</c:v>
                </c:pt>
                <c:pt idx="167">
                  <c:v>19</c:v>
                </c:pt>
                <c:pt idx="168">
                  <c:v>14</c:v>
                </c:pt>
                <c:pt idx="169">
                  <c:v>6</c:v>
                </c:pt>
                <c:pt idx="170">
                  <c:v>14</c:v>
                </c:pt>
                <c:pt idx="171">
                  <c:v>19</c:v>
                </c:pt>
                <c:pt idx="172">
                  <c:v>6</c:v>
                </c:pt>
                <c:pt idx="173">
                  <c:v>19</c:v>
                </c:pt>
                <c:pt idx="174">
                  <c:v>19</c:v>
                </c:pt>
                <c:pt idx="175">
                  <c:v>19</c:v>
                </c:pt>
                <c:pt idx="176">
                  <c:v>19</c:v>
                </c:pt>
                <c:pt idx="177">
                  <c:v>19</c:v>
                </c:pt>
                <c:pt idx="178">
                  <c:v>14</c:v>
                </c:pt>
                <c:pt idx="179">
                  <c:v>17</c:v>
                </c:pt>
                <c:pt idx="180">
                  <c:v>10</c:v>
                </c:pt>
                <c:pt idx="181">
                  <c:v>19</c:v>
                </c:pt>
                <c:pt idx="182">
                  <c:v>19</c:v>
                </c:pt>
                <c:pt idx="183">
                  <c:v>19</c:v>
                </c:pt>
                <c:pt idx="184">
                  <c:v>19</c:v>
                </c:pt>
                <c:pt idx="185">
                  <c:v>15</c:v>
                </c:pt>
                <c:pt idx="186">
                  <c:v>19</c:v>
                </c:pt>
                <c:pt idx="187">
                  <c:v>19</c:v>
                </c:pt>
                <c:pt idx="188">
                  <c:v>19</c:v>
                </c:pt>
                <c:pt idx="189">
                  <c:v>18</c:v>
                </c:pt>
                <c:pt idx="190">
                  <c:v>6</c:v>
                </c:pt>
                <c:pt idx="191">
                  <c:v>10</c:v>
                </c:pt>
                <c:pt idx="192">
                  <c:v>12</c:v>
                </c:pt>
                <c:pt idx="193">
                  <c:v>15</c:v>
                </c:pt>
                <c:pt idx="194">
                  <c:v>14</c:v>
                </c:pt>
                <c:pt idx="195">
                  <c:v>12</c:v>
                </c:pt>
                <c:pt idx="196">
                  <c:v>5</c:v>
                </c:pt>
                <c:pt idx="197">
                  <c:v>7</c:v>
                </c:pt>
                <c:pt idx="198">
                  <c:v>3</c:v>
                </c:pt>
                <c:pt idx="199">
                  <c:v>2</c:v>
                </c:pt>
                <c:pt idx="200">
                  <c:v>8</c:v>
                </c:pt>
                <c:pt idx="201">
                  <c:v>3</c:v>
                </c:pt>
                <c:pt idx="202">
                  <c:v>8</c:v>
                </c:pt>
                <c:pt idx="203">
                  <c:v>19</c:v>
                </c:pt>
                <c:pt idx="204">
                  <c:v>16</c:v>
                </c:pt>
                <c:pt idx="205">
                  <c:v>1</c:v>
                </c:pt>
                <c:pt idx="206">
                  <c:v>8</c:v>
                </c:pt>
                <c:pt idx="207">
                  <c:v>19</c:v>
                </c:pt>
                <c:pt idx="208">
                  <c:v>13</c:v>
                </c:pt>
                <c:pt idx="209">
                  <c:v>16</c:v>
                </c:pt>
              </c:numCache>
            </c:numRef>
          </c:val>
          <c:smooth val="0"/>
          <c:extLst>
            <c:ext xmlns:c16="http://schemas.microsoft.com/office/drawing/2014/chart" uri="{C3380CC4-5D6E-409C-BE32-E72D297353CC}">
              <c16:uniqueId val="{00000001-ED3F-48B8-9D30-2CAE070BB141}"/>
            </c:ext>
          </c:extLst>
        </c:ser>
        <c:ser>
          <c:idx val="2"/>
          <c:order val="2"/>
          <c:tx>
            <c:strRef>
              <c:f>Sheet8!$G$1</c:f>
              <c:strCache>
                <c:ptCount val="1"/>
                <c:pt idx="0">
                  <c:v>Rank of F_lambda3</c:v>
                </c:pt>
              </c:strCache>
            </c:strRef>
          </c:tx>
          <c:spPr>
            <a:ln w="19050" cap="rnd">
              <a:solidFill>
                <a:schemeClr val="accent3"/>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Sheet8!$G$2:$G$211</c:f>
              <c:numCache>
                <c:formatCode>General</c:formatCode>
                <c:ptCount val="210"/>
                <c:pt idx="0">
                  <c:v>7</c:v>
                </c:pt>
                <c:pt idx="1">
                  <c:v>8</c:v>
                </c:pt>
                <c:pt idx="2">
                  <c:v>14</c:v>
                </c:pt>
                <c:pt idx="3">
                  <c:v>1</c:v>
                </c:pt>
                <c:pt idx="4">
                  <c:v>12</c:v>
                </c:pt>
                <c:pt idx="5">
                  <c:v>18</c:v>
                </c:pt>
                <c:pt idx="6">
                  <c:v>15</c:v>
                </c:pt>
                <c:pt idx="7">
                  <c:v>11</c:v>
                </c:pt>
                <c:pt idx="8">
                  <c:v>17</c:v>
                </c:pt>
                <c:pt idx="9">
                  <c:v>16</c:v>
                </c:pt>
                <c:pt idx="10">
                  <c:v>13</c:v>
                </c:pt>
                <c:pt idx="11">
                  <c:v>1</c:v>
                </c:pt>
                <c:pt idx="12">
                  <c:v>2</c:v>
                </c:pt>
                <c:pt idx="13">
                  <c:v>16</c:v>
                </c:pt>
                <c:pt idx="14">
                  <c:v>14</c:v>
                </c:pt>
                <c:pt idx="15">
                  <c:v>16</c:v>
                </c:pt>
                <c:pt idx="16">
                  <c:v>8</c:v>
                </c:pt>
                <c:pt idx="17">
                  <c:v>15</c:v>
                </c:pt>
                <c:pt idx="18">
                  <c:v>4</c:v>
                </c:pt>
                <c:pt idx="19">
                  <c:v>10</c:v>
                </c:pt>
                <c:pt idx="20">
                  <c:v>16</c:v>
                </c:pt>
                <c:pt idx="21">
                  <c:v>16</c:v>
                </c:pt>
                <c:pt idx="22">
                  <c:v>14</c:v>
                </c:pt>
                <c:pt idx="23">
                  <c:v>2</c:v>
                </c:pt>
                <c:pt idx="24">
                  <c:v>5</c:v>
                </c:pt>
                <c:pt idx="25">
                  <c:v>10</c:v>
                </c:pt>
                <c:pt idx="26">
                  <c:v>15</c:v>
                </c:pt>
                <c:pt idx="27">
                  <c:v>19</c:v>
                </c:pt>
                <c:pt idx="28">
                  <c:v>4</c:v>
                </c:pt>
                <c:pt idx="29">
                  <c:v>5</c:v>
                </c:pt>
                <c:pt idx="30">
                  <c:v>6</c:v>
                </c:pt>
                <c:pt idx="31">
                  <c:v>3</c:v>
                </c:pt>
                <c:pt idx="32">
                  <c:v>16</c:v>
                </c:pt>
                <c:pt idx="33">
                  <c:v>2</c:v>
                </c:pt>
                <c:pt idx="34">
                  <c:v>13</c:v>
                </c:pt>
                <c:pt idx="35">
                  <c:v>5</c:v>
                </c:pt>
                <c:pt idx="36">
                  <c:v>12</c:v>
                </c:pt>
                <c:pt idx="37">
                  <c:v>18</c:v>
                </c:pt>
                <c:pt idx="38">
                  <c:v>18</c:v>
                </c:pt>
                <c:pt idx="39">
                  <c:v>18</c:v>
                </c:pt>
                <c:pt idx="40">
                  <c:v>13</c:v>
                </c:pt>
                <c:pt idx="41">
                  <c:v>14</c:v>
                </c:pt>
                <c:pt idx="42">
                  <c:v>7</c:v>
                </c:pt>
                <c:pt idx="43">
                  <c:v>1</c:v>
                </c:pt>
                <c:pt idx="44">
                  <c:v>17</c:v>
                </c:pt>
                <c:pt idx="45">
                  <c:v>3</c:v>
                </c:pt>
                <c:pt idx="46">
                  <c:v>11</c:v>
                </c:pt>
                <c:pt idx="47">
                  <c:v>6</c:v>
                </c:pt>
                <c:pt idx="48">
                  <c:v>12</c:v>
                </c:pt>
                <c:pt idx="49">
                  <c:v>5</c:v>
                </c:pt>
                <c:pt idx="50">
                  <c:v>15</c:v>
                </c:pt>
                <c:pt idx="51">
                  <c:v>11</c:v>
                </c:pt>
                <c:pt idx="52">
                  <c:v>14</c:v>
                </c:pt>
                <c:pt idx="53">
                  <c:v>5</c:v>
                </c:pt>
                <c:pt idx="54">
                  <c:v>7</c:v>
                </c:pt>
                <c:pt idx="55">
                  <c:v>14</c:v>
                </c:pt>
                <c:pt idx="56">
                  <c:v>2</c:v>
                </c:pt>
                <c:pt idx="57">
                  <c:v>7</c:v>
                </c:pt>
                <c:pt idx="58">
                  <c:v>9</c:v>
                </c:pt>
                <c:pt idx="59">
                  <c:v>5</c:v>
                </c:pt>
                <c:pt idx="60">
                  <c:v>14</c:v>
                </c:pt>
                <c:pt idx="61">
                  <c:v>4</c:v>
                </c:pt>
                <c:pt idx="62">
                  <c:v>12</c:v>
                </c:pt>
                <c:pt idx="63">
                  <c:v>17</c:v>
                </c:pt>
                <c:pt idx="64">
                  <c:v>12</c:v>
                </c:pt>
                <c:pt idx="65">
                  <c:v>16</c:v>
                </c:pt>
                <c:pt idx="66">
                  <c:v>14</c:v>
                </c:pt>
                <c:pt idx="67">
                  <c:v>18</c:v>
                </c:pt>
                <c:pt idx="68">
                  <c:v>6</c:v>
                </c:pt>
                <c:pt idx="69">
                  <c:v>3</c:v>
                </c:pt>
                <c:pt idx="70">
                  <c:v>11</c:v>
                </c:pt>
                <c:pt idx="71">
                  <c:v>8</c:v>
                </c:pt>
                <c:pt idx="72">
                  <c:v>15</c:v>
                </c:pt>
                <c:pt idx="73">
                  <c:v>13</c:v>
                </c:pt>
                <c:pt idx="74">
                  <c:v>14</c:v>
                </c:pt>
                <c:pt idx="75">
                  <c:v>7</c:v>
                </c:pt>
                <c:pt idx="76">
                  <c:v>11</c:v>
                </c:pt>
                <c:pt idx="77">
                  <c:v>8</c:v>
                </c:pt>
                <c:pt idx="78">
                  <c:v>14</c:v>
                </c:pt>
                <c:pt idx="79">
                  <c:v>17</c:v>
                </c:pt>
                <c:pt idx="80">
                  <c:v>1</c:v>
                </c:pt>
                <c:pt idx="81">
                  <c:v>5</c:v>
                </c:pt>
                <c:pt idx="82">
                  <c:v>9</c:v>
                </c:pt>
                <c:pt idx="83">
                  <c:v>19</c:v>
                </c:pt>
                <c:pt idx="84">
                  <c:v>17</c:v>
                </c:pt>
                <c:pt idx="85">
                  <c:v>4</c:v>
                </c:pt>
                <c:pt idx="86">
                  <c:v>5</c:v>
                </c:pt>
                <c:pt idx="87">
                  <c:v>2</c:v>
                </c:pt>
                <c:pt idx="88">
                  <c:v>9</c:v>
                </c:pt>
                <c:pt idx="89">
                  <c:v>13</c:v>
                </c:pt>
                <c:pt idx="90">
                  <c:v>15</c:v>
                </c:pt>
                <c:pt idx="91">
                  <c:v>16</c:v>
                </c:pt>
                <c:pt idx="92">
                  <c:v>14</c:v>
                </c:pt>
                <c:pt idx="93">
                  <c:v>9</c:v>
                </c:pt>
                <c:pt idx="94">
                  <c:v>11</c:v>
                </c:pt>
                <c:pt idx="95">
                  <c:v>7</c:v>
                </c:pt>
                <c:pt idx="96">
                  <c:v>7</c:v>
                </c:pt>
                <c:pt idx="97">
                  <c:v>17</c:v>
                </c:pt>
                <c:pt idx="98">
                  <c:v>7</c:v>
                </c:pt>
                <c:pt idx="99">
                  <c:v>13</c:v>
                </c:pt>
                <c:pt idx="100">
                  <c:v>13</c:v>
                </c:pt>
                <c:pt idx="101">
                  <c:v>1</c:v>
                </c:pt>
                <c:pt idx="102">
                  <c:v>13</c:v>
                </c:pt>
                <c:pt idx="103">
                  <c:v>8</c:v>
                </c:pt>
                <c:pt idx="104">
                  <c:v>12</c:v>
                </c:pt>
                <c:pt idx="105">
                  <c:v>17</c:v>
                </c:pt>
                <c:pt idx="106">
                  <c:v>4</c:v>
                </c:pt>
                <c:pt idx="107">
                  <c:v>1</c:v>
                </c:pt>
                <c:pt idx="108">
                  <c:v>6</c:v>
                </c:pt>
                <c:pt idx="109">
                  <c:v>16</c:v>
                </c:pt>
                <c:pt idx="110">
                  <c:v>13</c:v>
                </c:pt>
                <c:pt idx="111">
                  <c:v>15</c:v>
                </c:pt>
                <c:pt idx="112">
                  <c:v>12</c:v>
                </c:pt>
                <c:pt idx="113">
                  <c:v>10</c:v>
                </c:pt>
                <c:pt idx="114">
                  <c:v>6</c:v>
                </c:pt>
                <c:pt idx="115">
                  <c:v>14</c:v>
                </c:pt>
                <c:pt idx="116">
                  <c:v>16</c:v>
                </c:pt>
                <c:pt idx="117">
                  <c:v>14</c:v>
                </c:pt>
                <c:pt idx="118">
                  <c:v>12</c:v>
                </c:pt>
                <c:pt idx="119">
                  <c:v>17</c:v>
                </c:pt>
                <c:pt idx="120">
                  <c:v>4</c:v>
                </c:pt>
                <c:pt idx="121">
                  <c:v>11</c:v>
                </c:pt>
                <c:pt idx="122">
                  <c:v>3</c:v>
                </c:pt>
                <c:pt idx="123">
                  <c:v>12</c:v>
                </c:pt>
                <c:pt idx="124">
                  <c:v>13</c:v>
                </c:pt>
                <c:pt idx="125">
                  <c:v>19</c:v>
                </c:pt>
                <c:pt idx="126">
                  <c:v>15</c:v>
                </c:pt>
                <c:pt idx="127">
                  <c:v>4</c:v>
                </c:pt>
                <c:pt idx="128">
                  <c:v>4</c:v>
                </c:pt>
                <c:pt idx="129">
                  <c:v>15</c:v>
                </c:pt>
                <c:pt idx="130">
                  <c:v>13</c:v>
                </c:pt>
                <c:pt idx="131">
                  <c:v>14</c:v>
                </c:pt>
                <c:pt idx="132">
                  <c:v>19</c:v>
                </c:pt>
                <c:pt idx="133">
                  <c:v>10</c:v>
                </c:pt>
                <c:pt idx="134">
                  <c:v>6</c:v>
                </c:pt>
                <c:pt idx="135">
                  <c:v>5</c:v>
                </c:pt>
                <c:pt idx="136">
                  <c:v>17</c:v>
                </c:pt>
                <c:pt idx="137">
                  <c:v>5</c:v>
                </c:pt>
                <c:pt idx="138">
                  <c:v>17</c:v>
                </c:pt>
                <c:pt idx="139">
                  <c:v>1</c:v>
                </c:pt>
                <c:pt idx="140">
                  <c:v>17</c:v>
                </c:pt>
                <c:pt idx="141">
                  <c:v>10</c:v>
                </c:pt>
                <c:pt idx="142">
                  <c:v>4</c:v>
                </c:pt>
                <c:pt idx="143">
                  <c:v>10</c:v>
                </c:pt>
                <c:pt idx="144">
                  <c:v>3</c:v>
                </c:pt>
                <c:pt idx="145">
                  <c:v>7</c:v>
                </c:pt>
                <c:pt idx="146">
                  <c:v>19</c:v>
                </c:pt>
                <c:pt idx="147">
                  <c:v>18</c:v>
                </c:pt>
                <c:pt idx="148">
                  <c:v>2</c:v>
                </c:pt>
                <c:pt idx="149">
                  <c:v>10</c:v>
                </c:pt>
                <c:pt idx="150">
                  <c:v>18</c:v>
                </c:pt>
                <c:pt idx="151">
                  <c:v>6</c:v>
                </c:pt>
                <c:pt idx="152">
                  <c:v>10</c:v>
                </c:pt>
                <c:pt idx="153">
                  <c:v>15</c:v>
                </c:pt>
                <c:pt idx="154">
                  <c:v>3</c:v>
                </c:pt>
                <c:pt idx="155">
                  <c:v>17</c:v>
                </c:pt>
                <c:pt idx="156">
                  <c:v>16</c:v>
                </c:pt>
                <c:pt idx="157">
                  <c:v>3</c:v>
                </c:pt>
                <c:pt idx="158">
                  <c:v>13</c:v>
                </c:pt>
                <c:pt idx="159">
                  <c:v>3</c:v>
                </c:pt>
                <c:pt idx="160">
                  <c:v>18</c:v>
                </c:pt>
                <c:pt idx="161">
                  <c:v>15</c:v>
                </c:pt>
                <c:pt idx="162">
                  <c:v>18</c:v>
                </c:pt>
                <c:pt idx="163">
                  <c:v>14</c:v>
                </c:pt>
                <c:pt idx="164">
                  <c:v>10</c:v>
                </c:pt>
                <c:pt idx="165">
                  <c:v>15</c:v>
                </c:pt>
                <c:pt idx="166">
                  <c:v>9</c:v>
                </c:pt>
                <c:pt idx="167">
                  <c:v>18</c:v>
                </c:pt>
                <c:pt idx="168">
                  <c:v>18</c:v>
                </c:pt>
                <c:pt idx="169">
                  <c:v>10</c:v>
                </c:pt>
                <c:pt idx="170">
                  <c:v>7</c:v>
                </c:pt>
                <c:pt idx="171">
                  <c:v>18</c:v>
                </c:pt>
                <c:pt idx="172">
                  <c:v>7</c:v>
                </c:pt>
                <c:pt idx="173">
                  <c:v>18</c:v>
                </c:pt>
                <c:pt idx="174">
                  <c:v>18</c:v>
                </c:pt>
                <c:pt idx="175">
                  <c:v>18</c:v>
                </c:pt>
                <c:pt idx="176">
                  <c:v>18</c:v>
                </c:pt>
                <c:pt idx="177">
                  <c:v>14</c:v>
                </c:pt>
                <c:pt idx="178">
                  <c:v>3</c:v>
                </c:pt>
                <c:pt idx="179">
                  <c:v>13</c:v>
                </c:pt>
                <c:pt idx="180">
                  <c:v>13</c:v>
                </c:pt>
                <c:pt idx="181">
                  <c:v>15</c:v>
                </c:pt>
                <c:pt idx="182">
                  <c:v>17</c:v>
                </c:pt>
                <c:pt idx="183">
                  <c:v>7</c:v>
                </c:pt>
                <c:pt idx="184">
                  <c:v>2</c:v>
                </c:pt>
                <c:pt idx="185">
                  <c:v>2</c:v>
                </c:pt>
                <c:pt idx="186">
                  <c:v>16</c:v>
                </c:pt>
                <c:pt idx="187">
                  <c:v>1</c:v>
                </c:pt>
                <c:pt idx="188">
                  <c:v>18</c:v>
                </c:pt>
                <c:pt idx="189">
                  <c:v>11</c:v>
                </c:pt>
                <c:pt idx="190">
                  <c:v>18</c:v>
                </c:pt>
                <c:pt idx="191">
                  <c:v>7</c:v>
                </c:pt>
                <c:pt idx="192">
                  <c:v>1</c:v>
                </c:pt>
                <c:pt idx="193">
                  <c:v>18</c:v>
                </c:pt>
                <c:pt idx="194">
                  <c:v>4</c:v>
                </c:pt>
                <c:pt idx="195">
                  <c:v>16</c:v>
                </c:pt>
                <c:pt idx="196">
                  <c:v>19</c:v>
                </c:pt>
                <c:pt idx="197">
                  <c:v>5</c:v>
                </c:pt>
                <c:pt idx="198">
                  <c:v>5</c:v>
                </c:pt>
                <c:pt idx="199">
                  <c:v>15</c:v>
                </c:pt>
                <c:pt idx="200">
                  <c:v>7</c:v>
                </c:pt>
                <c:pt idx="201">
                  <c:v>11</c:v>
                </c:pt>
                <c:pt idx="202">
                  <c:v>15</c:v>
                </c:pt>
                <c:pt idx="203">
                  <c:v>8</c:v>
                </c:pt>
                <c:pt idx="204">
                  <c:v>9</c:v>
                </c:pt>
                <c:pt idx="205">
                  <c:v>3</c:v>
                </c:pt>
                <c:pt idx="206">
                  <c:v>5</c:v>
                </c:pt>
                <c:pt idx="207">
                  <c:v>3</c:v>
                </c:pt>
                <c:pt idx="208">
                  <c:v>2</c:v>
                </c:pt>
                <c:pt idx="209">
                  <c:v>1</c:v>
                </c:pt>
              </c:numCache>
            </c:numRef>
          </c:val>
          <c:smooth val="0"/>
          <c:extLst>
            <c:ext xmlns:c16="http://schemas.microsoft.com/office/drawing/2014/chart" uri="{C3380CC4-5D6E-409C-BE32-E72D297353CC}">
              <c16:uniqueId val="{00000002-ED3F-48B8-9D30-2CAE070BB141}"/>
            </c:ext>
          </c:extLst>
        </c:ser>
        <c:ser>
          <c:idx val="3"/>
          <c:order val="3"/>
          <c:tx>
            <c:strRef>
              <c:f>Sheet8!$H$1</c:f>
              <c:strCache>
                <c:ptCount val="1"/>
                <c:pt idx="0">
                  <c:v>Rank of F_lambda4</c:v>
                </c:pt>
              </c:strCache>
            </c:strRef>
          </c:tx>
          <c:spPr>
            <a:ln w="19050" cap="rnd">
              <a:solidFill>
                <a:schemeClr val="accent4"/>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Sheet8!$H$2:$H$211</c:f>
              <c:numCache>
                <c:formatCode>General</c:formatCode>
                <c:ptCount val="210"/>
                <c:pt idx="0">
                  <c:v>2</c:v>
                </c:pt>
                <c:pt idx="1">
                  <c:v>5</c:v>
                </c:pt>
                <c:pt idx="2">
                  <c:v>9</c:v>
                </c:pt>
                <c:pt idx="3">
                  <c:v>8</c:v>
                </c:pt>
                <c:pt idx="4">
                  <c:v>18</c:v>
                </c:pt>
                <c:pt idx="5">
                  <c:v>9</c:v>
                </c:pt>
                <c:pt idx="6">
                  <c:v>16</c:v>
                </c:pt>
                <c:pt idx="7">
                  <c:v>17</c:v>
                </c:pt>
                <c:pt idx="8">
                  <c:v>4</c:v>
                </c:pt>
                <c:pt idx="9">
                  <c:v>14</c:v>
                </c:pt>
                <c:pt idx="10">
                  <c:v>7</c:v>
                </c:pt>
                <c:pt idx="11">
                  <c:v>15</c:v>
                </c:pt>
                <c:pt idx="12">
                  <c:v>4</c:v>
                </c:pt>
                <c:pt idx="13">
                  <c:v>18</c:v>
                </c:pt>
                <c:pt idx="14">
                  <c:v>2</c:v>
                </c:pt>
                <c:pt idx="15">
                  <c:v>13</c:v>
                </c:pt>
                <c:pt idx="16">
                  <c:v>13</c:v>
                </c:pt>
                <c:pt idx="17">
                  <c:v>1</c:v>
                </c:pt>
                <c:pt idx="18">
                  <c:v>6</c:v>
                </c:pt>
                <c:pt idx="19">
                  <c:v>19</c:v>
                </c:pt>
                <c:pt idx="20">
                  <c:v>8</c:v>
                </c:pt>
                <c:pt idx="21">
                  <c:v>4</c:v>
                </c:pt>
                <c:pt idx="22">
                  <c:v>7</c:v>
                </c:pt>
                <c:pt idx="23">
                  <c:v>7</c:v>
                </c:pt>
                <c:pt idx="24">
                  <c:v>17</c:v>
                </c:pt>
                <c:pt idx="25">
                  <c:v>1</c:v>
                </c:pt>
                <c:pt idx="26">
                  <c:v>6</c:v>
                </c:pt>
                <c:pt idx="27">
                  <c:v>15</c:v>
                </c:pt>
                <c:pt idx="28">
                  <c:v>1</c:v>
                </c:pt>
                <c:pt idx="29">
                  <c:v>7</c:v>
                </c:pt>
                <c:pt idx="30">
                  <c:v>7</c:v>
                </c:pt>
                <c:pt idx="31">
                  <c:v>11</c:v>
                </c:pt>
                <c:pt idx="32">
                  <c:v>5</c:v>
                </c:pt>
                <c:pt idx="33">
                  <c:v>1</c:v>
                </c:pt>
                <c:pt idx="34">
                  <c:v>3</c:v>
                </c:pt>
                <c:pt idx="35">
                  <c:v>6</c:v>
                </c:pt>
                <c:pt idx="36">
                  <c:v>18</c:v>
                </c:pt>
                <c:pt idx="37">
                  <c:v>5</c:v>
                </c:pt>
                <c:pt idx="38">
                  <c:v>15</c:v>
                </c:pt>
                <c:pt idx="39">
                  <c:v>8</c:v>
                </c:pt>
                <c:pt idx="40">
                  <c:v>12</c:v>
                </c:pt>
                <c:pt idx="41">
                  <c:v>4</c:v>
                </c:pt>
                <c:pt idx="42">
                  <c:v>8</c:v>
                </c:pt>
                <c:pt idx="43">
                  <c:v>2</c:v>
                </c:pt>
                <c:pt idx="44">
                  <c:v>15</c:v>
                </c:pt>
                <c:pt idx="45">
                  <c:v>10</c:v>
                </c:pt>
                <c:pt idx="46">
                  <c:v>9</c:v>
                </c:pt>
                <c:pt idx="47">
                  <c:v>7</c:v>
                </c:pt>
                <c:pt idx="48">
                  <c:v>17</c:v>
                </c:pt>
                <c:pt idx="49">
                  <c:v>1</c:v>
                </c:pt>
                <c:pt idx="50">
                  <c:v>12</c:v>
                </c:pt>
                <c:pt idx="51">
                  <c:v>6</c:v>
                </c:pt>
                <c:pt idx="52">
                  <c:v>4</c:v>
                </c:pt>
                <c:pt idx="53">
                  <c:v>16</c:v>
                </c:pt>
                <c:pt idx="54">
                  <c:v>18</c:v>
                </c:pt>
                <c:pt idx="55">
                  <c:v>12</c:v>
                </c:pt>
                <c:pt idx="56">
                  <c:v>12</c:v>
                </c:pt>
                <c:pt idx="57">
                  <c:v>18</c:v>
                </c:pt>
                <c:pt idx="58">
                  <c:v>3</c:v>
                </c:pt>
                <c:pt idx="59">
                  <c:v>2</c:v>
                </c:pt>
                <c:pt idx="60">
                  <c:v>11</c:v>
                </c:pt>
                <c:pt idx="61">
                  <c:v>12</c:v>
                </c:pt>
                <c:pt idx="62">
                  <c:v>3</c:v>
                </c:pt>
                <c:pt idx="63">
                  <c:v>4</c:v>
                </c:pt>
                <c:pt idx="64">
                  <c:v>10</c:v>
                </c:pt>
                <c:pt idx="65">
                  <c:v>9</c:v>
                </c:pt>
                <c:pt idx="66">
                  <c:v>4</c:v>
                </c:pt>
                <c:pt idx="67">
                  <c:v>8</c:v>
                </c:pt>
                <c:pt idx="68">
                  <c:v>3</c:v>
                </c:pt>
                <c:pt idx="69">
                  <c:v>13</c:v>
                </c:pt>
                <c:pt idx="70">
                  <c:v>3</c:v>
                </c:pt>
                <c:pt idx="71">
                  <c:v>12</c:v>
                </c:pt>
                <c:pt idx="72">
                  <c:v>2</c:v>
                </c:pt>
                <c:pt idx="73">
                  <c:v>11</c:v>
                </c:pt>
                <c:pt idx="74">
                  <c:v>7</c:v>
                </c:pt>
                <c:pt idx="75">
                  <c:v>17</c:v>
                </c:pt>
                <c:pt idx="76">
                  <c:v>12</c:v>
                </c:pt>
                <c:pt idx="77">
                  <c:v>12</c:v>
                </c:pt>
                <c:pt idx="78">
                  <c:v>1</c:v>
                </c:pt>
                <c:pt idx="79">
                  <c:v>4</c:v>
                </c:pt>
                <c:pt idx="80">
                  <c:v>9</c:v>
                </c:pt>
                <c:pt idx="81">
                  <c:v>6</c:v>
                </c:pt>
                <c:pt idx="82">
                  <c:v>8</c:v>
                </c:pt>
                <c:pt idx="83">
                  <c:v>15</c:v>
                </c:pt>
                <c:pt idx="84">
                  <c:v>11</c:v>
                </c:pt>
                <c:pt idx="85">
                  <c:v>10</c:v>
                </c:pt>
                <c:pt idx="86">
                  <c:v>17</c:v>
                </c:pt>
                <c:pt idx="87">
                  <c:v>5</c:v>
                </c:pt>
                <c:pt idx="88">
                  <c:v>14</c:v>
                </c:pt>
                <c:pt idx="89">
                  <c:v>5</c:v>
                </c:pt>
                <c:pt idx="90">
                  <c:v>10</c:v>
                </c:pt>
                <c:pt idx="91">
                  <c:v>1</c:v>
                </c:pt>
                <c:pt idx="92">
                  <c:v>16</c:v>
                </c:pt>
                <c:pt idx="93">
                  <c:v>13</c:v>
                </c:pt>
                <c:pt idx="94">
                  <c:v>3</c:v>
                </c:pt>
                <c:pt idx="95">
                  <c:v>2</c:v>
                </c:pt>
                <c:pt idx="96">
                  <c:v>1</c:v>
                </c:pt>
                <c:pt idx="97">
                  <c:v>2</c:v>
                </c:pt>
                <c:pt idx="98">
                  <c:v>14</c:v>
                </c:pt>
                <c:pt idx="99">
                  <c:v>15</c:v>
                </c:pt>
                <c:pt idx="100">
                  <c:v>16</c:v>
                </c:pt>
                <c:pt idx="101">
                  <c:v>4</c:v>
                </c:pt>
                <c:pt idx="102">
                  <c:v>7</c:v>
                </c:pt>
                <c:pt idx="103">
                  <c:v>6</c:v>
                </c:pt>
                <c:pt idx="104">
                  <c:v>3</c:v>
                </c:pt>
                <c:pt idx="105">
                  <c:v>11</c:v>
                </c:pt>
                <c:pt idx="106">
                  <c:v>18</c:v>
                </c:pt>
                <c:pt idx="107">
                  <c:v>8</c:v>
                </c:pt>
                <c:pt idx="108">
                  <c:v>2</c:v>
                </c:pt>
                <c:pt idx="109">
                  <c:v>6</c:v>
                </c:pt>
                <c:pt idx="110">
                  <c:v>10</c:v>
                </c:pt>
                <c:pt idx="111">
                  <c:v>13</c:v>
                </c:pt>
                <c:pt idx="112">
                  <c:v>15</c:v>
                </c:pt>
                <c:pt idx="113">
                  <c:v>6</c:v>
                </c:pt>
                <c:pt idx="114">
                  <c:v>15</c:v>
                </c:pt>
                <c:pt idx="115">
                  <c:v>4</c:v>
                </c:pt>
                <c:pt idx="116">
                  <c:v>7</c:v>
                </c:pt>
                <c:pt idx="117">
                  <c:v>13</c:v>
                </c:pt>
                <c:pt idx="118">
                  <c:v>1</c:v>
                </c:pt>
                <c:pt idx="119">
                  <c:v>4</c:v>
                </c:pt>
                <c:pt idx="120">
                  <c:v>1</c:v>
                </c:pt>
                <c:pt idx="121">
                  <c:v>14</c:v>
                </c:pt>
                <c:pt idx="122">
                  <c:v>2</c:v>
                </c:pt>
                <c:pt idx="123">
                  <c:v>14</c:v>
                </c:pt>
                <c:pt idx="124">
                  <c:v>11</c:v>
                </c:pt>
                <c:pt idx="125">
                  <c:v>4</c:v>
                </c:pt>
                <c:pt idx="126">
                  <c:v>5</c:v>
                </c:pt>
                <c:pt idx="127">
                  <c:v>14</c:v>
                </c:pt>
                <c:pt idx="128">
                  <c:v>1</c:v>
                </c:pt>
                <c:pt idx="129">
                  <c:v>9</c:v>
                </c:pt>
                <c:pt idx="130">
                  <c:v>8</c:v>
                </c:pt>
                <c:pt idx="131">
                  <c:v>12</c:v>
                </c:pt>
                <c:pt idx="132">
                  <c:v>13</c:v>
                </c:pt>
                <c:pt idx="133">
                  <c:v>2</c:v>
                </c:pt>
                <c:pt idx="134">
                  <c:v>8</c:v>
                </c:pt>
                <c:pt idx="135">
                  <c:v>11</c:v>
                </c:pt>
                <c:pt idx="136">
                  <c:v>13</c:v>
                </c:pt>
                <c:pt idx="137">
                  <c:v>13</c:v>
                </c:pt>
                <c:pt idx="138">
                  <c:v>11</c:v>
                </c:pt>
                <c:pt idx="139">
                  <c:v>16</c:v>
                </c:pt>
                <c:pt idx="140">
                  <c:v>2</c:v>
                </c:pt>
                <c:pt idx="141">
                  <c:v>12</c:v>
                </c:pt>
                <c:pt idx="142">
                  <c:v>10</c:v>
                </c:pt>
                <c:pt idx="143">
                  <c:v>7</c:v>
                </c:pt>
                <c:pt idx="144">
                  <c:v>19</c:v>
                </c:pt>
                <c:pt idx="145">
                  <c:v>5</c:v>
                </c:pt>
                <c:pt idx="146">
                  <c:v>5</c:v>
                </c:pt>
                <c:pt idx="147">
                  <c:v>16</c:v>
                </c:pt>
                <c:pt idx="148">
                  <c:v>18</c:v>
                </c:pt>
                <c:pt idx="149">
                  <c:v>1</c:v>
                </c:pt>
                <c:pt idx="150">
                  <c:v>8</c:v>
                </c:pt>
                <c:pt idx="151">
                  <c:v>10</c:v>
                </c:pt>
                <c:pt idx="152">
                  <c:v>8</c:v>
                </c:pt>
                <c:pt idx="153">
                  <c:v>2</c:v>
                </c:pt>
                <c:pt idx="154">
                  <c:v>15</c:v>
                </c:pt>
                <c:pt idx="155">
                  <c:v>7</c:v>
                </c:pt>
                <c:pt idx="156">
                  <c:v>2</c:v>
                </c:pt>
                <c:pt idx="157">
                  <c:v>9</c:v>
                </c:pt>
                <c:pt idx="158">
                  <c:v>3</c:v>
                </c:pt>
                <c:pt idx="159">
                  <c:v>14</c:v>
                </c:pt>
                <c:pt idx="160">
                  <c:v>5</c:v>
                </c:pt>
                <c:pt idx="161">
                  <c:v>5</c:v>
                </c:pt>
                <c:pt idx="162">
                  <c:v>4</c:v>
                </c:pt>
                <c:pt idx="163">
                  <c:v>8</c:v>
                </c:pt>
                <c:pt idx="164">
                  <c:v>18</c:v>
                </c:pt>
                <c:pt idx="165">
                  <c:v>11</c:v>
                </c:pt>
                <c:pt idx="166">
                  <c:v>1</c:v>
                </c:pt>
                <c:pt idx="167">
                  <c:v>4</c:v>
                </c:pt>
                <c:pt idx="168">
                  <c:v>1</c:v>
                </c:pt>
                <c:pt idx="169">
                  <c:v>2</c:v>
                </c:pt>
                <c:pt idx="170">
                  <c:v>2</c:v>
                </c:pt>
                <c:pt idx="171">
                  <c:v>7</c:v>
                </c:pt>
                <c:pt idx="172">
                  <c:v>16</c:v>
                </c:pt>
                <c:pt idx="173">
                  <c:v>4</c:v>
                </c:pt>
                <c:pt idx="174">
                  <c:v>10</c:v>
                </c:pt>
                <c:pt idx="175">
                  <c:v>6</c:v>
                </c:pt>
                <c:pt idx="176">
                  <c:v>7</c:v>
                </c:pt>
                <c:pt idx="177">
                  <c:v>8</c:v>
                </c:pt>
                <c:pt idx="178">
                  <c:v>9</c:v>
                </c:pt>
                <c:pt idx="179">
                  <c:v>12</c:v>
                </c:pt>
                <c:pt idx="180">
                  <c:v>16</c:v>
                </c:pt>
                <c:pt idx="181">
                  <c:v>14</c:v>
                </c:pt>
                <c:pt idx="182">
                  <c:v>6</c:v>
                </c:pt>
                <c:pt idx="183">
                  <c:v>4</c:v>
                </c:pt>
                <c:pt idx="184">
                  <c:v>8</c:v>
                </c:pt>
                <c:pt idx="185">
                  <c:v>9</c:v>
                </c:pt>
                <c:pt idx="186">
                  <c:v>18</c:v>
                </c:pt>
                <c:pt idx="187">
                  <c:v>3</c:v>
                </c:pt>
                <c:pt idx="188">
                  <c:v>15</c:v>
                </c:pt>
                <c:pt idx="189">
                  <c:v>9</c:v>
                </c:pt>
                <c:pt idx="190">
                  <c:v>5</c:v>
                </c:pt>
                <c:pt idx="191">
                  <c:v>5</c:v>
                </c:pt>
                <c:pt idx="192">
                  <c:v>7</c:v>
                </c:pt>
                <c:pt idx="193">
                  <c:v>10</c:v>
                </c:pt>
                <c:pt idx="194">
                  <c:v>1</c:v>
                </c:pt>
                <c:pt idx="195">
                  <c:v>8</c:v>
                </c:pt>
                <c:pt idx="196">
                  <c:v>12</c:v>
                </c:pt>
                <c:pt idx="197">
                  <c:v>15</c:v>
                </c:pt>
                <c:pt idx="198">
                  <c:v>2</c:v>
                </c:pt>
                <c:pt idx="199">
                  <c:v>16</c:v>
                </c:pt>
                <c:pt idx="200">
                  <c:v>4</c:v>
                </c:pt>
                <c:pt idx="201">
                  <c:v>10</c:v>
                </c:pt>
                <c:pt idx="202">
                  <c:v>11</c:v>
                </c:pt>
                <c:pt idx="203">
                  <c:v>2</c:v>
                </c:pt>
                <c:pt idx="204">
                  <c:v>12</c:v>
                </c:pt>
                <c:pt idx="205">
                  <c:v>4</c:v>
                </c:pt>
                <c:pt idx="206">
                  <c:v>2</c:v>
                </c:pt>
                <c:pt idx="207">
                  <c:v>9</c:v>
                </c:pt>
                <c:pt idx="208">
                  <c:v>7</c:v>
                </c:pt>
                <c:pt idx="209">
                  <c:v>15</c:v>
                </c:pt>
              </c:numCache>
            </c:numRef>
          </c:val>
          <c:smooth val="0"/>
          <c:extLst>
            <c:ext xmlns:c16="http://schemas.microsoft.com/office/drawing/2014/chart" uri="{C3380CC4-5D6E-409C-BE32-E72D297353CC}">
              <c16:uniqueId val="{00000003-ED3F-48B8-9D30-2CAE070BB141}"/>
            </c:ext>
          </c:extLst>
        </c:ser>
        <c:ser>
          <c:idx val="4"/>
          <c:order val="4"/>
          <c:tx>
            <c:strRef>
              <c:f>Sheet8!$I$1</c:f>
              <c:strCache>
                <c:ptCount val="1"/>
                <c:pt idx="0">
                  <c:v>Rank of F_lambda5</c:v>
                </c:pt>
              </c:strCache>
            </c:strRef>
          </c:tx>
          <c:spPr>
            <a:ln w="19050" cap="rnd">
              <a:solidFill>
                <a:schemeClr val="accent5"/>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Sheet8!$I$2:$I$211</c:f>
              <c:numCache>
                <c:formatCode>General</c:formatCode>
                <c:ptCount val="210"/>
                <c:pt idx="0">
                  <c:v>16</c:v>
                </c:pt>
                <c:pt idx="1">
                  <c:v>4</c:v>
                </c:pt>
                <c:pt idx="2">
                  <c:v>10</c:v>
                </c:pt>
                <c:pt idx="3">
                  <c:v>13</c:v>
                </c:pt>
                <c:pt idx="4">
                  <c:v>5</c:v>
                </c:pt>
                <c:pt idx="5">
                  <c:v>11</c:v>
                </c:pt>
                <c:pt idx="6">
                  <c:v>1</c:v>
                </c:pt>
                <c:pt idx="7">
                  <c:v>18</c:v>
                </c:pt>
                <c:pt idx="8">
                  <c:v>16</c:v>
                </c:pt>
                <c:pt idx="9">
                  <c:v>4</c:v>
                </c:pt>
                <c:pt idx="10">
                  <c:v>11</c:v>
                </c:pt>
                <c:pt idx="11">
                  <c:v>10</c:v>
                </c:pt>
                <c:pt idx="12">
                  <c:v>14</c:v>
                </c:pt>
                <c:pt idx="13">
                  <c:v>19</c:v>
                </c:pt>
                <c:pt idx="14">
                  <c:v>5</c:v>
                </c:pt>
                <c:pt idx="15">
                  <c:v>12</c:v>
                </c:pt>
                <c:pt idx="16">
                  <c:v>10</c:v>
                </c:pt>
                <c:pt idx="17">
                  <c:v>5</c:v>
                </c:pt>
                <c:pt idx="18">
                  <c:v>19</c:v>
                </c:pt>
                <c:pt idx="19">
                  <c:v>1</c:v>
                </c:pt>
                <c:pt idx="20">
                  <c:v>1</c:v>
                </c:pt>
                <c:pt idx="21">
                  <c:v>12</c:v>
                </c:pt>
                <c:pt idx="22">
                  <c:v>5</c:v>
                </c:pt>
                <c:pt idx="23">
                  <c:v>11</c:v>
                </c:pt>
                <c:pt idx="24">
                  <c:v>4</c:v>
                </c:pt>
                <c:pt idx="25">
                  <c:v>13</c:v>
                </c:pt>
                <c:pt idx="26">
                  <c:v>5</c:v>
                </c:pt>
                <c:pt idx="27">
                  <c:v>13</c:v>
                </c:pt>
                <c:pt idx="28">
                  <c:v>11</c:v>
                </c:pt>
                <c:pt idx="29">
                  <c:v>1</c:v>
                </c:pt>
                <c:pt idx="30">
                  <c:v>14</c:v>
                </c:pt>
                <c:pt idx="31">
                  <c:v>6</c:v>
                </c:pt>
                <c:pt idx="32">
                  <c:v>3</c:v>
                </c:pt>
                <c:pt idx="33">
                  <c:v>4</c:v>
                </c:pt>
                <c:pt idx="34">
                  <c:v>14</c:v>
                </c:pt>
                <c:pt idx="35">
                  <c:v>11</c:v>
                </c:pt>
                <c:pt idx="36">
                  <c:v>11</c:v>
                </c:pt>
                <c:pt idx="37">
                  <c:v>12</c:v>
                </c:pt>
                <c:pt idx="38">
                  <c:v>5</c:v>
                </c:pt>
                <c:pt idx="39">
                  <c:v>13</c:v>
                </c:pt>
                <c:pt idx="40">
                  <c:v>7</c:v>
                </c:pt>
                <c:pt idx="41">
                  <c:v>1</c:v>
                </c:pt>
                <c:pt idx="42">
                  <c:v>10</c:v>
                </c:pt>
                <c:pt idx="43">
                  <c:v>3</c:v>
                </c:pt>
                <c:pt idx="44">
                  <c:v>8</c:v>
                </c:pt>
                <c:pt idx="45">
                  <c:v>4</c:v>
                </c:pt>
                <c:pt idx="46">
                  <c:v>7</c:v>
                </c:pt>
                <c:pt idx="47">
                  <c:v>5</c:v>
                </c:pt>
                <c:pt idx="48">
                  <c:v>16</c:v>
                </c:pt>
                <c:pt idx="49">
                  <c:v>14</c:v>
                </c:pt>
                <c:pt idx="50">
                  <c:v>13</c:v>
                </c:pt>
                <c:pt idx="51">
                  <c:v>10</c:v>
                </c:pt>
                <c:pt idx="52">
                  <c:v>8</c:v>
                </c:pt>
                <c:pt idx="53">
                  <c:v>1</c:v>
                </c:pt>
                <c:pt idx="54">
                  <c:v>2</c:v>
                </c:pt>
                <c:pt idx="55">
                  <c:v>5</c:v>
                </c:pt>
                <c:pt idx="56">
                  <c:v>18</c:v>
                </c:pt>
                <c:pt idx="57">
                  <c:v>1</c:v>
                </c:pt>
                <c:pt idx="58">
                  <c:v>13</c:v>
                </c:pt>
                <c:pt idx="59">
                  <c:v>10</c:v>
                </c:pt>
                <c:pt idx="60">
                  <c:v>17</c:v>
                </c:pt>
                <c:pt idx="61">
                  <c:v>3</c:v>
                </c:pt>
                <c:pt idx="62">
                  <c:v>11</c:v>
                </c:pt>
                <c:pt idx="63">
                  <c:v>12</c:v>
                </c:pt>
                <c:pt idx="64">
                  <c:v>6</c:v>
                </c:pt>
                <c:pt idx="65">
                  <c:v>2</c:v>
                </c:pt>
                <c:pt idx="66">
                  <c:v>5</c:v>
                </c:pt>
                <c:pt idx="67">
                  <c:v>3</c:v>
                </c:pt>
                <c:pt idx="68">
                  <c:v>8</c:v>
                </c:pt>
                <c:pt idx="69">
                  <c:v>18</c:v>
                </c:pt>
                <c:pt idx="70">
                  <c:v>6</c:v>
                </c:pt>
                <c:pt idx="71">
                  <c:v>7</c:v>
                </c:pt>
                <c:pt idx="72">
                  <c:v>14</c:v>
                </c:pt>
                <c:pt idx="73">
                  <c:v>9</c:v>
                </c:pt>
                <c:pt idx="74">
                  <c:v>3</c:v>
                </c:pt>
                <c:pt idx="75">
                  <c:v>1</c:v>
                </c:pt>
                <c:pt idx="76">
                  <c:v>2</c:v>
                </c:pt>
                <c:pt idx="77">
                  <c:v>15</c:v>
                </c:pt>
                <c:pt idx="78">
                  <c:v>13</c:v>
                </c:pt>
                <c:pt idx="79">
                  <c:v>3</c:v>
                </c:pt>
                <c:pt idx="80">
                  <c:v>15</c:v>
                </c:pt>
                <c:pt idx="81">
                  <c:v>15</c:v>
                </c:pt>
                <c:pt idx="82">
                  <c:v>19</c:v>
                </c:pt>
                <c:pt idx="83">
                  <c:v>6</c:v>
                </c:pt>
                <c:pt idx="84">
                  <c:v>13</c:v>
                </c:pt>
                <c:pt idx="85">
                  <c:v>18</c:v>
                </c:pt>
                <c:pt idx="86">
                  <c:v>7</c:v>
                </c:pt>
                <c:pt idx="87">
                  <c:v>18</c:v>
                </c:pt>
                <c:pt idx="88">
                  <c:v>15</c:v>
                </c:pt>
                <c:pt idx="89">
                  <c:v>2</c:v>
                </c:pt>
                <c:pt idx="90">
                  <c:v>8</c:v>
                </c:pt>
                <c:pt idx="91">
                  <c:v>4</c:v>
                </c:pt>
                <c:pt idx="92">
                  <c:v>11</c:v>
                </c:pt>
                <c:pt idx="93">
                  <c:v>15</c:v>
                </c:pt>
                <c:pt idx="94">
                  <c:v>2</c:v>
                </c:pt>
                <c:pt idx="95">
                  <c:v>4</c:v>
                </c:pt>
                <c:pt idx="96">
                  <c:v>14</c:v>
                </c:pt>
                <c:pt idx="97">
                  <c:v>9</c:v>
                </c:pt>
                <c:pt idx="98">
                  <c:v>13</c:v>
                </c:pt>
                <c:pt idx="99">
                  <c:v>12</c:v>
                </c:pt>
                <c:pt idx="100">
                  <c:v>15</c:v>
                </c:pt>
                <c:pt idx="101">
                  <c:v>2</c:v>
                </c:pt>
                <c:pt idx="102">
                  <c:v>4</c:v>
                </c:pt>
                <c:pt idx="103">
                  <c:v>16</c:v>
                </c:pt>
                <c:pt idx="104">
                  <c:v>2</c:v>
                </c:pt>
                <c:pt idx="105">
                  <c:v>9</c:v>
                </c:pt>
                <c:pt idx="106">
                  <c:v>7</c:v>
                </c:pt>
                <c:pt idx="107">
                  <c:v>7</c:v>
                </c:pt>
                <c:pt idx="108">
                  <c:v>3</c:v>
                </c:pt>
                <c:pt idx="109">
                  <c:v>15</c:v>
                </c:pt>
                <c:pt idx="110">
                  <c:v>4</c:v>
                </c:pt>
                <c:pt idx="111">
                  <c:v>5</c:v>
                </c:pt>
                <c:pt idx="112">
                  <c:v>17</c:v>
                </c:pt>
                <c:pt idx="113">
                  <c:v>14</c:v>
                </c:pt>
                <c:pt idx="114">
                  <c:v>9</c:v>
                </c:pt>
                <c:pt idx="115">
                  <c:v>15</c:v>
                </c:pt>
                <c:pt idx="116">
                  <c:v>9</c:v>
                </c:pt>
                <c:pt idx="117">
                  <c:v>15</c:v>
                </c:pt>
                <c:pt idx="118">
                  <c:v>8</c:v>
                </c:pt>
                <c:pt idx="119">
                  <c:v>11</c:v>
                </c:pt>
                <c:pt idx="120">
                  <c:v>19</c:v>
                </c:pt>
                <c:pt idx="121">
                  <c:v>12</c:v>
                </c:pt>
                <c:pt idx="122">
                  <c:v>16</c:v>
                </c:pt>
                <c:pt idx="123">
                  <c:v>1</c:v>
                </c:pt>
                <c:pt idx="124">
                  <c:v>16</c:v>
                </c:pt>
                <c:pt idx="125">
                  <c:v>7</c:v>
                </c:pt>
                <c:pt idx="126">
                  <c:v>10</c:v>
                </c:pt>
                <c:pt idx="127">
                  <c:v>8</c:v>
                </c:pt>
                <c:pt idx="128">
                  <c:v>5</c:v>
                </c:pt>
                <c:pt idx="129">
                  <c:v>3</c:v>
                </c:pt>
                <c:pt idx="130">
                  <c:v>14</c:v>
                </c:pt>
                <c:pt idx="131">
                  <c:v>10</c:v>
                </c:pt>
                <c:pt idx="132">
                  <c:v>8</c:v>
                </c:pt>
                <c:pt idx="133">
                  <c:v>9</c:v>
                </c:pt>
                <c:pt idx="134">
                  <c:v>2</c:v>
                </c:pt>
                <c:pt idx="135">
                  <c:v>17</c:v>
                </c:pt>
                <c:pt idx="136">
                  <c:v>4</c:v>
                </c:pt>
                <c:pt idx="137">
                  <c:v>10</c:v>
                </c:pt>
                <c:pt idx="138">
                  <c:v>2</c:v>
                </c:pt>
                <c:pt idx="139">
                  <c:v>9</c:v>
                </c:pt>
                <c:pt idx="140">
                  <c:v>15</c:v>
                </c:pt>
                <c:pt idx="141">
                  <c:v>14</c:v>
                </c:pt>
                <c:pt idx="142">
                  <c:v>15</c:v>
                </c:pt>
                <c:pt idx="143">
                  <c:v>12</c:v>
                </c:pt>
                <c:pt idx="144">
                  <c:v>15</c:v>
                </c:pt>
                <c:pt idx="145">
                  <c:v>11</c:v>
                </c:pt>
                <c:pt idx="146">
                  <c:v>8</c:v>
                </c:pt>
                <c:pt idx="147">
                  <c:v>13</c:v>
                </c:pt>
                <c:pt idx="148">
                  <c:v>11</c:v>
                </c:pt>
                <c:pt idx="149">
                  <c:v>9</c:v>
                </c:pt>
                <c:pt idx="150">
                  <c:v>12</c:v>
                </c:pt>
                <c:pt idx="151">
                  <c:v>15</c:v>
                </c:pt>
                <c:pt idx="152">
                  <c:v>6</c:v>
                </c:pt>
                <c:pt idx="153">
                  <c:v>3</c:v>
                </c:pt>
                <c:pt idx="154">
                  <c:v>1</c:v>
                </c:pt>
                <c:pt idx="155">
                  <c:v>10</c:v>
                </c:pt>
                <c:pt idx="156">
                  <c:v>6</c:v>
                </c:pt>
                <c:pt idx="157">
                  <c:v>4</c:v>
                </c:pt>
                <c:pt idx="158">
                  <c:v>17</c:v>
                </c:pt>
                <c:pt idx="159">
                  <c:v>8</c:v>
                </c:pt>
                <c:pt idx="160">
                  <c:v>7</c:v>
                </c:pt>
                <c:pt idx="161">
                  <c:v>4</c:v>
                </c:pt>
                <c:pt idx="162">
                  <c:v>6</c:v>
                </c:pt>
                <c:pt idx="163">
                  <c:v>5</c:v>
                </c:pt>
                <c:pt idx="164">
                  <c:v>3</c:v>
                </c:pt>
                <c:pt idx="165">
                  <c:v>13</c:v>
                </c:pt>
                <c:pt idx="166">
                  <c:v>8</c:v>
                </c:pt>
                <c:pt idx="167">
                  <c:v>11</c:v>
                </c:pt>
                <c:pt idx="168">
                  <c:v>13</c:v>
                </c:pt>
                <c:pt idx="169">
                  <c:v>3</c:v>
                </c:pt>
                <c:pt idx="170">
                  <c:v>6</c:v>
                </c:pt>
                <c:pt idx="171">
                  <c:v>14</c:v>
                </c:pt>
                <c:pt idx="172">
                  <c:v>4</c:v>
                </c:pt>
                <c:pt idx="173">
                  <c:v>14</c:v>
                </c:pt>
                <c:pt idx="174">
                  <c:v>7</c:v>
                </c:pt>
                <c:pt idx="175">
                  <c:v>7</c:v>
                </c:pt>
                <c:pt idx="176">
                  <c:v>5</c:v>
                </c:pt>
                <c:pt idx="177">
                  <c:v>10</c:v>
                </c:pt>
                <c:pt idx="178">
                  <c:v>11</c:v>
                </c:pt>
                <c:pt idx="179">
                  <c:v>3</c:v>
                </c:pt>
                <c:pt idx="180">
                  <c:v>11</c:v>
                </c:pt>
                <c:pt idx="181">
                  <c:v>8</c:v>
                </c:pt>
                <c:pt idx="182">
                  <c:v>4</c:v>
                </c:pt>
                <c:pt idx="183">
                  <c:v>11</c:v>
                </c:pt>
                <c:pt idx="184">
                  <c:v>6</c:v>
                </c:pt>
                <c:pt idx="185">
                  <c:v>1</c:v>
                </c:pt>
                <c:pt idx="186">
                  <c:v>4</c:v>
                </c:pt>
                <c:pt idx="187">
                  <c:v>11</c:v>
                </c:pt>
                <c:pt idx="188">
                  <c:v>12</c:v>
                </c:pt>
                <c:pt idx="189">
                  <c:v>19</c:v>
                </c:pt>
                <c:pt idx="190">
                  <c:v>10</c:v>
                </c:pt>
                <c:pt idx="191">
                  <c:v>6</c:v>
                </c:pt>
                <c:pt idx="192">
                  <c:v>3</c:v>
                </c:pt>
                <c:pt idx="193">
                  <c:v>1</c:v>
                </c:pt>
                <c:pt idx="194">
                  <c:v>18</c:v>
                </c:pt>
                <c:pt idx="195">
                  <c:v>19</c:v>
                </c:pt>
                <c:pt idx="196">
                  <c:v>13</c:v>
                </c:pt>
                <c:pt idx="197">
                  <c:v>8</c:v>
                </c:pt>
                <c:pt idx="198">
                  <c:v>7</c:v>
                </c:pt>
                <c:pt idx="199">
                  <c:v>4</c:v>
                </c:pt>
                <c:pt idx="200">
                  <c:v>16</c:v>
                </c:pt>
                <c:pt idx="201">
                  <c:v>5</c:v>
                </c:pt>
                <c:pt idx="202">
                  <c:v>17</c:v>
                </c:pt>
                <c:pt idx="203">
                  <c:v>15</c:v>
                </c:pt>
                <c:pt idx="204">
                  <c:v>2</c:v>
                </c:pt>
                <c:pt idx="205">
                  <c:v>11</c:v>
                </c:pt>
                <c:pt idx="206">
                  <c:v>13</c:v>
                </c:pt>
                <c:pt idx="207">
                  <c:v>16</c:v>
                </c:pt>
                <c:pt idx="208">
                  <c:v>18</c:v>
                </c:pt>
                <c:pt idx="209">
                  <c:v>2</c:v>
                </c:pt>
              </c:numCache>
            </c:numRef>
          </c:val>
          <c:smooth val="0"/>
          <c:extLst>
            <c:ext xmlns:c16="http://schemas.microsoft.com/office/drawing/2014/chart" uri="{C3380CC4-5D6E-409C-BE32-E72D297353CC}">
              <c16:uniqueId val="{00000004-ED3F-48B8-9D30-2CAE070BB141}"/>
            </c:ext>
          </c:extLst>
        </c:ser>
        <c:ser>
          <c:idx val="5"/>
          <c:order val="5"/>
          <c:tx>
            <c:strRef>
              <c:f>Sheet8!$J$1</c:f>
              <c:strCache>
                <c:ptCount val="1"/>
                <c:pt idx="0">
                  <c:v>Rank of F_lambda6</c:v>
                </c:pt>
              </c:strCache>
            </c:strRef>
          </c:tx>
          <c:spPr>
            <a:ln w="19050" cap="rnd">
              <a:solidFill>
                <a:schemeClr val="accent6"/>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Sheet8!$J$2:$J$211</c:f>
              <c:numCache>
                <c:formatCode>General</c:formatCode>
                <c:ptCount val="210"/>
                <c:pt idx="0">
                  <c:v>12</c:v>
                </c:pt>
                <c:pt idx="1">
                  <c:v>12</c:v>
                </c:pt>
                <c:pt idx="2">
                  <c:v>4</c:v>
                </c:pt>
                <c:pt idx="3">
                  <c:v>14</c:v>
                </c:pt>
                <c:pt idx="4">
                  <c:v>8</c:v>
                </c:pt>
                <c:pt idx="5">
                  <c:v>15</c:v>
                </c:pt>
                <c:pt idx="6">
                  <c:v>19</c:v>
                </c:pt>
                <c:pt idx="7">
                  <c:v>12</c:v>
                </c:pt>
                <c:pt idx="8">
                  <c:v>15</c:v>
                </c:pt>
                <c:pt idx="9">
                  <c:v>7</c:v>
                </c:pt>
                <c:pt idx="10">
                  <c:v>1</c:v>
                </c:pt>
                <c:pt idx="11">
                  <c:v>12</c:v>
                </c:pt>
                <c:pt idx="12">
                  <c:v>18</c:v>
                </c:pt>
                <c:pt idx="13">
                  <c:v>2</c:v>
                </c:pt>
                <c:pt idx="14">
                  <c:v>17</c:v>
                </c:pt>
                <c:pt idx="15">
                  <c:v>18</c:v>
                </c:pt>
                <c:pt idx="16">
                  <c:v>11</c:v>
                </c:pt>
                <c:pt idx="17">
                  <c:v>18</c:v>
                </c:pt>
                <c:pt idx="18">
                  <c:v>18</c:v>
                </c:pt>
                <c:pt idx="19">
                  <c:v>2</c:v>
                </c:pt>
                <c:pt idx="20">
                  <c:v>18</c:v>
                </c:pt>
                <c:pt idx="21">
                  <c:v>9</c:v>
                </c:pt>
                <c:pt idx="22">
                  <c:v>11</c:v>
                </c:pt>
                <c:pt idx="23">
                  <c:v>12</c:v>
                </c:pt>
                <c:pt idx="24">
                  <c:v>9</c:v>
                </c:pt>
                <c:pt idx="25">
                  <c:v>9</c:v>
                </c:pt>
                <c:pt idx="26">
                  <c:v>10</c:v>
                </c:pt>
                <c:pt idx="27">
                  <c:v>4</c:v>
                </c:pt>
                <c:pt idx="28">
                  <c:v>5</c:v>
                </c:pt>
                <c:pt idx="29">
                  <c:v>8</c:v>
                </c:pt>
                <c:pt idx="30">
                  <c:v>10</c:v>
                </c:pt>
                <c:pt idx="31">
                  <c:v>14</c:v>
                </c:pt>
                <c:pt idx="32">
                  <c:v>14</c:v>
                </c:pt>
                <c:pt idx="33">
                  <c:v>13</c:v>
                </c:pt>
                <c:pt idx="34">
                  <c:v>8</c:v>
                </c:pt>
                <c:pt idx="35">
                  <c:v>14</c:v>
                </c:pt>
                <c:pt idx="36">
                  <c:v>2</c:v>
                </c:pt>
                <c:pt idx="37">
                  <c:v>10</c:v>
                </c:pt>
                <c:pt idx="38">
                  <c:v>10</c:v>
                </c:pt>
                <c:pt idx="39">
                  <c:v>6</c:v>
                </c:pt>
                <c:pt idx="40">
                  <c:v>5</c:v>
                </c:pt>
                <c:pt idx="41">
                  <c:v>2</c:v>
                </c:pt>
                <c:pt idx="42">
                  <c:v>3</c:v>
                </c:pt>
                <c:pt idx="43">
                  <c:v>8</c:v>
                </c:pt>
                <c:pt idx="44">
                  <c:v>13</c:v>
                </c:pt>
                <c:pt idx="45">
                  <c:v>6</c:v>
                </c:pt>
                <c:pt idx="46">
                  <c:v>3</c:v>
                </c:pt>
                <c:pt idx="47">
                  <c:v>3</c:v>
                </c:pt>
                <c:pt idx="48">
                  <c:v>5</c:v>
                </c:pt>
                <c:pt idx="49">
                  <c:v>9</c:v>
                </c:pt>
                <c:pt idx="50">
                  <c:v>17</c:v>
                </c:pt>
                <c:pt idx="51">
                  <c:v>3</c:v>
                </c:pt>
                <c:pt idx="52">
                  <c:v>7</c:v>
                </c:pt>
                <c:pt idx="53">
                  <c:v>7</c:v>
                </c:pt>
                <c:pt idx="54">
                  <c:v>5</c:v>
                </c:pt>
                <c:pt idx="55">
                  <c:v>1</c:v>
                </c:pt>
                <c:pt idx="56">
                  <c:v>8</c:v>
                </c:pt>
                <c:pt idx="57">
                  <c:v>6</c:v>
                </c:pt>
                <c:pt idx="58">
                  <c:v>2</c:v>
                </c:pt>
                <c:pt idx="59">
                  <c:v>1</c:v>
                </c:pt>
                <c:pt idx="60">
                  <c:v>9</c:v>
                </c:pt>
                <c:pt idx="61">
                  <c:v>9</c:v>
                </c:pt>
                <c:pt idx="62">
                  <c:v>16</c:v>
                </c:pt>
                <c:pt idx="63">
                  <c:v>8</c:v>
                </c:pt>
                <c:pt idx="64">
                  <c:v>4</c:v>
                </c:pt>
                <c:pt idx="65">
                  <c:v>11</c:v>
                </c:pt>
                <c:pt idx="66">
                  <c:v>10</c:v>
                </c:pt>
                <c:pt idx="67">
                  <c:v>4</c:v>
                </c:pt>
                <c:pt idx="68">
                  <c:v>15</c:v>
                </c:pt>
                <c:pt idx="69">
                  <c:v>2</c:v>
                </c:pt>
                <c:pt idx="70">
                  <c:v>12</c:v>
                </c:pt>
                <c:pt idx="71">
                  <c:v>5</c:v>
                </c:pt>
                <c:pt idx="72">
                  <c:v>1</c:v>
                </c:pt>
                <c:pt idx="73">
                  <c:v>1</c:v>
                </c:pt>
                <c:pt idx="74">
                  <c:v>15</c:v>
                </c:pt>
                <c:pt idx="75">
                  <c:v>16</c:v>
                </c:pt>
                <c:pt idx="76">
                  <c:v>19</c:v>
                </c:pt>
                <c:pt idx="77">
                  <c:v>2</c:v>
                </c:pt>
                <c:pt idx="78">
                  <c:v>19</c:v>
                </c:pt>
                <c:pt idx="79">
                  <c:v>1</c:v>
                </c:pt>
                <c:pt idx="80">
                  <c:v>3</c:v>
                </c:pt>
                <c:pt idx="81">
                  <c:v>10</c:v>
                </c:pt>
                <c:pt idx="82">
                  <c:v>17</c:v>
                </c:pt>
                <c:pt idx="83">
                  <c:v>10</c:v>
                </c:pt>
                <c:pt idx="84">
                  <c:v>4</c:v>
                </c:pt>
                <c:pt idx="85">
                  <c:v>2</c:v>
                </c:pt>
                <c:pt idx="86">
                  <c:v>10</c:v>
                </c:pt>
                <c:pt idx="87">
                  <c:v>15</c:v>
                </c:pt>
                <c:pt idx="88">
                  <c:v>5</c:v>
                </c:pt>
                <c:pt idx="89">
                  <c:v>16</c:v>
                </c:pt>
                <c:pt idx="90">
                  <c:v>5</c:v>
                </c:pt>
                <c:pt idx="91">
                  <c:v>3</c:v>
                </c:pt>
                <c:pt idx="92">
                  <c:v>4</c:v>
                </c:pt>
                <c:pt idx="93">
                  <c:v>3</c:v>
                </c:pt>
                <c:pt idx="94">
                  <c:v>1</c:v>
                </c:pt>
                <c:pt idx="95">
                  <c:v>18</c:v>
                </c:pt>
                <c:pt idx="96">
                  <c:v>10</c:v>
                </c:pt>
                <c:pt idx="97">
                  <c:v>11</c:v>
                </c:pt>
                <c:pt idx="98">
                  <c:v>6</c:v>
                </c:pt>
                <c:pt idx="99">
                  <c:v>9</c:v>
                </c:pt>
                <c:pt idx="100">
                  <c:v>5</c:v>
                </c:pt>
                <c:pt idx="101">
                  <c:v>7</c:v>
                </c:pt>
                <c:pt idx="102">
                  <c:v>9</c:v>
                </c:pt>
                <c:pt idx="103">
                  <c:v>10</c:v>
                </c:pt>
                <c:pt idx="104">
                  <c:v>14</c:v>
                </c:pt>
                <c:pt idx="105">
                  <c:v>6</c:v>
                </c:pt>
                <c:pt idx="106">
                  <c:v>10</c:v>
                </c:pt>
                <c:pt idx="107">
                  <c:v>3</c:v>
                </c:pt>
                <c:pt idx="108">
                  <c:v>12</c:v>
                </c:pt>
                <c:pt idx="109">
                  <c:v>4</c:v>
                </c:pt>
                <c:pt idx="110">
                  <c:v>12</c:v>
                </c:pt>
                <c:pt idx="111">
                  <c:v>2</c:v>
                </c:pt>
                <c:pt idx="112">
                  <c:v>11</c:v>
                </c:pt>
                <c:pt idx="113">
                  <c:v>13</c:v>
                </c:pt>
                <c:pt idx="114">
                  <c:v>19</c:v>
                </c:pt>
                <c:pt idx="115">
                  <c:v>16</c:v>
                </c:pt>
                <c:pt idx="116">
                  <c:v>5</c:v>
                </c:pt>
                <c:pt idx="117">
                  <c:v>1</c:v>
                </c:pt>
                <c:pt idx="118">
                  <c:v>15</c:v>
                </c:pt>
                <c:pt idx="119">
                  <c:v>6</c:v>
                </c:pt>
                <c:pt idx="120">
                  <c:v>12</c:v>
                </c:pt>
                <c:pt idx="121">
                  <c:v>4</c:v>
                </c:pt>
                <c:pt idx="122">
                  <c:v>10</c:v>
                </c:pt>
                <c:pt idx="123">
                  <c:v>3</c:v>
                </c:pt>
                <c:pt idx="124">
                  <c:v>7</c:v>
                </c:pt>
                <c:pt idx="125">
                  <c:v>12</c:v>
                </c:pt>
                <c:pt idx="126">
                  <c:v>2</c:v>
                </c:pt>
                <c:pt idx="127">
                  <c:v>1</c:v>
                </c:pt>
                <c:pt idx="128">
                  <c:v>11</c:v>
                </c:pt>
                <c:pt idx="129">
                  <c:v>11</c:v>
                </c:pt>
                <c:pt idx="130">
                  <c:v>11</c:v>
                </c:pt>
                <c:pt idx="131">
                  <c:v>11</c:v>
                </c:pt>
                <c:pt idx="132">
                  <c:v>10</c:v>
                </c:pt>
                <c:pt idx="133">
                  <c:v>12</c:v>
                </c:pt>
                <c:pt idx="134">
                  <c:v>19</c:v>
                </c:pt>
                <c:pt idx="135">
                  <c:v>13</c:v>
                </c:pt>
                <c:pt idx="136">
                  <c:v>3</c:v>
                </c:pt>
                <c:pt idx="137">
                  <c:v>9</c:v>
                </c:pt>
                <c:pt idx="138">
                  <c:v>5</c:v>
                </c:pt>
                <c:pt idx="139">
                  <c:v>17</c:v>
                </c:pt>
                <c:pt idx="140">
                  <c:v>5</c:v>
                </c:pt>
                <c:pt idx="141">
                  <c:v>17</c:v>
                </c:pt>
                <c:pt idx="142">
                  <c:v>1</c:v>
                </c:pt>
                <c:pt idx="143">
                  <c:v>5</c:v>
                </c:pt>
                <c:pt idx="144">
                  <c:v>16</c:v>
                </c:pt>
                <c:pt idx="145">
                  <c:v>10</c:v>
                </c:pt>
                <c:pt idx="146">
                  <c:v>11</c:v>
                </c:pt>
                <c:pt idx="147">
                  <c:v>5</c:v>
                </c:pt>
                <c:pt idx="148">
                  <c:v>1</c:v>
                </c:pt>
                <c:pt idx="149">
                  <c:v>18</c:v>
                </c:pt>
                <c:pt idx="150">
                  <c:v>6</c:v>
                </c:pt>
                <c:pt idx="151">
                  <c:v>1</c:v>
                </c:pt>
                <c:pt idx="152">
                  <c:v>1</c:v>
                </c:pt>
                <c:pt idx="153">
                  <c:v>14</c:v>
                </c:pt>
                <c:pt idx="154">
                  <c:v>6</c:v>
                </c:pt>
                <c:pt idx="155">
                  <c:v>6</c:v>
                </c:pt>
                <c:pt idx="156">
                  <c:v>12</c:v>
                </c:pt>
                <c:pt idx="157">
                  <c:v>16</c:v>
                </c:pt>
                <c:pt idx="158">
                  <c:v>5</c:v>
                </c:pt>
                <c:pt idx="159">
                  <c:v>11</c:v>
                </c:pt>
                <c:pt idx="160">
                  <c:v>6</c:v>
                </c:pt>
                <c:pt idx="161">
                  <c:v>16</c:v>
                </c:pt>
                <c:pt idx="162">
                  <c:v>3</c:v>
                </c:pt>
                <c:pt idx="163">
                  <c:v>1</c:v>
                </c:pt>
                <c:pt idx="164">
                  <c:v>11</c:v>
                </c:pt>
                <c:pt idx="165">
                  <c:v>2</c:v>
                </c:pt>
                <c:pt idx="166">
                  <c:v>4</c:v>
                </c:pt>
                <c:pt idx="167">
                  <c:v>15</c:v>
                </c:pt>
                <c:pt idx="168">
                  <c:v>17</c:v>
                </c:pt>
                <c:pt idx="169">
                  <c:v>16</c:v>
                </c:pt>
                <c:pt idx="170">
                  <c:v>5</c:v>
                </c:pt>
                <c:pt idx="171">
                  <c:v>1</c:v>
                </c:pt>
                <c:pt idx="172">
                  <c:v>1</c:v>
                </c:pt>
                <c:pt idx="173">
                  <c:v>11</c:v>
                </c:pt>
                <c:pt idx="174">
                  <c:v>11</c:v>
                </c:pt>
                <c:pt idx="175">
                  <c:v>5</c:v>
                </c:pt>
                <c:pt idx="176">
                  <c:v>6</c:v>
                </c:pt>
                <c:pt idx="177">
                  <c:v>13</c:v>
                </c:pt>
                <c:pt idx="178">
                  <c:v>7</c:v>
                </c:pt>
                <c:pt idx="179">
                  <c:v>8</c:v>
                </c:pt>
                <c:pt idx="180">
                  <c:v>7</c:v>
                </c:pt>
                <c:pt idx="181">
                  <c:v>12</c:v>
                </c:pt>
                <c:pt idx="182">
                  <c:v>12</c:v>
                </c:pt>
                <c:pt idx="183">
                  <c:v>8</c:v>
                </c:pt>
                <c:pt idx="184">
                  <c:v>7</c:v>
                </c:pt>
                <c:pt idx="185">
                  <c:v>11</c:v>
                </c:pt>
                <c:pt idx="186">
                  <c:v>1</c:v>
                </c:pt>
                <c:pt idx="187">
                  <c:v>6</c:v>
                </c:pt>
                <c:pt idx="188">
                  <c:v>14</c:v>
                </c:pt>
                <c:pt idx="189">
                  <c:v>16</c:v>
                </c:pt>
                <c:pt idx="190">
                  <c:v>15</c:v>
                </c:pt>
                <c:pt idx="191">
                  <c:v>16</c:v>
                </c:pt>
                <c:pt idx="192">
                  <c:v>8</c:v>
                </c:pt>
                <c:pt idx="193">
                  <c:v>6</c:v>
                </c:pt>
                <c:pt idx="194">
                  <c:v>2</c:v>
                </c:pt>
                <c:pt idx="195">
                  <c:v>4</c:v>
                </c:pt>
                <c:pt idx="196">
                  <c:v>18</c:v>
                </c:pt>
                <c:pt idx="197">
                  <c:v>4</c:v>
                </c:pt>
                <c:pt idx="198">
                  <c:v>8</c:v>
                </c:pt>
                <c:pt idx="199">
                  <c:v>10</c:v>
                </c:pt>
                <c:pt idx="200">
                  <c:v>3</c:v>
                </c:pt>
                <c:pt idx="201">
                  <c:v>12</c:v>
                </c:pt>
                <c:pt idx="202">
                  <c:v>2</c:v>
                </c:pt>
                <c:pt idx="203">
                  <c:v>17</c:v>
                </c:pt>
                <c:pt idx="204">
                  <c:v>4</c:v>
                </c:pt>
                <c:pt idx="205">
                  <c:v>8</c:v>
                </c:pt>
                <c:pt idx="206">
                  <c:v>1</c:v>
                </c:pt>
                <c:pt idx="207">
                  <c:v>17</c:v>
                </c:pt>
                <c:pt idx="208">
                  <c:v>10</c:v>
                </c:pt>
                <c:pt idx="209">
                  <c:v>4</c:v>
                </c:pt>
              </c:numCache>
            </c:numRef>
          </c:val>
          <c:smooth val="0"/>
          <c:extLst>
            <c:ext xmlns:c16="http://schemas.microsoft.com/office/drawing/2014/chart" uri="{C3380CC4-5D6E-409C-BE32-E72D297353CC}">
              <c16:uniqueId val="{00000005-ED3F-48B8-9D30-2CAE070BB141}"/>
            </c:ext>
          </c:extLst>
        </c:ser>
        <c:ser>
          <c:idx val="6"/>
          <c:order val="6"/>
          <c:tx>
            <c:strRef>
              <c:f>Sheet8!$K$1</c:f>
              <c:strCache>
                <c:ptCount val="1"/>
                <c:pt idx="0">
                  <c:v>Rank of F_lambda7</c:v>
                </c:pt>
              </c:strCache>
            </c:strRef>
          </c:tx>
          <c:spPr>
            <a:ln w="19050" cap="rnd">
              <a:solidFill>
                <a:schemeClr val="accent1">
                  <a:lumMod val="6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Sheet8!$K$2:$K$211</c:f>
              <c:numCache>
                <c:formatCode>General</c:formatCode>
                <c:ptCount val="210"/>
                <c:pt idx="0">
                  <c:v>5</c:v>
                </c:pt>
                <c:pt idx="1">
                  <c:v>13</c:v>
                </c:pt>
                <c:pt idx="2">
                  <c:v>11</c:v>
                </c:pt>
                <c:pt idx="3">
                  <c:v>17</c:v>
                </c:pt>
                <c:pt idx="4">
                  <c:v>16</c:v>
                </c:pt>
                <c:pt idx="5">
                  <c:v>16</c:v>
                </c:pt>
                <c:pt idx="6">
                  <c:v>4</c:v>
                </c:pt>
                <c:pt idx="7">
                  <c:v>13</c:v>
                </c:pt>
                <c:pt idx="8">
                  <c:v>14</c:v>
                </c:pt>
                <c:pt idx="9">
                  <c:v>10</c:v>
                </c:pt>
                <c:pt idx="10">
                  <c:v>3</c:v>
                </c:pt>
                <c:pt idx="11">
                  <c:v>3</c:v>
                </c:pt>
                <c:pt idx="12">
                  <c:v>6</c:v>
                </c:pt>
                <c:pt idx="13">
                  <c:v>10</c:v>
                </c:pt>
                <c:pt idx="14">
                  <c:v>1</c:v>
                </c:pt>
                <c:pt idx="15">
                  <c:v>9</c:v>
                </c:pt>
                <c:pt idx="16">
                  <c:v>19</c:v>
                </c:pt>
                <c:pt idx="17">
                  <c:v>19</c:v>
                </c:pt>
                <c:pt idx="18">
                  <c:v>16</c:v>
                </c:pt>
                <c:pt idx="19">
                  <c:v>16</c:v>
                </c:pt>
                <c:pt idx="20">
                  <c:v>13</c:v>
                </c:pt>
                <c:pt idx="21">
                  <c:v>2</c:v>
                </c:pt>
                <c:pt idx="22">
                  <c:v>10</c:v>
                </c:pt>
                <c:pt idx="23">
                  <c:v>3</c:v>
                </c:pt>
                <c:pt idx="24">
                  <c:v>1</c:v>
                </c:pt>
                <c:pt idx="25">
                  <c:v>5</c:v>
                </c:pt>
                <c:pt idx="26">
                  <c:v>11</c:v>
                </c:pt>
                <c:pt idx="27">
                  <c:v>12</c:v>
                </c:pt>
                <c:pt idx="28">
                  <c:v>12</c:v>
                </c:pt>
                <c:pt idx="29">
                  <c:v>3</c:v>
                </c:pt>
                <c:pt idx="30">
                  <c:v>9</c:v>
                </c:pt>
                <c:pt idx="31">
                  <c:v>7</c:v>
                </c:pt>
                <c:pt idx="32">
                  <c:v>9</c:v>
                </c:pt>
                <c:pt idx="33">
                  <c:v>15</c:v>
                </c:pt>
                <c:pt idx="34">
                  <c:v>5</c:v>
                </c:pt>
                <c:pt idx="35">
                  <c:v>8</c:v>
                </c:pt>
                <c:pt idx="36">
                  <c:v>4</c:v>
                </c:pt>
                <c:pt idx="37">
                  <c:v>13</c:v>
                </c:pt>
                <c:pt idx="38">
                  <c:v>4</c:v>
                </c:pt>
                <c:pt idx="39">
                  <c:v>4</c:v>
                </c:pt>
                <c:pt idx="40">
                  <c:v>11</c:v>
                </c:pt>
                <c:pt idx="41">
                  <c:v>3</c:v>
                </c:pt>
                <c:pt idx="42">
                  <c:v>11</c:v>
                </c:pt>
                <c:pt idx="43">
                  <c:v>6</c:v>
                </c:pt>
                <c:pt idx="44">
                  <c:v>5</c:v>
                </c:pt>
                <c:pt idx="45">
                  <c:v>13</c:v>
                </c:pt>
                <c:pt idx="46">
                  <c:v>8</c:v>
                </c:pt>
                <c:pt idx="47">
                  <c:v>16</c:v>
                </c:pt>
                <c:pt idx="48">
                  <c:v>7</c:v>
                </c:pt>
                <c:pt idx="49">
                  <c:v>8</c:v>
                </c:pt>
                <c:pt idx="50">
                  <c:v>19</c:v>
                </c:pt>
                <c:pt idx="51">
                  <c:v>14</c:v>
                </c:pt>
                <c:pt idx="52">
                  <c:v>3</c:v>
                </c:pt>
                <c:pt idx="53">
                  <c:v>2</c:v>
                </c:pt>
                <c:pt idx="54">
                  <c:v>16</c:v>
                </c:pt>
                <c:pt idx="55">
                  <c:v>6</c:v>
                </c:pt>
                <c:pt idx="56">
                  <c:v>10</c:v>
                </c:pt>
                <c:pt idx="57">
                  <c:v>9</c:v>
                </c:pt>
                <c:pt idx="58">
                  <c:v>5</c:v>
                </c:pt>
                <c:pt idx="59">
                  <c:v>6</c:v>
                </c:pt>
                <c:pt idx="60">
                  <c:v>1</c:v>
                </c:pt>
                <c:pt idx="61">
                  <c:v>13</c:v>
                </c:pt>
                <c:pt idx="62">
                  <c:v>6</c:v>
                </c:pt>
                <c:pt idx="63">
                  <c:v>7</c:v>
                </c:pt>
                <c:pt idx="64">
                  <c:v>11</c:v>
                </c:pt>
                <c:pt idx="65">
                  <c:v>13</c:v>
                </c:pt>
                <c:pt idx="66">
                  <c:v>8</c:v>
                </c:pt>
                <c:pt idx="67">
                  <c:v>6</c:v>
                </c:pt>
                <c:pt idx="68">
                  <c:v>17</c:v>
                </c:pt>
                <c:pt idx="69">
                  <c:v>8</c:v>
                </c:pt>
                <c:pt idx="70">
                  <c:v>13</c:v>
                </c:pt>
                <c:pt idx="71">
                  <c:v>13</c:v>
                </c:pt>
                <c:pt idx="72">
                  <c:v>13</c:v>
                </c:pt>
                <c:pt idx="73">
                  <c:v>17</c:v>
                </c:pt>
                <c:pt idx="74">
                  <c:v>2</c:v>
                </c:pt>
                <c:pt idx="75">
                  <c:v>6</c:v>
                </c:pt>
                <c:pt idx="76">
                  <c:v>10</c:v>
                </c:pt>
                <c:pt idx="77">
                  <c:v>9</c:v>
                </c:pt>
                <c:pt idx="78">
                  <c:v>4</c:v>
                </c:pt>
                <c:pt idx="79">
                  <c:v>7</c:v>
                </c:pt>
                <c:pt idx="80">
                  <c:v>7</c:v>
                </c:pt>
                <c:pt idx="81">
                  <c:v>8</c:v>
                </c:pt>
                <c:pt idx="82">
                  <c:v>16</c:v>
                </c:pt>
                <c:pt idx="83">
                  <c:v>5</c:v>
                </c:pt>
                <c:pt idx="84">
                  <c:v>16</c:v>
                </c:pt>
                <c:pt idx="85">
                  <c:v>9</c:v>
                </c:pt>
                <c:pt idx="86">
                  <c:v>12</c:v>
                </c:pt>
                <c:pt idx="87">
                  <c:v>12</c:v>
                </c:pt>
                <c:pt idx="88">
                  <c:v>11</c:v>
                </c:pt>
                <c:pt idx="89">
                  <c:v>7</c:v>
                </c:pt>
                <c:pt idx="90">
                  <c:v>7</c:v>
                </c:pt>
                <c:pt idx="91">
                  <c:v>6</c:v>
                </c:pt>
                <c:pt idx="92">
                  <c:v>2</c:v>
                </c:pt>
                <c:pt idx="93">
                  <c:v>7</c:v>
                </c:pt>
                <c:pt idx="94">
                  <c:v>15</c:v>
                </c:pt>
                <c:pt idx="95">
                  <c:v>14</c:v>
                </c:pt>
                <c:pt idx="96">
                  <c:v>9</c:v>
                </c:pt>
                <c:pt idx="97">
                  <c:v>1</c:v>
                </c:pt>
                <c:pt idx="98">
                  <c:v>9</c:v>
                </c:pt>
                <c:pt idx="99">
                  <c:v>16</c:v>
                </c:pt>
                <c:pt idx="100">
                  <c:v>8</c:v>
                </c:pt>
                <c:pt idx="101">
                  <c:v>9</c:v>
                </c:pt>
                <c:pt idx="102">
                  <c:v>14</c:v>
                </c:pt>
                <c:pt idx="103">
                  <c:v>7</c:v>
                </c:pt>
                <c:pt idx="104">
                  <c:v>19</c:v>
                </c:pt>
                <c:pt idx="105">
                  <c:v>10</c:v>
                </c:pt>
                <c:pt idx="106">
                  <c:v>14</c:v>
                </c:pt>
                <c:pt idx="107">
                  <c:v>11</c:v>
                </c:pt>
                <c:pt idx="108">
                  <c:v>16</c:v>
                </c:pt>
                <c:pt idx="109">
                  <c:v>11</c:v>
                </c:pt>
                <c:pt idx="110">
                  <c:v>18</c:v>
                </c:pt>
                <c:pt idx="111">
                  <c:v>8</c:v>
                </c:pt>
                <c:pt idx="112">
                  <c:v>5</c:v>
                </c:pt>
                <c:pt idx="113">
                  <c:v>5</c:v>
                </c:pt>
                <c:pt idx="114">
                  <c:v>2</c:v>
                </c:pt>
                <c:pt idx="115">
                  <c:v>6</c:v>
                </c:pt>
                <c:pt idx="116">
                  <c:v>14</c:v>
                </c:pt>
                <c:pt idx="117">
                  <c:v>10</c:v>
                </c:pt>
                <c:pt idx="118">
                  <c:v>11</c:v>
                </c:pt>
                <c:pt idx="119">
                  <c:v>19</c:v>
                </c:pt>
                <c:pt idx="120">
                  <c:v>14</c:v>
                </c:pt>
                <c:pt idx="121">
                  <c:v>8</c:v>
                </c:pt>
                <c:pt idx="122">
                  <c:v>14</c:v>
                </c:pt>
                <c:pt idx="123">
                  <c:v>7</c:v>
                </c:pt>
                <c:pt idx="124">
                  <c:v>6</c:v>
                </c:pt>
                <c:pt idx="125">
                  <c:v>11</c:v>
                </c:pt>
                <c:pt idx="126">
                  <c:v>13</c:v>
                </c:pt>
                <c:pt idx="127">
                  <c:v>11</c:v>
                </c:pt>
                <c:pt idx="128">
                  <c:v>9</c:v>
                </c:pt>
                <c:pt idx="129">
                  <c:v>8</c:v>
                </c:pt>
                <c:pt idx="130">
                  <c:v>6</c:v>
                </c:pt>
                <c:pt idx="131">
                  <c:v>2</c:v>
                </c:pt>
                <c:pt idx="132">
                  <c:v>6</c:v>
                </c:pt>
                <c:pt idx="133">
                  <c:v>3</c:v>
                </c:pt>
                <c:pt idx="134">
                  <c:v>10</c:v>
                </c:pt>
                <c:pt idx="135">
                  <c:v>7</c:v>
                </c:pt>
                <c:pt idx="136">
                  <c:v>8</c:v>
                </c:pt>
                <c:pt idx="137">
                  <c:v>14</c:v>
                </c:pt>
                <c:pt idx="138">
                  <c:v>18</c:v>
                </c:pt>
                <c:pt idx="139">
                  <c:v>15</c:v>
                </c:pt>
                <c:pt idx="140">
                  <c:v>18</c:v>
                </c:pt>
                <c:pt idx="141">
                  <c:v>5</c:v>
                </c:pt>
                <c:pt idx="142">
                  <c:v>11</c:v>
                </c:pt>
                <c:pt idx="143">
                  <c:v>13</c:v>
                </c:pt>
                <c:pt idx="144">
                  <c:v>10</c:v>
                </c:pt>
                <c:pt idx="145">
                  <c:v>15</c:v>
                </c:pt>
                <c:pt idx="146">
                  <c:v>4</c:v>
                </c:pt>
                <c:pt idx="147">
                  <c:v>4</c:v>
                </c:pt>
                <c:pt idx="148">
                  <c:v>8</c:v>
                </c:pt>
                <c:pt idx="149">
                  <c:v>6</c:v>
                </c:pt>
                <c:pt idx="150">
                  <c:v>1</c:v>
                </c:pt>
                <c:pt idx="151">
                  <c:v>9</c:v>
                </c:pt>
                <c:pt idx="152">
                  <c:v>7</c:v>
                </c:pt>
                <c:pt idx="153">
                  <c:v>11</c:v>
                </c:pt>
                <c:pt idx="154">
                  <c:v>17</c:v>
                </c:pt>
                <c:pt idx="155">
                  <c:v>16</c:v>
                </c:pt>
                <c:pt idx="156">
                  <c:v>5</c:v>
                </c:pt>
                <c:pt idx="157">
                  <c:v>5</c:v>
                </c:pt>
                <c:pt idx="158">
                  <c:v>8</c:v>
                </c:pt>
                <c:pt idx="159">
                  <c:v>12</c:v>
                </c:pt>
                <c:pt idx="160">
                  <c:v>8</c:v>
                </c:pt>
                <c:pt idx="161">
                  <c:v>10</c:v>
                </c:pt>
                <c:pt idx="162">
                  <c:v>17</c:v>
                </c:pt>
                <c:pt idx="163">
                  <c:v>9</c:v>
                </c:pt>
                <c:pt idx="164">
                  <c:v>1</c:v>
                </c:pt>
                <c:pt idx="165">
                  <c:v>7</c:v>
                </c:pt>
                <c:pt idx="166">
                  <c:v>6</c:v>
                </c:pt>
                <c:pt idx="167">
                  <c:v>3</c:v>
                </c:pt>
                <c:pt idx="168">
                  <c:v>8</c:v>
                </c:pt>
                <c:pt idx="169">
                  <c:v>7</c:v>
                </c:pt>
                <c:pt idx="170">
                  <c:v>15</c:v>
                </c:pt>
                <c:pt idx="171">
                  <c:v>9</c:v>
                </c:pt>
                <c:pt idx="172">
                  <c:v>13</c:v>
                </c:pt>
                <c:pt idx="173">
                  <c:v>15</c:v>
                </c:pt>
                <c:pt idx="174">
                  <c:v>6</c:v>
                </c:pt>
                <c:pt idx="175">
                  <c:v>17</c:v>
                </c:pt>
                <c:pt idx="176">
                  <c:v>9</c:v>
                </c:pt>
                <c:pt idx="177">
                  <c:v>3</c:v>
                </c:pt>
                <c:pt idx="178">
                  <c:v>10</c:v>
                </c:pt>
                <c:pt idx="179">
                  <c:v>6</c:v>
                </c:pt>
                <c:pt idx="180">
                  <c:v>4</c:v>
                </c:pt>
                <c:pt idx="181">
                  <c:v>9</c:v>
                </c:pt>
                <c:pt idx="182">
                  <c:v>2</c:v>
                </c:pt>
                <c:pt idx="183">
                  <c:v>13</c:v>
                </c:pt>
                <c:pt idx="184">
                  <c:v>12</c:v>
                </c:pt>
                <c:pt idx="185">
                  <c:v>12</c:v>
                </c:pt>
                <c:pt idx="186">
                  <c:v>6</c:v>
                </c:pt>
                <c:pt idx="187">
                  <c:v>16</c:v>
                </c:pt>
                <c:pt idx="188">
                  <c:v>4</c:v>
                </c:pt>
                <c:pt idx="189">
                  <c:v>8</c:v>
                </c:pt>
                <c:pt idx="190">
                  <c:v>17</c:v>
                </c:pt>
                <c:pt idx="191">
                  <c:v>4</c:v>
                </c:pt>
                <c:pt idx="192">
                  <c:v>17</c:v>
                </c:pt>
                <c:pt idx="193">
                  <c:v>13</c:v>
                </c:pt>
                <c:pt idx="194">
                  <c:v>12</c:v>
                </c:pt>
                <c:pt idx="195">
                  <c:v>6</c:v>
                </c:pt>
                <c:pt idx="196">
                  <c:v>2</c:v>
                </c:pt>
                <c:pt idx="197">
                  <c:v>18</c:v>
                </c:pt>
                <c:pt idx="198">
                  <c:v>12</c:v>
                </c:pt>
                <c:pt idx="199">
                  <c:v>13</c:v>
                </c:pt>
                <c:pt idx="200">
                  <c:v>13</c:v>
                </c:pt>
                <c:pt idx="201">
                  <c:v>13</c:v>
                </c:pt>
                <c:pt idx="202">
                  <c:v>9</c:v>
                </c:pt>
                <c:pt idx="203">
                  <c:v>5</c:v>
                </c:pt>
                <c:pt idx="204">
                  <c:v>6</c:v>
                </c:pt>
                <c:pt idx="205">
                  <c:v>18</c:v>
                </c:pt>
                <c:pt idx="206">
                  <c:v>14</c:v>
                </c:pt>
                <c:pt idx="207">
                  <c:v>12</c:v>
                </c:pt>
                <c:pt idx="208">
                  <c:v>15</c:v>
                </c:pt>
                <c:pt idx="209">
                  <c:v>8</c:v>
                </c:pt>
              </c:numCache>
            </c:numRef>
          </c:val>
          <c:smooth val="0"/>
          <c:extLst>
            <c:ext xmlns:c16="http://schemas.microsoft.com/office/drawing/2014/chart" uri="{C3380CC4-5D6E-409C-BE32-E72D297353CC}">
              <c16:uniqueId val="{00000006-ED3F-48B8-9D30-2CAE070BB141}"/>
            </c:ext>
          </c:extLst>
        </c:ser>
        <c:ser>
          <c:idx val="7"/>
          <c:order val="7"/>
          <c:tx>
            <c:strRef>
              <c:f>Sheet8!$L$1</c:f>
              <c:strCache>
                <c:ptCount val="1"/>
                <c:pt idx="0">
                  <c:v>Rank of F_lambda8</c:v>
                </c:pt>
              </c:strCache>
            </c:strRef>
          </c:tx>
          <c:spPr>
            <a:ln w="19050" cap="rnd">
              <a:solidFill>
                <a:schemeClr val="accent2">
                  <a:lumMod val="6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Sheet8!$L$2:$L$211</c:f>
              <c:numCache>
                <c:formatCode>General</c:formatCode>
                <c:ptCount val="210"/>
                <c:pt idx="0">
                  <c:v>18</c:v>
                </c:pt>
                <c:pt idx="1">
                  <c:v>18</c:v>
                </c:pt>
                <c:pt idx="2">
                  <c:v>17</c:v>
                </c:pt>
                <c:pt idx="3">
                  <c:v>15</c:v>
                </c:pt>
                <c:pt idx="4">
                  <c:v>1</c:v>
                </c:pt>
                <c:pt idx="5">
                  <c:v>4</c:v>
                </c:pt>
                <c:pt idx="6">
                  <c:v>6</c:v>
                </c:pt>
                <c:pt idx="7">
                  <c:v>14</c:v>
                </c:pt>
                <c:pt idx="8">
                  <c:v>10</c:v>
                </c:pt>
                <c:pt idx="9">
                  <c:v>18</c:v>
                </c:pt>
                <c:pt idx="10">
                  <c:v>16</c:v>
                </c:pt>
                <c:pt idx="11">
                  <c:v>16</c:v>
                </c:pt>
                <c:pt idx="12">
                  <c:v>19</c:v>
                </c:pt>
                <c:pt idx="13">
                  <c:v>17</c:v>
                </c:pt>
                <c:pt idx="14">
                  <c:v>19</c:v>
                </c:pt>
                <c:pt idx="15">
                  <c:v>17</c:v>
                </c:pt>
                <c:pt idx="16">
                  <c:v>18</c:v>
                </c:pt>
                <c:pt idx="17">
                  <c:v>4</c:v>
                </c:pt>
                <c:pt idx="18">
                  <c:v>11</c:v>
                </c:pt>
                <c:pt idx="19">
                  <c:v>12</c:v>
                </c:pt>
                <c:pt idx="20">
                  <c:v>6</c:v>
                </c:pt>
                <c:pt idx="21">
                  <c:v>7</c:v>
                </c:pt>
                <c:pt idx="22">
                  <c:v>4</c:v>
                </c:pt>
                <c:pt idx="23">
                  <c:v>15</c:v>
                </c:pt>
                <c:pt idx="24">
                  <c:v>15</c:v>
                </c:pt>
                <c:pt idx="25">
                  <c:v>19</c:v>
                </c:pt>
                <c:pt idx="26">
                  <c:v>19</c:v>
                </c:pt>
                <c:pt idx="27">
                  <c:v>14</c:v>
                </c:pt>
                <c:pt idx="28">
                  <c:v>7</c:v>
                </c:pt>
                <c:pt idx="29">
                  <c:v>9</c:v>
                </c:pt>
                <c:pt idx="30">
                  <c:v>13</c:v>
                </c:pt>
                <c:pt idx="31">
                  <c:v>1</c:v>
                </c:pt>
                <c:pt idx="32">
                  <c:v>1</c:v>
                </c:pt>
                <c:pt idx="33">
                  <c:v>10</c:v>
                </c:pt>
                <c:pt idx="34">
                  <c:v>12</c:v>
                </c:pt>
                <c:pt idx="35">
                  <c:v>10</c:v>
                </c:pt>
                <c:pt idx="36">
                  <c:v>3</c:v>
                </c:pt>
                <c:pt idx="37">
                  <c:v>8</c:v>
                </c:pt>
                <c:pt idx="38">
                  <c:v>3</c:v>
                </c:pt>
                <c:pt idx="39">
                  <c:v>12</c:v>
                </c:pt>
                <c:pt idx="40">
                  <c:v>9</c:v>
                </c:pt>
                <c:pt idx="41">
                  <c:v>10</c:v>
                </c:pt>
                <c:pt idx="42">
                  <c:v>9</c:v>
                </c:pt>
                <c:pt idx="43">
                  <c:v>7</c:v>
                </c:pt>
                <c:pt idx="44">
                  <c:v>3</c:v>
                </c:pt>
                <c:pt idx="45">
                  <c:v>7</c:v>
                </c:pt>
                <c:pt idx="46">
                  <c:v>6</c:v>
                </c:pt>
                <c:pt idx="47">
                  <c:v>14</c:v>
                </c:pt>
                <c:pt idx="48">
                  <c:v>8</c:v>
                </c:pt>
                <c:pt idx="49">
                  <c:v>3</c:v>
                </c:pt>
                <c:pt idx="50">
                  <c:v>9</c:v>
                </c:pt>
                <c:pt idx="51">
                  <c:v>15</c:v>
                </c:pt>
                <c:pt idx="52">
                  <c:v>2</c:v>
                </c:pt>
                <c:pt idx="53">
                  <c:v>14</c:v>
                </c:pt>
                <c:pt idx="54">
                  <c:v>6</c:v>
                </c:pt>
                <c:pt idx="55">
                  <c:v>4</c:v>
                </c:pt>
                <c:pt idx="56">
                  <c:v>19</c:v>
                </c:pt>
                <c:pt idx="57">
                  <c:v>14</c:v>
                </c:pt>
                <c:pt idx="58">
                  <c:v>15</c:v>
                </c:pt>
                <c:pt idx="59">
                  <c:v>3</c:v>
                </c:pt>
                <c:pt idx="60">
                  <c:v>6</c:v>
                </c:pt>
                <c:pt idx="61">
                  <c:v>5</c:v>
                </c:pt>
                <c:pt idx="62">
                  <c:v>8</c:v>
                </c:pt>
                <c:pt idx="63">
                  <c:v>9</c:v>
                </c:pt>
                <c:pt idx="64">
                  <c:v>5</c:v>
                </c:pt>
                <c:pt idx="65">
                  <c:v>15</c:v>
                </c:pt>
                <c:pt idx="66">
                  <c:v>9</c:v>
                </c:pt>
                <c:pt idx="67">
                  <c:v>10</c:v>
                </c:pt>
                <c:pt idx="68">
                  <c:v>7</c:v>
                </c:pt>
                <c:pt idx="69">
                  <c:v>12</c:v>
                </c:pt>
                <c:pt idx="70">
                  <c:v>8</c:v>
                </c:pt>
                <c:pt idx="71">
                  <c:v>6</c:v>
                </c:pt>
                <c:pt idx="72">
                  <c:v>8</c:v>
                </c:pt>
                <c:pt idx="73">
                  <c:v>10</c:v>
                </c:pt>
                <c:pt idx="74">
                  <c:v>6</c:v>
                </c:pt>
                <c:pt idx="75">
                  <c:v>3</c:v>
                </c:pt>
                <c:pt idx="76">
                  <c:v>18</c:v>
                </c:pt>
                <c:pt idx="77">
                  <c:v>10</c:v>
                </c:pt>
                <c:pt idx="78">
                  <c:v>5</c:v>
                </c:pt>
                <c:pt idx="79">
                  <c:v>14</c:v>
                </c:pt>
                <c:pt idx="80">
                  <c:v>10</c:v>
                </c:pt>
                <c:pt idx="81">
                  <c:v>1</c:v>
                </c:pt>
                <c:pt idx="82">
                  <c:v>2</c:v>
                </c:pt>
                <c:pt idx="83">
                  <c:v>3</c:v>
                </c:pt>
                <c:pt idx="84">
                  <c:v>3</c:v>
                </c:pt>
                <c:pt idx="85">
                  <c:v>1</c:v>
                </c:pt>
                <c:pt idx="86">
                  <c:v>9</c:v>
                </c:pt>
                <c:pt idx="87">
                  <c:v>4</c:v>
                </c:pt>
                <c:pt idx="88">
                  <c:v>8</c:v>
                </c:pt>
                <c:pt idx="89">
                  <c:v>17</c:v>
                </c:pt>
                <c:pt idx="90">
                  <c:v>14</c:v>
                </c:pt>
                <c:pt idx="91">
                  <c:v>10</c:v>
                </c:pt>
                <c:pt idx="92">
                  <c:v>12</c:v>
                </c:pt>
                <c:pt idx="93">
                  <c:v>5</c:v>
                </c:pt>
                <c:pt idx="94">
                  <c:v>8</c:v>
                </c:pt>
                <c:pt idx="95">
                  <c:v>9</c:v>
                </c:pt>
                <c:pt idx="96">
                  <c:v>5</c:v>
                </c:pt>
                <c:pt idx="97">
                  <c:v>14</c:v>
                </c:pt>
                <c:pt idx="98">
                  <c:v>17</c:v>
                </c:pt>
                <c:pt idx="99">
                  <c:v>4</c:v>
                </c:pt>
                <c:pt idx="100">
                  <c:v>12</c:v>
                </c:pt>
                <c:pt idx="101">
                  <c:v>10</c:v>
                </c:pt>
                <c:pt idx="102">
                  <c:v>1</c:v>
                </c:pt>
                <c:pt idx="103">
                  <c:v>4</c:v>
                </c:pt>
                <c:pt idx="104">
                  <c:v>11</c:v>
                </c:pt>
                <c:pt idx="105">
                  <c:v>15</c:v>
                </c:pt>
                <c:pt idx="106">
                  <c:v>6</c:v>
                </c:pt>
                <c:pt idx="107">
                  <c:v>2</c:v>
                </c:pt>
                <c:pt idx="108">
                  <c:v>1</c:v>
                </c:pt>
                <c:pt idx="109">
                  <c:v>8</c:v>
                </c:pt>
                <c:pt idx="110">
                  <c:v>8</c:v>
                </c:pt>
                <c:pt idx="111">
                  <c:v>11</c:v>
                </c:pt>
                <c:pt idx="112">
                  <c:v>10</c:v>
                </c:pt>
                <c:pt idx="113">
                  <c:v>3</c:v>
                </c:pt>
                <c:pt idx="114">
                  <c:v>1</c:v>
                </c:pt>
                <c:pt idx="115">
                  <c:v>17</c:v>
                </c:pt>
                <c:pt idx="116">
                  <c:v>2</c:v>
                </c:pt>
                <c:pt idx="117">
                  <c:v>5</c:v>
                </c:pt>
                <c:pt idx="118">
                  <c:v>5</c:v>
                </c:pt>
                <c:pt idx="119">
                  <c:v>18</c:v>
                </c:pt>
                <c:pt idx="120">
                  <c:v>11</c:v>
                </c:pt>
                <c:pt idx="121">
                  <c:v>15</c:v>
                </c:pt>
                <c:pt idx="122">
                  <c:v>6</c:v>
                </c:pt>
                <c:pt idx="123">
                  <c:v>4</c:v>
                </c:pt>
                <c:pt idx="124">
                  <c:v>5</c:v>
                </c:pt>
                <c:pt idx="125">
                  <c:v>16</c:v>
                </c:pt>
                <c:pt idx="126">
                  <c:v>4</c:v>
                </c:pt>
                <c:pt idx="127">
                  <c:v>3</c:v>
                </c:pt>
                <c:pt idx="128">
                  <c:v>13</c:v>
                </c:pt>
                <c:pt idx="129">
                  <c:v>6</c:v>
                </c:pt>
                <c:pt idx="130">
                  <c:v>7</c:v>
                </c:pt>
                <c:pt idx="131">
                  <c:v>15</c:v>
                </c:pt>
                <c:pt idx="132">
                  <c:v>12</c:v>
                </c:pt>
                <c:pt idx="133">
                  <c:v>7</c:v>
                </c:pt>
                <c:pt idx="134">
                  <c:v>11</c:v>
                </c:pt>
                <c:pt idx="135">
                  <c:v>3</c:v>
                </c:pt>
                <c:pt idx="136">
                  <c:v>10</c:v>
                </c:pt>
                <c:pt idx="137">
                  <c:v>2</c:v>
                </c:pt>
                <c:pt idx="138">
                  <c:v>9</c:v>
                </c:pt>
                <c:pt idx="139">
                  <c:v>4</c:v>
                </c:pt>
                <c:pt idx="140">
                  <c:v>7</c:v>
                </c:pt>
                <c:pt idx="141">
                  <c:v>6</c:v>
                </c:pt>
                <c:pt idx="142">
                  <c:v>3</c:v>
                </c:pt>
                <c:pt idx="143">
                  <c:v>11</c:v>
                </c:pt>
                <c:pt idx="144">
                  <c:v>2</c:v>
                </c:pt>
                <c:pt idx="145">
                  <c:v>2</c:v>
                </c:pt>
                <c:pt idx="146">
                  <c:v>14</c:v>
                </c:pt>
                <c:pt idx="147">
                  <c:v>6</c:v>
                </c:pt>
                <c:pt idx="148">
                  <c:v>13</c:v>
                </c:pt>
                <c:pt idx="149">
                  <c:v>3</c:v>
                </c:pt>
                <c:pt idx="150">
                  <c:v>17</c:v>
                </c:pt>
                <c:pt idx="151">
                  <c:v>3</c:v>
                </c:pt>
                <c:pt idx="152">
                  <c:v>18</c:v>
                </c:pt>
                <c:pt idx="153">
                  <c:v>1</c:v>
                </c:pt>
                <c:pt idx="154">
                  <c:v>9</c:v>
                </c:pt>
                <c:pt idx="155">
                  <c:v>4</c:v>
                </c:pt>
                <c:pt idx="156">
                  <c:v>15</c:v>
                </c:pt>
                <c:pt idx="157">
                  <c:v>2</c:v>
                </c:pt>
                <c:pt idx="158">
                  <c:v>4</c:v>
                </c:pt>
                <c:pt idx="159">
                  <c:v>2</c:v>
                </c:pt>
                <c:pt idx="160">
                  <c:v>4</c:v>
                </c:pt>
                <c:pt idx="161">
                  <c:v>6</c:v>
                </c:pt>
                <c:pt idx="162">
                  <c:v>9</c:v>
                </c:pt>
                <c:pt idx="163">
                  <c:v>15</c:v>
                </c:pt>
                <c:pt idx="164">
                  <c:v>16</c:v>
                </c:pt>
                <c:pt idx="165">
                  <c:v>18</c:v>
                </c:pt>
                <c:pt idx="166">
                  <c:v>13</c:v>
                </c:pt>
                <c:pt idx="167">
                  <c:v>7</c:v>
                </c:pt>
                <c:pt idx="168">
                  <c:v>6</c:v>
                </c:pt>
                <c:pt idx="169">
                  <c:v>1</c:v>
                </c:pt>
                <c:pt idx="170">
                  <c:v>12</c:v>
                </c:pt>
                <c:pt idx="171">
                  <c:v>11</c:v>
                </c:pt>
                <c:pt idx="172">
                  <c:v>11</c:v>
                </c:pt>
                <c:pt idx="173">
                  <c:v>1</c:v>
                </c:pt>
                <c:pt idx="174">
                  <c:v>14</c:v>
                </c:pt>
                <c:pt idx="175">
                  <c:v>4</c:v>
                </c:pt>
                <c:pt idx="176">
                  <c:v>12</c:v>
                </c:pt>
                <c:pt idx="177">
                  <c:v>9</c:v>
                </c:pt>
                <c:pt idx="178">
                  <c:v>16</c:v>
                </c:pt>
                <c:pt idx="179">
                  <c:v>1</c:v>
                </c:pt>
                <c:pt idx="180">
                  <c:v>19</c:v>
                </c:pt>
                <c:pt idx="181">
                  <c:v>2</c:v>
                </c:pt>
                <c:pt idx="182">
                  <c:v>15</c:v>
                </c:pt>
                <c:pt idx="183">
                  <c:v>2</c:v>
                </c:pt>
                <c:pt idx="184">
                  <c:v>13</c:v>
                </c:pt>
                <c:pt idx="185">
                  <c:v>4</c:v>
                </c:pt>
                <c:pt idx="186">
                  <c:v>9</c:v>
                </c:pt>
                <c:pt idx="187">
                  <c:v>7</c:v>
                </c:pt>
                <c:pt idx="188">
                  <c:v>11</c:v>
                </c:pt>
                <c:pt idx="189">
                  <c:v>14</c:v>
                </c:pt>
                <c:pt idx="190">
                  <c:v>13</c:v>
                </c:pt>
                <c:pt idx="191">
                  <c:v>3</c:v>
                </c:pt>
                <c:pt idx="192">
                  <c:v>14</c:v>
                </c:pt>
                <c:pt idx="193">
                  <c:v>12</c:v>
                </c:pt>
                <c:pt idx="194">
                  <c:v>7</c:v>
                </c:pt>
                <c:pt idx="195">
                  <c:v>11</c:v>
                </c:pt>
                <c:pt idx="196">
                  <c:v>17</c:v>
                </c:pt>
                <c:pt idx="197">
                  <c:v>13</c:v>
                </c:pt>
                <c:pt idx="198">
                  <c:v>6</c:v>
                </c:pt>
                <c:pt idx="199">
                  <c:v>1</c:v>
                </c:pt>
                <c:pt idx="200">
                  <c:v>5</c:v>
                </c:pt>
                <c:pt idx="201">
                  <c:v>19</c:v>
                </c:pt>
                <c:pt idx="202">
                  <c:v>7</c:v>
                </c:pt>
                <c:pt idx="203">
                  <c:v>11</c:v>
                </c:pt>
                <c:pt idx="204">
                  <c:v>7</c:v>
                </c:pt>
                <c:pt idx="205">
                  <c:v>10</c:v>
                </c:pt>
                <c:pt idx="206">
                  <c:v>16</c:v>
                </c:pt>
                <c:pt idx="207">
                  <c:v>1</c:v>
                </c:pt>
                <c:pt idx="208">
                  <c:v>9</c:v>
                </c:pt>
                <c:pt idx="209">
                  <c:v>7</c:v>
                </c:pt>
              </c:numCache>
            </c:numRef>
          </c:val>
          <c:smooth val="0"/>
          <c:extLst>
            <c:ext xmlns:c16="http://schemas.microsoft.com/office/drawing/2014/chart" uri="{C3380CC4-5D6E-409C-BE32-E72D297353CC}">
              <c16:uniqueId val="{00000007-ED3F-48B8-9D30-2CAE070BB141}"/>
            </c:ext>
          </c:extLst>
        </c:ser>
        <c:ser>
          <c:idx val="8"/>
          <c:order val="8"/>
          <c:tx>
            <c:strRef>
              <c:f>Sheet8!$M$1</c:f>
              <c:strCache>
                <c:ptCount val="1"/>
                <c:pt idx="0">
                  <c:v>Rank of F_lambda9</c:v>
                </c:pt>
              </c:strCache>
            </c:strRef>
          </c:tx>
          <c:spPr>
            <a:ln w="19050" cap="rnd">
              <a:solidFill>
                <a:schemeClr val="accent3">
                  <a:lumMod val="6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Sheet8!$M$2:$M$211</c:f>
              <c:numCache>
                <c:formatCode>General</c:formatCode>
                <c:ptCount val="210"/>
                <c:pt idx="0">
                  <c:v>19</c:v>
                </c:pt>
                <c:pt idx="1">
                  <c:v>19</c:v>
                </c:pt>
                <c:pt idx="2">
                  <c:v>19</c:v>
                </c:pt>
                <c:pt idx="3">
                  <c:v>7</c:v>
                </c:pt>
                <c:pt idx="4">
                  <c:v>4</c:v>
                </c:pt>
                <c:pt idx="5">
                  <c:v>19</c:v>
                </c:pt>
                <c:pt idx="6">
                  <c:v>18</c:v>
                </c:pt>
                <c:pt idx="7">
                  <c:v>19</c:v>
                </c:pt>
                <c:pt idx="8">
                  <c:v>18</c:v>
                </c:pt>
                <c:pt idx="9">
                  <c:v>19</c:v>
                </c:pt>
                <c:pt idx="10">
                  <c:v>18</c:v>
                </c:pt>
                <c:pt idx="11">
                  <c:v>17</c:v>
                </c:pt>
                <c:pt idx="12">
                  <c:v>17</c:v>
                </c:pt>
                <c:pt idx="13">
                  <c:v>9</c:v>
                </c:pt>
                <c:pt idx="14">
                  <c:v>15</c:v>
                </c:pt>
                <c:pt idx="15">
                  <c:v>5</c:v>
                </c:pt>
                <c:pt idx="16">
                  <c:v>12</c:v>
                </c:pt>
                <c:pt idx="17">
                  <c:v>3</c:v>
                </c:pt>
                <c:pt idx="18">
                  <c:v>12</c:v>
                </c:pt>
                <c:pt idx="19">
                  <c:v>4</c:v>
                </c:pt>
                <c:pt idx="20">
                  <c:v>14</c:v>
                </c:pt>
                <c:pt idx="21">
                  <c:v>13</c:v>
                </c:pt>
                <c:pt idx="22">
                  <c:v>19</c:v>
                </c:pt>
                <c:pt idx="23">
                  <c:v>19</c:v>
                </c:pt>
                <c:pt idx="24">
                  <c:v>16</c:v>
                </c:pt>
                <c:pt idx="25">
                  <c:v>7</c:v>
                </c:pt>
                <c:pt idx="26">
                  <c:v>7</c:v>
                </c:pt>
                <c:pt idx="27">
                  <c:v>2</c:v>
                </c:pt>
                <c:pt idx="28">
                  <c:v>6</c:v>
                </c:pt>
                <c:pt idx="29">
                  <c:v>13</c:v>
                </c:pt>
                <c:pt idx="30">
                  <c:v>17</c:v>
                </c:pt>
                <c:pt idx="31">
                  <c:v>17</c:v>
                </c:pt>
                <c:pt idx="32">
                  <c:v>7</c:v>
                </c:pt>
                <c:pt idx="33">
                  <c:v>12</c:v>
                </c:pt>
                <c:pt idx="34">
                  <c:v>9</c:v>
                </c:pt>
                <c:pt idx="35">
                  <c:v>13</c:v>
                </c:pt>
                <c:pt idx="36">
                  <c:v>6</c:v>
                </c:pt>
                <c:pt idx="37">
                  <c:v>15</c:v>
                </c:pt>
                <c:pt idx="38">
                  <c:v>8</c:v>
                </c:pt>
                <c:pt idx="39">
                  <c:v>11</c:v>
                </c:pt>
                <c:pt idx="40">
                  <c:v>17</c:v>
                </c:pt>
                <c:pt idx="41">
                  <c:v>8</c:v>
                </c:pt>
                <c:pt idx="42">
                  <c:v>13</c:v>
                </c:pt>
                <c:pt idx="43">
                  <c:v>16</c:v>
                </c:pt>
                <c:pt idx="44">
                  <c:v>9</c:v>
                </c:pt>
                <c:pt idx="45">
                  <c:v>5</c:v>
                </c:pt>
                <c:pt idx="46">
                  <c:v>2</c:v>
                </c:pt>
                <c:pt idx="47">
                  <c:v>13</c:v>
                </c:pt>
                <c:pt idx="48">
                  <c:v>10</c:v>
                </c:pt>
                <c:pt idx="49">
                  <c:v>7</c:v>
                </c:pt>
                <c:pt idx="50">
                  <c:v>8</c:v>
                </c:pt>
                <c:pt idx="51">
                  <c:v>16</c:v>
                </c:pt>
                <c:pt idx="52">
                  <c:v>11</c:v>
                </c:pt>
                <c:pt idx="53">
                  <c:v>9</c:v>
                </c:pt>
                <c:pt idx="54">
                  <c:v>1</c:v>
                </c:pt>
                <c:pt idx="55">
                  <c:v>3</c:v>
                </c:pt>
                <c:pt idx="56">
                  <c:v>5</c:v>
                </c:pt>
                <c:pt idx="57">
                  <c:v>10</c:v>
                </c:pt>
                <c:pt idx="58">
                  <c:v>12</c:v>
                </c:pt>
                <c:pt idx="59">
                  <c:v>14</c:v>
                </c:pt>
                <c:pt idx="60">
                  <c:v>12</c:v>
                </c:pt>
                <c:pt idx="61">
                  <c:v>6</c:v>
                </c:pt>
                <c:pt idx="62">
                  <c:v>13</c:v>
                </c:pt>
                <c:pt idx="63">
                  <c:v>3</c:v>
                </c:pt>
                <c:pt idx="64">
                  <c:v>7</c:v>
                </c:pt>
                <c:pt idx="65">
                  <c:v>6</c:v>
                </c:pt>
                <c:pt idx="66">
                  <c:v>7</c:v>
                </c:pt>
                <c:pt idx="67">
                  <c:v>12</c:v>
                </c:pt>
                <c:pt idx="68">
                  <c:v>9</c:v>
                </c:pt>
                <c:pt idx="69">
                  <c:v>5</c:v>
                </c:pt>
                <c:pt idx="70">
                  <c:v>2</c:v>
                </c:pt>
                <c:pt idx="71">
                  <c:v>10</c:v>
                </c:pt>
                <c:pt idx="72">
                  <c:v>7</c:v>
                </c:pt>
                <c:pt idx="73">
                  <c:v>4</c:v>
                </c:pt>
                <c:pt idx="74">
                  <c:v>11</c:v>
                </c:pt>
                <c:pt idx="75">
                  <c:v>2</c:v>
                </c:pt>
                <c:pt idx="76">
                  <c:v>8</c:v>
                </c:pt>
                <c:pt idx="77">
                  <c:v>6</c:v>
                </c:pt>
                <c:pt idx="78">
                  <c:v>2</c:v>
                </c:pt>
                <c:pt idx="79">
                  <c:v>12</c:v>
                </c:pt>
                <c:pt idx="80">
                  <c:v>11</c:v>
                </c:pt>
                <c:pt idx="81">
                  <c:v>7</c:v>
                </c:pt>
                <c:pt idx="82">
                  <c:v>3</c:v>
                </c:pt>
                <c:pt idx="83">
                  <c:v>4</c:v>
                </c:pt>
                <c:pt idx="84">
                  <c:v>10</c:v>
                </c:pt>
                <c:pt idx="85">
                  <c:v>6</c:v>
                </c:pt>
                <c:pt idx="86">
                  <c:v>11</c:v>
                </c:pt>
                <c:pt idx="87">
                  <c:v>8</c:v>
                </c:pt>
                <c:pt idx="88">
                  <c:v>12</c:v>
                </c:pt>
                <c:pt idx="89">
                  <c:v>10</c:v>
                </c:pt>
                <c:pt idx="90">
                  <c:v>3</c:v>
                </c:pt>
                <c:pt idx="91">
                  <c:v>17</c:v>
                </c:pt>
                <c:pt idx="92">
                  <c:v>13</c:v>
                </c:pt>
                <c:pt idx="93">
                  <c:v>11</c:v>
                </c:pt>
                <c:pt idx="94">
                  <c:v>10</c:v>
                </c:pt>
                <c:pt idx="95">
                  <c:v>12</c:v>
                </c:pt>
                <c:pt idx="96">
                  <c:v>6</c:v>
                </c:pt>
                <c:pt idx="97">
                  <c:v>5</c:v>
                </c:pt>
                <c:pt idx="98">
                  <c:v>8</c:v>
                </c:pt>
                <c:pt idx="99">
                  <c:v>5</c:v>
                </c:pt>
                <c:pt idx="100">
                  <c:v>7</c:v>
                </c:pt>
                <c:pt idx="101">
                  <c:v>3</c:v>
                </c:pt>
                <c:pt idx="102">
                  <c:v>3</c:v>
                </c:pt>
                <c:pt idx="103">
                  <c:v>5</c:v>
                </c:pt>
                <c:pt idx="104">
                  <c:v>13</c:v>
                </c:pt>
                <c:pt idx="105">
                  <c:v>4</c:v>
                </c:pt>
                <c:pt idx="106">
                  <c:v>8</c:v>
                </c:pt>
                <c:pt idx="107">
                  <c:v>4</c:v>
                </c:pt>
                <c:pt idx="108">
                  <c:v>5</c:v>
                </c:pt>
                <c:pt idx="109">
                  <c:v>1</c:v>
                </c:pt>
                <c:pt idx="110">
                  <c:v>14</c:v>
                </c:pt>
                <c:pt idx="111">
                  <c:v>18</c:v>
                </c:pt>
                <c:pt idx="112">
                  <c:v>16</c:v>
                </c:pt>
                <c:pt idx="113">
                  <c:v>7</c:v>
                </c:pt>
                <c:pt idx="114">
                  <c:v>17</c:v>
                </c:pt>
                <c:pt idx="115">
                  <c:v>3</c:v>
                </c:pt>
                <c:pt idx="116">
                  <c:v>10</c:v>
                </c:pt>
                <c:pt idx="117">
                  <c:v>16</c:v>
                </c:pt>
                <c:pt idx="118">
                  <c:v>10</c:v>
                </c:pt>
                <c:pt idx="119">
                  <c:v>16</c:v>
                </c:pt>
                <c:pt idx="120">
                  <c:v>6</c:v>
                </c:pt>
                <c:pt idx="121">
                  <c:v>17</c:v>
                </c:pt>
                <c:pt idx="122">
                  <c:v>4</c:v>
                </c:pt>
                <c:pt idx="123">
                  <c:v>8</c:v>
                </c:pt>
                <c:pt idx="124">
                  <c:v>8</c:v>
                </c:pt>
                <c:pt idx="125">
                  <c:v>17</c:v>
                </c:pt>
                <c:pt idx="126">
                  <c:v>17</c:v>
                </c:pt>
                <c:pt idx="127">
                  <c:v>19</c:v>
                </c:pt>
                <c:pt idx="128">
                  <c:v>10</c:v>
                </c:pt>
                <c:pt idx="129">
                  <c:v>1</c:v>
                </c:pt>
                <c:pt idx="130">
                  <c:v>1</c:v>
                </c:pt>
                <c:pt idx="131">
                  <c:v>6</c:v>
                </c:pt>
                <c:pt idx="132">
                  <c:v>1</c:v>
                </c:pt>
                <c:pt idx="133">
                  <c:v>15</c:v>
                </c:pt>
                <c:pt idx="134">
                  <c:v>5</c:v>
                </c:pt>
                <c:pt idx="135">
                  <c:v>1</c:v>
                </c:pt>
                <c:pt idx="136">
                  <c:v>7</c:v>
                </c:pt>
                <c:pt idx="137">
                  <c:v>19</c:v>
                </c:pt>
                <c:pt idx="138">
                  <c:v>6</c:v>
                </c:pt>
                <c:pt idx="139">
                  <c:v>5</c:v>
                </c:pt>
                <c:pt idx="140">
                  <c:v>3</c:v>
                </c:pt>
                <c:pt idx="141">
                  <c:v>7</c:v>
                </c:pt>
                <c:pt idx="142">
                  <c:v>7</c:v>
                </c:pt>
                <c:pt idx="143">
                  <c:v>14</c:v>
                </c:pt>
                <c:pt idx="144">
                  <c:v>8</c:v>
                </c:pt>
                <c:pt idx="145">
                  <c:v>9</c:v>
                </c:pt>
                <c:pt idx="146">
                  <c:v>10</c:v>
                </c:pt>
                <c:pt idx="147">
                  <c:v>7</c:v>
                </c:pt>
                <c:pt idx="148">
                  <c:v>15</c:v>
                </c:pt>
                <c:pt idx="149">
                  <c:v>16</c:v>
                </c:pt>
                <c:pt idx="150">
                  <c:v>2</c:v>
                </c:pt>
                <c:pt idx="151">
                  <c:v>8</c:v>
                </c:pt>
                <c:pt idx="152">
                  <c:v>9</c:v>
                </c:pt>
                <c:pt idx="153">
                  <c:v>4</c:v>
                </c:pt>
                <c:pt idx="154">
                  <c:v>14</c:v>
                </c:pt>
                <c:pt idx="155">
                  <c:v>1</c:v>
                </c:pt>
                <c:pt idx="156">
                  <c:v>8</c:v>
                </c:pt>
                <c:pt idx="157">
                  <c:v>13</c:v>
                </c:pt>
                <c:pt idx="158">
                  <c:v>10</c:v>
                </c:pt>
                <c:pt idx="159">
                  <c:v>1</c:v>
                </c:pt>
                <c:pt idx="160">
                  <c:v>13</c:v>
                </c:pt>
                <c:pt idx="161">
                  <c:v>2</c:v>
                </c:pt>
                <c:pt idx="162">
                  <c:v>13</c:v>
                </c:pt>
                <c:pt idx="163">
                  <c:v>10</c:v>
                </c:pt>
                <c:pt idx="164">
                  <c:v>4</c:v>
                </c:pt>
                <c:pt idx="165">
                  <c:v>3</c:v>
                </c:pt>
                <c:pt idx="166">
                  <c:v>11</c:v>
                </c:pt>
                <c:pt idx="167">
                  <c:v>1</c:v>
                </c:pt>
                <c:pt idx="168">
                  <c:v>9</c:v>
                </c:pt>
                <c:pt idx="169">
                  <c:v>14</c:v>
                </c:pt>
                <c:pt idx="170">
                  <c:v>18</c:v>
                </c:pt>
                <c:pt idx="171">
                  <c:v>4</c:v>
                </c:pt>
                <c:pt idx="172">
                  <c:v>9</c:v>
                </c:pt>
                <c:pt idx="173">
                  <c:v>8</c:v>
                </c:pt>
                <c:pt idx="174">
                  <c:v>12</c:v>
                </c:pt>
                <c:pt idx="175">
                  <c:v>1</c:v>
                </c:pt>
                <c:pt idx="176">
                  <c:v>17</c:v>
                </c:pt>
                <c:pt idx="177">
                  <c:v>1</c:v>
                </c:pt>
                <c:pt idx="178">
                  <c:v>13</c:v>
                </c:pt>
                <c:pt idx="179">
                  <c:v>4</c:v>
                </c:pt>
                <c:pt idx="180">
                  <c:v>15</c:v>
                </c:pt>
                <c:pt idx="181">
                  <c:v>4</c:v>
                </c:pt>
                <c:pt idx="182">
                  <c:v>9</c:v>
                </c:pt>
                <c:pt idx="183">
                  <c:v>14</c:v>
                </c:pt>
                <c:pt idx="184">
                  <c:v>15</c:v>
                </c:pt>
                <c:pt idx="185">
                  <c:v>14</c:v>
                </c:pt>
                <c:pt idx="186">
                  <c:v>11</c:v>
                </c:pt>
                <c:pt idx="187">
                  <c:v>18</c:v>
                </c:pt>
                <c:pt idx="188">
                  <c:v>16</c:v>
                </c:pt>
                <c:pt idx="189">
                  <c:v>13</c:v>
                </c:pt>
                <c:pt idx="190">
                  <c:v>7</c:v>
                </c:pt>
                <c:pt idx="191">
                  <c:v>12</c:v>
                </c:pt>
                <c:pt idx="192">
                  <c:v>13</c:v>
                </c:pt>
                <c:pt idx="193">
                  <c:v>5</c:v>
                </c:pt>
                <c:pt idx="194">
                  <c:v>17</c:v>
                </c:pt>
                <c:pt idx="195">
                  <c:v>3</c:v>
                </c:pt>
                <c:pt idx="196">
                  <c:v>1</c:v>
                </c:pt>
                <c:pt idx="197">
                  <c:v>12</c:v>
                </c:pt>
                <c:pt idx="198">
                  <c:v>17</c:v>
                </c:pt>
                <c:pt idx="199">
                  <c:v>9</c:v>
                </c:pt>
                <c:pt idx="200">
                  <c:v>2</c:v>
                </c:pt>
                <c:pt idx="201">
                  <c:v>7</c:v>
                </c:pt>
                <c:pt idx="202">
                  <c:v>1</c:v>
                </c:pt>
                <c:pt idx="203">
                  <c:v>4</c:v>
                </c:pt>
                <c:pt idx="204">
                  <c:v>13</c:v>
                </c:pt>
                <c:pt idx="205">
                  <c:v>15</c:v>
                </c:pt>
                <c:pt idx="206">
                  <c:v>6</c:v>
                </c:pt>
                <c:pt idx="207">
                  <c:v>4</c:v>
                </c:pt>
                <c:pt idx="208">
                  <c:v>6</c:v>
                </c:pt>
                <c:pt idx="209">
                  <c:v>3</c:v>
                </c:pt>
              </c:numCache>
            </c:numRef>
          </c:val>
          <c:smooth val="0"/>
          <c:extLst>
            <c:ext xmlns:c16="http://schemas.microsoft.com/office/drawing/2014/chart" uri="{C3380CC4-5D6E-409C-BE32-E72D297353CC}">
              <c16:uniqueId val="{00000008-ED3F-48B8-9D30-2CAE070BB141}"/>
            </c:ext>
          </c:extLst>
        </c:ser>
        <c:ser>
          <c:idx val="9"/>
          <c:order val="9"/>
          <c:tx>
            <c:strRef>
              <c:f>Sheet8!$N$1</c:f>
              <c:strCache>
                <c:ptCount val="1"/>
                <c:pt idx="0">
                  <c:v>Rank of F_lambda10</c:v>
                </c:pt>
              </c:strCache>
            </c:strRef>
          </c:tx>
          <c:spPr>
            <a:ln w="19050" cap="rnd">
              <a:solidFill>
                <a:schemeClr val="accent4">
                  <a:lumMod val="6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Sheet8!$N$2:$N$211</c:f>
              <c:numCache>
                <c:formatCode>General</c:formatCode>
                <c:ptCount val="210"/>
                <c:pt idx="0">
                  <c:v>17</c:v>
                </c:pt>
                <c:pt idx="1">
                  <c:v>16</c:v>
                </c:pt>
                <c:pt idx="2">
                  <c:v>18</c:v>
                </c:pt>
                <c:pt idx="3">
                  <c:v>18</c:v>
                </c:pt>
                <c:pt idx="4">
                  <c:v>19</c:v>
                </c:pt>
                <c:pt idx="5">
                  <c:v>17</c:v>
                </c:pt>
                <c:pt idx="6">
                  <c:v>14</c:v>
                </c:pt>
                <c:pt idx="7">
                  <c:v>5</c:v>
                </c:pt>
                <c:pt idx="8">
                  <c:v>2</c:v>
                </c:pt>
                <c:pt idx="9">
                  <c:v>12</c:v>
                </c:pt>
                <c:pt idx="10">
                  <c:v>19</c:v>
                </c:pt>
                <c:pt idx="11">
                  <c:v>18</c:v>
                </c:pt>
                <c:pt idx="12">
                  <c:v>12</c:v>
                </c:pt>
                <c:pt idx="13">
                  <c:v>6</c:v>
                </c:pt>
                <c:pt idx="14">
                  <c:v>11</c:v>
                </c:pt>
                <c:pt idx="15">
                  <c:v>14</c:v>
                </c:pt>
                <c:pt idx="16">
                  <c:v>14</c:v>
                </c:pt>
                <c:pt idx="17">
                  <c:v>17</c:v>
                </c:pt>
                <c:pt idx="18">
                  <c:v>15</c:v>
                </c:pt>
                <c:pt idx="19">
                  <c:v>17</c:v>
                </c:pt>
                <c:pt idx="20">
                  <c:v>9</c:v>
                </c:pt>
                <c:pt idx="21">
                  <c:v>17</c:v>
                </c:pt>
                <c:pt idx="22">
                  <c:v>16</c:v>
                </c:pt>
                <c:pt idx="23">
                  <c:v>18</c:v>
                </c:pt>
                <c:pt idx="24">
                  <c:v>12</c:v>
                </c:pt>
                <c:pt idx="25">
                  <c:v>17</c:v>
                </c:pt>
                <c:pt idx="26">
                  <c:v>17</c:v>
                </c:pt>
                <c:pt idx="27">
                  <c:v>8</c:v>
                </c:pt>
                <c:pt idx="28">
                  <c:v>17</c:v>
                </c:pt>
                <c:pt idx="29">
                  <c:v>15</c:v>
                </c:pt>
                <c:pt idx="30">
                  <c:v>16</c:v>
                </c:pt>
                <c:pt idx="31">
                  <c:v>2</c:v>
                </c:pt>
                <c:pt idx="32">
                  <c:v>6</c:v>
                </c:pt>
                <c:pt idx="33">
                  <c:v>3</c:v>
                </c:pt>
                <c:pt idx="34">
                  <c:v>10</c:v>
                </c:pt>
                <c:pt idx="35">
                  <c:v>7</c:v>
                </c:pt>
                <c:pt idx="36">
                  <c:v>5</c:v>
                </c:pt>
                <c:pt idx="37">
                  <c:v>6</c:v>
                </c:pt>
                <c:pt idx="38">
                  <c:v>7</c:v>
                </c:pt>
                <c:pt idx="39">
                  <c:v>1</c:v>
                </c:pt>
                <c:pt idx="40">
                  <c:v>1</c:v>
                </c:pt>
                <c:pt idx="41">
                  <c:v>5</c:v>
                </c:pt>
                <c:pt idx="42">
                  <c:v>4</c:v>
                </c:pt>
                <c:pt idx="43">
                  <c:v>5</c:v>
                </c:pt>
                <c:pt idx="44">
                  <c:v>4</c:v>
                </c:pt>
                <c:pt idx="45">
                  <c:v>14</c:v>
                </c:pt>
                <c:pt idx="46">
                  <c:v>14</c:v>
                </c:pt>
                <c:pt idx="47">
                  <c:v>15</c:v>
                </c:pt>
                <c:pt idx="48">
                  <c:v>6</c:v>
                </c:pt>
                <c:pt idx="49">
                  <c:v>10</c:v>
                </c:pt>
                <c:pt idx="50">
                  <c:v>2</c:v>
                </c:pt>
                <c:pt idx="51">
                  <c:v>4</c:v>
                </c:pt>
                <c:pt idx="52">
                  <c:v>17</c:v>
                </c:pt>
                <c:pt idx="53">
                  <c:v>3</c:v>
                </c:pt>
                <c:pt idx="54">
                  <c:v>8</c:v>
                </c:pt>
                <c:pt idx="55">
                  <c:v>11</c:v>
                </c:pt>
                <c:pt idx="56">
                  <c:v>4</c:v>
                </c:pt>
                <c:pt idx="57">
                  <c:v>17</c:v>
                </c:pt>
                <c:pt idx="58">
                  <c:v>18</c:v>
                </c:pt>
                <c:pt idx="59">
                  <c:v>15</c:v>
                </c:pt>
                <c:pt idx="60">
                  <c:v>15</c:v>
                </c:pt>
                <c:pt idx="61">
                  <c:v>15</c:v>
                </c:pt>
                <c:pt idx="62">
                  <c:v>9</c:v>
                </c:pt>
                <c:pt idx="63">
                  <c:v>10</c:v>
                </c:pt>
                <c:pt idx="64">
                  <c:v>14</c:v>
                </c:pt>
                <c:pt idx="65">
                  <c:v>12</c:v>
                </c:pt>
                <c:pt idx="66">
                  <c:v>2</c:v>
                </c:pt>
                <c:pt idx="67">
                  <c:v>9</c:v>
                </c:pt>
                <c:pt idx="68">
                  <c:v>12</c:v>
                </c:pt>
                <c:pt idx="69">
                  <c:v>15</c:v>
                </c:pt>
                <c:pt idx="70">
                  <c:v>14</c:v>
                </c:pt>
                <c:pt idx="71">
                  <c:v>3</c:v>
                </c:pt>
                <c:pt idx="72">
                  <c:v>10</c:v>
                </c:pt>
                <c:pt idx="73">
                  <c:v>19</c:v>
                </c:pt>
                <c:pt idx="74">
                  <c:v>4</c:v>
                </c:pt>
                <c:pt idx="75">
                  <c:v>15</c:v>
                </c:pt>
                <c:pt idx="76">
                  <c:v>13</c:v>
                </c:pt>
                <c:pt idx="77">
                  <c:v>7</c:v>
                </c:pt>
                <c:pt idx="78">
                  <c:v>18</c:v>
                </c:pt>
                <c:pt idx="79">
                  <c:v>6</c:v>
                </c:pt>
                <c:pt idx="80">
                  <c:v>13</c:v>
                </c:pt>
                <c:pt idx="81">
                  <c:v>12</c:v>
                </c:pt>
                <c:pt idx="82">
                  <c:v>15</c:v>
                </c:pt>
                <c:pt idx="83">
                  <c:v>7</c:v>
                </c:pt>
                <c:pt idx="84">
                  <c:v>6</c:v>
                </c:pt>
                <c:pt idx="85">
                  <c:v>16</c:v>
                </c:pt>
                <c:pt idx="86">
                  <c:v>18</c:v>
                </c:pt>
                <c:pt idx="87">
                  <c:v>16</c:v>
                </c:pt>
                <c:pt idx="88">
                  <c:v>17</c:v>
                </c:pt>
                <c:pt idx="89">
                  <c:v>14</c:v>
                </c:pt>
                <c:pt idx="90">
                  <c:v>18</c:v>
                </c:pt>
                <c:pt idx="91">
                  <c:v>15</c:v>
                </c:pt>
                <c:pt idx="92">
                  <c:v>6</c:v>
                </c:pt>
                <c:pt idx="93">
                  <c:v>8</c:v>
                </c:pt>
                <c:pt idx="94">
                  <c:v>9</c:v>
                </c:pt>
                <c:pt idx="95">
                  <c:v>3</c:v>
                </c:pt>
                <c:pt idx="96">
                  <c:v>8</c:v>
                </c:pt>
                <c:pt idx="97">
                  <c:v>6</c:v>
                </c:pt>
                <c:pt idx="98">
                  <c:v>16</c:v>
                </c:pt>
                <c:pt idx="99">
                  <c:v>7</c:v>
                </c:pt>
                <c:pt idx="100">
                  <c:v>14</c:v>
                </c:pt>
                <c:pt idx="101">
                  <c:v>17</c:v>
                </c:pt>
                <c:pt idx="102">
                  <c:v>17</c:v>
                </c:pt>
                <c:pt idx="103">
                  <c:v>11</c:v>
                </c:pt>
                <c:pt idx="104">
                  <c:v>10</c:v>
                </c:pt>
                <c:pt idx="105">
                  <c:v>5</c:v>
                </c:pt>
                <c:pt idx="106">
                  <c:v>17</c:v>
                </c:pt>
                <c:pt idx="107">
                  <c:v>19</c:v>
                </c:pt>
                <c:pt idx="108">
                  <c:v>17</c:v>
                </c:pt>
                <c:pt idx="109">
                  <c:v>18</c:v>
                </c:pt>
                <c:pt idx="110">
                  <c:v>16</c:v>
                </c:pt>
                <c:pt idx="111">
                  <c:v>16</c:v>
                </c:pt>
                <c:pt idx="112">
                  <c:v>8</c:v>
                </c:pt>
                <c:pt idx="113">
                  <c:v>18</c:v>
                </c:pt>
                <c:pt idx="114">
                  <c:v>18</c:v>
                </c:pt>
                <c:pt idx="115">
                  <c:v>1</c:v>
                </c:pt>
                <c:pt idx="116">
                  <c:v>17</c:v>
                </c:pt>
                <c:pt idx="117">
                  <c:v>17</c:v>
                </c:pt>
                <c:pt idx="118">
                  <c:v>18</c:v>
                </c:pt>
                <c:pt idx="119">
                  <c:v>7</c:v>
                </c:pt>
                <c:pt idx="120">
                  <c:v>7</c:v>
                </c:pt>
                <c:pt idx="121">
                  <c:v>1</c:v>
                </c:pt>
                <c:pt idx="122">
                  <c:v>1</c:v>
                </c:pt>
                <c:pt idx="123">
                  <c:v>5</c:v>
                </c:pt>
                <c:pt idx="124">
                  <c:v>12</c:v>
                </c:pt>
                <c:pt idx="125">
                  <c:v>3</c:v>
                </c:pt>
                <c:pt idx="126">
                  <c:v>14</c:v>
                </c:pt>
                <c:pt idx="127">
                  <c:v>5</c:v>
                </c:pt>
                <c:pt idx="128">
                  <c:v>15</c:v>
                </c:pt>
                <c:pt idx="129">
                  <c:v>13</c:v>
                </c:pt>
                <c:pt idx="130">
                  <c:v>16</c:v>
                </c:pt>
                <c:pt idx="131">
                  <c:v>1</c:v>
                </c:pt>
                <c:pt idx="132">
                  <c:v>2</c:v>
                </c:pt>
                <c:pt idx="133">
                  <c:v>16</c:v>
                </c:pt>
                <c:pt idx="134">
                  <c:v>4</c:v>
                </c:pt>
                <c:pt idx="135">
                  <c:v>18</c:v>
                </c:pt>
                <c:pt idx="136">
                  <c:v>12</c:v>
                </c:pt>
                <c:pt idx="137">
                  <c:v>3</c:v>
                </c:pt>
                <c:pt idx="138">
                  <c:v>7</c:v>
                </c:pt>
                <c:pt idx="139">
                  <c:v>12</c:v>
                </c:pt>
                <c:pt idx="140">
                  <c:v>6</c:v>
                </c:pt>
                <c:pt idx="141">
                  <c:v>4</c:v>
                </c:pt>
                <c:pt idx="142">
                  <c:v>8</c:v>
                </c:pt>
                <c:pt idx="143">
                  <c:v>4</c:v>
                </c:pt>
                <c:pt idx="144">
                  <c:v>7</c:v>
                </c:pt>
                <c:pt idx="145">
                  <c:v>17</c:v>
                </c:pt>
                <c:pt idx="146">
                  <c:v>3</c:v>
                </c:pt>
                <c:pt idx="147">
                  <c:v>1</c:v>
                </c:pt>
                <c:pt idx="148">
                  <c:v>6</c:v>
                </c:pt>
                <c:pt idx="149">
                  <c:v>11</c:v>
                </c:pt>
                <c:pt idx="150">
                  <c:v>16</c:v>
                </c:pt>
                <c:pt idx="151">
                  <c:v>7</c:v>
                </c:pt>
                <c:pt idx="152">
                  <c:v>11</c:v>
                </c:pt>
                <c:pt idx="153">
                  <c:v>10</c:v>
                </c:pt>
                <c:pt idx="154">
                  <c:v>7</c:v>
                </c:pt>
                <c:pt idx="155">
                  <c:v>5</c:v>
                </c:pt>
                <c:pt idx="156">
                  <c:v>9</c:v>
                </c:pt>
                <c:pt idx="157">
                  <c:v>10</c:v>
                </c:pt>
                <c:pt idx="158">
                  <c:v>7</c:v>
                </c:pt>
                <c:pt idx="159">
                  <c:v>6</c:v>
                </c:pt>
                <c:pt idx="160">
                  <c:v>14</c:v>
                </c:pt>
                <c:pt idx="161">
                  <c:v>7</c:v>
                </c:pt>
                <c:pt idx="162">
                  <c:v>15</c:v>
                </c:pt>
                <c:pt idx="163">
                  <c:v>11</c:v>
                </c:pt>
                <c:pt idx="164">
                  <c:v>7</c:v>
                </c:pt>
                <c:pt idx="165">
                  <c:v>16</c:v>
                </c:pt>
                <c:pt idx="166">
                  <c:v>12</c:v>
                </c:pt>
                <c:pt idx="167">
                  <c:v>17</c:v>
                </c:pt>
                <c:pt idx="168">
                  <c:v>16</c:v>
                </c:pt>
                <c:pt idx="169">
                  <c:v>11</c:v>
                </c:pt>
                <c:pt idx="170">
                  <c:v>17</c:v>
                </c:pt>
                <c:pt idx="171">
                  <c:v>8</c:v>
                </c:pt>
                <c:pt idx="172">
                  <c:v>8</c:v>
                </c:pt>
                <c:pt idx="173">
                  <c:v>3</c:v>
                </c:pt>
                <c:pt idx="174">
                  <c:v>15</c:v>
                </c:pt>
                <c:pt idx="175">
                  <c:v>10</c:v>
                </c:pt>
                <c:pt idx="176">
                  <c:v>11</c:v>
                </c:pt>
                <c:pt idx="177">
                  <c:v>11</c:v>
                </c:pt>
                <c:pt idx="178">
                  <c:v>15</c:v>
                </c:pt>
                <c:pt idx="179">
                  <c:v>19</c:v>
                </c:pt>
                <c:pt idx="180">
                  <c:v>14</c:v>
                </c:pt>
                <c:pt idx="181">
                  <c:v>6</c:v>
                </c:pt>
                <c:pt idx="182">
                  <c:v>14</c:v>
                </c:pt>
                <c:pt idx="183">
                  <c:v>6</c:v>
                </c:pt>
                <c:pt idx="184">
                  <c:v>4</c:v>
                </c:pt>
                <c:pt idx="185">
                  <c:v>16</c:v>
                </c:pt>
                <c:pt idx="186">
                  <c:v>13</c:v>
                </c:pt>
                <c:pt idx="187">
                  <c:v>10</c:v>
                </c:pt>
                <c:pt idx="188">
                  <c:v>9</c:v>
                </c:pt>
                <c:pt idx="189">
                  <c:v>5</c:v>
                </c:pt>
                <c:pt idx="190">
                  <c:v>2</c:v>
                </c:pt>
                <c:pt idx="191">
                  <c:v>9</c:v>
                </c:pt>
                <c:pt idx="192">
                  <c:v>10</c:v>
                </c:pt>
                <c:pt idx="193">
                  <c:v>11</c:v>
                </c:pt>
                <c:pt idx="194">
                  <c:v>8</c:v>
                </c:pt>
                <c:pt idx="195">
                  <c:v>10</c:v>
                </c:pt>
                <c:pt idx="196">
                  <c:v>3</c:v>
                </c:pt>
                <c:pt idx="197">
                  <c:v>3</c:v>
                </c:pt>
                <c:pt idx="198">
                  <c:v>10</c:v>
                </c:pt>
                <c:pt idx="199">
                  <c:v>3</c:v>
                </c:pt>
                <c:pt idx="200">
                  <c:v>10</c:v>
                </c:pt>
                <c:pt idx="201">
                  <c:v>14</c:v>
                </c:pt>
                <c:pt idx="202">
                  <c:v>18</c:v>
                </c:pt>
                <c:pt idx="203">
                  <c:v>12</c:v>
                </c:pt>
                <c:pt idx="204">
                  <c:v>5</c:v>
                </c:pt>
                <c:pt idx="205">
                  <c:v>7</c:v>
                </c:pt>
                <c:pt idx="206">
                  <c:v>4</c:v>
                </c:pt>
                <c:pt idx="207">
                  <c:v>6</c:v>
                </c:pt>
                <c:pt idx="208">
                  <c:v>3</c:v>
                </c:pt>
                <c:pt idx="209">
                  <c:v>14</c:v>
                </c:pt>
              </c:numCache>
            </c:numRef>
          </c:val>
          <c:smooth val="0"/>
          <c:extLst>
            <c:ext xmlns:c16="http://schemas.microsoft.com/office/drawing/2014/chart" uri="{C3380CC4-5D6E-409C-BE32-E72D297353CC}">
              <c16:uniqueId val="{00000009-ED3F-48B8-9D30-2CAE070BB141}"/>
            </c:ext>
          </c:extLst>
        </c:ser>
        <c:ser>
          <c:idx val="10"/>
          <c:order val="10"/>
          <c:tx>
            <c:strRef>
              <c:f>Sheet8!$O$1</c:f>
              <c:strCache>
                <c:ptCount val="1"/>
                <c:pt idx="0">
                  <c:v>Rank of F_lambda11</c:v>
                </c:pt>
              </c:strCache>
            </c:strRef>
          </c:tx>
          <c:spPr>
            <a:ln w="19050" cap="rnd">
              <a:solidFill>
                <a:schemeClr val="accent5">
                  <a:lumMod val="6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Sheet8!$O$2:$O$211</c:f>
              <c:numCache>
                <c:formatCode>General</c:formatCode>
                <c:ptCount val="210"/>
                <c:pt idx="0">
                  <c:v>3</c:v>
                </c:pt>
                <c:pt idx="1">
                  <c:v>2</c:v>
                </c:pt>
                <c:pt idx="2">
                  <c:v>5</c:v>
                </c:pt>
                <c:pt idx="3">
                  <c:v>6</c:v>
                </c:pt>
                <c:pt idx="4">
                  <c:v>15</c:v>
                </c:pt>
                <c:pt idx="5">
                  <c:v>3</c:v>
                </c:pt>
                <c:pt idx="6">
                  <c:v>7</c:v>
                </c:pt>
                <c:pt idx="7">
                  <c:v>7</c:v>
                </c:pt>
                <c:pt idx="8">
                  <c:v>9</c:v>
                </c:pt>
                <c:pt idx="9">
                  <c:v>2</c:v>
                </c:pt>
                <c:pt idx="10">
                  <c:v>4</c:v>
                </c:pt>
                <c:pt idx="11">
                  <c:v>5</c:v>
                </c:pt>
                <c:pt idx="12">
                  <c:v>7</c:v>
                </c:pt>
                <c:pt idx="13">
                  <c:v>14</c:v>
                </c:pt>
                <c:pt idx="14">
                  <c:v>8</c:v>
                </c:pt>
                <c:pt idx="15">
                  <c:v>10</c:v>
                </c:pt>
                <c:pt idx="16">
                  <c:v>17</c:v>
                </c:pt>
                <c:pt idx="17">
                  <c:v>11</c:v>
                </c:pt>
                <c:pt idx="18">
                  <c:v>13</c:v>
                </c:pt>
                <c:pt idx="19">
                  <c:v>18</c:v>
                </c:pt>
                <c:pt idx="20">
                  <c:v>19</c:v>
                </c:pt>
                <c:pt idx="21">
                  <c:v>19</c:v>
                </c:pt>
                <c:pt idx="22">
                  <c:v>13</c:v>
                </c:pt>
                <c:pt idx="23">
                  <c:v>8</c:v>
                </c:pt>
                <c:pt idx="24">
                  <c:v>2</c:v>
                </c:pt>
                <c:pt idx="25">
                  <c:v>4</c:v>
                </c:pt>
                <c:pt idx="26">
                  <c:v>16</c:v>
                </c:pt>
                <c:pt idx="27">
                  <c:v>18</c:v>
                </c:pt>
                <c:pt idx="28">
                  <c:v>19</c:v>
                </c:pt>
                <c:pt idx="29">
                  <c:v>19</c:v>
                </c:pt>
                <c:pt idx="30">
                  <c:v>19</c:v>
                </c:pt>
                <c:pt idx="31">
                  <c:v>18</c:v>
                </c:pt>
                <c:pt idx="32">
                  <c:v>17</c:v>
                </c:pt>
                <c:pt idx="33">
                  <c:v>8</c:v>
                </c:pt>
                <c:pt idx="34">
                  <c:v>18</c:v>
                </c:pt>
                <c:pt idx="35">
                  <c:v>12</c:v>
                </c:pt>
                <c:pt idx="36">
                  <c:v>16</c:v>
                </c:pt>
                <c:pt idx="37">
                  <c:v>14</c:v>
                </c:pt>
                <c:pt idx="38">
                  <c:v>17</c:v>
                </c:pt>
                <c:pt idx="39">
                  <c:v>16</c:v>
                </c:pt>
                <c:pt idx="40">
                  <c:v>16</c:v>
                </c:pt>
                <c:pt idx="41">
                  <c:v>12</c:v>
                </c:pt>
                <c:pt idx="42">
                  <c:v>14</c:v>
                </c:pt>
                <c:pt idx="43">
                  <c:v>12</c:v>
                </c:pt>
                <c:pt idx="44">
                  <c:v>14</c:v>
                </c:pt>
                <c:pt idx="45">
                  <c:v>18</c:v>
                </c:pt>
                <c:pt idx="46">
                  <c:v>4</c:v>
                </c:pt>
                <c:pt idx="47">
                  <c:v>19</c:v>
                </c:pt>
                <c:pt idx="48">
                  <c:v>13</c:v>
                </c:pt>
                <c:pt idx="49">
                  <c:v>16</c:v>
                </c:pt>
                <c:pt idx="50">
                  <c:v>14</c:v>
                </c:pt>
                <c:pt idx="51">
                  <c:v>19</c:v>
                </c:pt>
                <c:pt idx="52">
                  <c:v>13</c:v>
                </c:pt>
                <c:pt idx="53">
                  <c:v>13</c:v>
                </c:pt>
                <c:pt idx="54">
                  <c:v>15</c:v>
                </c:pt>
                <c:pt idx="55">
                  <c:v>9</c:v>
                </c:pt>
                <c:pt idx="56">
                  <c:v>13</c:v>
                </c:pt>
                <c:pt idx="57">
                  <c:v>3</c:v>
                </c:pt>
                <c:pt idx="58">
                  <c:v>11</c:v>
                </c:pt>
                <c:pt idx="59">
                  <c:v>19</c:v>
                </c:pt>
                <c:pt idx="60">
                  <c:v>7</c:v>
                </c:pt>
                <c:pt idx="61">
                  <c:v>18</c:v>
                </c:pt>
                <c:pt idx="62">
                  <c:v>18</c:v>
                </c:pt>
                <c:pt idx="63">
                  <c:v>19</c:v>
                </c:pt>
                <c:pt idx="64">
                  <c:v>16</c:v>
                </c:pt>
                <c:pt idx="65">
                  <c:v>19</c:v>
                </c:pt>
                <c:pt idx="66">
                  <c:v>17</c:v>
                </c:pt>
                <c:pt idx="67">
                  <c:v>14</c:v>
                </c:pt>
                <c:pt idx="68">
                  <c:v>14</c:v>
                </c:pt>
                <c:pt idx="69">
                  <c:v>19</c:v>
                </c:pt>
                <c:pt idx="70">
                  <c:v>16</c:v>
                </c:pt>
                <c:pt idx="71">
                  <c:v>14</c:v>
                </c:pt>
                <c:pt idx="72">
                  <c:v>9</c:v>
                </c:pt>
                <c:pt idx="73">
                  <c:v>15</c:v>
                </c:pt>
                <c:pt idx="74">
                  <c:v>12</c:v>
                </c:pt>
                <c:pt idx="75">
                  <c:v>13</c:v>
                </c:pt>
                <c:pt idx="76">
                  <c:v>7</c:v>
                </c:pt>
                <c:pt idx="77">
                  <c:v>11</c:v>
                </c:pt>
                <c:pt idx="78">
                  <c:v>12</c:v>
                </c:pt>
                <c:pt idx="79">
                  <c:v>18</c:v>
                </c:pt>
                <c:pt idx="80">
                  <c:v>17</c:v>
                </c:pt>
                <c:pt idx="81">
                  <c:v>17</c:v>
                </c:pt>
                <c:pt idx="82">
                  <c:v>5</c:v>
                </c:pt>
                <c:pt idx="83">
                  <c:v>18</c:v>
                </c:pt>
                <c:pt idx="84">
                  <c:v>18</c:v>
                </c:pt>
                <c:pt idx="85">
                  <c:v>3</c:v>
                </c:pt>
                <c:pt idx="86">
                  <c:v>14</c:v>
                </c:pt>
                <c:pt idx="87">
                  <c:v>14</c:v>
                </c:pt>
                <c:pt idx="88">
                  <c:v>19</c:v>
                </c:pt>
                <c:pt idx="89">
                  <c:v>4</c:v>
                </c:pt>
                <c:pt idx="90">
                  <c:v>19</c:v>
                </c:pt>
                <c:pt idx="91">
                  <c:v>12</c:v>
                </c:pt>
                <c:pt idx="92">
                  <c:v>19</c:v>
                </c:pt>
                <c:pt idx="93">
                  <c:v>14</c:v>
                </c:pt>
                <c:pt idx="94">
                  <c:v>18</c:v>
                </c:pt>
                <c:pt idx="95">
                  <c:v>13</c:v>
                </c:pt>
                <c:pt idx="96">
                  <c:v>16</c:v>
                </c:pt>
                <c:pt idx="97">
                  <c:v>15</c:v>
                </c:pt>
                <c:pt idx="98">
                  <c:v>18</c:v>
                </c:pt>
                <c:pt idx="99">
                  <c:v>17</c:v>
                </c:pt>
                <c:pt idx="100">
                  <c:v>18</c:v>
                </c:pt>
                <c:pt idx="101">
                  <c:v>11</c:v>
                </c:pt>
                <c:pt idx="102">
                  <c:v>16</c:v>
                </c:pt>
                <c:pt idx="103">
                  <c:v>17</c:v>
                </c:pt>
                <c:pt idx="104">
                  <c:v>1</c:v>
                </c:pt>
                <c:pt idx="105">
                  <c:v>16</c:v>
                </c:pt>
                <c:pt idx="106">
                  <c:v>12</c:v>
                </c:pt>
                <c:pt idx="107">
                  <c:v>9</c:v>
                </c:pt>
                <c:pt idx="108">
                  <c:v>13</c:v>
                </c:pt>
                <c:pt idx="109">
                  <c:v>5</c:v>
                </c:pt>
                <c:pt idx="110">
                  <c:v>9</c:v>
                </c:pt>
                <c:pt idx="111">
                  <c:v>6</c:v>
                </c:pt>
                <c:pt idx="112">
                  <c:v>14</c:v>
                </c:pt>
                <c:pt idx="113">
                  <c:v>1</c:v>
                </c:pt>
                <c:pt idx="114">
                  <c:v>8</c:v>
                </c:pt>
                <c:pt idx="115">
                  <c:v>12</c:v>
                </c:pt>
                <c:pt idx="116">
                  <c:v>15</c:v>
                </c:pt>
                <c:pt idx="117">
                  <c:v>18</c:v>
                </c:pt>
                <c:pt idx="118">
                  <c:v>7</c:v>
                </c:pt>
                <c:pt idx="119">
                  <c:v>3</c:v>
                </c:pt>
                <c:pt idx="120">
                  <c:v>2</c:v>
                </c:pt>
                <c:pt idx="121">
                  <c:v>6</c:v>
                </c:pt>
                <c:pt idx="122">
                  <c:v>19</c:v>
                </c:pt>
                <c:pt idx="123">
                  <c:v>10</c:v>
                </c:pt>
                <c:pt idx="124">
                  <c:v>1</c:v>
                </c:pt>
                <c:pt idx="125">
                  <c:v>14</c:v>
                </c:pt>
                <c:pt idx="126">
                  <c:v>6</c:v>
                </c:pt>
                <c:pt idx="127">
                  <c:v>9</c:v>
                </c:pt>
                <c:pt idx="128">
                  <c:v>12</c:v>
                </c:pt>
                <c:pt idx="129">
                  <c:v>5</c:v>
                </c:pt>
                <c:pt idx="130">
                  <c:v>17</c:v>
                </c:pt>
                <c:pt idx="131">
                  <c:v>4</c:v>
                </c:pt>
                <c:pt idx="132">
                  <c:v>9</c:v>
                </c:pt>
                <c:pt idx="133">
                  <c:v>13</c:v>
                </c:pt>
                <c:pt idx="134">
                  <c:v>17</c:v>
                </c:pt>
                <c:pt idx="135">
                  <c:v>6</c:v>
                </c:pt>
                <c:pt idx="136">
                  <c:v>6</c:v>
                </c:pt>
                <c:pt idx="137">
                  <c:v>4</c:v>
                </c:pt>
                <c:pt idx="138">
                  <c:v>19</c:v>
                </c:pt>
                <c:pt idx="139">
                  <c:v>14</c:v>
                </c:pt>
                <c:pt idx="140">
                  <c:v>8</c:v>
                </c:pt>
                <c:pt idx="141">
                  <c:v>1</c:v>
                </c:pt>
                <c:pt idx="142">
                  <c:v>13</c:v>
                </c:pt>
                <c:pt idx="143">
                  <c:v>2</c:v>
                </c:pt>
                <c:pt idx="144">
                  <c:v>1</c:v>
                </c:pt>
                <c:pt idx="145">
                  <c:v>8</c:v>
                </c:pt>
                <c:pt idx="146">
                  <c:v>7</c:v>
                </c:pt>
                <c:pt idx="147">
                  <c:v>2</c:v>
                </c:pt>
                <c:pt idx="148">
                  <c:v>17</c:v>
                </c:pt>
                <c:pt idx="149">
                  <c:v>13</c:v>
                </c:pt>
                <c:pt idx="150">
                  <c:v>13</c:v>
                </c:pt>
                <c:pt idx="151">
                  <c:v>12</c:v>
                </c:pt>
                <c:pt idx="152">
                  <c:v>4</c:v>
                </c:pt>
                <c:pt idx="153">
                  <c:v>7</c:v>
                </c:pt>
                <c:pt idx="154">
                  <c:v>8</c:v>
                </c:pt>
                <c:pt idx="155">
                  <c:v>9</c:v>
                </c:pt>
                <c:pt idx="156">
                  <c:v>1</c:v>
                </c:pt>
                <c:pt idx="157">
                  <c:v>8</c:v>
                </c:pt>
                <c:pt idx="158">
                  <c:v>15</c:v>
                </c:pt>
                <c:pt idx="159">
                  <c:v>10</c:v>
                </c:pt>
                <c:pt idx="160">
                  <c:v>16</c:v>
                </c:pt>
                <c:pt idx="161">
                  <c:v>12</c:v>
                </c:pt>
                <c:pt idx="162">
                  <c:v>12</c:v>
                </c:pt>
                <c:pt idx="163">
                  <c:v>4</c:v>
                </c:pt>
                <c:pt idx="164">
                  <c:v>17</c:v>
                </c:pt>
                <c:pt idx="165">
                  <c:v>1</c:v>
                </c:pt>
                <c:pt idx="166">
                  <c:v>7</c:v>
                </c:pt>
                <c:pt idx="167">
                  <c:v>10</c:v>
                </c:pt>
                <c:pt idx="168">
                  <c:v>10</c:v>
                </c:pt>
                <c:pt idx="169">
                  <c:v>4</c:v>
                </c:pt>
                <c:pt idx="170">
                  <c:v>16</c:v>
                </c:pt>
                <c:pt idx="171">
                  <c:v>6</c:v>
                </c:pt>
                <c:pt idx="172">
                  <c:v>12</c:v>
                </c:pt>
                <c:pt idx="173">
                  <c:v>16</c:v>
                </c:pt>
                <c:pt idx="174">
                  <c:v>1</c:v>
                </c:pt>
                <c:pt idx="175">
                  <c:v>9</c:v>
                </c:pt>
                <c:pt idx="176">
                  <c:v>10</c:v>
                </c:pt>
                <c:pt idx="177">
                  <c:v>6</c:v>
                </c:pt>
                <c:pt idx="178">
                  <c:v>2</c:v>
                </c:pt>
                <c:pt idx="179">
                  <c:v>15</c:v>
                </c:pt>
                <c:pt idx="180">
                  <c:v>12</c:v>
                </c:pt>
                <c:pt idx="181">
                  <c:v>5</c:v>
                </c:pt>
                <c:pt idx="182">
                  <c:v>16</c:v>
                </c:pt>
                <c:pt idx="183">
                  <c:v>9</c:v>
                </c:pt>
                <c:pt idx="184">
                  <c:v>9</c:v>
                </c:pt>
                <c:pt idx="185">
                  <c:v>5</c:v>
                </c:pt>
                <c:pt idx="186">
                  <c:v>2</c:v>
                </c:pt>
                <c:pt idx="187">
                  <c:v>14</c:v>
                </c:pt>
                <c:pt idx="188">
                  <c:v>1</c:v>
                </c:pt>
                <c:pt idx="189">
                  <c:v>2</c:v>
                </c:pt>
                <c:pt idx="190">
                  <c:v>19</c:v>
                </c:pt>
                <c:pt idx="191">
                  <c:v>14</c:v>
                </c:pt>
                <c:pt idx="192">
                  <c:v>16</c:v>
                </c:pt>
                <c:pt idx="193">
                  <c:v>2</c:v>
                </c:pt>
                <c:pt idx="194">
                  <c:v>19</c:v>
                </c:pt>
                <c:pt idx="195">
                  <c:v>2</c:v>
                </c:pt>
                <c:pt idx="196">
                  <c:v>9</c:v>
                </c:pt>
                <c:pt idx="197">
                  <c:v>1</c:v>
                </c:pt>
                <c:pt idx="198">
                  <c:v>16</c:v>
                </c:pt>
                <c:pt idx="199">
                  <c:v>8</c:v>
                </c:pt>
                <c:pt idx="200">
                  <c:v>19</c:v>
                </c:pt>
                <c:pt idx="201">
                  <c:v>17</c:v>
                </c:pt>
                <c:pt idx="202">
                  <c:v>4</c:v>
                </c:pt>
                <c:pt idx="203">
                  <c:v>1</c:v>
                </c:pt>
                <c:pt idx="204">
                  <c:v>19</c:v>
                </c:pt>
                <c:pt idx="205">
                  <c:v>14</c:v>
                </c:pt>
                <c:pt idx="206">
                  <c:v>12</c:v>
                </c:pt>
                <c:pt idx="207">
                  <c:v>10</c:v>
                </c:pt>
                <c:pt idx="208">
                  <c:v>11</c:v>
                </c:pt>
                <c:pt idx="209">
                  <c:v>12</c:v>
                </c:pt>
              </c:numCache>
            </c:numRef>
          </c:val>
          <c:smooth val="0"/>
          <c:extLst>
            <c:ext xmlns:c16="http://schemas.microsoft.com/office/drawing/2014/chart" uri="{C3380CC4-5D6E-409C-BE32-E72D297353CC}">
              <c16:uniqueId val="{0000000A-ED3F-48B8-9D30-2CAE070BB141}"/>
            </c:ext>
          </c:extLst>
        </c:ser>
        <c:ser>
          <c:idx val="11"/>
          <c:order val="11"/>
          <c:tx>
            <c:strRef>
              <c:f>Sheet8!$P$1</c:f>
              <c:strCache>
                <c:ptCount val="1"/>
                <c:pt idx="0">
                  <c:v>Rank of F_lambda12</c:v>
                </c:pt>
              </c:strCache>
            </c:strRef>
          </c:tx>
          <c:spPr>
            <a:ln w="19050" cap="rnd">
              <a:solidFill>
                <a:schemeClr val="accent6">
                  <a:lumMod val="6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Sheet8!$P$2:$P$211</c:f>
              <c:numCache>
                <c:formatCode>General</c:formatCode>
                <c:ptCount val="210"/>
                <c:pt idx="0">
                  <c:v>11</c:v>
                </c:pt>
                <c:pt idx="1">
                  <c:v>11</c:v>
                </c:pt>
                <c:pt idx="2">
                  <c:v>13</c:v>
                </c:pt>
                <c:pt idx="3">
                  <c:v>4</c:v>
                </c:pt>
                <c:pt idx="4">
                  <c:v>13</c:v>
                </c:pt>
                <c:pt idx="5">
                  <c:v>13</c:v>
                </c:pt>
                <c:pt idx="6">
                  <c:v>11</c:v>
                </c:pt>
                <c:pt idx="7">
                  <c:v>6</c:v>
                </c:pt>
                <c:pt idx="8">
                  <c:v>8</c:v>
                </c:pt>
                <c:pt idx="9">
                  <c:v>11</c:v>
                </c:pt>
                <c:pt idx="10">
                  <c:v>6</c:v>
                </c:pt>
                <c:pt idx="11">
                  <c:v>19</c:v>
                </c:pt>
                <c:pt idx="12">
                  <c:v>9</c:v>
                </c:pt>
                <c:pt idx="13">
                  <c:v>13</c:v>
                </c:pt>
                <c:pt idx="14">
                  <c:v>4</c:v>
                </c:pt>
                <c:pt idx="15">
                  <c:v>11</c:v>
                </c:pt>
                <c:pt idx="16">
                  <c:v>5</c:v>
                </c:pt>
                <c:pt idx="17">
                  <c:v>13</c:v>
                </c:pt>
                <c:pt idx="18">
                  <c:v>14</c:v>
                </c:pt>
                <c:pt idx="19">
                  <c:v>11</c:v>
                </c:pt>
                <c:pt idx="20">
                  <c:v>2</c:v>
                </c:pt>
                <c:pt idx="21">
                  <c:v>15</c:v>
                </c:pt>
                <c:pt idx="22">
                  <c:v>18</c:v>
                </c:pt>
                <c:pt idx="23">
                  <c:v>13</c:v>
                </c:pt>
                <c:pt idx="24">
                  <c:v>18</c:v>
                </c:pt>
                <c:pt idx="25">
                  <c:v>11</c:v>
                </c:pt>
                <c:pt idx="26">
                  <c:v>8</c:v>
                </c:pt>
                <c:pt idx="27">
                  <c:v>16</c:v>
                </c:pt>
                <c:pt idx="28">
                  <c:v>16</c:v>
                </c:pt>
                <c:pt idx="29">
                  <c:v>4</c:v>
                </c:pt>
                <c:pt idx="30">
                  <c:v>15</c:v>
                </c:pt>
                <c:pt idx="31">
                  <c:v>16</c:v>
                </c:pt>
                <c:pt idx="32">
                  <c:v>19</c:v>
                </c:pt>
                <c:pt idx="33">
                  <c:v>18</c:v>
                </c:pt>
                <c:pt idx="34">
                  <c:v>6</c:v>
                </c:pt>
                <c:pt idx="35">
                  <c:v>3</c:v>
                </c:pt>
                <c:pt idx="36">
                  <c:v>8</c:v>
                </c:pt>
                <c:pt idx="37">
                  <c:v>7</c:v>
                </c:pt>
                <c:pt idx="38">
                  <c:v>13</c:v>
                </c:pt>
                <c:pt idx="39">
                  <c:v>17</c:v>
                </c:pt>
                <c:pt idx="40">
                  <c:v>19</c:v>
                </c:pt>
                <c:pt idx="41">
                  <c:v>19</c:v>
                </c:pt>
                <c:pt idx="42">
                  <c:v>18</c:v>
                </c:pt>
                <c:pt idx="43">
                  <c:v>19</c:v>
                </c:pt>
                <c:pt idx="44">
                  <c:v>16</c:v>
                </c:pt>
                <c:pt idx="45">
                  <c:v>16</c:v>
                </c:pt>
                <c:pt idx="46">
                  <c:v>5</c:v>
                </c:pt>
                <c:pt idx="47">
                  <c:v>11</c:v>
                </c:pt>
                <c:pt idx="48">
                  <c:v>18</c:v>
                </c:pt>
                <c:pt idx="49">
                  <c:v>17</c:v>
                </c:pt>
                <c:pt idx="50">
                  <c:v>6</c:v>
                </c:pt>
                <c:pt idx="51">
                  <c:v>8</c:v>
                </c:pt>
                <c:pt idx="52">
                  <c:v>1</c:v>
                </c:pt>
                <c:pt idx="53">
                  <c:v>17</c:v>
                </c:pt>
                <c:pt idx="54">
                  <c:v>12</c:v>
                </c:pt>
                <c:pt idx="55">
                  <c:v>17</c:v>
                </c:pt>
                <c:pt idx="56">
                  <c:v>15</c:v>
                </c:pt>
                <c:pt idx="57">
                  <c:v>11</c:v>
                </c:pt>
                <c:pt idx="58">
                  <c:v>16</c:v>
                </c:pt>
                <c:pt idx="59">
                  <c:v>18</c:v>
                </c:pt>
                <c:pt idx="60">
                  <c:v>5</c:v>
                </c:pt>
                <c:pt idx="61">
                  <c:v>14</c:v>
                </c:pt>
                <c:pt idx="62">
                  <c:v>7</c:v>
                </c:pt>
                <c:pt idx="63">
                  <c:v>5</c:v>
                </c:pt>
                <c:pt idx="64">
                  <c:v>8</c:v>
                </c:pt>
                <c:pt idx="65">
                  <c:v>5</c:v>
                </c:pt>
                <c:pt idx="66">
                  <c:v>16</c:v>
                </c:pt>
                <c:pt idx="67">
                  <c:v>16</c:v>
                </c:pt>
                <c:pt idx="68">
                  <c:v>16</c:v>
                </c:pt>
                <c:pt idx="69">
                  <c:v>16</c:v>
                </c:pt>
                <c:pt idx="70">
                  <c:v>17</c:v>
                </c:pt>
                <c:pt idx="71">
                  <c:v>18</c:v>
                </c:pt>
                <c:pt idx="72">
                  <c:v>18</c:v>
                </c:pt>
                <c:pt idx="73">
                  <c:v>2</c:v>
                </c:pt>
                <c:pt idx="74">
                  <c:v>8</c:v>
                </c:pt>
                <c:pt idx="75">
                  <c:v>14</c:v>
                </c:pt>
                <c:pt idx="76">
                  <c:v>1</c:v>
                </c:pt>
                <c:pt idx="77">
                  <c:v>4</c:v>
                </c:pt>
                <c:pt idx="78">
                  <c:v>6</c:v>
                </c:pt>
                <c:pt idx="79">
                  <c:v>15</c:v>
                </c:pt>
                <c:pt idx="80">
                  <c:v>19</c:v>
                </c:pt>
                <c:pt idx="81">
                  <c:v>18</c:v>
                </c:pt>
                <c:pt idx="82">
                  <c:v>7</c:v>
                </c:pt>
                <c:pt idx="83">
                  <c:v>13</c:v>
                </c:pt>
                <c:pt idx="84">
                  <c:v>5</c:v>
                </c:pt>
                <c:pt idx="85">
                  <c:v>12</c:v>
                </c:pt>
                <c:pt idx="86">
                  <c:v>4</c:v>
                </c:pt>
                <c:pt idx="87">
                  <c:v>7</c:v>
                </c:pt>
                <c:pt idx="88">
                  <c:v>3</c:v>
                </c:pt>
                <c:pt idx="89">
                  <c:v>11</c:v>
                </c:pt>
                <c:pt idx="90">
                  <c:v>11</c:v>
                </c:pt>
                <c:pt idx="91">
                  <c:v>18</c:v>
                </c:pt>
                <c:pt idx="92">
                  <c:v>15</c:v>
                </c:pt>
                <c:pt idx="93">
                  <c:v>17</c:v>
                </c:pt>
                <c:pt idx="94">
                  <c:v>19</c:v>
                </c:pt>
                <c:pt idx="95">
                  <c:v>19</c:v>
                </c:pt>
                <c:pt idx="96">
                  <c:v>17</c:v>
                </c:pt>
                <c:pt idx="97">
                  <c:v>8</c:v>
                </c:pt>
                <c:pt idx="98">
                  <c:v>2</c:v>
                </c:pt>
                <c:pt idx="99">
                  <c:v>10</c:v>
                </c:pt>
                <c:pt idx="100">
                  <c:v>3</c:v>
                </c:pt>
                <c:pt idx="101">
                  <c:v>5</c:v>
                </c:pt>
                <c:pt idx="102">
                  <c:v>15</c:v>
                </c:pt>
                <c:pt idx="103">
                  <c:v>18</c:v>
                </c:pt>
                <c:pt idx="104">
                  <c:v>15</c:v>
                </c:pt>
                <c:pt idx="105">
                  <c:v>19</c:v>
                </c:pt>
                <c:pt idx="106">
                  <c:v>11</c:v>
                </c:pt>
                <c:pt idx="107">
                  <c:v>14</c:v>
                </c:pt>
                <c:pt idx="108">
                  <c:v>8</c:v>
                </c:pt>
                <c:pt idx="109">
                  <c:v>12</c:v>
                </c:pt>
                <c:pt idx="110">
                  <c:v>3</c:v>
                </c:pt>
                <c:pt idx="111">
                  <c:v>3</c:v>
                </c:pt>
                <c:pt idx="112">
                  <c:v>19</c:v>
                </c:pt>
                <c:pt idx="113">
                  <c:v>2</c:v>
                </c:pt>
                <c:pt idx="114">
                  <c:v>16</c:v>
                </c:pt>
                <c:pt idx="115">
                  <c:v>13</c:v>
                </c:pt>
                <c:pt idx="116">
                  <c:v>1</c:v>
                </c:pt>
                <c:pt idx="117">
                  <c:v>8</c:v>
                </c:pt>
                <c:pt idx="118">
                  <c:v>17</c:v>
                </c:pt>
                <c:pt idx="119">
                  <c:v>8</c:v>
                </c:pt>
                <c:pt idx="120">
                  <c:v>16</c:v>
                </c:pt>
                <c:pt idx="121">
                  <c:v>9</c:v>
                </c:pt>
                <c:pt idx="122">
                  <c:v>17</c:v>
                </c:pt>
                <c:pt idx="123">
                  <c:v>15</c:v>
                </c:pt>
                <c:pt idx="124">
                  <c:v>10</c:v>
                </c:pt>
                <c:pt idx="125">
                  <c:v>2</c:v>
                </c:pt>
                <c:pt idx="126">
                  <c:v>9</c:v>
                </c:pt>
                <c:pt idx="127">
                  <c:v>13</c:v>
                </c:pt>
                <c:pt idx="128">
                  <c:v>14</c:v>
                </c:pt>
                <c:pt idx="129">
                  <c:v>4</c:v>
                </c:pt>
                <c:pt idx="130">
                  <c:v>18</c:v>
                </c:pt>
                <c:pt idx="131">
                  <c:v>8</c:v>
                </c:pt>
                <c:pt idx="132">
                  <c:v>4</c:v>
                </c:pt>
                <c:pt idx="133">
                  <c:v>18</c:v>
                </c:pt>
                <c:pt idx="134">
                  <c:v>9</c:v>
                </c:pt>
                <c:pt idx="135">
                  <c:v>4</c:v>
                </c:pt>
                <c:pt idx="136">
                  <c:v>15</c:v>
                </c:pt>
                <c:pt idx="137">
                  <c:v>7</c:v>
                </c:pt>
                <c:pt idx="138">
                  <c:v>15</c:v>
                </c:pt>
                <c:pt idx="139">
                  <c:v>11</c:v>
                </c:pt>
                <c:pt idx="140">
                  <c:v>9</c:v>
                </c:pt>
                <c:pt idx="141">
                  <c:v>13</c:v>
                </c:pt>
                <c:pt idx="142">
                  <c:v>12</c:v>
                </c:pt>
                <c:pt idx="143">
                  <c:v>6</c:v>
                </c:pt>
                <c:pt idx="144">
                  <c:v>4</c:v>
                </c:pt>
                <c:pt idx="145">
                  <c:v>13</c:v>
                </c:pt>
                <c:pt idx="146">
                  <c:v>1</c:v>
                </c:pt>
                <c:pt idx="147">
                  <c:v>9</c:v>
                </c:pt>
                <c:pt idx="148">
                  <c:v>5</c:v>
                </c:pt>
                <c:pt idx="149">
                  <c:v>14</c:v>
                </c:pt>
                <c:pt idx="150">
                  <c:v>9</c:v>
                </c:pt>
                <c:pt idx="151">
                  <c:v>13</c:v>
                </c:pt>
                <c:pt idx="152">
                  <c:v>3</c:v>
                </c:pt>
                <c:pt idx="153">
                  <c:v>8</c:v>
                </c:pt>
                <c:pt idx="154">
                  <c:v>4</c:v>
                </c:pt>
                <c:pt idx="155">
                  <c:v>15</c:v>
                </c:pt>
                <c:pt idx="156">
                  <c:v>7</c:v>
                </c:pt>
                <c:pt idx="157">
                  <c:v>6</c:v>
                </c:pt>
                <c:pt idx="158">
                  <c:v>2</c:v>
                </c:pt>
                <c:pt idx="159">
                  <c:v>15</c:v>
                </c:pt>
                <c:pt idx="160">
                  <c:v>3</c:v>
                </c:pt>
                <c:pt idx="161">
                  <c:v>8</c:v>
                </c:pt>
                <c:pt idx="162">
                  <c:v>8</c:v>
                </c:pt>
                <c:pt idx="163">
                  <c:v>16</c:v>
                </c:pt>
                <c:pt idx="164">
                  <c:v>8</c:v>
                </c:pt>
                <c:pt idx="165">
                  <c:v>4</c:v>
                </c:pt>
                <c:pt idx="166">
                  <c:v>15</c:v>
                </c:pt>
                <c:pt idx="167">
                  <c:v>8</c:v>
                </c:pt>
                <c:pt idx="168">
                  <c:v>11</c:v>
                </c:pt>
                <c:pt idx="169">
                  <c:v>8</c:v>
                </c:pt>
                <c:pt idx="170">
                  <c:v>13</c:v>
                </c:pt>
                <c:pt idx="171">
                  <c:v>12</c:v>
                </c:pt>
                <c:pt idx="172">
                  <c:v>19</c:v>
                </c:pt>
                <c:pt idx="173">
                  <c:v>7</c:v>
                </c:pt>
                <c:pt idx="174">
                  <c:v>5</c:v>
                </c:pt>
                <c:pt idx="175">
                  <c:v>13</c:v>
                </c:pt>
                <c:pt idx="176">
                  <c:v>3</c:v>
                </c:pt>
                <c:pt idx="177">
                  <c:v>2</c:v>
                </c:pt>
                <c:pt idx="178">
                  <c:v>6</c:v>
                </c:pt>
                <c:pt idx="179">
                  <c:v>16</c:v>
                </c:pt>
                <c:pt idx="180">
                  <c:v>18</c:v>
                </c:pt>
                <c:pt idx="181">
                  <c:v>18</c:v>
                </c:pt>
                <c:pt idx="182">
                  <c:v>1</c:v>
                </c:pt>
                <c:pt idx="183">
                  <c:v>3</c:v>
                </c:pt>
                <c:pt idx="184">
                  <c:v>16</c:v>
                </c:pt>
                <c:pt idx="185">
                  <c:v>6</c:v>
                </c:pt>
                <c:pt idx="186">
                  <c:v>10</c:v>
                </c:pt>
                <c:pt idx="187">
                  <c:v>13</c:v>
                </c:pt>
                <c:pt idx="188">
                  <c:v>2</c:v>
                </c:pt>
                <c:pt idx="189">
                  <c:v>7</c:v>
                </c:pt>
                <c:pt idx="190">
                  <c:v>9</c:v>
                </c:pt>
                <c:pt idx="191">
                  <c:v>2</c:v>
                </c:pt>
                <c:pt idx="192">
                  <c:v>4</c:v>
                </c:pt>
                <c:pt idx="193">
                  <c:v>9</c:v>
                </c:pt>
                <c:pt idx="194">
                  <c:v>16</c:v>
                </c:pt>
                <c:pt idx="195">
                  <c:v>14</c:v>
                </c:pt>
                <c:pt idx="196">
                  <c:v>4</c:v>
                </c:pt>
                <c:pt idx="197">
                  <c:v>2</c:v>
                </c:pt>
                <c:pt idx="198">
                  <c:v>19</c:v>
                </c:pt>
                <c:pt idx="199">
                  <c:v>5</c:v>
                </c:pt>
                <c:pt idx="200">
                  <c:v>11</c:v>
                </c:pt>
                <c:pt idx="201">
                  <c:v>9</c:v>
                </c:pt>
                <c:pt idx="202">
                  <c:v>13</c:v>
                </c:pt>
                <c:pt idx="203">
                  <c:v>3</c:v>
                </c:pt>
                <c:pt idx="204">
                  <c:v>3</c:v>
                </c:pt>
                <c:pt idx="205">
                  <c:v>6</c:v>
                </c:pt>
                <c:pt idx="206">
                  <c:v>9</c:v>
                </c:pt>
                <c:pt idx="207">
                  <c:v>15</c:v>
                </c:pt>
                <c:pt idx="208">
                  <c:v>1</c:v>
                </c:pt>
                <c:pt idx="209">
                  <c:v>6</c:v>
                </c:pt>
              </c:numCache>
            </c:numRef>
          </c:val>
          <c:smooth val="0"/>
          <c:extLst>
            <c:ext xmlns:c16="http://schemas.microsoft.com/office/drawing/2014/chart" uri="{C3380CC4-5D6E-409C-BE32-E72D297353CC}">
              <c16:uniqueId val="{0000000B-ED3F-48B8-9D30-2CAE070BB141}"/>
            </c:ext>
          </c:extLst>
        </c:ser>
        <c:ser>
          <c:idx val="12"/>
          <c:order val="12"/>
          <c:tx>
            <c:strRef>
              <c:f>Sheet8!$Q$1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Sheet8!$Q$2:$Q$211</c:f>
              <c:numCache>
                <c:formatCode>General</c:formatCode>
                <c:ptCount val="210"/>
                <c:pt idx="0">
                  <c:v>6</c:v>
                </c:pt>
                <c:pt idx="1">
                  <c:v>10</c:v>
                </c:pt>
                <c:pt idx="2">
                  <c:v>8</c:v>
                </c:pt>
                <c:pt idx="3">
                  <c:v>12</c:v>
                </c:pt>
                <c:pt idx="4">
                  <c:v>3</c:v>
                </c:pt>
                <c:pt idx="5">
                  <c:v>7</c:v>
                </c:pt>
                <c:pt idx="6">
                  <c:v>10</c:v>
                </c:pt>
                <c:pt idx="7">
                  <c:v>15</c:v>
                </c:pt>
                <c:pt idx="8">
                  <c:v>6</c:v>
                </c:pt>
                <c:pt idx="9">
                  <c:v>9</c:v>
                </c:pt>
                <c:pt idx="10">
                  <c:v>15</c:v>
                </c:pt>
                <c:pt idx="11">
                  <c:v>9</c:v>
                </c:pt>
                <c:pt idx="12">
                  <c:v>13</c:v>
                </c:pt>
                <c:pt idx="13">
                  <c:v>1</c:v>
                </c:pt>
                <c:pt idx="14">
                  <c:v>13</c:v>
                </c:pt>
                <c:pt idx="15">
                  <c:v>8</c:v>
                </c:pt>
                <c:pt idx="16">
                  <c:v>7</c:v>
                </c:pt>
                <c:pt idx="17">
                  <c:v>8</c:v>
                </c:pt>
                <c:pt idx="18">
                  <c:v>10</c:v>
                </c:pt>
                <c:pt idx="19">
                  <c:v>9</c:v>
                </c:pt>
                <c:pt idx="20">
                  <c:v>5</c:v>
                </c:pt>
                <c:pt idx="21">
                  <c:v>1</c:v>
                </c:pt>
                <c:pt idx="22">
                  <c:v>3</c:v>
                </c:pt>
                <c:pt idx="23">
                  <c:v>5</c:v>
                </c:pt>
                <c:pt idx="24">
                  <c:v>7</c:v>
                </c:pt>
                <c:pt idx="25">
                  <c:v>3</c:v>
                </c:pt>
                <c:pt idx="26">
                  <c:v>12</c:v>
                </c:pt>
                <c:pt idx="27">
                  <c:v>17</c:v>
                </c:pt>
                <c:pt idx="28">
                  <c:v>14</c:v>
                </c:pt>
                <c:pt idx="29">
                  <c:v>10</c:v>
                </c:pt>
                <c:pt idx="30">
                  <c:v>3</c:v>
                </c:pt>
                <c:pt idx="31">
                  <c:v>10</c:v>
                </c:pt>
                <c:pt idx="32">
                  <c:v>13</c:v>
                </c:pt>
                <c:pt idx="33">
                  <c:v>19</c:v>
                </c:pt>
                <c:pt idx="34">
                  <c:v>19</c:v>
                </c:pt>
                <c:pt idx="35">
                  <c:v>2</c:v>
                </c:pt>
                <c:pt idx="36">
                  <c:v>7</c:v>
                </c:pt>
                <c:pt idx="37">
                  <c:v>19</c:v>
                </c:pt>
                <c:pt idx="38">
                  <c:v>12</c:v>
                </c:pt>
                <c:pt idx="39">
                  <c:v>19</c:v>
                </c:pt>
                <c:pt idx="40">
                  <c:v>4</c:v>
                </c:pt>
                <c:pt idx="41">
                  <c:v>13</c:v>
                </c:pt>
                <c:pt idx="42">
                  <c:v>19</c:v>
                </c:pt>
                <c:pt idx="43">
                  <c:v>17</c:v>
                </c:pt>
                <c:pt idx="44">
                  <c:v>18</c:v>
                </c:pt>
                <c:pt idx="45">
                  <c:v>17</c:v>
                </c:pt>
                <c:pt idx="46">
                  <c:v>10</c:v>
                </c:pt>
                <c:pt idx="47">
                  <c:v>10</c:v>
                </c:pt>
                <c:pt idx="48">
                  <c:v>1</c:v>
                </c:pt>
                <c:pt idx="49">
                  <c:v>19</c:v>
                </c:pt>
                <c:pt idx="50">
                  <c:v>18</c:v>
                </c:pt>
                <c:pt idx="51">
                  <c:v>18</c:v>
                </c:pt>
                <c:pt idx="52">
                  <c:v>18</c:v>
                </c:pt>
                <c:pt idx="53">
                  <c:v>19</c:v>
                </c:pt>
                <c:pt idx="54">
                  <c:v>17</c:v>
                </c:pt>
                <c:pt idx="55">
                  <c:v>13</c:v>
                </c:pt>
                <c:pt idx="56">
                  <c:v>16</c:v>
                </c:pt>
                <c:pt idx="57">
                  <c:v>16</c:v>
                </c:pt>
                <c:pt idx="58">
                  <c:v>19</c:v>
                </c:pt>
                <c:pt idx="59">
                  <c:v>17</c:v>
                </c:pt>
                <c:pt idx="60">
                  <c:v>19</c:v>
                </c:pt>
                <c:pt idx="61">
                  <c:v>17</c:v>
                </c:pt>
                <c:pt idx="62">
                  <c:v>15</c:v>
                </c:pt>
                <c:pt idx="63">
                  <c:v>16</c:v>
                </c:pt>
                <c:pt idx="64">
                  <c:v>18</c:v>
                </c:pt>
                <c:pt idx="65">
                  <c:v>18</c:v>
                </c:pt>
                <c:pt idx="66">
                  <c:v>19</c:v>
                </c:pt>
                <c:pt idx="67">
                  <c:v>13</c:v>
                </c:pt>
                <c:pt idx="68">
                  <c:v>1</c:v>
                </c:pt>
                <c:pt idx="69">
                  <c:v>14</c:v>
                </c:pt>
                <c:pt idx="70">
                  <c:v>4</c:v>
                </c:pt>
                <c:pt idx="71">
                  <c:v>19</c:v>
                </c:pt>
                <c:pt idx="72">
                  <c:v>5</c:v>
                </c:pt>
                <c:pt idx="73">
                  <c:v>14</c:v>
                </c:pt>
                <c:pt idx="74">
                  <c:v>5</c:v>
                </c:pt>
                <c:pt idx="75">
                  <c:v>9</c:v>
                </c:pt>
                <c:pt idx="76">
                  <c:v>16</c:v>
                </c:pt>
                <c:pt idx="77">
                  <c:v>5</c:v>
                </c:pt>
                <c:pt idx="78">
                  <c:v>8</c:v>
                </c:pt>
                <c:pt idx="79">
                  <c:v>19</c:v>
                </c:pt>
                <c:pt idx="80">
                  <c:v>16</c:v>
                </c:pt>
                <c:pt idx="81">
                  <c:v>19</c:v>
                </c:pt>
                <c:pt idx="82">
                  <c:v>10</c:v>
                </c:pt>
                <c:pt idx="83">
                  <c:v>12</c:v>
                </c:pt>
                <c:pt idx="84">
                  <c:v>8</c:v>
                </c:pt>
                <c:pt idx="85">
                  <c:v>7</c:v>
                </c:pt>
                <c:pt idx="86">
                  <c:v>19</c:v>
                </c:pt>
                <c:pt idx="87">
                  <c:v>9</c:v>
                </c:pt>
                <c:pt idx="88">
                  <c:v>7</c:v>
                </c:pt>
                <c:pt idx="89">
                  <c:v>19</c:v>
                </c:pt>
                <c:pt idx="90">
                  <c:v>12</c:v>
                </c:pt>
                <c:pt idx="91">
                  <c:v>13</c:v>
                </c:pt>
                <c:pt idx="92">
                  <c:v>3</c:v>
                </c:pt>
                <c:pt idx="93">
                  <c:v>4</c:v>
                </c:pt>
                <c:pt idx="94">
                  <c:v>14</c:v>
                </c:pt>
                <c:pt idx="95">
                  <c:v>8</c:v>
                </c:pt>
                <c:pt idx="96">
                  <c:v>18</c:v>
                </c:pt>
                <c:pt idx="97">
                  <c:v>19</c:v>
                </c:pt>
                <c:pt idx="98">
                  <c:v>19</c:v>
                </c:pt>
                <c:pt idx="99">
                  <c:v>11</c:v>
                </c:pt>
                <c:pt idx="100">
                  <c:v>9</c:v>
                </c:pt>
                <c:pt idx="101">
                  <c:v>18</c:v>
                </c:pt>
                <c:pt idx="102">
                  <c:v>19</c:v>
                </c:pt>
                <c:pt idx="103">
                  <c:v>19</c:v>
                </c:pt>
                <c:pt idx="104">
                  <c:v>5</c:v>
                </c:pt>
                <c:pt idx="105">
                  <c:v>2</c:v>
                </c:pt>
                <c:pt idx="106">
                  <c:v>19</c:v>
                </c:pt>
                <c:pt idx="107">
                  <c:v>15</c:v>
                </c:pt>
                <c:pt idx="108">
                  <c:v>9</c:v>
                </c:pt>
                <c:pt idx="109">
                  <c:v>10</c:v>
                </c:pt>
                <c:pt idx="110">
                  <c:v>6</c:v>
                </c:pt>
                <c:pt idx="111">
                  <c:v>10</c:v>
                </c:pt>
                <c:pt idx="112">
                  <c:v>3</c:v>
                </c:pt>
                <c:pt idx="113">
                  <c:v>8</c:v>
                </c:pt>
                <c:pt idx="114">
                  <c:v>11</c:v>
                </c:pt>
                <c:pt idx="115">
                  <c:v>5</c:v>
                </c:pt>
                <c:pt idx="116">
                  <c:v>6</c:v>
                </c:pt>
                <c:pt idx="117">
                  <c:v>9</c:v>
                </c:pt>
                <c:pt idx="118">
                  <c:v>16</c:v>
                </c:pt>
                <c:pt idx="119">
                  <c:v>13</c:v>
                </c:pt>
                <c:pt idx="120">
                  <c:v>5</c:v>
                </c:pt>
                <c:pt idx="121">
                  <c:v>19</c:v>
                </c:pt>
                <c:pt idx="122">
                  <c:v>13</c:v>
                </c:pt>
                <c:pt idx="123">
                  <c:v>19</c:v>
                </c:pt>
                <c:pt idx="124">
                  <c:v>14</c:v>
                </c:pt>
                <c:pt idx="125">
                  <c:v>9</c:v>
                </c:pt>
                <c:pt idx="126">
                  <c:v>7</c:v>
                </c:pt>
                <c:pt idx="127">
                  <c:v>16</c:v>
                </c:pt>
                <c:pt idx="128">
                  <c:v>3</c:v>
                </c:pt>
                <c:pt idx="129">
                  <c:v>2</c:v>
                </c:pt>
                <c:pt idx="130">
                  <c:v>10</c:v>
                </c:pt>
                <c:pt idx="131">
                  <c:v>3</c:v>
                </c:pt>
                <c:pt idx="132">
                  <c:v>16</c:v>
                </c:pt>
                <c:pt idx="133">
                  <c:v>5</c:v>
                </c:pt>
                <c:pt idx="134">
                  <c:v>1</c:v>
                </c:pt>
                <c:pt idx="135">
                  <c:v>12</c:v>
                </c:pt>
                <c:pt idx="136">
                  <c:v>2</c:v>
                </c:pt>
                <c:pt idx="137">
                  <c:v>12</c:v>
                </c:pt>
                <c:pt idx="138">
                  <c:v>1</c:v>
                </c:pt>
                <c:pt idx="139">
                  <c:v>8</c:v>
                </c:pt>
                <c:pt idx="140">
                  <c:v>14</c:v>
                </c:pt>
                <c:pt idx="141">
                  <c:v>9</c:v>
                </c:pt>
                <c:pt idx="142">
                  <c:v>19</c:v>
                </c:pt>
                <c:pt idx="143">
                  <c:v>1</c:v>
                </c:pt>
                <c:pt idx="144">
                  <c:v>13</c:v>
                </c:pt>
                <c:pt idx="145">
                  <c:v>1</c:v>
                </c:pt>
                <c:pt idx="146">
                  <c:v>6</c:v>
                </c:pt>
                <c:pt idx="147">
                  <c:v>3</c:v>
                </c:pt>
                <c:pt idx="148">
                  <c:v>4</c:v>
                </c:pt>
                <c:pt idx="149">
                  <c:v>5</c:v>
                </c:pt>
                <c:pt idx="150">
                  <c:v>7</c:v>
                </c:pt>
                <c:pt idx="151">
                  <c:v>19</c:v>
                </c:pt>
                <c:pt idx="152">
                  <c:v>5</c:v>
                </c:pt>
                <c:pt idx="153">
                  <c:v>12</c:v>
                </c:pt>
                <c:pt idx="154">
                  <c:v>2</c:v>
                </c:pt>
                <c:pt idx="155">
                  <c:v>11</c:v>
                </c:pt>
                <c:pt idx="156">
                  <c:v>4</c:v>
                </c:pt>
                <c:pt idx="157">
                  <c:v>12</c:v>
                </c:pt>
                <c:pt idx="158">
                  <c:v>9</c:v>
                </c:pt>
                <c:pt idx="159">
                  <c:v>5</c:v>
                </c:pt>
                <c:pt idx="160">
                  <c:v>10</c:v>
                </c:pt>
                <c:pt idx="161">
                  <c:v>14</c:v>
                </c:pt>
                <c:pt idx="162">
                  <c:v>5</c:v>
                </c:pt>
                <c:pt idx="163">
                  <c:v>6</c:v>
                </c:pt>
                <c:pt idx="164">
                  <c:v>6</c:v>
                </c:pt>
                <c:pt idx="165">
                  <c:v>9</c:v>
                </c:pt>
                <c:pt idx="166">
                  <c:v>18</c:v>
                </c:pt>
                <c:pt idx="167">
                  <c:v>12</c:v>
                </c:pt>
                <c:pt idx="168">
                  <c:v>7</c:v>
                </c:pt>
                <c:pt idx="169">
                  <c:v>5</c:v>
                </c:pt>
                <c:pt idx="170">
                  <c:v>19</c:v>
                </c:pt>
                <c:pt idx="171">
                  <c:v>13</c:v>
                </c:pt>
                <c:pt idx="172">
                  <c:v>18</c:v>
                </c:pt>
                <c:pt idx="173">
                  <c:v>13</c:v>
                </c:pt>
                <c:pt idx="174">
                  <c:v>17</c:v>
                </c:pt>
                <c:pt idx="175">
                  <c:v>2</c:v>
                </c:pt>
                <c:pt idx="176">
                  <c:v>4</c:v>
                </c:pt>
                <c:pt idx="177">
                  <c:v>4</c:v>
                </c:pt>
                <c:pt idx="178">
                  <c:v>1</c:v>
                </c:pt>
                <c:pt idx="179">
                  <c:v>2</c:v>
                </c:pt>
                <c:pt idx="180">
                  <c:v>3</c:v>
                </c:pt>
                <c:pt idx="181">
                  <c:v>11</c:v>
                </c:pt>
                <c:pt idx="182">
                  <c:v>5</c:v>
                </c:pt>
                <c:pt idx="183">
                  <c:v>1</c:v>
                </c:pt>
                <c:pt idx="184">
                  <c:v>17</c:v>
                </c:pt>
                <c:pt idx="185">
                  <c:v>8</c:v>
                </c:pt>
                <c:pt idx="186">
                  <c:v>5</c:v>
                </c:pt>
                <c:pt idx="187">
                  <c:v>17</c:v>
                </c:pt>
                <c:pt idx="188">
                  <c:v>8</c:v>
                </c:pt>
                <c:pt idx="189">
                  <c:v>3</c:v>
                </c:pt>
                <c:pt idx="190">
                  <c:v>3</c:v>
                </c:pt>
                <c:pt idx="191">
                  <c:v>8</c:v>
                </c:pt>
                <c:pt idx="192">
                  <c:v>6</c:v>
                </c:pt>
                <c:pt idx="193">
                  <c:v>7</c:v>
                </c:pt>
                <c:pt idx="194">
                  <c:v>5</c:v>
                </c:pt>
                <c:pt idx="195">
                  <c:v>17</c:v>
                </c:pt>
                <c:pt idx="196">
                  <c:v>7</c:v>
                </c:pt>
                <c:pt idx="197">
                  <c:v>19</c:v>
                </c:pt>
                <c:pt idx="198">
                  <c:v>18</c:v>
                </c:pt>
                <c:pt idx="199">
                  <c:v>12</c:v>
                </c:pt>
                <c:pt idx="200">
                  <c:v>14</c:v>
                </c:pt>
                <c:pt idx="201">
                  <c:v>1</c:v>
                </c:pt>
                <c:pt idx="202">
                  <c:v>10</c:v>
                </c:pt>
                <c:pt idx="203">
                  <c:v>6</c:v>
                </c:pt>
                <c:pt idx="204">
                  <c:v>18</c:v>
                </c:pt>
                <c:pt idx="205">
                  <c:v>17</c:v>
                </c:pt>
                <c:pt idx="206">
                  <c:v>10</c:v>
                </c:pt>
                <c:pt idx="207">
                  <c:v>8</c:v>
                </c:pt>
                <c:pt idx="208">
                  <c:v>16</c:v>
                </c:pt>
                <c:pt idx="209">
                  <c:v>10</c:v>
                </c:pt>
              </c:numCache>
            </c:numRef>
          </c:val>
          <c:smooth val="0"/>
          <c:extLst>
            <c:ext xmlns:c16="http://schemas.microsoft.com/office/drawing/2014/chart" uri="{C3380CC4-5D6E-409C-BE32-E72D297353CC}">
              <c16:uniqueId val="{0000000C-ED3F-48B8-9D30-2CAE070BB141}"/>
            </c:ext>
          </c:extLst>
        </c:ser>
        <c:ser>
          <c:idx val="13"/>
          <c:order val="13"/>
          <c:tx>
            <c:strRef>
              <c:f>Sheet8!$R$1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Sheet8!$R$2:$R$211</c:f>
              <c:numCache>
                <c:formatCode>General</c:formatCode>
                <c:ptCount val="210"/>
                <c:pt idx="0">
                  <c:v>9</c:v>
                </c:pt>
                <c:pt idx="1">
                  <c:v>1</c:v>
                </c:pt>
                <c:pt idx="2">
                  <c:v>1</c:v>
                </c:pt>
                <c:pt idx="3">
                  <c:v>2</c:v>
                </c:pt>
                <c:pt idx="4">
                  <c:v>6</c:v>
                </c:pt>
                <c:pt idx="5">
                  <c:v>6</c:v>
                </c:pt>
                <c:pt idx="6">
                  <c:v>5</c:v>
                </c:pt>
                <c:pt idx="7">
                  <c:v>1</c:v>
                </c:pt>
                <c:pt idx="8">
                  <c:v>3</c:v>
                </c:pt>
                <c:pt idx="9">
                  <c:v>13</c:v>
                </c:pt>
                <c:pt idx="10">
                  <c:v>5</c:v>
                </c:pt>
                <c:pt idx="11">
                  <c:v>7</c:v>
                </c:pt>
                <c:pt idx="12">
                  <c:v>3</c:v>
                </c:pt>
                <c:pt idx="13">
                  <c:v>7</c:v>
                </c:pt>
                <c:pt idx="14">
                  <c:v>12</c:v>
                </c:pt>
                <c:pt idx="15">
                  <c:v>15</c:v>
                </c:pt>
                <c:pt idx="16">
                  <c:v>3</c:v>
                </c:pt>
                <c:pt idx="17">
                  <c:v>6</c:v>
                </c:pt>
                <c:pt idx="18">
                  <c:v>2</c:v>
                </c:pt>
                <c:pt idx="19">
                  <c:v>8</c:v>
                </c:pt>
                <c:pt idx="20">
                  <c:v>12</c:v>
                </c:pt>
                <c:pt idx="21">
                  <c:v>8</c:v>
                </c:pt>
                <c:pt idx="22">
                  <c:v>6</c:v>
                </c:pt>
                <c:pt idx="23">
                  <c:v>10</c:v>
                </c:pt>
                <c:pt idx="24">
                  <c:v>8</c:v>
                </c:pt>
                <c:pt idx="25">
                  <c:v>8</c:v>
                </c:pt>
                <c:pt idx="26">
                  <c:v>14</c:v>
                </c:pt>
                <c:pt idx="27">
                  <c:v>6</c:v>
                </c:pt>
                <c:pt idx="28">
                  <c:v>3</c:v>
                </c:pt>
                <c:pt idx="29">
                  <c:v>11</c:v>
                </c:pt>
                <c:pt idx="30">
                  <c:v>4</c:v>
                </c:pt>
                <c:pt idx="31">
                  <c:v>4</c:v>
                </c:pt>
                <c:pt idx="32">
                  <c:v>10</c:v>
                </c:pt>
                <c:pt idx="33">
                  <c:v>11</c:v>
                </c:pt>
                <c:pt idx="34">
                  <c:v>2</c:v>
                </c:pt>
                <c:pt idx="35">
                  <c:v>19</c:v>
                </c:pt>
                <c:pt idx="36">
                  <c:v>19</c:v>
                </c:pt>
                <c:pt idx="37">
                  <c:v>4</c:v>
                </c:pt>
                <c:pt idx="38">
                  <c:v>19</c:v>
                </c:pt>
                <c:pt idx="39">
                  <c:v>14</c:v>
                </c:pt>
                <c:pt idx="40">
                  <c:v>14</c:v>
                </c:pt>
                <c:pt idx="41">
                  <c:v>17</c:v>
                </c:pt>
                <c:pt idx="42">
                  <c:v>12</c:v>
                </c:pt>
                <c:pt idx="43">
                  <c:v>15</c:v>
                </c:pt>
                <c:pt idx="44">
                  <c:v>11</c:v>
                </c:pt>
                <c:pt idx="45">
                  <c:v>19</c:v>
                </c:pt>
                <c:pt idx="46">
                  <c:v>15</c:v>
                </c:pt>
                <c:pt idx="47">
                  <c:v>17</c:v>
                </c:pt>
                <c:pt idx="48">
                  <c:v>15</c:v>
                </c:pt>
                <c:pt idx="49">
                  <c:v>12</c:v>
                </c:pt>
                <c:pt idx="50">
                  <c:v>11</c:v>
                </c:pt>
                <c:pt idx="51">
                  <c:v>5</c:v>
                </c:pt>
                <c:pt idx="52">
                  <c:v>19</c:v>
                </c:pt>
                <c:pt idx="53">
                  <c:v>4</c:v>
                </c:pt>
                <c:pt idx="54">
                  <c:v>19</c:v>
                </c:pt>
                <c:pt idx="55">
                  <c:v>19</c:v>
                </c:pt>
                <c:pt idx="56">
                  <c:v>9</c:v>
                </c:pt>
                <c:pt idx="57">
                  <c:v>19</c:v>
                </c:pt>
                <c:pt idx="58">
                  <c:v>6</c:v>
                </c:pt>
                <c:pt idx="59">
                  <c:v>16</c:v>
                </c:pt>
                <c:pt idx="60">
                  <c:v>3</c:v>
                </c:pt>
                <c:pt idx="61">
                  <c:v>19</c:v>
                </c:pt>
                <c:pt idx="62">
                  <c:v>5</c:v>
                </c:pt>
                <c:pt idx="63">
                  <c:v>15</c:v>
                </c:pt>
                <c:pt idx="64">
                  <c:v>13</c:v>
                </c:pt>
                <c:pt idx="65">
                  <c:v>8</c:v>
                </c:pt>
                <c:pt idx="66">
                  <c:v>15</c:v>
                </c:pt>
                <c:pt idx="67">
                  <c:v>19</c:v>
                </c:pt>
                <c:pt idx="68">
                  <c:v>18</c:v>
                </c:pt>
                <c:pt idx="69">
                  <c:v>6</c:v>
                </c:pt>
                <c:pt idx="70">
                  <c:v>15</c:v>
                </c:pt>
                <c:pt idx="71">
                  <c:v>11</c:v>
                </c:pt>
                <c:pt idx="72">
                  <c:v>19</c:v>
                </c:pt>
                <c:pt idx="73">
                  <c:v>7</c:v>
                </c:pt>
                <c:pt idx="74">
                  <c:v>18</c:v>
                </c:pt>
                <c:pt idx="75">
                  <c:v>11</c:v>
                </c:pt>
                <c:pt idx="76">
                  <c:v>3</c:v>
                </c:pt>
                <c:pt idx="77">
                  <c:v>16</c:v>
                </c:pt>
                <c:pt idx="78">
                  <c:v>11</c:v>
                </c:pt>
                <c:pt idx="79">
                  <c:v>9</c:v>
                </c:pt>
                <c:pt idx="80">
                  <c:v>6</c:v>
                </c:pt>
                <c:pt idx="81">
                  <c:v>9</c:v>
                </c:pt>
                <c:pt idx="82">
                  <c:v>13</c:v>
                </c:pt>
                <c:pt idx="83">
                  <c:v>16</c:v>
                </c:pt>
                <c:pt idx="84">
                  <c:v>2</c:v>
                </c:pt>
                <c:pt idx="85">
                  <c:v>19</c:v>
                </c:pt>
                <c:pt idx="86">
                  <c:v>2</c:v>
                </c:pt>
                <c:pt idx="87">
                  <c:v>10</c:v>
                </c:pt>
                <c:pt idx="88">
                  <c:v>16</c:v>
                </c:pt>
                <c:pt idx="89">
                  <c:v>1</c:v>
                </c:pt>
                <c:pt idx="90">
                  <c:v>1</c:v>
                </c:pt>
                <c:pt idx="91">
                  <c:v>9</c:v>
                </c:pt>
                <c:pt idx="92">
                  <c:v>17</c:v>
                </c:pt>
                <c:pt idx="93">
                  <c:v>16</c:v>
                </c:pt>
                <c:pt idx="94">
                  <c:v>5</c:v>
                </c:pt>
                <c:pt idx="95">
                  <c:v>1</c:v>
                </c:pt>
                <c:pt idx="96">
                  <c:v>11</c:v>
                </c:pt>
                <c:pt idx="97">
                  <c:v>13</c:v>
                </c:pt>
                <c:pt idx="98">
                  <c:v>4</c:v>
                </c:pt>
                <c:pt idx="99">
                  <c:v>19</c:v>
                </c:pt>
                <c:pt idx="100">
                  <c:v>17</c:v>
                </c:pt>
                <c:pt idx="101">
                  <c:v>14</c:v>
                </c:pt>
                <c:pt idx="102">
                  <c:v>11</c:v>
                </c:pt>
                <c:pt idx="103">
                  <c:v>9</c:v>
                </c:pt>
                <c:pt idx="104">
                  <c:v>16</c:v>
                </c:pt>
                <c:pt idx="105">
                  <c:v>18</c:v>
                </c:pt>
                <c:pt idx="106">
                  <c:v>1</c:v>
                </c:pt>
                <c:pt idx="107">
                  <c:v>16</c:v>
                </c:pt>
                <c:pt idx="108">
                  <c:v>18</c:v>
                </c:pt>
                <c:pt idx="109">
                  <c:v>14</c:v>
                </c:pt>
                <c:pt idx="110">
                  <c:v>5</c:v>
                </c:pt>
                <c:pt idx="111">
                  <c:v>17</c:v>
                </c:pt>
                <c:pt idx="112">
                  <c:v>18</c:v>
                </c:pt>
                <c:pt idx="113">
                  <c:v>15</c:v>
                </c:pt>
                <c:pt idx="114">
                  <c:v>5</c:v>
                </c:pt>
                <c:pt idx="115">
                  <c:v>18</c:v>
                </c:pt>
                <c:pt idx="116">
                  <c:v>18</c:v>
                </c:pt>
                <c:pt idx="117">
                  <c:v>11</c:v>
                </c:pt>
                <c:pt idx="118">
                  <c:v>13</c:v>
                </c:pt>
                <c:pt idx="119">
                  <c:v>10</c:v>
                </c:pt>
                <c:pt idx="120">
                  <c:v>9</c:v>
                </c:pt>
                <c:pt idx="121">
                  <c:v>10</c:v>
                </c:pt>
                <c:pt idx="122">
                  <c:v>12</c:v>
                </c:pt>
                <c:pt idx="123">
                  <c:v>16</c:v>
                </c:pt>
                <c:pt idx="124">
                  <c:v>19</c:v>
                </c:pt>
                <c:pt idx="125">
                  <c:v>10</c:v>
                </c:pt>
                <c:pt idx="126">
                  <c:v>16</c:v>
                </c:pt>
                <c:pt idx="127">
                  <c:v>10</c:v>
                </c:pt>
                <c:pt idx="128">
                  <c:v>16</c:v>
                </c:pt>
                <c:pt idx="129">
                  <c:v>10</c:v>
                </c:pt>
                <c:pt idx="130">
                  <c:v>15</c:v>
                </c:pt>
                <c:pt idx="131">
                  <c:v>5</c:v>
                </c:pt>
                <c:pt idx="132">
                  <c:v>5</c:v>
                </c:pt>
                <c:pt idx="133">
                  <c:v>6</c:v>
                </c:pt>
                <c:pt idx="134">
                  <c:v>16</c:v>
                </c:pt>
                <c:pt idx="135">
                  <c:v>9</c:v>
                </c:pt>
                <c:pt idx="136">
                  <c:v>9</c:v>
                </c:pt>
                <c:pt idx="137">
                  <c:v>8</c:v>
                </c:pt>
                <c:pt idx="138">
                  <c:v>16</c:v>
                </c:pt>
                <c:pt idx="139">
                  <c:v>10</c:v>
                </c:pt>
                <c:pt idx="140">
                  <c:v>12</c:v>
                </c:pt>
                <c:pt idx="141">
                  <c:v>15</c:v>
                </c:pt>
                <c:pt idx="142">
                  <c:v>16</c:v>
                </c:pt>
                <c:pt idx="143">
                  <c:v>8</c:v>
                </c:pt>
                <c:pt idx="144">
                  <c:v>5</c:v>
                </c:pt>
                <c:pt idx="145">
                  <c:v>6</c:v>
                </c:pt>
                <c:pt idx="146">
                  <c:v>13</c:v>
                </c:pt>
                <c:pt idx="147">
                  <c:v>11</c:v>
                </c:pt>
                <c:pt idx="148">
                  <c:v>9</c:v>
                </c:pt>
                <c:pt idx="149">
                  <c:v>17</c:v>
                </c:pt>
                <c:pt idx="150">
                  <c:v>11</c:v>
                </c:pt>
                <c:pt idx="151">
                  <c:v>16</c:v>
                </c:pt>
                <c:pt idx="152">
                  <c:v>16</c:v>
                </c:pt>
                <c:pt idx="153">
                  <c:v>18</c:v>
                </c:pt>
                <c:pt idx="154">
                  <c:v>12</c:v>
                </c:pt>
                <c:pt idx="155">
                  <c:v>8</c:v>
                </c:pt>
                <c:pt idx="156">
                  <c:v>17</c:v>
                </c:pt>
                <c:pt idx="157">
                  <c:v>19</c:v>
                </c:pt>
                <c:pt idx="158">
                  <c:v>1</c:v>
                </c:pt>
                <c:pt idx="159">
                  <c:v>13</c:v>
                </c:pt>
                <c:pt idx="160">
                  <c:v>2</c:v>
                </c:pt>
                <c:pt idx="161">
                  <c:v>18</c:v>
                </c:pt>
                <c:pt idx="162">
                  <c:v>16</c:v>
                </c:pt>
                <c:pt idx="163">
                  <c:v>17</c:v>
                </c:pt>
                <c:pt idx="164">
                  <c:v>15</c:v>
                </c:pt>
                <c:pt idx="165">
                  <c:v>12</c:v>
                </c:pt>
                <c:pt idx="166">
                  <c:v>10</c:v>
                </c:pt>
                <c:pt idx="167">
                  <c:v>9</c:v>
                </c:pt>
                <c:pt idx="168">
                  <c:v>2</c:v>
                </c:pt>
                <c:pt idx="169">
                  <c:v>17</c:v>
                </c:pt>
                <c:pt idx="170">
                  <c:v>9</c:v>
                </c:pt>
                <c:pt idx="171">
                  <c:v>2</c:v>
                </c:pt>
                <c:pt idx="172">
                  <c:v>17</c:v>
                </c:pt>
                <c:pt idx="173">
                  <c:v>2</c:v>
                </c:pt>
                <c:pt idx="174">
                  <c:v>2</c:v>
                </c:pt>
                <c:pt idx="175">
                  <c:v>14</c:v>
                </c:pt>
                <c:pt idx="176">
                  <c:v>15</c:v>
                </c:pt>
                <c:pt idx="177">
                  <c:v>12</c:v>
                </c:pt>
                <c:pt idx="178">
                  <c:v>4</c:v>
                </c:pt>
                <c:pt idx="179">
                  <c:v>11</c:v>
                </c:pt>
                <c:pt idx="180">
                  <c:v>5</c:v>
                </c:pt>
                <c:pt idx="181">
                  <c:v>10</c:v>
                </c:pt>
                <c:pt idx="182">
                  <c:v>7</c:v>
                </c:pt>
                <c:pt idx="183">
                  <c:v>12</c:v>
                </c:pt>
                <c:pt idx="184">
                  <c:v>14</c:v>
                </c:pt>
                <c:pt idx="185">
                  <c:v>10</c:v>
                </c:pt>
                <c:pt idx="186">
                  <c:v>17</c:v>
                </c:pt>
                <c:pt idx="187">
                  <c:v>2</c:v>
                </c:pt>
                <c:pt idx="188">
                  <c:v>17</c:v>
                </c:pt>
                <c:pt idx="189">
                  <c:v>15</c:v>
                </c:pt>
                <c:pt idx="190">
                  <c:v>16</c:v>
                </c:pt>
                <c:pt idx="191">
                  <c:v>11</c:v>
                </c:pt>
                <c:pt idx="192">
                  <c:v>5</c:v>
                </c:pt>
                <c:pt idx="193">
                  <c:v>8</c:v>
                </c:pt>
                <c:pt idx="194">
                  <c:v>15</c:v>
                </c:pt>
                <c:pt idx="195">
                  <c:v>13</c:v>
                </c:pt>
                <c:pt idx="196">
                  <c:v>6</c:v>
                </c:pt>
                <c:pt idx="197">
                  <c:v>14</c:v>
                </c:pt>
                <c:pt idx="198">
                  <c:v>13</c:v>
                </c:pt>
                <c:pt idx="199">
                  <c:v>18</c:v>
                </c:pt>
                <c:pt idx="200">
                  <c:v>1</c:v>
                </c:pt>
                <c:pt idx="201">
                  <c:v>15</c:v>
                </c:pt>
                <c:pt idx="202">
                  <c:v>16</c:v>
                </c:pt>
                <c:pt idx="203">
                  <c:v>9</c:v>
                </c:pt>
                <c:pt idx="204">
                  <c:v>11</c:v>
                </c:pt>
                <c:pt idx="205">
                  <c:v>5</c:v>
                </c:pt>
                <c:pt idx="206">
                  <c:v>11</c:v>
                </c:pt>
                <c:pt idx="207">
                  <c:v>5</c:v>
                </c:pt>
                <c:pt idx="208">
                  <c:v>4</c:v>
                </c:pt>
                <c:pt idx="209">
                  <c:v>17</c:v>
                </c:pt>
              </c:numCache>
            </c:numRef>
          </c:val>
          <c:smooth val="0"/>
          <c:extLst>
            <c:ext xmlns:c16="http://schemas.microsoft.com/office/drawing/2014/chart" uri="{C3380CC4-5D6E-409C-BE32-E72D297353CC}">
              <c16:uniqueId val="{0000000D-ED3F-48B8-9D30-2CAE070BB141}"/>
            </c:ext>
          </c:extLst>
        </c:ser>
        <c:ser>
          <c:idx val="14"/>
          <c:order val="14"/>
          <c:tx>
            <c:strRef>
              <c:f>Sheet8!$S$1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Sheet8!$S$2:$S$211</c:f>
              <c:numCache>
                <c:formatCode>General</c:formatCode>
                <c:ptCount val="210"/>
                <c:pt idx="0">
                  <c:v>14</c:v>
                </c:pt>
                <c:pt idx="1">
                  <c:v>6</c:v>
                </c:pt>
                <c:pt idx="2">
                  <c:v>15</c:v>
                </c:pt>
                <c:pt idx="3">
                  <c:v>10</c:v>
                </c:pt>
                <c:pt idx="4">
                  <c:v>7</c:v>
                </c:pt>
                <c:pt idx="5">
                  <c:v>8</c:v>
                </c:pt>
                <c:pt idx="6">
                  <c:v>9</c:v>
                </c:pt>
                <c:pt idx="7">
                  <c:v>10</c:v>
                </c:pt>
                <c:pt idx="8">
                  <c:v>13</c:v>
                </c:pt>
                <c:pt idx="9">
                  <c:v>5</c:v>
                </c:pt>
                <c:pt idx="10">
                  <c:v>9</c:v>
                </c:pt>
                <c:pt idx="11">
                  <c:v>11</c:v>
                </c:pt>
                <c:pt idx="12">
                  <c:v>1</c:v>
                </c:pt>
                <c:pt idx="13">
                  <c:v>15</c:v>
                </c:pt>
                <c:pt idx="14">
                  <c:v>6</c:v>
                </c:pt>
                <c:pt idx="15">
                  <c:v>2</c:v>
                </c:pt>
                <c:pt idx="16">
                  <c:v>4</c:v>
                </c:pt>
                <c:pt idx="17">
                  <c:v>10</c:v>
                </c:pt>
                <c:pt idx="18">
                  <c:v>3</c:v>
                </c:pt>
                <c:pt idx="19">
                  <c:v>6</c:v>
                </c:pt>
                <c:pt idx="20">
                  <c:v>15</c:v>
                </c:pt>
                <c:pt idx="21">
                  <c:v>3</c:v>
                </c:pt>
                <c:pt idx="22">
                  <c:v>8</c:v>
                </c:pt>
                <c:pt idx="23">
                  <c:v>4</c:v>
                </c:pt>
                <c:pt idx="24">
                  <c:v>13</c:v>
                </c:pt>
                <c:pt idx="25">
                  <c:v>18</c:v>
                </c:pt>
                <c:pt idx="26">
                  <c:v>3</c:v>
                </c:pt>
                <c:pt idx="27">
                  <c:v>1</c:v>
                </c:pt>
                <c:pt idx="28">
                  <c:v>2</c:v>
                </c:pt>
                <c:pt idx="29">
                  <c:v>14</c:v>
                </c:pt>
                <c:pt idx="30">
                  <c:v>5</c:v>
                </c:pt>
                <c:pt idx="31">
                  <c:v>15</c:v>
                </c:pt>
                <c:pt idx="32">
                  <c:v>15</c:v>
                </c:pt>
                <c:pt idx="33">
                  <c:v>7</c:v>
                </c:pt>
                <c:pt idx="34">
                  <c:v>1</c:v>
                </c:pt>
                <c:pt idx="35">
                  <c:v>18</c:v>
                </c:pt>
                <c:pt idx="36">
                  <c:v>14</c:v>
                </c:pt>
                <c:pt idx="37">
                  <c:v>16</c:v>
                </c:pt>
                <c:pt idx="38">
                  <c:v>11</c:v>
                </c:pt>
                <c:pt idx="39">
                  <c:v>3</c:v>
                </c:pt>
                <c:pt idx="40">
                  <c:v>18</c:v>
                </c:pt>
                <c:pt idx="41">
                  <c:v>18</c:v>
                </c:pt>
                <c:pt idx="42">
                  <c:v>15</c:v>
                </c:pt>
                <c:pt idx="43">
                  <c:v>4</c:v>
                </c:pt>
                <c:pt idx="44">
                  <c:v>19</c:v>
                </c:pt>
                <c:pt idx="45">
                  <c:v>8</c:v>
                </c:pt>
                <c:pt idx="46">
                  <c:v>19</c:v>
                </c:pt>
                <c:pt idx="47">
                  <c:v>4</c:v>
                </c:pt>
                <c:pt idx="48">
                  <c:v>19</c:v>
                </c:pt>
                <c:pt idx="49">
                  <c:v>6</c:v>
                </c:pt>
                <c:pt idx="50">
                  <c:v>10</c:v>
                </c:pt>
                <c:pt idx="51">
                  <c:v>2</c:v>
                </c:pt>
                <c:pt idx="52">
                  <c:v>12</c:v>
                </c:pt>
                <c:pt idx="53">
                  <c:v>6</c:v>
                </c:pt>
                <c:pt idx="54">
                  <c:v>14</c:v>
                </c:pt>
                <c:pt idx="55">
                  <c:v>18</c:v>
                </c:pt>
                <c:pt idx="56">
                  <c:v>6</c:v>
                </c:pt>
                <c:pt idx="57">
                  <c:v>8</c:v>
                </c:pt>
                <c:pt idx="58">
                  <c:v>17</c:v>
                </c:pt>
                <c:pt idx="59">
                  <c:v>12</c:v>
                </c:pt>
                <c:pt idx="60">
                  <c:v>8</c:v>
                </c:pt>
                <c:pt idx="61">
                  <c:v>7</c:v>
                </c:pt>
                <c:pt idx="62">
                  <c:v>19</c:v>
                </c:pt>
                <c:pt idx="63">
                  <c:v>1</c:v>
                </c:pt>
                <c:pt idx="64">
                  <c:v>1</c:v>
                </c:pt>
                <c:pt idx="65">
                  <c:v>3</c:v>
                </c:pt>
                <c:pt idx="66">
                  <c:v>6</c:v>
                </c:pt>
                <c:pt idx="67">
                  <c:v>17</c:v>
                </c:pt>
                <c:pt idx="68">
                  <c:v>19</c:v>
                </c:pt>
                <c:pt idx="69">
                  <c:v>4</c:v>
                </c:pt>
                <c:pt idx="70">
                  <c:v>18</c:v>
                </c:pt>
                <c:pt idx="71">
                  <c:v>15</c:v>
                </c:pt>
                <c:pt idx="72">
                  <c:v>12</c:v>
                </c:pt>
                <c:pt idx="73">
                  <c:v>5</c:v>
                </c:pt>
                <c:pt idx="74">
                  <c:v>16</c:v>
                </c:pt>
                <c:pt idx="75">
                  <c:v>5</c:v>
                </c:pt>
                <c:pt idx="76">
                  <c:v>14</c:v>
                </c:pt>
                <c:pt idx="77">
                  <c:v>17</c:v>
                </c:pt>
                <c:pt idx="78">
                  <c:v>16</c:v>
                </c:pt>
                <c:pt idx="79">
                  <c:v>10</c:v>
                </c:pt>
                <c:pt idx="80">
                  <c:v>8</c:v>
                </c:pt>
                <c:pt idx="81">
                  <c:v>3</c:v>
                </c:pt>
                <c:pt idx="82">
                  <c:v>18</c:v>
                </c:pt>
                <c:pt idx="83">
                  <c:v>8</c:v>
                </c:pt>
                <c:pt idx="84">
                  <c:v>15</c:v>
                </c:pt>
                <c:pt idx="85">
                  <c:v>15</c:v>
                </c:pt>
                <c:pt idx="86">
                  <c:v>8</c:v>
                </c:pt>
                <c:pt idx="87">
                  <c:v>19</c:v>
                </c:pt>
                <c:pt idx="88">
                  <c:v>1</c:v>
                </c:pt>
                <c:pt idx="89">
                  <c:v>9</c:v>
                </c:pt>
                <c:pt idx="90">
                  <c:v>9</c:v>
                </c:pt>
                <c:pt idx="91">
                  <c:v>5</c:v>
                </c:pt>
                <c:pt idx="92">
                  <c:v>1</c:v>
                </c:pt>
                <c:pt idx="93">
                  <c:v>19</c:v>
                </c:pt>
                <c:pt idx="94">
                  <c:v>6</c:v>
                </c:pt>
                <c:pt idx="95">
                  <c:v>10</c:v>
                </c:pt>
                <c:pt idx="96">
                  <c:v>3</c:v>
                </c:pt>
                <c:pt idx="97">
                  <c:v>18</c:v>
                </c:pt>
                <c:pt idx="98">
                  <c:v>3</c:v>
                </c:pt>
                <c:pt idx="99">
                  <c:v>2</c:v>
                </c:pt>
                <c:pt idx="100">
                  <c:v>2</c:v>
                </c:pt>
                <c:pt idx="101">
                  <c:v>12</c:v>
                </c:pt>
                <c:pt idx="102">
                  <c:v>2</c:v>
                </c:pt>
                <c:pt idx="103">
                  <c:v>1</c:v>
                </c:pt>
                <c:pt idx="104">
                  <c:v>17</c:v>
                </c:pt>
                <c:pt idx="105">
                  <c:v>13</c:v>
                </c:pt>
                <c:pt idx="106">
                  <c:v>13</c:v>
                </c:pt>
                <c:pt idx="107">
                  <c:v>12</c:v>
                </c:pt>
                <c:pt idx="108">
                  <c:v>4</c:v>
                </c:pt>
                <c:pt idx="109">
                  <c:v>17</c:v>
                </c:pt>
                <c:pt idx="110">
                  <c:v>19</c:v>
                </c:pt>
                <c:pt idx="111">
                  <c:v>1</c:v>
                </c:pt>
                <c:pt idx="112">
                  <c:v>9</c:v>
                </c:pt>
                <c:pt idx="113">
                  <c:v>11</c:v>
                </c:pt>
                <c:pt idx="114">
                  <c:v>3</c:v>
                </c:pt>
                <c:pt idx="115">
                  <c:v>7</c:v>
                </c:pt>
                <c:pt idx="116">
                  <c:v>11</c:v>
                </c:pt>
                <c:pt idx="117">
                  <c:v>6</c:v>
                </c:pt>
                <c:pt idx="118">
                  <c:v>2</c:v>
                </c:pt>
                <c:pt idx="119">
                  <c:v>14</c:v>
                </c:pt>
                <c:pt idx="120">
                  <c:v>18</c:v>
                </c:pt>
                <c:pt idx="121">
                  <c:v>18</c:v>
                </c:pt>
                <c:pt idx="122">
                  <c:v>15</c:v>
                </c:pt>
                <c:pt idx="123">
                  <c:v>11</c:v>
                </c:pt>
                <c:pt idx="124">
                  <c:v>2</c:v>
                </c:pt>
                <c:pt idx="125">
                  <c:v>6</c:v>
                </c:pt>
                <c:pt idx="126">
                  <c:v>18</c:v>
                </c:pt>
                <c:pt idx="127">
                  <c:v>18</c:v>
                </c:pt>
                <c:pt idx="128">
                  <c:v>17</c:v>
                </c:pt>
                <c:pt idx="129">
                  <c:v>18</c:v>
                </c:pt>
                <c:pt idx="130">
                  <c:v>2</c:v>
                </c:pt>
                <c:pt idx="131">
                  <c:v>13</c:v>
                </c:pt>
                <c:pt idx="132">
                  <c:v>7</c:v>
                </c:pt>
                <c:pt idx="133">
                  <c:v>14</c:v>
                </c:pt>
                <c:pt idx="134">
                  <c:v>18</c:v>
                </c:pt>
                <c:pt idx="135">
                  <c:v>16</c:v>
                </c:pt>
                <c:pt idx="136">
                  <c:v>19</c:v>
                </c:pt>
                <c:pt idx="137">
                  <c:v>17</c:v>
                </c:pt>
                <c:pt idx="138">
                  <c:v>8</c:v>
                </c:pt>
                <c:pt idx="139">
                  <c:v>2</c:v>
                </c:pt>
                <c:pt idx="140">
                  <c:v>4</c:v>
                </c:pt>
                <c:pt idx="141">
                  <c:v>16</c:v>
                </c:pt>
                <c:pt idx="142">
                  <c:v>14</c:v>
                </c:pt>
                <c:pt idx="143">
                  <c:v>16</c:v>
                </c:pt>
                <c:pt idx="144">
                  <c:v>6</c:v>
                </c:pt>
                <c:pt idx="145">
                  <c:v>14</c:v>
                </c:pt>
                <c:pt idx="146">
                  <c:v>16</c:v>
                </c:pt>
                <c:pt idx="147">
                  <c:v>10</c:v>
                </c:pt>
                <c:pt idx="148">
                  <c:v>10</c:v>
                </c:pt>
                <c:pt idx="149">
                  <c:v>8</c:v>
                </c:pt>
                <c:pt idx="150">
                  <c:v>15</c:v>
                </c:pt>
                <c:pt idx="151">
                  <c:v>14</c:v>
                </c:pt>
                <c:pt idx="152">
                  <c:v>13</c:v>
                </c:pt>
                <c:pt idx="153">
                  <c:v>5</c:v>
                </c:pt>
                <c:pt idx="154">
                  <c:v>18</c:v>
                </c:pt>
                <c:pt idx="155">
                  <c:v>14</c:v>
                </c:pt>
                <c:pt idx="156">
                  <c:v>10</c:v>
                </c:pt>
                <c:pt idx="157">
                  <c:v>7</c:v>
                </c:pt>
                <c:pt idx="158">
                  <c:v>14</c:v>
                </c:pt>
                <c:pt idx="159">
                  <c:v>7</c:v>
                </c:pt>
                <c:pt idx="160">
                  <c:v>1</c:v>
                </c:pt>
                <c:pt idx="161">
                  <c:v>9</c:v>
                </c:pt>
                <c:pt idx="162">
                  <c:v>7</c:v>
                </c:pt>
                <c:pt idx="163">
                  <c:v>7</c:v>
                </c:pt>
                <c:pt idx="164">
                  <c:v>5</c:v>
                </c:pt>
                <c:pt idx="165">
                  <c:v>8</c:v>
                </c:pt>
                <c:pt idx="166">
                  <c:v>5</c:v>
                </c:pt>
                <c:pt idx="167">
                  <c:v>14</c:v>
                </c:pt>
                <c:pt idx="168">
                  <c:v>19</c:v>
                </c:pt>
                <c:pt idx="169">
                  <c:v>18</c:v>
                </c:pt>
                <c:pt idx="170">
                  <c:v>4</c:v>
                </c:pt>
                <c:pt idx="171">
                  <c:v>17</c:v>
                </c:pt>
                <c:pt idx="172">
                  <c:v>14</c:v>
                </c:pt>
                <c:pt idx="173">
                  <c:v>6</c:v>
                </c:pt>
                <c:pt idx="174">
                  <c:v>4</c:v>
                </c:pt>
                <c:pt idx="175">
                  <c:v>12</c:v>
                </c:pt>
                <c:pt idx="176">
                  <c:v>2</c:v>
                </c:pt>
                <c:pt idx="177">
                  <c:v>5</c:v>
                </c:pt>
                <c:pt idx="178">
                  <c:v>8</c:v>
                </c:pt>
                <c:pt idx="179">
                  <c:v>9</c:v>
                </c:pt>
                <c:pt idx="180">
                  <c:v>8</c:v>
                </c:pt>
                <c:pt idx="181">
                  <c:v>13</c:v>
                </c:pt>
                <c:pt idx="182">
                  <c:v>11</c:v>
                </c:pt>
                <c:pt idx="183">
                  <c:v>18</c:v>
                </c:pt>
                <c:pt idx="184">
                  <c:v>1</c:v>
                </c:pt>
                <c:pt idx="185">
                  <c:v>17</c:v>
                </c:pt>
                <c:pt idx="186">
                  <c:v>15</c:v>
                </c:pt>
                <c:pt idx="187">
                  <c:v>8</c:v>
                </c:pt>
                <c:pt idx="188">
                  <c:v>5</c:v>
                </c:pt>
                <c:pt idx="189">
                  <c:v>6</c:v>
                </c:pt>
                <c:pt idx="190">
                  <c:v>14</c:v>
                </c:pt>
                <c:pt idx="191">
                  <c:v>17</c:v>
                </c:pt>
                <c:pt idx="192">
                  <c:v>18</c:v>
                </c:pt>
                <c:pt idx="193">
                  <c:v>16</c:v>
                </c:pt>
                <c:pt idx="194">
                  <c:v>13</c:v>
                </c:pt>
                <c:pt idx="195">
                  <c:v>5</c:v>
                </c:pt>
                <c:pt idx="196">
                  <c:v>8</c:v>
                </c:pt>
                <c:pt idx="197">
                  <c:v>16</c:v>
                </c:pt>
                <c:pt idx="198">
                  <c:v>14</c:v>
                </c:pt>
                <c:pt idx="199">
                  <c:v>19</c:v>
                </c:pt>
                <c:pt idx="200">
                  <c:v>17</c:v>
                </c:pt>
                <c:pt idx="201">
                  <c:v>4</c:v>
                </c:pt>
                <c:pt idx="202">
                  <c:v>6</c:v>
                </c:pt>
                <c:pt idx="203">
                  <c:v>13</c:v>
                </c:pt>
                <c:pt idx="204">
                  <c:v>1</c:v>
                </c:pt>
                <c:pt idx="205">
                  <c:v>2</c:v>
                </c:pt>
                <c:pt idx="206">
                  <c:v>3</c:v>
                </c:pt>
                <c:pt idx="207">
                  <c:v>11</c:v>
                </c:pt>
                <c:pt idx="208">
                  <c:v>12</c:v>
                </c:pt>
                <c:pt idx="209">
                  <c:v>5</c:v>
                </c:pt>
              </c:numCache>
            </c:numRef>
          </c:val>
          <c:smooth val="0"/>
          <c:extLst>
            <c:ext xmlns:c16="http://schemas.microsoft.com/office/drawing/2014/chart" uri="{C3380CC4-5D6E-409C-BE32-E72D297353CC}">
              <c16:uniqueId val="{0000000E-ED3F-48B8-9D30-2CAE070BB141}"/>
            </c:ext>
          </c:extLst>
        </c:ser>
        <c:ser>
          <c:idx val="15"/>
          <c:order val="15"/>
          <c:tx>
            <c:strRef>
              <c:f>Sheet8!$T$1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Sheet8!$T$2:$T$211</c:f>
              <c:numCache>
                <c:formatCode>General</c:formatCode>
                <c:ptCount val="210"/>
                <c:pt idx="0">
                  <c:v>8</c:v>
                </c:pt>
                <c:pt idx="1">
                  <c:v>15</c:v>
                </c:pt>
                <c:pt idx="2">
                  <c:v>12</c:v>
                </c:pt>
                <c:pt idx="3">
                  <c:v>5</c:v>
                </c:pt>
                <c:pt idx="4">
                  <c:v>10</c:v>
                </c:pt>
                <c:pt idx="5">
                  <c:v>2</c:v>
                </c:pt>
                <c:pt idx="6">
                  <c:v>8</c:v>
                </c:pt>
                <c:pt idx="7">
                  <c:v>8</c:v>
                </c:pt>
                <c:pt idx="8">
                  <c:v>11</c:v>
                </c:pt>
                <c:pt idx="9">
                  <c:v>15</c:v>
                </c:pt>
                <c:pt idx="10">
                  <c:v>12</c:v>
                </c:pt>
                <c:pt idx="11">
                  <c:v>13</c:v>
                </c:pt>
                <c:pt idx="12">
                  <c:v>16</c:v>
                </c:pt>
                <c:pt idx="13">
                  <c:v>4</c:v>
                </c:pt>
                <c:pt idx="14">
                  <c:v>9</c:v>
                </c:pt>
                <c:pt idx="15">
                  <c:v>4</c:v>
                </c:pt>
                <c:pt idx="16">
                  <c:v>2</c:v>
                </c:pt>
                <c:pt idx="17">
                  <c:v>7</c:v>
                </c:pt>
                <c:pt idx="18">
                  <c:v>1</c:v>
                </c:pt>
                <c:pt idx="19">
                  <c:v>5</c:v>
                </c:pt>
                <c:pt idx="20">
                  <c:v>17</c:v>
                </c:pt>
                <c:pt idx="21">
                  <c:v>11</c:v>
                </c:pt>
                <c:pt idx="22">
                  <c:v>1</c:v>
                </c:pt>
                <c:pt idx="23">
                  <c:v>1</c:v>
                </c:pt>
                <c:pt idx="24">
                  <c:v>14</c:v>
                </c:pt>
                <c:pt idx="25">
                  <c:v>15</c:v>
                </c:pt>
                <c:pt idx="26">
                  <c:v>4</c:v>
                </c:pt>
                <c:pt idx="27">
                  <c:v>11</c:v>
                </c:pt>
                <c:pt idx="28">
                  <c:v>9</c:v>
                </c:pt>
                <c:pt idx="29">
                  <c:v>18</c:v>
                </c:pt>
                <c:pt idx="30">
                  <c:v>11</c:v>
                </c:pt>
                <c:pt idx="31">
                  <c:v>19</c:v>
                </c:pt>
                <c:pt idx="32">
                  <c:v>4</c:v>
                </c:pt>
                <c:pt idx="33">
                  <c:v>16</c:v>
                </c:pt>
                <c:pt idx="34">
                  <c:v>11</c:v>
                </c:pt>
                <c:pt idx="35">
                  <c:v>17</c:v>
                </c:pt>
                <c:pt idx="36">
                  <c:v>9</c:v>
                </c:pt>
                <c:pt idx="37">
                  <c:v>3</c:v>
                </c:pt>
                <c:pt idx="38">
                  <c:v>16</c:v>
                </c:pt>
                <c:pt idx="39">
                  <c:v>15</c:v>
                </c:pt>
                <c:pt idx="40">
                  <c:v>8</c:v>
                </c:pt>
                <c:pt idx="41">
                  <c:v>9</c:v>
                </c:pt>
                <c:pt idx="42">
                  <c:v>17</c:v>
                </c:pt>
                <c:pt idx="43">
                  <c:v>14</c:v>
                </c:pt>
                <c:pt idx="44">
                  <c:v>7</c:v>
                </c:pt>
                <c:pt idx="45">
                  <c:v>9</c:v>
                </c:pt>
                <c:pt idx="46">
                  <c:v>16</c:v>
                </c:pt>
                <c:pt idx="47">
                  <c:v>12</c:v>
                </c:pt>
                <c:pt idx="48">
                  <c:v>9</c:v>
                </c:pt>
                <c:pt idx="49">
                  <c:v>15</c:v>
                </c:pt>
                <c:pt idx="50">
                  <c:v>16</c:v>
                </c:pt>
                <c:pt idx="51">
                  <c:v>13</c:v>
                </c:pt>
                <c:pt idx="52">
                  <c:v>6</c:v>
                </c:pt>
                <c:pt idx="53">
                  <c:v>18</c:v>
                </c:pt>
                <c:pt idx="54">
                  <c:v>13</c:v>
                </c:pt>
                <c:pt idx="55">
                  <c:v>2</c:v>
                </c:pt>
                <c:pt idx="56">
                  <c:v>7</c:v>
                </c:pt>
                <c:pt idx="57">
                  <c:v>4</c:v>
                </c:pt>
                <c:pt idx="58">
                  <c:v>7</c:v>
                </c:pt>
                <c:pt idx="59">
                  <c:v>7</c:v>
                </c:pt>
                <c:pt idx="60">
                  <c:v>4</c:v>
                </c:pt>
                <c:pt idx="61">
                  <c:v>8</c:v>
                </c:pt>
                <c:pt idx="62">
                  <c:v>1</c:v>
                </c:pt>
                <c:pt idx="63">
                  <c:v>14</c:v>
                </c:pt>
                <c:pt idx="64">
                  <c:v>15</c:v>
                </c:pt>
                <c:pt idx="65">
                  <c:v>10</c:v>
                </c:pt>
                <c:pt idx="66">
                  <c:v>18</c:v>
                </c:pt>
                <c:pt idx="67">
                  <c:v>15</c:v>
                </c:pt>
                <c:pt idx="68">
                  <c:v>2</c:v>
                </c:pt>
                <c:pt idx="69">
                  <c:v>10</c:v>
                </c:pt>
                <c:pt idx="70">
                  <c:v>10</c:v>
                </c:pt>
                <c:pt idx="71">
                  <c:v>16</c:v>
                </c:pt>
                <c:pt idx="72">
                  <c:v>3</c:v>
                </c:pt>
                <c:pt idx="73">
                  <c:v>3</c:v>
                </c:pt>
                <c:pt idx="74">
                  <c:v>19</c:v>
                </c:pt>
                <c:pt idx="75">
                  <c:v>12</c:v>
                </c:pt>
                <c:pt idx="76">
                  <c:v>6</c:v>
                </c:pt>
                <c:pt idx="77">
                  <c:v>3</c:v>
                </c:pt>
                <c:pt idx="78">
                  <c:v>17</c:v>
                </c:pt>
                <c:pt idx="79">
                  <c:v>2</c:v>
                </c:pt>
                <c:pt idx="80">
                  <c:v>5</c:v>
                </c:pt>
                <c:pt idx="81">
                  <c:v>16</c:v>
                </c:pt>
                <c:pt idx="82">
                  <c:v>14</c:v>
                </c:pt>
                <c:pt idx="83">
                  <c:v>17</c:v>
                </c:pt>
                <c:pt idx="84">
                  <c:v>9</c:v>
                </c:pt>
                <c:pt idx="85">
                  <c:v>5</c:v>
                </c:pt>
                <c:pt idx="86">
                  <c:v>15</c:v>
                </c:pt>
                <c:pt idx="87">
                  <c:v>17</c:v>
                </c:pt>
                <c:pt idx="88">
                  <c:v>13</c:v>
                </c:pt>
                <c:pt idx="89">
                  <c:v>8</c:v>
                </c:pt>
                <c:pt idx="90">
                  <c:v>4</c:v>
                </c:pt>
                <c:pt idx="91">
                  <c:v>8</c:v>
                </c:pt>
                <c:pt idx="92">
                  <c:v>7</c:v>
                </c:pt>
                <c:pt idx="93">
                  <c:v>10</c:v>
                </c:pt>
                <c:pt idx="94">
                  <c:v>7</c:v>
                </c:pt>
                <c:pt idx="95">
                  <c:v>11</c:v>
                </c:pt>
                <c:pt idx="96">
                  <c:v>15</c:v>
                </c:pt>
                <c:pt idx="97">
                  <c:v>4</c:v>
                </c:pt>
                <c:pt idx="98">
                  <c:v>10</c:v>
                </c:pt>
                <c:pt idx="99">
                  <c:v>18</c:v>
                </c:pt>
                <c:pt idx="100">
                  <c:v>10</c:v>
                </c:pt>
                <c:pt idx="101">
                  <c:v>13</c:v>
                </c:pt>
                <c:pt idx="102">
                  <c:v>6</c:v>
                </c:pt>
                <c:pt idx="103">
                  <c:v>14</c:v>
                </c:pt>
                <c:pt idx="104">
                  <c:v>4</c:v>
                </c:pt>
                <c:pt idx="105">
                  <c:v>8</c:v>
                </c:pt>
                <c:pt idx="106">
                  <c:v>15</c:v>
                </c:pt>
                <c:pt idx="107">
                  <c:v>17</c:v>
                </c:pt>
                <c:pt idx="108">
                  <c:v>14</c:v>
                </c:pt>
                <c:pt idx="109">
                  <c:v>19</c:v>
                </c:pt>
                <c:pt idx="110">
                  <c:v>17</c:v>
                </c:pt>
                <c:pt idx="111">
                  <c:v>9</c:v>
                </c:pt>
                <c:pt idx="112">
                  <c:v>1</c:v>
                </c:pt>
                <c:pt idx="113">
                  <c:v>4</c:v>
                </c:pt>
                <c:pt idx="114">
                  <c:v>10</c:v>
                </c:pt>
                <c:pt idx="115">
                  <c:v>8</c:v>
                </c:pt>
                <c:pt idx="116">
                  <c:v>4</c:v>
                </c:pt>
                <c:pt idx="117">
                  <c:v>12</c:v>
                </c:pt>
                <c:pt idx="118">
                  <c:v>6</c:v>
                </c:pt>
                <c:pt idx="119">
                  <c:v>2</c:v>
                </c:pt>
                <c:pt idx="120">
                  <c:v>15</c:v>
                </c:pt>
                <c:pt idx="121">
                  <c:v>3</c:v>
                </c:pt>
                <c:pt idx="122">
                  <c:v>11</c:v>
                </c:pt>
                <c:pt idx="123">
                  <c:v>9</c:v>
                </c:pt>
                <c:pt idx="124">
                  <c:v>17</c:v>
                </c:pt>
                <c:pt idx="125">
                  <c:v>18</c:v>
                </c:pt>
                <c:pt idx="126">
                  <c:v>19</c:v>
                </c:pt>
                <c:pt idx="127">
                  <c:v>7</c:v>
                </c:pt>
                <c:pt idx="128">
                  <c:v>18</c:v>
                </c:pt>
                <c:pt idx="129">
                  <c:v>17</c:v>
                </c:pt>
                <c:pt idx="130">
                  <c:v>19</c:v>
                </c:pt>
                <c:pt idx="131">
                  <c:v>16</c:v>
                </c:pt>
                <c:pt idx="132">
                  <c:v>3</c:v>
                </c:pt>
                <c:pt idx="133">
                  <c:v>8</c:v>
                </c:pt>
                <c:pt idx="134">
                  <c:v>13</c:v>
                </c:pt>
                <c:pt idx="135">
                  <c:v>19</c:v>
                </c:pt>
                <c:pt idx="136">
                  <c:v>16</c:v>
                </c:pt>
                <c:pt idx="137">
                  <c:v>1</c:v>
                </c:pt>
                <c:pt idx="138">
                  <c:v>12</c:v>
                </c:pt>
                <c:pt idx="139">
                  <c:v>18</c:v>
                </c:pt>
                <c:pt idx="140">
                  <c:v>11</c:v>
                </c:pt>
                <c:pt idx="141">
                  <c:v>8</c:v>
                </c:pt>
                <c:pt idx="142">
                  <c:v>9</c:v>
                </c:pt>
                <c:pt idx="143">
                  <c:v>19</c:v>
                </c:pt>
                <c:pt idx="144">
                  <c:v>18</c:v>
                </c:pt>
                <c:pt idx="145">
                  <c:v>19</c:v>
                </c:pt>
                <c:pt idx="146">
                  <c:v>15</c:v>
                </c:pt>
                <c:pt idx="147">
                  <c:v>8</c:v>
                </c:pt>
                <c:pt idx="148">
                  <c:v>12</c:v>
                </c:pt>
                <c:pt idx="149">
                  <c:v>7</c:v>
                </c:pt>
                <c:pt idx="150">
                  <c:v>14</c:v>
                </c:pt>
                <c:pt idx="151">
                  <c:v>11</c:v>
                </c:pt>
                <c:pt idx="152">
                  <c:v>19</c:v>
                </c:pt>
                <c:pt idx="153">
                  <c:v>19</c:v>
                </c:pt>
                <c:pt idx="154">
                  <c:v>10</c:v>
                </c:pt>
                <c:pt idx="155">
                  <c:v>18</c:v>
                </c:pt>
                <c:pt idx="156">
                  <c:v>14</c:v>
                </c:pt>
                <c:pt idx="157">
                  <c:v>17</c:v>
                </c:pt>
                <c:pt idx="158">
                  <c:v>11</c:v>
                </c:pt>
                <c:pt idx="159">
                  <c:v>19</c:v>
                </c:pt>
                <c:pt idx="160">
                  <c:v>12</c:v>
                </c:pt>
                <c:pt idx="161">
                  <c:v>11</c:v>
                </c:pt>
                <c:pt idx="162">
                  <c:v>2</c:v>
                </c:pt>
                <c:pt idx="163">
                  <c:v>3</c:v>
                </c:pt>
                <c:pt idx="164">
                  <c:v>14</c:v>
                </c:pt>
                <c:pt idx="165">
                  <c:v>17</c:v>
                </c:pt>
                <c:pt idx="166">
                  <c:v>2</c:v>
                </c:pt>
                <c:pt idx="167">
                  <c:v>16</c:v>
                </c:pt>
                <c:pt idx="168">
                  <c:v>15</c:v>
                </c:pt>
                <c:pt idx="169">
                  <c:v>12</c:v>
                </c:pt>
                <c:pt idx="170">
                  <c:v>3</c:v>
                </c:pt>
                <c:pt idx="171">
                  <c:v>10</c:v>
                </c:pt>
                <c:pt idx="172">
                  <c:v>15</c:v>
                </c:pt>
                <c:pt idx="173">
                  <c:v>9</c:v>
                </c:pt>
                <c:pt idx="174">
                  <c:v>9</c:v>
                </c:pt>
                <c:pt idx="175">
                  <c:v>11</c:v>
                </c:pt>
                <c:pt idx="176">
                  <c:v>8</c:v>
                </c:pt>
                <c:pt idx="177">
                  <c:v>18</c:v>
                </c:pt>
                <c:pt idx="178">
                  <c:v>5</c:v>
                </c:pt>
                <c:pt idx="179">
                  <c:v>7</c:v>
                </c:pt>
                <c:pt idx="180">
                  <c:v>6</c:v>
                </c:pt>
                <c:pt idx="181">
                  <c:v>1</c:v>
                </c:pt>
                <c:pt idx="182">
                  <c:v>8</c:v>
                </c:pt>
                <c:pt idx="183">
                  <c:v>17</c:v>
                </c:pt>
                <c:pt idx="184">
                  <c:v>11</c:v>
                </c:pt>
                <c:pt idx="185">
                  <c:v>19</c:v>
                </c:pt>
                <c:pt idx="186">
                  <c:v>7</c:v>
                </c:pt>
                <c:pt idx="187">
                  <c:v>12</c:v>
                </c:pt>
                <c:pt idx="188">
                  <c:v>3</c:v>
                </c:pt>
                <c:pt idx="189">
                  <c:v>1</c:v>
                </c:pt>
                <c:pt idx="190">
                  <c:v>1</c:v>
                </c:pt>
                <c:pt idx="191">
                  <c:v>13</c:v>
                </c:pt>
                <c:pt idx="192">
                  <c:v>2</c:v>
                </c:pt>
                <c:pt idx="193">
                  <c:v>4</c:v>
                </c:pt>
                <c:pt idx="194">
                  <c:v>6</c:v>
                </c:pt>
                <c:pt idx="195">
                  <c:v>18</c:v>
                </c:pt>
                <c:pt idx="196">
                  <c:v>16</c:v>
                </c:pt>
                <c:pt idx="197">
                  <c:v>6</c:v>
                </c:pt>
                <c:pt idx="198">
                  <c:v>4</c:v>
                </c:pt>
                <c:pt idx="199">
                  <c:v>6</c:v>
                </c:pt>
                <c:pt idx="200">
                  <c:v>6</c:v>
                </c:pt>
                <c:pt idx="201">
                  <c:v>8</c:v>
                </c:pt>
                <c:pt idx="202">
                  <c:v>14</c:v>
                </c:pt>
                <c:pt idx="203">
                  <c:v>14</c:v>
                </c:pt>
                <c:pt idx="204">
                  <c:v>15</c:v>
                </c:pt>
                <c:pt idx="205">
                  <c:v>16</c:v>
                </c:pt>
                <c:pt idx="206">
                  <c:v>7</c:v>
                </c:pt>
                <c:pt idx="207">
                  <c:v>18</c:v>
                </c:pt>
                <c:pt idx="208">
                  <c:v>19</c:v>
                </c:pt>
                <c:pt idx="209">
                  <c:v>13</c:v>
                </c:pt>
              </c:numCache>
            </c:numRef>
          </c:val>
          <c:smooth val="0"/>
          <c:extLst>
            <c:ext xmlns:c16="http://schemas.microsoft.com/office/drawing/2014/chart" uri="{C3380CC4-5D6E-409C-BE32-E72D297353CC}">
              <c16:uniqueId val="{0000000F-ED3F-48B8-9D30-2CAE070BB141}"/>
            </c:ext>
          </c:extLst>
        </c:ser>
        <c:ser>
          <c:idx val="16"/>
          <c:order val="16"/>
          <c:tx>
            <c:strRef>
              <c:f>Sheet8!$U$1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Sheet8!$U$2:$U$211</c:f>
              <c:numCache>
                <c:formatCode>General</c:formatCode>
                <c:ptCount val="210"/>
                <c:pt idx="0">
                  <c:v>4</c:v>
                </c:pt>
                <c:pt idx="1">
                  <c:v>3</c:v>
                </c:pt>
                <c:pt idx="2">
                  <c:v>7</c:v>
                </c:pt>
                <c:pt idx="3">
                  <c:v>16</c:v>
                </c:pt>
                <c:pt idx="4">
                  <c:v>11</c:v>
                </c:pt>
                <c:pt idx="5">
                  <c:v>10</c:v>
                </c:pt>
                <c:pt idx="6">
                  <c:v>2</c:v>
                </c:pt>
                <c:pt idx="7">
                  <c:v>4</c:v>
                </c:pt>
                <c:pt idx="8">
                  <c:v>7</c:v>
                </c:pt>
                <c:pt idx="9">
                  <c:v>6</c:v>
                </c:pt>
                <c:pt idx="10">
                  <c:v>10</c:v>
                </c:pt>
                <c:pt idx="11">
                  <c:v>14</c:v>
                </c:pt>
                <c:pt idx="12">
                  <c:v>10</c:v>
                </c:pt>
                <c:pt idx="13">
                  <c:v>8</c:v>
                </c:pt>
                <c:pt idx="14">
                  <c:v>16</c:v>
                </c:pt>
                <c:pt idx="15">
                  <c:v>1</c:v>
                </c:pt>
                <c:pt idx="16">
                  <c:v>1</c:v>
                </c:pt>
                <c:pt idx="17">
                  <c:v>2</c:v>
                </c:pt>
                <c:pt idx="18">
                  <c:v>9</c:v>
                </c:pt>
                <c:pt idx="19">
                  <c:v>3</c:v>
                </c:pt>
                <c:pt idx="20">
                  <c:v>11</c:v>
                </c:pt>
                <c:pt idx="21">
                  <c:v>5</c:v>
                </c:pt>
                <c:pt idx="22">
                  <c:v>2</c:v>
                </c:pt>
                <c:pt idx="23">
                  <c:v>6</c:v>
                </c:pt>
                <c:pt idx="24">
                  <c:v>6</c:v>
                </c:pt>
                <c:pt idx="25">
                  <c:v>12</c:v>
                </c:pt>
                <c:pt idx="26">
                  <c:v>1</c:v>
                </c:pt>
                <c:pt idx="27">
                  <c:v>7</c:v>
                </c:pt>
                <c:pt idx="28">
                  <c:v>10</c:v>
                </c:pt>
                <c:pt idx="29">
                  <c:v>16</c:v>
                </c:pt>
                <c:pt idx="30">
                  <c:v>12</c:v>
                </c:pt>
                <c:pt idx="31">
                  <c:v>8</c:v>
                </c:pt>
                <c:pt idx="32">
                  <c:v>18</c:v>
                </c:pt>
                <c:pt idx="33">
                  <c:v>14</c:v>
                </c:pt>
                <c:pt idx="34">
                  <c:v>7</c:v>
                </c:pt>
                <c:pt idx="35">
                  <c:v>9</c:v>
                </c:pt>
                <c:pt idx="36">
                  <c:v>17</c:v>
                </c:pt>
                <c:pt idx="37">
                  <c:v>17</c:v>
                </c:pt>
                <c:pt idx="38">
                  <c:v>14</c:v>
                </c:pt>
                <c:pt idx="39">
                  <c:v>7</c:v>
                </c:pt>
                <c:pt idx="40">
                  <c:v>15</c:v>
                </c:pt>
                <c:pt idx="41">
                  <c:v>11</c:v>
                </c:pt>
                <c:pt idx="42">
                  <c:v>5</c:v>
                </c:pt>
                <c:pt idx="43">
                  <c:v>13</c:v>
                </c:pt>
                <c:pt idx="44">
                  <c:v>6</c:v>
                </c:pt>
                <c:pt idx="45">
                  <c:v>1</c:v>
                </c:pt>
                <c:pt idx="46">
                  <c:v>17</c:v>
                </c:pt>
                <c:pt idx="47">
                  <c:v>8</c:v>
                </c:pt>
                <c:pt idx="48">
                  <c:v>4</c:v>
                </c:pt>
                <c:pt idx="49">
                  <c:v>13</c:v>
                </c:pt>
                <c:pt idx="50">
                  <c:v>3</c:v>
                </c:pt>
                <c:pt idx="51">
                  <c:v>17</c:v>
                </c:pt>
                <c:pt idx="52">
                  <c:v>5</c:v>
                </c:pt>
                <c:pt idx="53">
                  <c:v>8</c:v>
                </c:pt>
                <c:pt idx="54">
                  <c:v>11</c:v>
                </c:pt>
                <c:pt idx="55">
                  <c:v>15</c:v>
                </c:pt>
                <c:pt idx="56">
                  <c:v>11</c:v>
                </c:pt>
                <c:pt idx="57">
                  <c:v>15</c:v>
                </c:pt>
                <c:pt idx="58">
                  <c:v>10</c:v>
                </c:pt>
                <c:pt idx="59">
                  <c:v>11</c:v>
                </c:pt>
                <c:pt idx="60">
                  <c:v>18</c:v>
                </c:pt>
                <c:pt idx="61">
                  <c:v>2</c:v>
                </c:pt>
                <c:pt idx="62">
                  <c:v>10</c:v>
                </c:pt>
                <c:pt idx="63">
                  <c:v>18</c:v>
                </c:pt>
                <c:pt idx="64">
                  <c:v>19</c:v>
                </c:pt>
                <c:pt idx="65">
                  <c:v>14</c:v>
                </c:pt>
                <c:pt idx="66">
                  <c:v>12</c:v>
                </c:pt>
                <c:pt idx="67">
                  <c:v>5</c:v>
                </c:pt>
                <c:pt idx="68">
                  <c:v>10</c:v>
                </c:pt>
                <c:pt idx="69">
                  <c:v>1</c:v>
                </c:pt>
                <c:pt idx="70">
                  <c:v>1</c:v>
                </c:pt>
                <c:pt idx="71">
                  <c:v>4</c:v>
                </c:pt>
                <c:pt idx="72">
                  <c:v>11</c:v>
                </c:pt>
                <c:pt idx="73">
                  <c:v>18</c:v>
                </c:pt>
                <c:pt idx="74">
                  <c:v>13</c:v>
                </c:pt>
                <c:pt idx="75">
                  <c:v>19</c:v>
                </c:pt>
                <c:pt idx="76">
                  <c:v>5</c:v>
                </c:pt>
                <c:pt idx="77">
                  <c:v>13</c:v>
                </c:pt>
                <c:pt idx="78">
                  <c:v>7</c:v>
                </c:pt>
                <c:pt idx="79">
                  <c:v>8</c:v>
                </c:pt>
                <c:pt idx="80">
                  <c:v>12</c:v>
                </c:pt>
                <c:pt idx="81">
                  <c:v>13</c:v>
                </c:pt>
                <c:pt idx="82">
                  <c:v>12</c:v>
                </c:pt>
                <c:pt idx="83">
                  <c:v>14</c:v>
                </c:pt>
                <c:pt idx="84">
                  <c:v>12</c:v>
                </c:pt>
                <c:pt idx="85">
                  <c:v>8</c:v>
                </c:pt>
                <c:pt idx="86">
                  <c:v>1</c:v>
                </c:pt>
                <c:pt idx="87">
                  <c:v>13</c:v>
                </c:pt>
                <c:pt idx="88">
                  <c:v>18</c:v>
                </c:pt>
                <c:pt idx="89">
                  <c:v>18</c:v>
                </c:pt>
                <c:pt idx="90">
                  <c:v>13</c:v>
                </c:pt>
                <c:pt idx="91">
                  <c:v>2</c:v>
                </c:pt>
                <c:pt idx="92">
                  <c:v>5</c:v>
                </c:pt>
                <c:pt idx="93">
                  <c:v>6</c:v>
                </c:pt>
                <c:pt idx="94">
                  <c:v>13</c:v>
                </c:pt>
                <c:pt idx="95">
                  <c:v>15</c:v>
                </c:pt>
                <c:pt idx="96">
                  <c:v>13</c:v>
                </c:pt>
                <c:pt idx="97">
                  <c:v>12</c:v>
                </c:pt>
                <c:pt idx="98">
                  <c:v>12</c:v>
                </c:pt>
                <c:pt idx="99">
                  <c:v>6</c:v>
                </c:pt>
                <c:pt idx="100">
                  <c:v>19</c:v>
                </c:pt>
                <c:pt idx="101">
                  <c:v>19</c:v>
                </c:pt>
                <c:pt idx="102">
                  <c:v>12</c:v>
                </c:pt>
                <c:pt idx="103">
                  <c:v>13</c:v>
                </c:pt>
                <c:pt idx="104">
                  <c:v>6</c:v>
                </c:pt>
                <c:pt idx="105">
                  <c:v>7</c:v>
                </c:pt>
                <c:pt idx="106">
                  <c:v>3</c:v>
                </c:pt>
                <c:pt idx="107">
                  <c:v>18</c:v>
                </c:pt>
                <c:pt idx="108">
                  <c:v>19</c:v>
                </c:pt>
                <c:pt idx="109">
                  <c:v>13</c:v>
                </c:pt>
                <c:pt idx="110">
                  <c:v>11</c:v>
                </c:pt>
                <c:pt idx="111">
                  <c:v>7</c:v>
                </c:pt>
                <c:pt idx="112">
                  <c:v>7</c:v>
                </c:pt>
                <c:pt idx="113">
                  <c:v>19</c:v>
                </c:pt>
                <c:pt idx="114">
                  <c:v>13</c:v>
                </c:pt>
                <c:pt idx="115">
                  <c:v>10</c:v>
                </c:pt>
                <c:pt idx="116">
                  <c:v>19</c:v>
                </c:pt>
                <c:pt idx="117">
                  <c:v>7</c:v>
                </c:pt>
                <c:pt idx="118">
                  <c:v>4</c:v>
                </c:pt>
                <c:pt idx="119">
                  <c:v>9</c:v>
                </c:pt>
                <c:pt idx="120">
                  <c:v>3</c:v>
                </c:pt>
                <c:pt idx="121">
                  <c:v>13</c:v>
                </c:pt>
                <c:pt idx="122">
                  <c:v>5</c:v>
                </c:pt>
                <c:pt idx="123">
                  <c:v>17</c:v>
                </c:pt>
                <c:pt idx="124">
                  <c:v>9</c:v>
                </c:pt>
                <c:pt idx="125">
                  <c:v>5</c:v>
                </c:pt>
                <c:pt idx="126">
                  <c:v>8</c:v>
                </c:pt>
                <c:pt idx="127">
                  <c:v>12</c:v>
                </c:pt>
                <c:pt idx="128">
                  <c:v>8</c:v>
                </c:pt>
                <c:pt idx="129">
                  <c:v>7</c:v>
                </c:pt>
                <c:pt idx="130">
                  <c:v>5</c:v>
                </c:pt>
                <c:pt idx="131">
                  <c:v>19</c:v>
                </c:pt>
                <c:pt idx="132">
                  <c:v>11</c:v>
                </c:pt>
                <c:pt idx="133">
                  <c:v>11</c:v>
                </c:pt>
                <c:pt idx="134">
                  <c:v>14</c:v>
                </c:pt>
                <c:pt idx="135">
                  <c:v>2</c:v>
                </c:pt>
                <c:pt idx="136">
                  <c:v>5</c:v>
                </c:pt>
                <c:pt idx="137">
                  <c:v>18</c:v>
                </c:pt>
                <c:pt idx="138">
                  <c:v>3</c:v>
                </c:pt>
                <c:pt idx="139">
                  <c:v>6</c:v>
                </c:pt>
                <c:pt idx="140">
                  <c:v>16</c:v>
                </c:pt>
                <c:pt idx="141">
                  <c:v>19</c:v>
                </c:pt>
                <c:pt idx="142">
                  <c:v>18</c:v>
                </c:pt>
                <c:pt idx="143">
                  <c:v>17</c:v>
                </c:pt>
                <c:pt idx="144">
                  <c:v>12</c:v>
                </c:pt>
                <c:pt idx="145">
                  <c:v>3</c:v>
                </c:pt>
                <c:pt idx="146">
                  <c:v>18</c:v>
                </c:pt>
                <c:pt idx="147">
                  <c:v>19</c:v>
                </c:pt>
                <c:pt idx="148">
                  <c:v>19</c:v>
                </c:pt>
                <c:pt idx="149">
                  <c:v>19</c:v>
                </c:pt>
                <c:pt idx="150">
                  <c:v>19</c:v>
                </c:pt>
                <c:pt idx="151">
                  <c:v>17</c:v>
                </c:pt>
                <c:pt idx="152">
                  <c:v>17</c:v>
                </c:pt>
                <c:pt idx="153">
                  <c:v>13</c:v>
                </c:pt>
                <c:pt idx="154">
                  <c:v>5</c:v>
                </c:pt>
                <c:pt idx="155">
                  <c:v>2</c:v>
                </c:pt>
                <c:pt idx="156">
                  <c:v>3</c:v>
                </c:pt>
                <c:pt idx="157">
                  <c:v>1</c:v>
                </c:pt>
                <c:pt idx="158">
                  <c:v>12</c:v>
                </c:pt>
                <c:pt idx="159">
                  <c:v>4</c:v>
                </c:pt>
                <c:pt idx="160">
                  <c:v>11</c:v>
                </c:pt>
                <c:pt idx="161">
                  <c:v>3</c:v>
                </c:pt>
                <c:pt idx="162">
                  <c:v>1</c:v>
                </c:pt>
                <c:pt idx="163">
                  <c:v>13</c:v>
                </c:pt>
                <c:pt idx="164">
                  <c:v>2</c:v>
                </c:pt>
                <c:pt idx="165">
                  <c:v>14</c:v>
                </c:pt>
                <c:pt idx="166">
                  <c:v>14</c:v>
                </c:pt>
                <c:pt idx="167">
                  <c:v>2</c:v>
                </c:pt>
                <c:pt idx="168">
                  <c:v>4</c:v>
                </c:pt>
                <c:pt idx="169">
                  <c:v>9</c:v>
                </c:pt>
                <c:pt idx="170">
                  <c:v>1</c:v>
                </c:pt>
                <c:pt idx="171">
                  <c:v>15</c:v>
                </c:pt>
                <c:pt idx="172">
                  <c:v>3</c:v>
                </c:pt>
                <c:pt idx="173">
                  <c:v>17</c:v>
                </c:pt>
                <c:pt idx="174">
                  <c:v>8</c:v>
                </c:pt>
                <c:pt idx="175">
                  <c:v>8</c:v>
                </c:pt>
                <c:pt idx="176">
                  <c:v>1</c:v>
                </c:pt>
                <c:pt idx="177">
                  <c:v>7</c:v>
                </c:pt>
                <c:pt idx="178">
                  <c:v>12</c:v>
                </c:pt>
                <c:pt idx="179">
                  <c:v>5</c:v>
                </c:pt>
                <c:pt idx="180">
                  <c:v>17</c:v>
                </c:pt>
                <c:pt idx="181">
                  <c:v>16</c:v>
                </c:pt>
                <c:pt idx="182">
                  <c:v>18</c:v>
                </c:pt>
                <c:pt idx="183">
                  <c:v>5</c:v>
                </c:pt>
                <c:pt idx="184">
                  <c:v>3</c:v>
                </c:pt>
                <c:pt idx="185">
                  <c:v>7</c:v>
                </c:pt>
                <c:pt idx="186">
                  <c:v>8</c:v>
                </c:pt>
                <c:pt idx="187">
                  <c:v>9</c:v>
                </c:pt>
                <c:pt idx="188">
                  <c:v>13</c:v>
                </c:pt>
                <c:pt idx="189">
                  <c:v>12</c:v>
                </c:pt>
                <c:pt idx="190">
                  <c:v>4</c:v>
                </c:pt>
                <c:pt idx="191">
                  <c:v>15</c:v>
                </c:pt>
                <c:pt idx="192">
                  <c:v>11</c:v>
                </c:pt>
                <c:pt idx="193">
                  <c:v>3</c:v>
                </c:pt>
                <c:pt idx="194">
                  <c:v>11</c:v>
                </c:pt>
                <c:pt idx="195">
                  <c:v>15</c:v>
                </c:pt>
                <c:pt idx="196">
                  <c:v>14</c:v>
                </c:pt>
                <c:pt idx="197">
                  <c:v>9</c:v>
                </c:pt>
                <c:pt idx="198">
                  <c:v>1</c:v>
                </c:pt>
                <c:pt idx="199">
                  <c:v>14</c:v>
                </c:pt>
                <c:pt idx="200">
                  <c:v>18</c:v>
                </c:pt>
                <c:pt idx="201">
                  <c:v>18</c:v>
                </c:pt>
                <c:pt idx="202">
                  <c:v>5</c:v>
                </c:pt>
                <c:pt idx="203">
                  <c:v>16</c:v>
                </c:pt>
                <c:pt idx="204">
                  <c:v>17</c:v>
                </c:pt>
                <c:pt idx="205">
                  <c:v>19</c:v>
                </c:pt>
                <c:pt idx="206">
                  <c:v>19</c:v>
                </c:pt>
                <c:pt idx="207">
                  <c:v>14</c:v>
                </c:pt>
                <c:pt idx="208">
                  <c:v>14</c:v>
                </c:pt>
                <c:pt idx="209">
                  <c:v>19</c:v>
                </c:pt>
              </c:numCache>
            </c:numRef>
          </c:val>
          <c:smooth val="0"/>
          <c:extLst>
            <c:ext xmlns:c16="http://schemas.microsoft.com/office/drawing/2014/chart" uri="{C3380CC4-5D6E-409C-BE32-E72D297353CC}">
              <c16:uniqueId val="{00000010-ED3F-48B8-9D30-2CAE070BB141}"/>
            </c:ext>
          </c:extLst>
        </c:ser>
        <c:ser>
          <c:idx val="17"/>
          <c:order val="17"/>
          <c:tx>
            <c:strRef>
              <c:f>Sheet8!$V$1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Sheet8!$V$2:$V$211</c:f>
              <c:numCache>
                <c:formatCode>General</c:formatCode>
                <c:ptCount val="210"/>
                <c:pt idx="0">
                  <c:v>10</c:v>
                </c:pt>
                <c:pt idx="1">
                  <c:v>17</c:v>
                </c:pt>
                <c:pt idx="2">
                  <c:v>2</c:v>
                </c:pt>
                <c:pt idx="3">
                  <c:v>11</c:v>
                </c:pt>
                <c:pt idx="4">
                  <c:v>17</c:v>
                </c:pt>
                <c:pt idx="5">
                  <c:v>5</c:v>
                </c:pt>
                <c:pt idx="6">
                  <c:v>17</c:v>
                </c:pt>
                <c:pt idx="7">
                  <c:v>2</c:v>
                </c:pt>
                <c:pt idx="8">
                  <c:v>5</c:v>
                </c:pt>
                <c:pt idx="9">
                  <c:v>3</c:v>
                </c:pt>
                <c:pt idx="10">
                  <c:v>17</c:v>
                </c:pt>
                <c:pt idx="11">
                  <c:v>2</c:v>
                </c:pt>
                <c:pt idx="12">
                  <c:v>11</c:v>
                </c:pt>
                <c:pt idx="13">
                  <c:v>5</c:v>
                </c:pt>
                <c:pt idx="14">
                  <c:v>10</c:v>
                </c:pt>
                <c:pt idx="15">
                  <c:v>7</c:v>
                </c:pt>
                <c:pt idx="16">
                  <c:v>9</c:v>
                </c:pt>
                <c:pt idx="17">
                  <c:v>12</c:v>
                </c:pt>
                <c:pt idx="18">
                  <c:v>5</c:v>
                </c:pt>
                <c:pt idx="19">
                  <c:v>14</c:v>
                </c:pt>
                <c:pt idx="20">
                  <c:v>4</c:v>
                </c:pt>
                <c:pt idx="21">
                  <c:v>14</c:v>
                </c:pt>
                <c:pt idx="22">
                  <c:v>12</c:v>
                </c:pt>
                <c:pt idx="23">
                  <c:v>9</c:v>
                </c:pt>
                <c:pt idx="24">
                  <c:v>11</c:v>
                </c:pt>
                <c:pt idx="25">
                  <c:v>16</c:v>
                </c:pt>
                <c:pt idx="26">
                  <c:v>9</c:v>
                </c:pt>
                <c:pt idx="27">
                  <c:v>9</c:v>
                </c:pt>
                <c:pt idx="28">
                  <c:v>15</c:v>
                </c:pt>
                <c:pt idx="29">
                  <c:v>6</c:v>
                </c:pt>
                <c:pt idx="30">
                  <c:v>8</c:v>
                </c:pt>
                <c:pt idx="31">
                  <c:v>12</c:v>
                </c:pt>
                <c:pt idx="32">
                  <c:v>12</c:v>
                </c:pt>
                <c:pt idx="33">
                  <c:v>5</c:v>
                </c:pt>
                <c:pt idx="34">
                  <c:v>16</c:v>
                </c:pt>
                <c:pt idx="35">
                  <c:v>4</c:v>
                </c:pt>
                <c:pt idx="36">
                  <c:v>15</c:v>
                </c:pt>
                <c:pt idx="37">
                  <c:v>1</c:v>
                </c:pt>
                <c:pt idx="38">
                  <c:v>9</c:v>
                </c:pt>
                <c:pt idx="39">
                  <c:v>10</c:v>
                </c:pt>
                <c:pt idx="40">
                  <c:v>10</c:v>
                </c:pt>
                <c:pt idx="41">
                  <c:v>6</c:v>
                </c:pt>
                <c:pt idx="42">
                  <c:v>1</c:v>
                </c:pt>
                <c:pt idx="43">
                  <c:v>9</c:v>
                </c:pt>
                <c:pt idx="44">
                  <c:v>10</c:v>
                </c:pt>
                <c:pt idx="45">
                  <c:v>2</c:v>
                </c:pt>
                <c:pt idx="46">
                  <c:v>13</c:v>
                </c:pt>
                <c:pt idx="47">
                  <c:v>9</c:v>
                </c:pt>
                <c:pt idx="48">
                  <c:v>11</c:v>
                </c:pt>
                <c:pt idx="49">
                  <c:v>11</c:v>
                </c:pt>
                <c:pt idx="50">
                  <c:v>5</c:v>
                </c:pt>
                <c:pt idx="51">
                  <c:v>1</c:v>
                </c:pt>
                <c:pt idx="52">
                  <c:v>15</c:v>
                </c:pt>
                <c:pt idx="53">
                  <c:v>12</c:v>
                </c:pt>
                <c:pt idx="54">
                  <c:v>4</c:v>
                </c:pt>
                <c:pt idx="55">
                  <c:v>8</c:v>
                </c:pt>
                <c:pt idx="56">
                  <c:v>17</c:v>
                </c:pt>
                <c:pt idx="57">
                  <c:v>2</c:v>
                </c:pt>
                <c:pt idx="58">
                  <c:v>1</c:v>
                </c:pt>
                <c:pt idx="59">
                  <c:v>4</c:v>
                </c:pt>
                <c:pt idx="60">
                  <c:v>16</c:v>
                </c:pt>
                <c:pt idx="61">
                  <c:v>1</c:v>
                </c:pt>
                <c:pt idx="62">
                  <c:v>17</c:v>
                </c:pt>
                <c:pt idx="63">
                  <c:v>13</c:v>
                </c:pt>
                <c:pt idx="64">
                  <c:v>9</c:v>
                </c:pt>
                <c:pt idx="65">
                  <c:v>4</c:v>
                </c:pt>
                <c:pt idx="66">
                  <c:v>3</c:v>
                </c:pt>
                <c:pt idx="67">
                  <c:v>1</c:v>
                </c:pt>
                <c:pt idx="68">
                  <c:v>11</c:v>
                </c:pt>
                <c:pt idx="69">
                  <c:v>7</c:v>
                </c:pt>
                <c:pt idx="70">
                  <c:v>9</c:v>
                </c:pt>
                <c:pt idx="71">
                  <c:v>1</c:v>
                </c:pt>
                <c:pt idx="72">
                  <c:v>6</c:v>
                </c:pt>
                <c:pt idx="73">
                  <c:v>8</c:v>
                </c:pt>
                <c:pt idx="74">
                  <c:v>17</c:v>
                </c:pt>
                <c:pt idx="75">
                  <c:v>8</c:v>
                </c:pt>
                <c:pt idx="76">
                  <c:v>17</c:v>
                </c:pt>
                <c:pt idx="77">
                  <c:v>19</c:v>
                </c:pt>
                <c:pt idx="78">
                  <c:v>3</c:v>
                </c:pt>
                <c:pt idx="79">
                  <c:v>11</c:v>
                </c:pt>
                <c:pt idx="80">
                  <c:v>14</c:v>
                </c:pt>
                <c:pt idx="81">
                  <c:v>14</c:v>
                </c:pt>
                <c:pt idx="82">
                  <c:v>1</c:v>
                </c:pt>
                <c:pt idx="83">
                  <c:v>9</c:v>
                </c:pt>
                <c:pt idx="84">
                  <c:v>1</c:v>
                </c:pt>
                <c:pt idx="85">
                  <c:v>17</c:v>
                </c:pt>
                <c:pt idx="86">
                  <c:v>16</c:v>
                </c:pt>
                <c:pt idx="87">
                  <c:v>1</c:v>
                </c:pt>
                <c:pt idx="88">
                  <c:v>6</c:v>
                </c:pt>
                <c:pt idx="89">
                  <c:v>15</c:v>
                </c:pt>
                <c:pt idx="90">
                  <c:v>17</c:v>
                </c:pt>
                <c:pt idx="91">
                  <c:v>19</c:v>
                </c:pt>
                <c:pt idx="92">
                  <c:v>9</c:v>
                </c:pt>
                <c:pt idx="93">
                  <c:v>12</c:v>
                </c:pt>
                <c:pt idx="94">
                  <c:v>16</c:v>
                </c:pt>
                <c:pt idx="95">
                  <c:v>16</c:v>
                </c:pt>
                <c:pt idx="96">
                  <c:v>12</c:v>
                </c:pt>
                <c:pt idx="97">
                  <c:v>7</c:v>
                </c:pt>
                <c:pt idx="98">
                  <c:v>11</c:v>
                </c:pt>
                <c:pt idx="99">
                  <c:v>1</c:v>
                </c:pt>
                <c:pt idx="100">
                  <c:v>6</c:v>
                </c:pt>
                <c:pt idx="101">
                  <c:v>16</c:v>
                </c:pt>
                <c:pt idx="102">
                  <c:v>18</c:v>
                </c:pt>
                <c:pt idx="103">
                  <c:v>12</c:v>
                </c:pt>
                <c:pt idx="104">
                  <c:v>9</c:v>
                </c:pt>
                <c:pt idx="105">
                  <c:v>3</c:v>
                </c:pt>
                <c:pt idx="106">
                  <c:v>16</c:v>
                </c:pt>
                <c:pt idx="107">
                  <c:v>13</c:v>
                </c:pt>
                <c:pt idx="108">
                  <c:v>10</c:v>
                </c:pt>
                <c:pt idx="109">
                  <c:v>3</c:v>
                </c:pt>
                <c:pt idx="110">
                  <c:v>15</c:v>
                </c:pt>
                <c:pt idx="111">
                  <c:v>19</c:v>
                </c:pt>
                <c:pt idx="112">
                  <c:v>6</c:v>
                </c:pt>
                <c:pt idx="113">
                  <c:v>16</c:v>
                </c:pt>
                <c:pt idx="114">
                  <c:v>4</c:v>
                </c:pt>
                <c:pt idx="115">
                  <c:v>9</c:v>
                </c:pt>
                <c:pt idx="116">
                  <c:v>12</c:v>
                </c:pt>
                <c:pt idx="117">
                  <c:v>4</c:v>
                </c:pt>
                <c:pt idx="118">
                  <c:v>3</c:v>
                </c:pt>
                <c:pt idx="119">
                  <c:v>12</c:v>
                </c:pt>
                <c:pt idx="120">
                  <c:v>8</c:v>
                </c:pt>
                <c:pt idx="121">
                  <c:v>16</c:v>
                </c:pt>
                <c:pt idx="122">
                  <c:v>9</c:v>
                </c:pt>
                <c:pt idx="123">
                  <c:v>6</c:v>
                </c:pt>
                <c:pt idx="124">
                  <c:v>3</c:v>
                </c:pt>
                <c:pt idx="125">
                  <c:v>8</c:v>
                </c:pt>
                <c:pt idx="126">
                  <c:v>12</c:v>
                </c:pt>
                <c:pt idx="127">
                  <c:v>6</c:v>
                </c:pt>
                <c:pt idx="128">
                  <c:v>6</c:v>
                </c:pt>
                <c:pt idx="129">
                  <c:v>12</c:v>
                </c:pt>
                <c:pt idx="130">
                  <c:v>9</c:v>
                </c:pt>
                <c:pt idx="131">
                  <c:v>7</c:v>
                </c:pt>
                <c:pt idx="132">
                  <c:v>17</c:v>
                </c:pt>
                <c:pt idx="133">
                  <c:v>17</c:v>
                </c:pt>
                <c:pt idx="134">
                  <c:v>12</c:v>
                </c:pt>
                <c:pt idx="135">
                  <c:v>8</c:v>
                </c:pt>
                <c:pt idx="136">
                  <c:v>18</c:v>
                </c:pt>
                <c:pt idx="137">
                  <c:v>15</c:v>
                </c:pt>
                <c:pt idx="138">
                  <c:v>14</c:v>
                </c:pt>
                <c:pt idx="139">
                  <c:v>13</c:v>
                </c:pt>
                <c:pt idx="140">
                  <c:v>13</c:v>
                </c:pt>
                <c:pt idx="141">
                  <c:v>18</c:v>
                </c:pt>
                <c:pt idx="142">
                  <c:v>2</c:v>
                </c:pt>
                <c:pt idx="143">
                  <c:v>18</c:v>
                </c:pt>
                <c:pt idx="144">
                  <c:v>9</c:v>
                </c:pt>
                <c:pt idx="145">
                  <c:v>18</c:v>
                </c:pt>
                <c:pt idx="146">
                  <c:v>12</c:v>
                </c:pt>
                <c:pt idx="147">
                  <c:v>17</c:v>
                </c:pt>
                <c:pt idx="148">
                  <c:v>7</c:v>
                </c:pt>
                <c:pt idx="149">
                  <c:v>15</c:v>
                </c:pt>
                <c:pt idx="150">
                  <c:v>3</c:v>
                </c:pt>
                <c:pt idx="151">
                  <c:v>5</c:v>
                </c:pt>
                <c:pt idx="152">
                  <c:v>15</c:v>
                </c:pt>
                <c:pt idx="153">
                  <c:v>16</c:v>
                </c:pt>
                <c:pt idx="154">
                  <c:v>19</c:v>
                </c:pt>
                <c:pt idx="155">
                  <c:v>13</c:v>
                </c:pt>
                <c:pt idx="156">
                  <c:v>19</c:v>
                </c:pt>
                <c:pt idx="157">
                  <c:v>11</c:v>
                </c:pt>
                <c:pt idx="158">
                  <c:v>6</c:v>
                </c:pt>
                <c:pt idx="159">
                  <c:v>16</c:v>
                </c:pt>
                <c:pt idx="160">
                  <c:v>15</c:v>
                </c:pt>
                <c:pt idx="161">
                  <c:v>13</c:v>
                </c:pt>
                <c:pt idx="162">
                  <c:v>11</c:v>
                </c:pt>
                <c:pt idx="163">
                  <c:v>12</c:v>
                </c:pt>
                <c:pt idx="164">
                  <c:v>13</c:v>
                </c:pt>
                <c:pt idx="165">
                  <c:v>6</c:v>
                </c:pt>
                <c:pt idx="166">
                  <c:v>17</c:v>
                </c:pt>
                <c:pt idx="167">
                  <c:v>6</c:v>
                </c:pt>
                <c:pt idx="168">
                  <c:v>3</c:v>
                </c:pt>
                <c:pt idx="169">
                  <c:v>13</c:v>
                </c:pt>
                <c:pt idx="170">
                  <c:v>10</c:v>
                </c:pt>
                <c:pt idx="171">
                  <c:v>3</c:v>
                </c:pt>
                <c:pt idx="172">
                  <c:v>2</c:v>
                </c:pt>
                <c:pt idx="173">
                  <c:v>10</c:v>
                </c:pt>
                <c:pt idx="174">
                  <c:v>16</c:v>
                </c:pt>
                <c:pt idx="175">
                  <c:v>15</c:v>
                </c:pt>
                <c:pt idx="176">
                  <c:v>14</c:v>
                </c:pt>
                <c:pt idx="177">
                  <c:v>16</c:v>
                </c:pt>
                <c:pt idx="178">
                  <c:v>18</c:v>
                </c:pt>
                <c:pt idx="179">
                  <c:v>10</c:v>
                </c:pt>
                <c:pt idx="180">
                  <c:v>2</c:v>
                </c:pt>
                <c:pt idx="181">
                  <c:v>7</c:v>
                </c:pt>
                <c:pt idx="182">
                  <c:v>3</c:v>
                </c:pt>
                <c:pt idx="183">
                  <c:v>16</c:v>
                </c:pt>
                <c:pt idx="184">
                  <c:v>10</c:v>
                </c:pt>
                <c:pt idx="185">
                  <c:v>13</c:v>
                </c:pt>
                <c:pt idx="186">
                  <c:v>3</c:v>
                </c:pt>
                <c:pt idx="187">
                  <c:v>4</c:v>
                </c:pt>
                <c:pt idx="188">
                  <c:v>6</c:v>
                </c:pt>
                <c:pt idx="189">
                  <c:v>10</c:v>
                </c:pt>
                <c:pt idx="190">
                  <c:v>11</c:v>
                </c:pt>
                <c:pt idx="191">
                  <c:v>18</c:v>
                </c:pt>
                <c:pt idx="192">
                  <c:v>15</c:v>
                </c:pt>
                <c:pt idx="193">
                  <c:v>17</c:v>
                </c:pt>
                <c:pt idx="194">
                  <c:v>10</c:v>
                </c:pt>
                <c:pt idx="195">
                  <c:v>7</c:v>
                </c:pt>
                <c:pt idx="196">
                  <c:v>11</c:v>
                </c:pt>
                <c:pt idx="197">
                  <c:v>17</c:v>
                </c:pt>
                <c:pt idx="198">
                  <c:v>15</c:v>
                </c:pt>
                <c:pt idx="199">
                  <c:v>11</c:v>
                </c:pt>
                <c:pt idx="200">
                  <c:v>12</c:v>
                </c:pt>
                <c:pt idx="201">
                  <c:v>6</c:v>
                </c:pt>
                <c:pt idx="202">
                  <c:v>19</c:v>
                </c:pt>
                <c:pt idx="203">
                  <c:v>18</c:v>
                </c:pt>
                <c:pt idx="204">
                  <c:v>14</c:v>
                </c:pt>
                <c:pt idx="205">
                  <c:v>13</c:v>
                </c:pt>
                <c:pt idx="206">
                  <c:v>18</c:v>
                </c:pt>
                <c:pt idx="207">
                  <c:v>2</c:v>
                </c:pt>
                <c:pt idx="208">
                  <c:v>17</c:v>
                </c:pt>
                <c:pt idx="209">
                  <c:v>18</c:v>
                </c:pt>
              </c:numCache>
            </c:numRef>
          </c:val>
          <c:smooth val="0"/>
          <c:extLst>
            <c:ext xmlns:c16="http://schemas.microsoft.com/office/drawing/2014/chart" uri="{C3380CC4-5D6E-409C-BE32-E72D297353CC}">
              <c16:uniqueId val="{00000011-ED3F-48B8-9D30-2CAE070BB141}"/>
            </c:ext>
          </c:extLst>
        </c:ser>
        <c:ser>
          <c:idx val="18"/>
          <c:order val="18"/>
          <c:tx>
            <c:strRef>
              <c:f>Sheet8!$W$1</c:f>
              <c:strCache>
                <c:ptCount val="1"/>
                <c:pt idx="0">
                  <c:v>Rank of F_lambda19</c:v>
                </c:pt>
              </c:strCache>
            </c:strRef>
          </c:tx>
          <c:spPr>
            <a:ln w="19050" cap="rnd">
              <a:solidFill>
                <a:schemeClr val="accent1">
                  <a:lumMod val="8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Sheet8!$W$2:$W$211</c:f>
              <c:numCache>
                <c:formatCode>General</c:formatCode>
                <c:ptCount val="210"/>
                <c:pt idx="0">
                  <c:v>15</c:v>
                </c:pt>
                <c:pt idx="1">
                  <c:v>7</c:v>
                </c:pt>
                <c:pt idx="2">
                  <c:v>3</c:v>
                </c:pt>
                <c:pt idx="3">
                  <c:v>3</c:v>
                </c:pt>
                <c:pt idx="4">
                  <c:v>14</c:v>
                </c:pt>
                <c:pt idx="5">
                  <c:v>12</c:v>
                </c:pt>
                <c:pt idx="6">
                  <c:v>13</c:v>
                </c:pt>
                <c:pt idx="7">
                  <c:v>3</c:v>
                </c:pt>
                <c:pt idx="8">
                  <c:v>12</c:v>
                </c:pt>
                <c:pt idx="9">
                  <c:v>8</c:v>
                </c:pt>
                <c:pt idx="10">
                  <c:v>8</c:v>
                </c:pt>
                <c:pt idx="11">
                  <c:v>4</c:v>
                </c:pt>
                <c:pt idx="12">
                  <c:v>8</c:v>
                </c:pt>
                <c:pt idx="13">
                  <c:v>11</c:v>
                </c:pt>
                <c:pt idx="14">
                  <c:v>7</c:v>
                </c:pt>
                <c:pt idx="15">
                  <c:v>3</c:v>
                </c:pt>
                <c:pt idx="16">
                  <c:v>16</c:v>
                </c:pt>
                <c:pt idx="17">
                  <c:v>9</c:v>
                </c:pt>
                <c:pt idx="18">
                  <c:v>17</c:v>
                </c:pt>
                <c:pt idx="19">
                  <c:v>15</c:v>
                </c:pt>
                <c:pt idx="20">
                  <c:v>7</c:v>
                </c:pt>
                <c:pt idx="21">
                  <c:v>10</c:v>
                </c:pt>
                <c:pt idx="22">
                  <c:v>15</c:v>
                </c:pt>
                <c:pt idx="23">
                  <c:v>14</c:v>
                </c:pt>
                <c:pt idx="24">
                  <c:v>19</c:v>
                </c:pt>
                <c:pt idx="25">
                  <c:v>14</c:v>
                </c:pt>
                <c:pt idx="26">
                  <c:v>18</c:v>
                </c:pt>
                <c:pt idx="27">
                  <c:v>10</c:v>
                </c:pt>
                <c:pt idx="28">
                  <c:v>13</c:v>
                </c:pt>
                <c:pt idx="29">
                  <c:v>12</c:v>
                </c:pt>
                <c:pt idx="30">
                  <c:v>1</c:v>
                </c:pt>
                <c:pt idx="31">
                  <c:v>13</c:v>
                </c:pt>
                <c:pt idx="32">
                  <c:v>8</c:v>
                </c:pt>
                <c:pt idx="33">
                  <c:v>17</c:v>
                </c:pt>
                <c:pt idx="34">
                  <c:v>17</c:v>
                </c:pt>
                <c:pt idx="35">
                  <c:v>16</c:v>
                </c:pt>
                <c:pt idx="36">
                  <c:v>13</c:v>
                </c:pt>
                <c:pt idx="37">
                  <c:v>9</c:v>
                </c:pt>
                <c:pt idx="38">
                  <c:v>2</c:v>
                </c:pt>
                <c:pt idx="39">
                  <c:v>5</c:v>
                </c:pt>
                <c:pt idx="40">
                  <c:v>2</c:v>
                </c:pt>
                <c:pt idx="41">
                  <c:v>7</c:v>
                </c:pt>
                <c:pt idx="42">
                  <c:v>2</c:v>
                </c:pt>
                <c:pt idx="43">
                  <c:v>11</c:v>
                </c:pt>
                <c:pt idx="44">
                  <c:v>1</c:v>
                </c:pt>
                <c:pt idx="45">
                  <c:v>11</c:v>
                </c:pt>
                <c:pt idx="46">
                  <c:v>12</c:v>
                </c:pt>
                <c:pt idx="47">
                  <c:v>1</c:v>
                </c:pt>
                <c:pt idx="48">
                  <c:v>2</c:v>
                </c:pt>
                <c:pt idx="49">
                  <c:v>4</c:v>
                </c:pt>
                <c:pt idx="50">
                  <c:v>7</c:v>
                </c:pt>
                <c:pt idx="51">
                  <c:v>9</c:v>
                </c:pt>
                <c:pt idx="52">
                  <c:v>16</c:v>
                </c:pt>
                <c:pt idx="53">
                  <c:v>11</c:v>
                </c:pt>
                <c:pt idx="54">
                  <c:v>3</c:v>
                </c:pt>
                <c:pt idx="55">
                  <c:v>7</c:v>
                </c:pt>
                <c:pt idx="56">
                  <c:v>1</c:v>
                </c:pt>
                <c:pt idx="57">
                  <c:v>5</c:v>
                </c:pt>
                <c:pt idx="58">
                  <c:v>14</c:v>
                </c:pt>
                <c:pt idx="59">
                  <c:v>13</c:v>
                </c:pt>
                <c:pt idx="60">
                  <c:v>13</c:v>
                </c:pt>
                <c:pt idx="61">
                  <c:v>10</c:v>
                </c:pt>
                <c:pt idx="62">
                  <c:v>4</c:v>
                </c:pt>
                <c:pt idx="63">
                  <c:v>6</c:v>
                </c:pt>
                <c:pt idx="64">
                  <c:v>3</c:v>
                </c:pt>
                <c:pt idx="65">
                  <c:v>7</c:v>
                </c:pt>
                <c:pt idx="66">
                  <c:v>11</c:v>
                </c:pt>
                <c:pt idx="67">
                  <c:v>7</c:v>
                </c:pt>
                <c:pt idx="68">
                  <c:v>4</c:v>
                </c:pt>
                <c:pt idx="69">
                  <c:v>9</c:v>
                </c:pt>
                <c:pt idx="70">
                  <c:v>7</c:v>
                </c:pt>
                <c:pt idx="71">
                  <c:v>2</c:v>
                </c:pt>
                <c:pt idx="72">
                  <c:v>16</c:v>
                </c:pt>
                <c:pt idx="73">
                  <c:v>6</c:v>
                </c:pt>
                <c:pt idx="74">
                  <c:v>1</c:v>
                </c:pt>
                <c:pt idx="75">
                  <c:v>18</c:v>
                </c:pt>
                <c:pt idx="76">
                  <c:v>9</c:v>
                </c:pt>
                <c:pt idx="77">
                  <c:v>18</c:v>
                </c:pt>
                <c:pt idx="78">
                  <c:v>10</c:v>
                </c:pt>
                <c:pt idx="79">
                  <c:v>5</c:v>
                </c:pt>
                <c:pt idx="80">
                  <c:v>4</c:v>
                </c:pt>
                <c:pt idx="81">
                  <c:v>2</c:v>
                </c:pt>
                <c:pt idx="82">
                  <c:v>6</c:v>
                </c:pt>
                <c:pt idx="83">
                  <c:v>2</c:v>
                </c:pt>
                <c:pt idx="84">
                  <c:v>14</c:v>
                </c:pt>
                <c:pt idx="85">
                  <c:v>11</c:v>
                </c:pt>
                <c:pt idx="86">
                  <c:v>3</c:v>
                </c:pt>
                <c:pt idx="87">
                  <c:v>6</c:v>
                </c:pt>
                <c:pt idx="88">
                  <c:v>2</c:v>
                </c:pt>
                <c:pt idx="89">
                  <c:v>3</c:v>
                </c:pt>
                <c:pt idx="90">
                  <c:v>2</c:v>
                </c:pt>
                <c:pt idx="91">
                  <c:v>7</c:v>
                </c:pt>
                <c:pt idx="92">
                  <c:v>8</c:v>
                </c:pt>
                <c:pt idx="93">
                  <c:v>2</c:v>
                </c:pt>
                <c:pt idx="94">
                  <c:v>4</c:v>
                </c:pt>
                <c:pt idx="95">
                  <c:v>5</c:v>
                </c:pt>
                <c:pt idx="96">
                  <c:v>4</c:v>
                </c:pt>
                <c:pt idx="97">
                  <c:v>3</c:v>
                </c:pt>
                <c:pt idx="98">
                  <c:v>1</c:v>
                </c:pt>
                <c:pt idx="99">
                  <c:v>3</c:v>
                </c:pt>
                <c:pt idx="100">
                  <c:v>4</c:v>
                </c:pt>
                <c:pt idx="101">
                  <c:v>6</c:v>
                </c:pt>
                <c:pt idx="102">
                  <c:v>8</c:v>
                </c:pt>
                <c:pt idx="103">
                  <c:v>3</c:v>
                </c:pt>
                <c:pt idx="104">
                  <c:v>8</c:v>
                </c:pt>
                <c:pt idx="105">
                  <c:v>12</c:v>
                </c:pt>
                <c:pt idx="106">
                  <c:v>2</c:v>
                </c:pt>
                <c:pt idx="107">
                  <c:v>10</c:v>
                </c:pt>
                <c:pt idx="108">
                  <c:v>11</c:v>
                </c:pt>
                <c:pt idx="109">
                  <c:v>2</c:v>
                </c:pt>
                <c:pt idx="110">
                  <c:v>7</c:v>
                </c:pt>
                <c:pt idx="111">
                  <c:v>12</c:v>
                </c:pt>
                <c:pt idx="112">
                  <c:v>2</c:v>
                </c:pt>
                <c:pt idx="113">
                  <c:v>9</c:v>
                </c:pt>
                <c:pt idx="114">
                  <c:v>12</c:v>
                </c:pt>
                <c:pt idx="115">
                  <c:v>19</c:v>
                </c:pt>
                <c:pt idx="116">
                  <c:v>3</c:v>
                </c:pt>
                <c:pt idx="117">
                  <c:v>2</c:v>
                </c:pt>
                <c:pt idx="118">
                  <c:v>19</c:v>
                </c:pt>
                <c:pt idx="119">
                  <c:v>1</c:v>
                </c:pt>
                <c:pt idx="120">
                  <c:v>17</c:v>
                </c:pt>
                <c:pt idx="121">
                  <c:v>7</c:v>
                </c:pt>
                <c:pt idx="122">
                  <c:v>7</c:v>
                </c:pt>
                <c:pt idx="123">
                  <c:v>2</c:v>
                </c:pt>
                <c:pt idx="124">
                  <c:v>4</c:v>
                </c:pt>
                <c:pt idx="125">
                  <c:v>13</c:v>
                </c:pt>
                <c:pt idx="126">
                  <c:v>11</c:v>
                </c:pt>
                <c:pt idx="127">
                  <c:v>17</c:v>
                </c:pt>
                <c:pt idx="128">
                  <c:v>2</c:v>
                </c:pt>
                <c:pt idx="129">
                  <c:v>14</c:v>
                </c:pt>
                <c:pt idx="130">
                  <c:v>4</c:v>
                </c:pt>
                <c:pt idx="131">
                  <c:v>17</c:v>
                </c:pt>
                <c:pt idx="132">
                  <c:v>15</c:v>
                </c:pt>
                <c:pt idx="133">
                  <c:v>4</c:v>
                </c:pt>
                <c:pt idx="134">
                  <c:v>7</c:v>
                </c:pt>
                <c:pt idx="135">
                  <c:v>10</c:v>
                </c:pt>
                <c:pt idx="136">
                  <c:v>1</c:v>
                </c:pt>
                <c:pt idx="137">
                  <c:v>11</c:v>
                </c:pt>
                <c:pt idx="138">
                  <c:v>10</c:v>
                </c:pt>
                <c:pt idx="139">
                  <c:v>19</c:v>
                </c:pt>
                <c:pt idx="140">
                  <c:v>19</c:v>
                </c:pt>
                <c:pt idx="141">
                  <c:v>3</c:v>
                </c:pt>
                <c:pt idx="142">
                  <c:v>6</c:v>
                </c:pt>
                <c:pt idx="143">
                  <c:v>9</c:v>
                </c:pt>
                <c:pt idx="144">
                  <c:v>17</c:v>
                </c:pt>
                <c:pt idx="145">
                  <c:v>12</c:v>
                </c:pt>
                <c:pt idx="146">
                  <c:v>17</c:v>
                </c:pt>
                <c:pt idx="147">
                  <c:v>12</c:v>
                </c:pt>
                <c:pt idx="148">
                  <c:v>14</c:v>
                </c:pt>
                <c:pt idx="149">
                  <c:v>12</c:v>
                </c:pt>
                <c:pt idx="150">
                  <c:v>5</c:v>
                </c:pt>
                <c:pt idx="151">
                  <c:v>4</c:v>
                </c:pt>
                <c:pt idx="152">
                  <c:v>12</c:v>
                </c:pt>
                <c:pt idx="153">
                  <c:v>6</c:v>
                </c:pt>
                <c:pt idx="154">
                  <c:v>13</c:v>
                </c:pt>
                <c:pt idx="155">
                  <c:v>3</c:v>
                </c:pt>
                <c:pt idx="156">
                  <c:v>18</c:v>
                </c:pt>
                <c:pt idx="157">
                  <c:v>18</c:v>
                </c:pt>
                <c:pt idx="158">
                  <c:v>16</c:v>
                </c:pt>
                <c:pt idx="159">
                  <c:v>17</c:v>
                </c:pt>
                <c:pt idx="160">
                  <c:v>9</c:v>
                </c:pt>
                <c:pt idx="161">
                  <c:v>1</c:v>
                </c:pt>
                <c:pt idx="162">
                  <c:v>10</c:v>
                </c:pt>
                <c:pt idx="163">
                  <c:v>2</c:v>
                </c:pt>
                <c:pt idx="164">
                  <c:v>12</c:v>
                </c:pt>
                <c:pt idx="165">
                  <c:v>10</c:v>
                </c:pt>
                <c:pt idx="166">
                  <c:v>19</c:v>
                </c:pt>
                <c:pt idx="167">
                  <c:v>5</c:v>
                </c:pt>
                <c:pt idx="168">
                  <c:v>5</c:v>
                </c:pt>
                <c:pt idx="169">
                  <c:v>19</c:v>
                </c:pt>
                <c:pt idx="170">
                  <c:v>11</c:v>
                </c:pt>
                <c:pt idx="171">
                  <c:v>16</c:v>
                </c:pt>
                <c:pt idx="172">
                  <c:v>5</c:v>
                </c:pt>
                <c:pt idx="173">
                  <c:v>12</c:v>
                </c:pt>
                <c:pt idx="174">
                  <c:v>3</c:v>
                </c:pt>
                <c:pt idx="175">
                  <c:v>3</c:v>
                </c:pt>
                <c:pt idx="176">
                  <c:v>16</c:v>
                </c:pt>
                <c:pt idx="177">
                  <c:v>17</c:v>
                </c:pt>
                <c:pt idx="178">
                  <c:v>19</c:v>
                </c:pt>
                <c:pt idx="179">
                  <c:v>18</c:v>
                </c:pt>
                <c:pt idx="180">
                  <c:v>9</c:v>
                </c:pt>
                <c:pt idx="181">
                  <c:v>3</c:v>
                </c:pt>
                <c:pt idx="182">
                  <c:v>10</c:v>
                </c:pt>
                <c:pt idx="183">
                  <c:v>10</c:v>
                </c:pt>
                <c:pt idx="184">
                  <c:v>5</c:v>
                </c:pt>
                <c:pt idx="185">
                  <c:v>3</c:v>
                </c:pt>
                <c:pt idx="186">
                  <c:v>14</c:v>
                </c:pt>
                <c:pt idx="187">
                  <c:v>15</c:v>
                </c:pt>
                <c:pt idx="188">
                  <c:v>10</c:v>
                </c:pt>
                <c:pt idx="189">
                  <c:v>17</c:v>
                </c:pt>
                <c:pt idx="190">
                  <c:v>12</c:v>
                </c:pt>
                <c:pt idx="191">
                  <c:v>19</c:v>
                </c:pt>
                <c:pt idx="192">
                  <c:v>19</c:v>
                </c:pt>
                <c:pt idx="193">
                  <c:v>19</c:v>
                </c:pt>
                <c:pt idx="194">
                  <c:v>3</c:v>
                </c:pt>
                <c:pt idx="195">
                  <c:v>1</c:v>
                </c:pt>
                <c:pt idx="196">
                  <c:v>15</c:v>
                </c:pt>
                <c:pt idx="197">
                  <c:v>10</c:v>
                </c:pt>
                <c:pt idx="198">
                  <c:v>11</c:v>
                </c:pt>
                <c:pt idx="199">
                  <c:v>17</c:v>
                </c:pt>
                <c:pt idx="200">
                  <c:v>15</c:v>
                </c:pt>
                <c:pt idx="201">
                  <c:v>16</c:v>
                </c:pt>
                <c:pt idx="202">
                  <c:v>12</c:v>
                </c:pt>
                <c:pt idx="203">
                  <c:v>10</c:v>
                </c:pt>
                <c:pt idx="204">
                  <c:v>10</c:v>
                </c:pt>
                <c:pt idx="205">
                  <c:v>12</c:v>
                </c:pt>
                <c:pt idx="206">
                  <c:v>15</c:v>
                </c:pt>
                <c:pt idx="207">
                  <c:v>13</c:v>
                </c:pt>
                <c:pt idx="208">
                  <c:v>8</c:v>
                </c:pt>
                <c:pt idx="209">
                  <c:v>11</c:v>
                </c:pt>
              </c:numCache>
            </c:numRef>
          </c:val>
          <c:smooth val="0"/>
          <c:extLst>
            <c:ext xmlns:c16="http://schemas.microsoft.com/office/drawing/2014/chart" uri="{C3380CC4-5D6E-409C-BE32-E72D297353CC}">
              <c16:uniqueId val="{00000012-ED3F-48B8-9D30-2CAE070BB141}"/>
            </c:ext>
          </c:extLst>
        </c:ser>
        <c:ser>
          <c:idx val="19"/>
          <c:order val="19"/>
          <c:tx>
            <c:strRef>
              <c:f>Sheet8!$X$1</c:f>
              <c:strCache>
                <c:ptCount val="1"/>
                <c:pt idx="0">
                  <c:v>Rank of F_lambda20</c:v>
                </c:pt>
              </c:strCache>
            </c:strRef>
          </c:tx>
          <c:spPr>
            <a:ln w="19050" cap="rnd">
              <a:solidFill>
                <a:schemeClr val="accent2">
                  <a:lumMod val="80000"/>
                </a:schemeClr>
              </a:solidFill>
              <a:round/>
            </a:ln>
            <a:effectLst/>
          </c:spPr>
          <c:marker>
            <c:symbol val="none"/>
          </c:marker>
          <c:cat>
            <c:numRef>
              <c:f>Sheet8!$A$2:$A$211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Sheet8!$X$2:$X$211</c:f>
              <c:numCache>
                <c:formatCode>General</c:formatCode>
                <c:ptCount val="210"/>
                <c:pt idx="0">
                  <c:v>1</c:v>
                </c:pt>
                <c:pt idx="1">
                  <c:v>9</c:v>
                </c:pt>
                <c:pt idx="2">
                  <c:v>6</c:v>
                </c:pt>
                <c:pt idx="3">
                  <c:v>9</c:v>
                </c:pt>
                <c:pt idx="4">
                  <c:v>2</c:v>
                </c:pt>
                <c:pt idx="5">
                  <c:v>1</c:v>
                </c:pt>
                <c:pt idx="6">
                  <c:v>12</c:v>
                </c:pt>
                <c:pt idx="7">
                  <c:v>9</c:v>
                </c:pt>
                <c:pt idx="8">
                  <c:v>1</c:v>
                </c:pt>
                <c:pt idx="9">
                  <c:v>1</c:v>
                </c:pt>
                <c:pt idx="10">
                  <c:v>14</c:v>
                </c:pt>
                <c:pt idx="11">
                  <c:v>8</c:v>
                </c:pt>
                <c:pt idx="12">
                  <c:v>5</c:v>
                </c:pt>
                <c:pt idx="13">
                  <c:v>3</c:v>
                </c:pt>
                <c:pt idx="14">
                  <c:v>3</c:v>
                </c:pt>
                <c:pt idx="15">
                  <c:v>6</c:v>
                </c:pt>
                <c:pt idx="16">
                  <c:v>6</c:v>
                </c:pt>
                <c:pt idx="17">
                  <c:v>16</c:v>
                </c:pt>
                <c:pt idx="18">
                  <c:v>7</c:v>
                </c:pt>
                <c:pt idx="19">
                  <c:v>7</c:v>
                </c:pt>
                <c:pt idx="20">
                  <c:v>10</c:v>
                </c:pt>
                <c:pt idx="21">
                  <c:v>18</c:v>
                </c:pt>
                <c:pt idx="22">
                  <c:v>17</c:v>
                </c:pt>
                <c:pt idx="23">
                  <c:v>16</c:v>
                </c:pt>
                <c:pt idx="24">
                  <c:v>10</c:v>
                </c:pt>
                <c:pt idx="25">
                  <c:v>6</c:v>
                </c:pt>
                <c:pt idx="26">
                  <c:v>13</c:v>
                </c:pt>
                <c:pt idx="27">
                  <c:v>5</c:v>
                </c:pt>
                <c:pt idx="28">
                  <c:v>18</c:v>
                </c:pt>
                <c:pt idx="29">
                  <c:v>17</c:v>
                </c:pt>
                <c:pt idx="30">
                  <c:v>18</c:v>
                </c:pt>
                <c:pt idx="31">
                  <c:v>9</c:v>
                </c:pt>
                <c:pt idx="32">
                  <c:v>2</c:v>
                </c:pt>
                <c:pt idx="33">
                  <c:v>6</c:v>
                </c:pt>
                <c:pt idx="34">
                  <c:v>15</c:v>
                </c:pt>
                <c:pt idx="35">
                  <c:v>1</c:v>
                </c:pt>
                <c:pt idx="36">
                  <c:v>10</c:v>
                </c:pt>
                <c:pt idx="37">
                  <c:v>2</c:v>
                </c:pt>
                <c:pt idx="38">
                  <c:v>1</c:v>
                </c:pt>
                <c:pt idx="39">
                  <c:v>9</c:v>
                </c:pt>
                <c:pt idx="40">
                  <c:v>6</c:v>
                </c:pt>
                <c:pt idx="41">
                  <c:v>15</c:v>
                </c:pt>
                <c:pt idx="42">
                  <c:v>6</c:v>
                </c:pt>
                <c:pt idx="43">
                  <c:v>10</c:v>
                </c:pt>
                <c:pt idx="44">
                  <c:v>12</c:v>
                </c:pt>
                <c:pt idx="45">
                  <c:v>12</c:v>
                </c:pt>
                <c:pt idx="46">
                  <c:v>1</c:v>
                </c:pt>
                <c:pt idx="47">
                  <c:v>2</c:v>
                </c:pt>
                <c:pt idx="48">
                  <c:v>3</c:v>
                </c:pt>
                <c:pt idx="49">
                  <c:v>2</c:v>
                </c:pt>
                <c:pt idx="50">
                  <c:v>4</c:v>
                </c:pt>
                <c:pt idx="51">
                  <c:v>7</c:v>
                </c:pt>
                <c:pt idx="52">
                  <c:v>9</c:v>
                </c:pt>
                <c:pt idx="53">
                  <c:v>15</c:v>
                </c:pt>
                <c:pt idx="54">
                  <c:v>10</c:v>
                </c:pt>
                <c:pt idx="55">
                  <c:v>10</c:v>
                </c:pt>
                <c:pt idx="56">
                  <c:v>14</c:v>
                </c:pt>
                <c:pt idx="57">
                  <c:v>13</c:v>
                </c:pt>
                <c:pt idx="58">
                  <c:v>8</c:v>
                </c:pt>
                <c:pt idx="59">
                  <c:v>9</c:v>
                </c:pt>
                <c:pt idx="60">
                  <c:v>2</c:v>
                </c:pt>
                <c:pt idx="61">
                  <c:v>11</c:v>
                </c:pt>
                <c:pt idx="62">
                  <c:v>2</c:v>
                </c:pt>
                <c:pt idx="63">
                  <c:v>11</c:v>
                </c:pt>
                <c:pt idx="64">
                  <c:v>2</c:v>
                </c:pt>
                <c:pt idx="65">
                  <c:v>1</c:v>
                </c:pt>
                <c:pt idx="66">
                  <c:v>1</c:v>
                </c:pt>
                <c:pt idx="67">
                  <c:v>11</c:v>
                </c:pt>
                <c:pt idx="68">
                  <c:v>5</c:v>
                </c:pt>
                <c:pt idx="69">
                  <c:v>11</c:v>
                </c:pt>
                <c:pt idx="70">
                  <c:v>5</c:v>
                </c:pt>
                <c:pt idx="71">
                  <c:v>9</c:v>
                </c:pt>
                <c:pt idx="72">
                  <c:v>17</c:v>
                </c:pt>
                <c:pt idx="73">
                  <c:v>16</c:v>
                </c:pt>
                <c:pt idx="74">
                  <c:v>9</c:v>
                </c:pt>
                <c:pt idx="75">
                  <c:v>10</c:v>
                </c:pt>
                <c:pt idx="76">
                  <c:v>15</c:v>
                </c:pt>
                <c:pt idx="77">
                  <c:v>1</c:v>
                </c:pt>
                <c:pt idx="78">
                  <c:v>15</c:v>
                </c:pt>
                <c:pt idx="79">
                  <c:v>16</c:v>
                </c:pt>
                <c:pt idx="80">
                  <c:v>2</c:v>
                </c:pt>
                <c:pt idx="81">
                  <c:v>4</c:v>
                </c:pt>
                <c:pt idx="82">
                  <c:v>11</c:v>
                </c:pt>
                <c:pt idx="83">
                  <c:v>1</c:v>
                </c:pt>
                <c:pt idx="84">
                  <c:v>7</c:v>
                </c:pt>
                <c:pt idx="85">
                  <c:v>13</c:v>
                </c:pt>
                <c:pt idx="86">
                  <c:v>6</c:v>
                </c:pt>
                <c:pt idx="87">
                  <c:v>11</c:v>
                </c:pt>
                <c:pt idx="88">
                  <c:v>10</c:v>
                </c:pt>
                <c:pt idx="89">
                  <c:v>12</c:v>
                </c:pt>
                <c:pt idx="90">
                  <c:v>16</c:v>
                </c:pt>
                <c:pt idx="91">
                  <c:v>14</c:v>
                </c:pt>
                <c:pt idx="92">
                  <c:v>10</c:v>
                </c:pt>
                <c:pt idx="93">
                  <c:v>1</c:v>
                </c:pt>
                <c:pt idx="94">
                  <c:v>12</c:v>
                </c:pt>
                <c:pt idx="95">
                  <c:v>6</c:v>
                </c:pt>
                <c:pt idx="96">
                  <c:v>2</c:v>
                </c:pt>
                <c:pt idx="97">
                  <c:v>10</c:v>
                </c:pt>
                <c:pt idx="98">
                  <c:v>15</c:v>
                </c:pt>
                <c:pt idx="99">
                  <c:v>8</c:v>
                </c:pt>
                <c:pt idx="100">
                  <c:v>11</c:v>
                </c:pt>
                <c:pt idx="101">
                  <c:v>8</c:v>
                </c:pt>
                <c:pt idx="102">
                  <c:v>5</c:v>
                </c:pt>
                <c:pt idx="103">
                  <c:v>2</c:v>
                </c:pt>
                <c:pt idx="104">
                  <c:v>18</c:v>
                </c:pt>
                <c:pt idx="105">
                  <c:v>1</c:v>
                </c:pt>
                <c:pt idx="106">
                  <c:v>9</c:v>
                </c:pt>
                <c:pt idx="107">
                  <c:v>5</c:v>
                </c:pt>
                <c:pt idx="108">
                  <c:v>15</c:v>
                </c:pt>
                <c:pt idx="109">
                  <c:v>7</c:v>
                </c:pt>
                <c:pt idx="110">
                  <c:v>1</c:v>
                </c:pt>
                <c:pt idx="111">
                  <c:v>14</c:v>
                </c:pt>
                <c:pt idx="112">
                  <c:v>13</c:v>
                </c:pt>
                <c:pt idx="113">
                  <c:v>12</c:v>
                </c:pt>
                <c:pt idx="114">
                  <c:v>7</c:v>
                </c:pt>
                <c:pt idx="115">
                  <c:v>2</c:v>
                </c:pt>
                <c:pt idx="116">
                  <c:v>8</c:v>
                </c:pt>
                <c:pt idx="117">
                  <c:v>19</c:v>
                </c:pt>
                <c:pt idx="118">
                  <c:v>9</c:v>
                </c:pt>
                <c:pt idx="119">
                  <c:v>5</c:v>
                </c:pt>
                <c:pt idx="120">
                  <c:v>10</c:v>
                </c:pt>
                <c:pt idx="121">
                  <c:v>2</c:v>
                </c:pt>
                <c:pt idx="122">
                  <c:v>8</c:v>
                </c:pt>
                <c:pt idx="123">
                  <c:v>13</c:v>
                </c:pt>
                <c:pt idx="124">
                  <c:v>15</c:v>
                </c:pt>
                <c:pt idx="125">
                  <c:v>1</c:v>
                </c:pt>
                <c:pt idx="126">
                  <c:v>1</c:v>
                </c:pt>
                <c:pt idx="127">
                  <c:v>2</c:v>
                </c:pt>
                <c:pt idx="128">
                  <c:v>7</c:v>
                </c:pt>
                <c:pt idx="129">
                  <c:v>16</c:v>
                </c:pt>
                <c:pt idx="130">
                  <c:v>3</c:v>
                </c:pt>
                <c:pt idx="131">
                  <c:v>18</c:v>
                </c:pt>
                <c:pt idx="132">
                  <c:v>18</c:v>
                </c:pt>
                <c:pt idx="133">
                  <c:v>19</c:v>
                </c:pt>
                <c:pt idx="134">
                  <c:v>15</c:v>
                </c:pt>
                <c:pt idx="135">
                  <c:v>15</c:v>
                </c:pt>
                <c:pt idx="136">
                  <c:v>11</c:v>
                </c:pt>
                <c:pt idx="137">
                  <c:v>16</c:v>
                </c:pt>
                <c:pt idx="138">
                  <c:v>13</c:v>
                </c:pt>
                <c:pt idx="139">
                  <c:v>7</c:v>
                </c:pt>
                <c:pt idx="140">
                  <c:v>10</c:v>
                </c:pt>
                <c:pt idx="141">
                  <c:v>2</c:v>
                </c:pt>
                <c:pt idx="142">
                  <c:v>5</c:v>
                </c:pt>
                <c:pt idx="143">
                  <c:v>15</c:v>
                </c:pt>
                <c:pt idx="144">
                  <c:v>14</c:v>
                </c:pt>
                <c:pt idx="145">
                  <c:v>16</c:v>
                </c:pt>
                <c:pt idx="146">
                  <c:v>2</c:v>
                </c:pt>
                <c:pt idx="147">
                  <c:v>15</c:v>
                </c:pt>
                <c:pt idx="148">
                  <c:v>16</c:v>
                </c:pt>
                <c:pt idx="149">
                  <c:v>4</c:v>
                </c:pt>
                <c:pt idx="150">
                  <c:v>10</c:v>
                </c:pt>
                <c:pt idx="151">
                  <c:v>2</c:v>
                </c:pt>
                <c:pt idx="152">
                  <c:v>2</c:v>
                </c:pt>
                <c:pt idx="153">
                  <c:v>9</c:v>
                </c:pt>
                <c:pt idx="154">
                  <c:v>16</c:v>
                </c:pt>
                <c:pt idx="155">
                  <c:v>12</c:v>
                </c:pt>
                <c:pt idx="156">
                  <c:v>13</c:v>
                </c:pt>
                <c:pt idx="157">
                  <c:v>15</c:v>
                </c:pt>
                <c:pt idx="158">
                  <c:v>18</c:v>
                </c:pt>
                <c:pt idx="159">
                  <c:v>9</c:v>
                </c:pt>
                <c:pt idx="160">
                  <c:v>17</c:v>
                </c:pt>
                <c:pt idx="161">
                  <c:v>17</c:v>
                </c:pt>
                <c:pt idx="162">
                  <c:v>19</c:v>
                </c:pt>
                <c:pt idx="163">
                  <c:v>19</c:v>
                </c:pt>
                <c:pt idx="164">
                  <c:v>9</c:v>
                </c:pt>
                <c:pt idx="165">
                  <c:v>5</c:v>
                </c:pt>
                <c:pt idx="166">
                  <c:v>16</c:v>
                </c:pt>
                <c:pt idx="167">
                  <c:v>13</c:v>
                </c:pt>
                <c:pt idx="168">
                  <c:v>12</c:v>
                </c:pt>
                <c:pt idx="169">
                  <c:v>15</c:v>
                </c:pt>
                <c:pt idx="170">
                  <c:v>8</c:v>
                </c:pt>
                <c:pt idx="171">
                  <c:v>5</c:v>
                </c:pt>
                <c:pt idx="172">
                  <c:v>10</c:v>
                </c:pt>
                <c:pt idx="173">
                  <c:v>5</c:v>
                </c:pt>
                <c:pt idx="174">
                  <c:v>13</c:v>
                </c:pt>
                <c:pt idx="175">
                  <c:v>16</c:v>
                </c:pt>
                <c:pt idx="176">
                  <c:v>13</c:v>
                </c:pt>
                <c:pt idx="177">
                  <c:v>15</c:v>
                </c:pt>
                <c:pt idx="178">
                  <c:v>17</c:v>
                </c:pt>
                <c:pt idx="179">
                  <c:v>14</c:v>
                </c:pt>
                <c:pt idx="180">
                  <c:v>1</c:v>
                </c:pt>
                <c:pt idx="181">
                  <c:v>17</c:v>
                </c:pt>
                <c:pt idx="182">
                  <c:v>13</c:v>
                </c:pt>
                <c:pt idx="183">
                  <c:v>15</c:v>
                </c:pt>
                <c:pt idx="184">
                  <c:v>18</c:v>
                </c:pt>
                <c:pt idx="185">
                  <c:v>18</c:v>
                </c:pt>
                <c:pt idx="186">
                  <c:v>12</c:v>
                </c:pt>
                <c:pt idx="187">
                  <c:v>5</c:v>
                </c:pt>
                <c:pt idx="188">
                  <c:v>7</c:v>
                </c:pt>
                <c:pt idx="189">
                  <c:v>4</c:v>
                </c:pt>
                <c:pt idx="190">
                  <c:v>8</c:v>
                </c:pt>
                <c:pt idx="191">
                  <c:v>1</c:v>
                </c:pt>
                <c:pt idx="192">
                  <c:v>9</c:v>
                </c:pt>
                <c:pt idx="193">
                  <c:v>14</c:v>
                </c:pt>
                <c:pt idx="194">
                  <c:v>9</c:v>
                </c:pt>
                <c:pt idx="195">
                  <c:v>9</c:v>
                </c:pt>
                <c:pt idx="196">
                  <c:v>10</c:v>
                </c:pt>
                <c:pt idx="197">
                  <c:v>11</c:v>
                </c:pt>
                <c:pt idx="198">
                  <c:v>9</c:v>
                </c:pt>
                <c:pt idx="199">
                  <c:v>7</c:v>
                </c:pt>
                <c:pt idx="200">
                  <c:v>9</c:v>
                </c:pt>
                <c:pt idx="201">
                  <c:v>2</c:v>
                </c:pt>
                <c:pt idx="202">
                  <c:v>3</c:v>
                </c:pt>
                <c:pt idx="203">
                  <c:v>7</c:v>
                </c:pt>
                <c:pt idx="204">
                  <c:v>8</c:v>
                </c:pt>
                <c:pt idx="205">
                  <c:v>9</c:v>
                </c:pt>
                <c:pt idx="206">
                  <c:v>17</c:v>
                </c:pt>
                <c:pt idx="207">
                  <c:v>7</c:v>
                </c:pt>
                <c:pt idx="208">
                  <c:v>5</c:v>
                </c:pt>
                <c:pt idx="209">
                  <c:v>9</c:v>
                </c:pt>
              </c:numCache>
            </c:numRef>
          </c:val>
          <c:smooth val="0"/>
          <c:extLst>
            <c:ext xmlns:c16="http://schemas.microsoft.com/office/drawing/2014/chart" uri="{C3380CC4-5D6E-409C-BE32-E72D297353CC}">
              <c16:uniqueId val="{00000013-ED3F-48B8-9D30-2CAE070BB141}"/>
            </c:ext>
          </c:extLst>
        </c:ser>
        <c:dLbls>
          <c:showLegendKey val="0"/>
          <c:showVal val="0"/>
          <c:showCatName val="0"/>
          <c:showSerName val="0"/>
          <c:showPercent val="0"/>
          <c:showBubbleSize val="0"/>
        </c:dLbls>
        <c:smooth val="0"/>
        <c:axId val="1779925392"/>
        <c:axId val="1779919632"/>
      </c:lineChart>
      <c:catAx>
        <c:axId val="1779925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9919632"/>
        <c:crosses val="autoZero"/>
        <c:auto val="1"/>
        <c:lblAlgn val="ctr"/>
        <c:lblOffset val="100"/>
        <c:noMultiLvlLbl val="0"/>
      </c:catAx>
      <c:valAx>
        <c:axId val="1779919632"/>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9925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800-9</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Sheet7!$E$1</c:f>
              <c:strCache>
                <c:ptCount val="1"/>
                <c:pt idx="0">
                  <c:v>Rank of F_lambda1</c:v>
                </c:pt>
              </c:strCache>
            </c:strRef>
          </c:tx>
          <c:spPr>
            <a:ln w="19050" cap="rnd">
              <a:solidFill>
                <a:schemeClr val="accent1"/>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Sheet7!$E$2:$E$211</c:f>
              <c:numCache>
                <c:formatCode>General</c:formatCode>
                <c:ptCount val="21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20</c:v>
                </c:pt>
                <c:pt idx="174">
                  <c:v>20</c:v>
                </c:pt>
                <c:pt idx="175">
                  <c:v>20</c:v>
                </c:pt>
                <c:pt idx="176">
                  <c:v>20</c:v>
                </c:pt>
                <c:pt idx="177">
                  <c:v>20</c:v>
                </c:pt>
                <c:pt idx="178">
                  <c:v>20</c:v>
                </c:pt>
                <c:pt idx="179">
                  <c:v>20</c:v>
                </c:pt>
                <c:pt idx="180">
                  <c:v>20</c:v>
                </c:pt>
                <c:pt idx="181">
                  <c:v>20</c:v>
                </c:pt>
                <c:pt idx="182">
                  <c:v>20</c:v>
                </c:pt>
                <c:pt idx="183">
                  <c:v>20</c:v>
                </c:pt>
                <c:pt idx="184">
                  <c:v>20</c:v>
                </c:pt>
                <c:pt idx="185">
                  <c:v>20</c:v>
                </c:pt>
                <c:pt idx="186">
                  <c:v>20</c:v>
                </c:pt>
                <c:pt idx="187">
                  <c:v>20</c:v>
                </c:pt>
                <c:pt idx="188">
                  <c:v>20</c:v>
                </c:pt>
                <c:pt idx="189">
                  <c:v>20</c:v>
                </c:pt>
                <c:pt idx="190">
                  <c:v>20</c:v>
                </c:pt>
                <c:pt idx="191">
                  <c:v>20</c:v>
                </c:pt>
                <c:pt idx="192">
                  <c:v>20</c:v>
                </c:pt>
                <c:pt idx="193">
                  <c:v>20</c:v>
                </c:pt>
                <c:pt idx="194">
                  <c:v>20</c:v>
                </c:pt>
                <c:pt idx="195">
                  <c:v>20</c:v>
                </c:pt>
                <c:pt idx="196">
                  <c:v>20</c:v>
                </c:pt>
                <c:pt idx="197">
                  <c:v>20</c:v>
                </c:pt>
                <c:pt idx="198">
                  <c:v>20</c:v>
                </c:pt>
                <c:pt idx="199">
                  <c:v>20</c:v>
                </c:pt>
                <c:pt idx="200">
                  <c:v>20</c:v>
                </c:pt>
                <c:pt idx="201">
                  <c:v>20</c:v>
                </c:pt>
                <c:pt idx="202">
                  <c:v>20</c:v>
                </c:pt>
                <c:pt idx="203">
                  <c:v>20</c:v>
                </c:pt>
                <c:pt idx="204">
                  <c:v>20</c:v>
                </c:pt>
                <c:pt idx="205">
                  <c:v>20</c:v>
                </c:pt>
                <c:pt idx="206">
                  <c:v>20</c:v>
                </c:pt>
                <c:pt idx="207">
                  <c:v>20</c:v>
                </c:pt>
                <c:pt idx="208">
                  <c:v>20</c:v>
                </c:pt>
                <c:pt idx="209">
                  <c:v>20</c:v>
                </c:pt>
              </c:numCache>
            </c:numRef>
          </c:val>
          <c:smooth val="0"/>
          <c:extLst>
            <c:ext xmlns:c16="http://schemas.microsoft.com/office/drawing/2014/chart" uri="{C3380CC4-5D6E-409C-BE32-E72D297353CC}">
              <c16:uniqueId val="{00000000-0495-4C7F-8491-21E85FA4968F}"/>
            </c:ext>
          </c:extLst>
        </c:ser>
        <c:ser>
          <c:idx val="1"/>
          <c:order val="1"/>
          <c:tx>
            <c:strRef>
              <c:f>Sheet7!$F$1</c:f>
              <c:strCache>
                <c:ptCount val="1"/>
                <c:pt idx="0">
                  <c:v>Rank of F_lambda2</c:v>
                </c:pt>
              </c:strCache>
            </c:strRef>
          </c:tx>
          <c:spPr>
            <a:ln w="19050" cap="rnd">
              <a:solidFill>
                <a:schemeClr val="accent2"/>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Sheet7!$F$2:$F$211</c:f>
              <c:numCache>
                <c:formatCode>General</c:formatCode>
                <c:ptCount val="210"/>
                <c:pt idx="0">
                  <c:v>16</c:v>
                </c:pt>
                <c:pt idx="1">
                  <c:v>18</c:v>
                </c:pt>
                <c:pt idx="2">
                  <c:v>15</c:v>
                </c:pt>
                <c:pt idx="3">
                  <c:v>16</c:v>
                </c:pt>
                <c:pt idx="4">
                  <c:v>14</c:v>
                </c:pt>
                <c:pt idx="5">
                  <c:v>11</c:v>
                </c:pt>
                <c:pt idx="6">
                  <c:v>17</c:v>
                </c:pt>
                <c:pt idx="7">
                  <c:v>17</c:v>
                </c:pt>
                <c:pt idx="8">
                  <c:v>11</c:v>
                </c:pt>
                <c:pt idx="9">
                  <c:v>1</c:v>
                </c:pt>
                <c:pt idx="10">
                  <c:v>13</c:v>
                </c:pt>
                <c:pt idx="11">
                  <c:v>15</c:v>
                </c:pt>
                <c:pt idx="12">
                  <c:v>2</c:v>
                </c:pt>
                <c:pt idx="13">
                  <c:v>3</c:v>
                </c:pt>
                <c:pt idx="14">
                  <c:v>14</c:v>
                </c:pt>
                <c:pt idx="15">
                  <c:v>16</c:v>
                </c:pt>
                <c:pt idx="16">
                  <c:v>12</c:v>
                </c:pt>
                <c:pt idx="17">
                  <c:v>4</c:v>
                </c:pt>
                <c:pt idx="18">
                  <c:v>9</c:v>
                </c:pt>
                <c:pt idx="19">
                  <c:v>5</c:v>
                </c:pt>
                <c:pt idx="20">
                  <c:v>4</c:v>
                </c:pt>
                <c:pt idx="21">
                  <c:v>14</c:v>
                </c:pt>
                <c:pt idx="22">
                  <c:v>15</c:v>
                </c:pt>
                <c:pt idx="23">
                  <c:v>14</c:v>
                </c:pt>
                <c:pt idx="24">
                  <c:v>11</c:v>
                </c:pt>
                <c:pt idx="25">
                  <c:v>1</c:v>
                </c:pt>
                <c:pt idx="26">
                  <c:v>15</c:v>
                </c:pt>
                <c:pt idx="27">
                  <c:v>18</c:v>
                </c:pt>
                <c:pt idx="28">
                  <c:v>9</c:v>
                </c:pt>
                <c:pt idx="29">
                  <c:v>5</c:v>
                </c:pt>
                <c:pt idx="30">
                  <c:v>11</c:v>
                </c:pt>
                <c:pt idx="31">
                  <c:v>9</c:v>
                </c:pt>
                <c:pt idx="32">
                  <c:v>8</c:v>
                </c:pt>
                <c:pt idx="33">
                  <c:v>10</c:v>
                </c:pt>
                <c:pt idx="34">
                  <c:v>14</c:v>
                </c:pt>
                <c:pt idx="35">
                  <c:v>8</c:v>
                </c:pt>
                <c:pt idx="36">
                  <c:v>2</c:v>
                </c:pt>
                <c:pt idx="37">
                  <c:v>1</c:v>
                </c:pt>
                <c:pt idx="38">
                  <c:v>15</c:v>
                </c:pt>
                <c:pt idx="39">
                  <c:v>18</c:v>
                </c:pt>
                <c:pt idx="40">
                  <c:v>8</c:v>
                </c:pt>
                <c:pt idx="41">
                  <c:v>18</c:v>
                </c:pt>
                <c:pt idx="42">
                  <c:v>17</c:v>
                </c:pt>
                <c:pt idx="43">
                  <c:v>8</c:v>
                </c:pt>
                <c:pt idx="44">
                  <c:v>8</c:v>
                </c:pt>
                <c:pt idx="45">
                  <c:v>9</c:v>
                </c:pt>
                <c:pt idx="46">
                  <c:v>16</c:v>
                </c:pt>
                <c:pt idx="47">
                  <c:v>18</c:v>
                </c:pt>
                <c:pt idx="48">
                  <c:v>9</c:v>
                </c:pt>
                <c:pt idx="49">
                  <c:v>2</c:v>
                </c:pt>
                <c:pt idx="50">
                  <c:v>7</c:v>
                </c:pt>
                <c:pt idx="51">
                  <c:v>9</c:v>
                </c:pt>
                <c:pt idx="52">
                  <c:v>4</c:v>
                </c:pt>
                <c:pt idx="53">
                  <c:v>6</c:v>
                </c:pt>
                <c:pt idx="54">
                  <c:v>8</c:v>
                </c:pt>
                <c:pt idx="55">
                  <c:v>14</c:v>
                </c:pt>
                <c:pt idx="56">
                  <c:v>7</c:v>
                </c:pt>
                <c:pt idx="57">
                  <c:v>1</c:v>
                </c:pt>
                <c:pt idx="58">
                  <c:v>4</c:v>
                </c:pt>
                <c:pt idx="59">
                  <c:v>4</c:v>
                </c:pt>
                <c:pt idx="60">
                  <c:v>2</c:v>
                </c:pt>
                <c:pt idx="61">
                  <c:v>15</c:v>
                </c:pt>
                <c:pt idx="62">
                  <c:v>17</c:v>
                </c:pt>
                <c:pt idx="63">
                  <c:v>6</c:v>
                </c:pt>
                <c:pt idx="64">
                  <c:v>15</c:v>
                </c:pt>
                <c:pt idx="65">
                  <c:v>17</c:v>
                </c:pt>
                <c:pt idx="66">
                  <c:v>18</c:v>
                </c:pt>
                <c:pt idx="67">
                  <c:v>16</c:v>
                </c:pt>
                <c:pt idx="68">
                  <c:v>9</c:v>
                </c:pt>
                <c:pt idx="69">
                  <c:v>17</c:v>
                </c:pt>
                <c:pt idx="70">
                  <c:v>13</c:v>
                </c:pt>
                <c:pt idx="71">
                  <c:v>13</c:v>
                </c:pt>
                <c:pt idx="72">
                  <c:v>3</c:v>
                </c:pt>
                <c:pt idx="73">
                  <c:v>18</c:v>
                </c:pt>
                <c:pt idx="74">
                  <c:v>17</c:v>
                </c:pt>
                <c:pt idx="75">
                  <c:v>9</c:v>
                </c:pt>
                <c:pt idx="76">
                  <c:v>7</c:v>
                </c:pt>
                <c:pt idx="77">
                  <c:v>3</c:v>
                </c:pt>
                <c:pt idx="78">
                  <c:v>4</c:v>
                </c:pt>
                <c:pt idx="79">
                  <c:v>17</c:v>
                </c:pt>
                <c:pt idx="80">
                  <c:v>7</c:v>
                </c:pt>
                <c:pt idx="81">
                  <c:v>9</c:v>
                </c:pt>
                <c:pt idx="82">
                  <c:v>14</c:v>
                </c:pt>
                <c:pt idx="83">
                  <c:v>15</c:v>
                </c:pt>
                <c:pt idx="84">
                  <c:v>19</c:v>
                </c:pt>
                <c:pt idx="85">
                  <c:v>1</c:v>
                </c:pt>
                <c:pt idx="86">
                  <c:v>15</c:v>
                </c:pt>
                <c:pt idx="87">
                  <c:v>5</c:v>
                </c:pt>
                <c:pt idx="88">
                  <c:v>7</c:v>
                </c:pt>
                <c:pt idx="89">
                  <c:v>13</c:v>
                </c:pt>
                <c:pt idx="90">
                  <c:v>11</c:v>
                </c:pt>
                <c:pt idx="91">
                  <c:v>14</c:v>
                </c:pt>
                <c:pt idx="92">
                  <c:v>19</c:v>
                </c:pt>
                <c:pt idx="93">
                  <c:v>18</c:v>
                </c:pt>
                <c:pt idx="94">
                  <c:v>18</c:v>
                </c:pt>
                <c:pt idx="95">
                  <c:v>18</c:v>
                </c:pt>
                <c:pt idx="96">
                  <c:v>4</c:v>
                </c:pt>
                <c:pt idx="97">
                  <c:v>3</c:v>
                </c:pt>
                <c:pt idx="98">
                  <c:v>10</c:v>
                </c:pt>
                <c:pt idx="99">
                  <c:v>4</c:v>
                </c:pt>
                <c:pt idx="100">
                  <c:v>11</c:v>
                </c:pt>
                <c:pt idx="101">
                  <c:v>4</c:v>
                </c:pt>
                <c:pt idx="102">
                  <c:v>3</c:v>
                </c:pt>
                <c:pt idx="103">
                  <c:v>14</c:v>
                </c:pt>
                <c:pt idx="104">
                  <c:v>3</c:v>
                </c:pt>
                <c:pt idx="105">
                  <c:v>6</c:v>
                </c:pt>
                <c:pt idx="106">
                  <c:v>13</c:v>
                </c:pt>
                <c:pt idx="107">
                  <c:v>4</c:v>
                </c:pt>
                <c:pt idx="108">
                  <c:v>5</c:v>
                </c:pt>
                <c:pt idx="109">
                  <c:v>7</c:v>
                </c:pt>
                <c:pt idx="110">
                  <c:v>9</c:v>
                </c:pt>
                <c:pt idx="111">
                  <c:v>5</c:v>
                </c:pt>
                <c:pt idx="112">
                  <c:v>7</c:v>
                </c:pt>
                <c:pt idx="113">
                  <c:v>13</c:v>
                </c:pt>
                <c:pt idx="114">
                  <c:v>18</c:v>
                </c:pt>
                <c:pt idx="115">
                  <c:v>11</c:v>
                </c:pt>
                <c:pt idx="116">
                  <c:v>6</c:v>
                </c:pt>
                <c:pt idx="117">
                  <c:v>12</c:v>
                </c:pt>
                <c:pt idx="118">
                  <c:v>12</c:v>
                </c:pt>
                <c:pt idx="119">
                  <c:v>15</c:v>
                </c:pt>
                <c:pt idx="120">
                  <c:v>3</c:v>
                </c:pt>
                <c:pt idx="121">
                  <c:v>10</c:v>
                </c:pt>
                <c:pt idx="122">
                  <c:v>19</c:v>
                </c:pt>
                <c:pt idx="123">
                  <c:v>15</c:v>
                </c:pt>
                <c:pt idx="124">
                  <c:v>19</c:v>
                </c:pt>
                <c:pt idx="125">
                  <c:v>13</c:v>
                </c:pt>
                <c:pt idx="126">
                  <c:v>7</c:v>
                </c:pt>
                <c:pt idx="127">
                  <c:v>10</c:v>
                </c:pt>
                <c:pt idx="128">
                  <c:v>19</c:v>
                </c:pt>
                <c:pt idx="129">
                  <c:v>18</c:v>
                </c:pt>
                <c:pt idx="130">
                  <c:v>9</c:v>
                </c:pt>
                <c:pt idx="131">
                  <c:v>10</c:v>
                </c:pt>
                <c:pt idx="132">
                  <c:v>16</c:v>
                </c:pt>
                <c:pt idx="133">
                  <c:v>10</c:v>
                </c:pt>
                <c:pt idx="134">
                  <c:v>3</c:v>
                </c:pt>
                <c:pt idx="135">
                  <c:v>7</c:v>
                </c:pt>
                <c:pt idx="136">
                  <c:v>3</c:v>
                </c:pt>
                <c:pt idx="137">
                  <c:v>6</c:v>
                </c:pt>
                <c:pt idx="138">
                  <c:v>4</c:v>
                </c:pt>
                <c:pt idx="139">
                  <c:v>1</c:v>
                </c:pt>
                <c:pt idx="140">
                  <c:v>5</c:v>
                </c:pt>
                <c:pt idx="141">
                  <c:v>11</c:v>
                </c:pt>
                <c:pt idx="142">
                  <c:v>15</c:v>
                </c:pt>
                <c:pt idx="143">
                  <c:v>16</c:v>
                </c:pt>
                <c:pt idx="144">
                  <c:v>6</c:v>
                </c:pt>
                <c:pt idx="145">
                  <c:v>14</c:v>
                </c:pt>
                <c:pt idx="146">
                  <c:v>14</c:v>
                </c:pt>
                <c:pt idx="147">
                  <c:v>8</c:v>
                </c:pt>
                <c:pt idx="148">
                  <c:v>4</c:v>
                </c:pt>
                <c:pt idx="149">
                  <c:v>8</c:v>
                </c:pt>
                <c:pt idx="150">
                  <c:v>10</c:v>
                </c:pt>
                <c:pt idx="151">
                  <c:v>19</c:v>
                </c:pt>
                <c:pt idx="152">
                  <c:v>16</c:v>
                </c:pt>
                <c:pt idx="153">
                  <c:v>19</c:v>
                </c:pt>
                <c:pt idx="154">
                  <c:v>12</c:v>
                </c:pt>
                <c:pt idx="155">
                  <c:v>17</c:v>
                </c:pt>
                <c:pt idx="156">
                  <c:v>19</c:v>
                </c:pt>
                <c:pt idx="157">
                  <c:v>12</c:v>
                </c:pt>
                <c:pt idx="158">
                  <c:v>19</c:v>
                </c:pt>
                <c:pt idx="159">
                  <c:v>19</c:v>
                </c:pt>
                <c:pt idx="160">
                  <c:v>19</c:v>
                </c:pt>
                <c:pt idx="161">
                  <c:v>19</c:v>
                </c:pt>
                <c:pt idx="162">
                  <c:v>19</c:v>
                </c:pt>
                <c:pt idx="163">
                  <c:v>19</c:v>
                </c:pt>
                <c:pt idx="164">
                  <c:v>17</c:v>
                </c:pt>
                <c:pt idx="165">
                  <c:v>18</c:v>
                </c:pt>
                <c:pt idx="166">
                  <c:v>17</c:v>
                </c:pt>
                <c:pt idx="167">
                  <c:v>18</c:v>
                </c:pt>
                <c:pt idx="168">
                  <c:v>16</c:v>
                </c:pt>
                <c:pt idx="169">
                  <c:v>19</c:v>
                </c:pt>
                <c:pt idx="170">
                  <c:v>18</c:v>
                </c:pt>
                <c:pt idx="171">
                  <c:v>19</c:v>
                </c:pt>
                <c:pt idx="172">
                  <c:v>4</c:v>
                </c:pt>
                <c:pt idx="173">
                  <c:v>17</c:v>
                </c:pt>
                <c:pt idx="174">
                  <c:v>19</c:v>
                </c:pt>
                <c:pt idx="175">
                  <c:v>19</c:v>
                </c:pt>
                <c:pt idx="176">
                  <c:v>16</c:v>
                </c:pt>
                <c:pt idx="177">
                  <c:v>11</c:v>
                </c:pt>
                <c:pt idx="178">
                  <c:v>19</c:v>
                </c:pt>
                <c:pt idx="179">
                  <c:v>19</c:v>
                </c:pt>
                <c:pt idx="180">
                  <c:v>18</c:v>
                </c:pt>
                <c:pt idx="181">
                  <c:v>19</c:v>
                </c:pt>
                <c:pt idx="182">
                  <c:v>19</c:v>
                </c:pt>
                <c:pt idx="183">
                  <c:v>18</c:v>
                </c:pt>
                <c:pt idx="184">
                  <c:v>19</c:v>
                </c:pt>
                <c:pt idx="185">
                  <c:v>7</c:v>
                </c:pt>
                <c:pt idx="186">
                  <c:v>19</c:v>
                </c:pt>
                <c:pt idx="187">
                  <c:v>19</c:v>
                </c:pt>
                <c:pt idx="188">
                  <c:v>19</c:v>
                </c:pt>
                <c:pt idx="189">
                  <c:v>17</c:v>
                </c:pt>
                <c:pt idx="190">
                  <c:v>15</c:v>
                </c:pt>
                <c:pt idx="191">
                  <c:v>17</c:v>
                </c:pt>
                <c:pt idx="192">
                  <c:v>16</c:v>
                </c:pt>
                <c:pt idx="193">
                  <c:v>18</c:v>
                </c:pt>
                <c:pt idx="194">
                  <c:v>19</c:v>
                </c:pt>
                <c:pt idx="195">
                  <c:v>19</c:v>
                </c:pt>
                <c:pt idx="196">
                  <c:v>19</c:v>
                </c:pt>
                <c:pt idx="197">
                  <c:v>16</c:v>
                </c:pt>
                <c:pt idx="198">
                  <c:v>3</c:v>
                </c:pt>
                <c:pt idx="199">
                  <c:v>8</c:v>
                </c:pt>
                <c:pt idx="200">
                  <c:v>5</c:v>
                </c:pt>
                <c:pt idx="201">
                  <c:v>10</c:v>
                </c:pt>
                <c:pt idx="202">
                  <c:v>15</c:v>
                </c:pt>
                <c:pt idx="203">
                  <c:v>19</c:v>
                </c:pt>
                <c:pt idx="204">
                  <c:v>18</c:v>
                </c:pt>
                <c:pt idx="205">
                  <c:v>2</c:v>
                </c:pt>
                <c:pt idx="206">
                  <c:v>14</c:v>
                </c:pt>
                <c:pt idx="207">
                  <c:v>18</c:v>
                </c:pt>
                <c:pt idx="208">
                  <c:v>16</c:v>
                </c:pt>
                <c:pt idx="209">
                  <c:v>18</c:v>
                </c:pt>
              </c:numCache>
            </c:numRef>
          </c:val>
          <c:smooth val="0"/>
          <c:extLst>
            <c:ext xmlns:c16="http://schemas.microsoft.com/office/drawing/2014/chart" uri="{C3380CC4-5D6E-409C-BE32-E72D297353CC}">
              <c16:uniqueId val="{00000001-0495-4C7F-8491-21E85FA4968F}"/>
            </c:ext>
          </c:extLst>
        </c:ser>
        <c:ser>
          <c:idx val="2"/>
          <c:order val="2"/>
          <c:tx>
            <c:strRef>
              <c:f>Sheet7!$G$1</c:f>
              <c:strCache>
                <c:ptCount val="1"/>
                <c:pt idx="0">
                  <c:v>Rank of F_lambda3</c:v>
                </c:pt>
              </c:strCache>
            </c:strRef>
          </c:tx>
          <c:spPr>
            <a:ln w="19050" cap="rnd">
              <a:solidFill>
                <a:schemeClr val="accent3"/>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Sheet7!$G$2:$G$211</c:f>
              <c:numCache>
                <c:formatCode>General</c:formatCode>
                <c:ptCount val="210"/>
                <c:pt idx="0">
                  <c:v>6</c:v>
                </c:pt>
                <c:pt idx="1">
                  <c:v>13</c:v>
                </c:pt>
                <c:pt idx="2">
                  <c:v>11</c:v>
                </c:pt>
                <c:pt idx="3">
                  <c:v>9</c:v>
                </c:pt>
                <c:pt idx="4">
                  <c:v>18</c:v>
                </c:pt>
                <c:pt idx="5">
                  <c:v>15</c:v>
                </c:pt>
                <c:pt idx="6">
                  <c:v>10</c:v>
                </c:pt>
                <c:pt idx="7">
                  <c:v>15</c:v>
                </c:pt>
                <c:pt idx="8">
                  <c:v>18</c:v>
                </c:pt>
                <c:pt idx="9">
                  <c:v>4</c:v>
                </c:pt>
                <c:pt idx="10">
                  <c:v>9</c:v>
                </c:pt>
                <c:pt idx="11">
                  <c:v>11</c:v>
                </c:pt>
                <c:pt idx="12">
                  <c:v>4</c:v>
                </c:pt>
                <c:pt idx="13">
                  <c:v>16</c:v>
                </c:pt>
                <c:pt idx="14">
                  <c:v>16</c:v>
                </c:pt>
                <c:pt idx="15">
                  <c:v>18</c:v>
                </c:pt>
                <c:pt idx="16">
                  <c:v>6</c:v>
                </c:pt>
                <c:pt idx="17">
                  <c:v>3</c:v>
                </c:pt>
                <c:pt idx="18">
                  <c:v>14</c:v>
                </c:pt>
                <c:pt idx="19">
                  <c:v>15</c:v>
                </c:pt>
                <c:pt idx="20">
                  <c:v>10</c:v>
                </c:pt>
                <c:pt idx="21">
                  <c:v>15</c:v>
                </c:pt>
                <c:pt idx="22">
                  <c:v>7</c:v>
                </c:pt>
                <c:pt idx="23">
                  <c:v>2</c:v>
                </c:pt>
                <c:pt idx="24">
                  <c:v>16</c:v>
                </c:pt>
                <c:pt idx="25">
                  <c:v>2</c:v>
                </c:pt>
                <c:pt idx="26">
                  <c:v>7</c:v>
                </c:pt>
                <c:pt idx="27">
                  <c:v>8</c:v>
                </c:pt>
                <c:pt idx="28">
                  <c:v>7</c:v>
                </c:pt>
                <c:pt idx="29">
                  <c:v>2</c:v>
                </c:pt>
                <c:pt idx="30">
                  <c:v>7</c:v>
                </c:pt>
                <c:pt idx="31">
                  <c:v>2</c:v>
                </c:pt>
                <c:pt idx="32">
                  <c:v>6</c:v>
                </c:pt>
                <c:pt idx="33">
                  <c:v>7</c:v>
                </c:pt>
                <c:pt idx="34">
                  <c:v>3</c:v>
                </c:pt>
                <c:pt idx="35">
                  <c:v>14</c:v>
                </c:pt>
                <c:pt idx="36">
                  <c:v>19</c:v>
                </c:pt>
                <c:pt idx="37">
                  <c:v>12</c:v>
                </c:pt>
                <c:pt idx="38">
                  <c:v>4</c:v>
                </c:pt>
                <c:pt idx="39">
                  <c:v>13</c:v>
                </c:pt>
                <c:pt idx="40">
                  <c:v>19</c:v>
                </c:pt>
                <c:pt idx="41">
                  <c:v>2</c:v>
                </c:pt>
                <c:pt idx="42">
                  <c:v>1</c:v>
                </c:pt>
                <c:pt idx="43">
                  <c:v>14</c:v>
                </c:pt>
                <c:pt idx="44">
                  <c:v>9</c:v>
                </c:pt>
                <c:pt idx="45">
                  <c:v>13</c:v>
                </c:pt>
                <c:pt idx="46">
                  <c:v>7</c:v>
                </c:pt>
                <c:pt idx="47">
                  <c:v>8</c:v>
                </c:pt>
                <c:pt idx="48">
                  <c:v>16</c:v>
                </c:pt>
                <c:pt idx="49">
                  <c:v>15</c:v>
                </c:pt>
                <c:pt idx="50">
                  <c:v>13</c:v>
                </c:pt>
                <c:pt idx="51">
                  <c:v>3</c:v>
                </c:pt>
                <c:pt idx="52">
                  <c:v>14</c:v>
                </c:pt>
                <c:pt idx="53">
                  <c:v>18</c:v>
                </c:pt>
                <c:pt idx="54">
                  <c:v>11</c:v>
                </c:pt>
                <c:pt idx="55">
                  <c:v>2</c:v>
                </c:pt>
                <c:pt idx="56">
                  <c:v>5</c:v>
                </c:pt>
                <c:pt idx="57">
                  <c:v>9</c:v>
                </c:pt>
                <c:pt idx="58">
                  <c:v>10</c:v>
                </c:pt>
                <c:pt idx="59">
                  <c:v>9</c:v>
                </c:pt>
                <c:pt idx="60">
                  <c:v>12</c:v>
                </c:pt>
                <c:pt idx="61">
                  <c:v>4</c:v>
                </c:pt>
                <c:pt idx="62">
                  <c:v>10</c:v>
                </c:pt>
                <c:pt idx="63">
                  <c:v>7</c:v>
                </c:pt>
                <c:pt idx="64">
                  <c:v>3</c:v>
                </c:pt>
                <c:pt idx="65">
                  <c:v>14</c:v>
                </c:pt>
                <c:pt idx="66">
                  <c:v>12</c:v>
                </c:pt>
                <c:pt idx="67">
                  <c:v>15</c:v>
                </c:pt>
                <c:pt idx="68">
                  <c:v>3</c:v>
                </c:pt>
                <c:pt idx="69">
                  <c:v>11</c:v>
                </c:pt>
                <c:pt idx="70">
                  <c:v>15</c:v>
                </c:pt>
                <c:pt idx="71">
                  <c:v>12</c:v>
                </c:pt>
                <c:pt idx="72">
                  <c:v>11</c:v>
                </c:pt>
                <c:pt idx="73">
                  <c:v>1</c:v>
                </c:pt>
                <c:pt idx="74">
                  <c:v>3</c:v>
                </c:pt>
                <c:pt idx="75">
                  <c:v>16</c:v>
                </c:pt>
                <c:pt idx="76">
                  <c:v>9</c:v>
                </c:pt>
                <c:pt idx="77">
                  <c:v>7</c:v>
                </c:pt>
                <c:pt idx="78">
                  <c:v>11</c:v>
                </c:pt>
                <c:pt idx="79">
                  <c:v>5</c:v>
                </c:pt>
                <c:pt idx="80">
                  <c:v>17</c:v>
                </c:pt>
                <c:pt idx="81">
                  <c:v>18</c:v>
                </c:pt>
                <c:pt idx="82">
                  <c:v>17</c:v>
                </c:pt>
                <c:pt idx="83">
                  <c:v>19</c:v>
                </c:pt>
                <c:pt idx="84">
                  <c:v>2</c:v>
                </c:pt>
                <c:pt idx="85">
                  <c:v>12</c:v>
                </c:pt>
                <c:pt idx="86">
                  <c:v>7</c:v>
                </c:pt>
                <c:pt idx="87">
                  <c:v>9</c:v>
                </c:pt>
                <c:pt idx="88">
                  <c:v>13</c:v>
                </c:pt>
                <c:pt idx="89">
                  <c:v>14</c:v>
                </c:pt>
                <c:pt idx="90">
                  <c:v>16</c:v>
                </c:pt>
                <c:pt idx="91">
                  <c:v>10</c:v>
                </c:pt>
                <c:pt idx="92">
                  <c:v>7</c:v>
                </c:pt>
                <c:pt idx="93">
                  <c:v>11</c:v>
                </c:pt>
                <c:pt idx="94">
                  <c:v>2</c:v>
                </c:pt>
                <c:pt idx="95">
                  <c:v>3</c:v>
                </c:pt>
                <c:pt idx="96">
                  <c:v>14</c:v>
                </c:pt>
                <c:pt idx="97">
                  <c:v>13</c:v>
                </c:pt>
                <c:pt idx="98">
                  <c:v>5</c:v>
                </c:pt>
                <c:pt idx="99">
                  <c:v>7</c:v>
                </c:pt>
                <c:pt idx="100">
                  <c:v>7</c:v>
                </c:pt>
                <c:pt idx="101">
                  <c:v>16</c:v>
                </c:pt>
                <c:pt idx="102">
                  <c:v>18</c:v>
                </c:pt>
                <c:pt idx="103">
                  <c:v>10</c:v>
                </c:pt>
                <c:pt idx="104">
                  <c:v>14</c:v>
                </c:pt>
                <c:pt idx="105">
                  <c:v>18</c:v>
                </c:pt>
                <c:pt idx="106">
                  <c:v>15</c:v>
                </c:pt>
                <c:pt idx="107">
                  <c:v>3</c:v>
                </c:pt>
                <c:pt idx="108">
                  <c:v>3</c:v>
                </c:pt>
                <c:pt idx="109">
                  <c:v>5</c:v>
                </c:pt>
                <c:pt idx="110">
                  <c:v>4</c:v>
                </c:pt>
                <c:pt idx="111">
                  <c:v>12</c:v>
                </c:pt>
                <c:pt idx="112">
                  <c:v>3</c:v>
                </c:pt>
                <c:pt idx="113">
                  <c:v>2</c:v>
                </c:pt>
                <c:pt idx="114">
                  <c:v>8</c:v>
                </c:pt>
                <c:pt idx="115">
                  <c:v>5</c:v>
                </c:pt>
                <c:pt idx="116">
                  <c:v>13</c:v>
                </c:pt>
                <c:pt idx="117">
                  <c:v>19</c:v>
                </c:pt>
                <c:pt idx="118">
                  <c:v>2</c:v>
                </c:pt>
                <c:pt idx="119">
                  <c:v>6</c:v>
                </c:pt>
                <c:pt idx="120">
                  <c:v>2</c:v>
                </c:pt>
                <c:pt idx="121">
                  <c:v>5</c:v>
                </c:pt>
                <c:pt idx="122">
                  <c:v>5</c:v>
                </c:pt>
                <c:pt idx="123">
                  <c:v>9</c:v>
                </c:pt>
                <c:pt idx="124">
                  <c:v>9</c:v>
                </c:pt>
                <c:pt idx="125">
                  <c:v>6</c:v>
                </c:pt>
                <c:pt idx="126">
                  <c:v>9</c:v>
                </c:pt>
                <c:pt idx="127">
                  <c:v>12</c:v>
                </c:pt>
                <c:pt idx="128">
                  <c:v>6</c:v>
                </c:pt>
                <c:pt idx="129">
                  <c:v>14</c:v>
                </c:pt>
                <c:pt idx="130">
                  <c:v>5</c:v>
                </c:pt>
                <c:pt idx="131">
                  <c:v>7</c:v>
                </c:pt>
                <c:pt idx="132">
                  <c:v>4</c:v>
                </c:pt>
                <c:pt idx="133">
                  <c:v>11</c:v>
                </c:pt>
                <c:pt idx="134">
                  <c:v>7</c:v>
                </c:pt>
                <c:pt idx="135">
                  <c:v>3</c:v>
                </c:pt>
                <c:pt idx="136">
                  <c:v>19</c:v>
                </c:pt>
                <c:pt idx="137">
                  <c:v>10</c:v>
                </c:pt>
                <c:pt idx="138">
                  <c:v>6</c:v>
                </c:pt>
                <c:pt idx="139">
                  <c:v>17</c:v>
                </c:pt>
                <c:pt idx="140">
                  <c:v>6</c:v>
                </c:pt>
                <c:pt idx="141">
                  <c:v>7</c:v>
                </c:pt>
                <c:pt idx="142">
                  <c:v>1</c:v>
                </c:pt>
                <c:pt idx="143">
                  <c:v>17</c:v>
                </c:pt>
                <c:pt idx="144">
                  <c:v>19</c:v>
                </c:pt>
                <c:pt idx="145">
                  <c:v>15</c:v>
                </c:pt>
                <c:pt idx="146">
                  <c:v>6</c:v>
                </c:pt>
                <c:pt idx="147">
                  <c:v>12</c:v>
                </c:pt>
                <c:pt idx="148">
                  <c:v>16</c:v>
                </c:pt>
                <c:pt idx="149">
                  <c:v>4</c:v>
                </c:pt>
                <c:pt idx="150">
                  <c:v>17</c:v>
                </c:pt>
                <c:pt idx="151">
                  <c:v>13</c:v>
                </c:pt>
                <c:pt idx="152">
                  <c:v>9</c:v>
                </c:pt>
                <c:pt idx="153">
                  <c:v>15</c:v>
                </c:pt>
                <c:pt idx="154">
                  <c:v>2</c:v>
                </c:pt>
                <c:pt idx="155">
                  <c:v>4</c:v>
                </c:pt>
                <c:pt idx="156">
                  <c:v>12</c:v>
                </c:pt>
                <c:pt idx="157">
                  <c:v>5</c:v>
                </c:pt>
                <c:pt idx="158">
                  <c:v>9</c:v>
                </c:pt>
                <c:pt idx="159">
                  <c:v>7</c:v>
                </c:pt>
                <c:pt idx="160">
                  <c:v>14</c:v>
                </c:pt>
                <c:pt idx="161">
                  <c:v>13</c:v>
                </c:pt>
                <c:pt idx="162">
                  <c:v>17</c:v>
                </c:pt>
                <c:pt idx="163">
                  <c:v>8</c:v>
                </c:pt>
                <c:pt idx="164">
                  <c:v>15</c:v>
                </c:pt>
                <c:pt idx="165">
                  <c:v>6</c:v>
                </c:pt>
                <c:pt idx="166">
                  <c:v>15</c:v>
                </c:pt>
                <c:pt idx="167">
                  <c:v>5</c:v>
                </c:pt>
                <c:pt idx="168">
                  <c:v>5</c:v>
                </c:pt>
                <c:pt idx="169">
                  <c:v>14</c:v>
                </c:pt>
                <c:pt idx="170">
                  <c:v>13</c:v>
                </c:pt>
                <c:pt idx="171">
                  <c:v>18</c:v>
                </c:pt>
                <c:pt idx="172">
                  <c:v>13</c:v>
                </c:pt>
                <c:pt idx="173">
                  <c:v>6</c:v>
                </c:pt>
                <c:pt idx="174">
                  <c:v>3</c:v>
                </c:pt>
                <c:pt idx="175">
                  <c:v>1</c:v>
                </c:pt>
                <c:pt idx="176">
                  <c:v>9</c:v>
                </c:pt>
                <c:pt idx="177">
                  <c:v>15</c:v>
                </c:pt>
                <c:pt idx="178">
                  <c:v>5</c:v>
                </c:pt>
                <c:pt idx="179">
                  <c:v>16</c:v>
                </c:pt>
                <c:pt idx="180">
                  <c:v>19</c:v>
                </c:pt>
                <c:pt idx="181">
                  <c:v>11</c:v>
                </c:pt>
                <c:pt idx="182">
                  <c:v>4</c:v>
                </c:pt>
                <c:pt idx="183">
                  <c:v>2</c:v>
                </c:pt>
                <c:pt idx="184">
                  <c:v>12</c:v>
                </c:pt>
                <c:pt idx="185">
                  <c:v>6</c:v>
                </c:pt>
                <c:pt idx="186">
                  <c:v>18</c:v>
                </c:pt>
                <c:pt idx="187">
                  <c:v>14</c:v>
                </c:pt>
                <c:pt idx="188">
                  <c:v>13</c:v>
                </c:pt>
                <c:pt idx="189">
                  <c:v>3</c:v>
                </c:pt>
                <c:pt idx="190">
                  <c:v>16</c:v>
                </c:pt>
                <c:pt idx="191">
                  <c:v>18</c:v>
                </c:pt>
                <c:pt idx="192">
                  <c:v>17</c:v>
                </c:pt>
                <c:pt idx="193">
                  <c:v>19</c:v>
                </c:pt>
                <c:pt idx="194">
                  <c:v>16</c:v>
                </c:pt>
                <c:pt idx="195">
                  <c:v>18</c:v>
                </c:pt>
                <c:pt idx="196">
                  <c:v>18</c:v>
                </c:pt>
                <c:pt idx="197">
                  <c:v>13</c:v>
                </c:pt>
                <c:pt idx="198">
                  <c:v>16</c:v>
                </c:pt>
                <c:pt idx="199">
                  <c:v>4</c:v>
                </c:pt>
                <c:pt idx="200">
                  <c:v>1</c:v>
                </c:pt>
                <c:pt idx="201">
                  <c:v>9</c:v>
                </c:pt>
                <c:pt idx="202">
                  <c:v>17</c:v>
                </c:pt>
                <c:pt idx="203">
                  <c:v>16</c:v>
                </c:pt>
                <c:pt idx="204">
                  <c:v>1</c:v>
                </c:pt>
                <c:pt idx="205">
                  <c:v>5</c:v>
                </c:pt>
                <c:pt idx="206">
                  <c:v>10</c:v>
                </c:pt>
                <c:pt idx="207">
                  <c:v>6</c:v>
                </c:pt>
                <c:pt idx="208">
                  <c:v>7</c:v>
                </c:pt>
                <c:pt idx="209">
                  <c:v>12</c:v>
                </c:pt>
              </c:numCache>
            </c:numRef>
          </c:val>
          <c:smooth val="0"/>
          <c:extLst>
            <c:ext xmlns:c16="http://schemas.microsoft.com/office/drawing/2014/chart" uri="{C3380CC4-5D6E-409C-BE32-E72D297353CC}">
              <c16:uniqueId val="{00000002-0495-4C7F-8491-21E85FA4968F}"/>
            </c:ext>
          </c:extLst>
        </c:ser>
        <c:ser>
          <c:idx val="3"/>
          <c:order val="3"/>
          <c:tx>
            <c:strRef>
              <c:f>Sheet7!$H$1</c:f>
              <c:strCache>
                <c:ptCount val="1"/>
                <c:pt idx="0">
                  <c:v>Rank of F_lambda4</c:v>
                </c:pt>
              </c:strCache>
            </c:strRef>
          </c:tx>
          <c:spPr>
            <a:ln w="19050" cap="rnd">
              <a:solidFill>
                <a:schemeClr val="accent4"/>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Sheet7!$H$2:$H$211</c:f>
              <c:numCache>
                <c:formatCode>General</c:formatCode>
                <c:ptCount val="210"/>
                <c:pt idx="0">
                  <c:v>12</c:v>
                </c:pt>
                <c:pt idx="1">
                  <c:v>12</c:v>
                </c:pt>
                <c:pt idx="2">
                  <c:v>13</c:v>
                </c:pt>
                <c:pt idx="3">
                  <c:v>12</c:v>
                </c:pt>
                <c:pt idx="4">
                  <c:v>10</c:v>
                </c:pt>
                <c:pt idx="5">
                  <c:v>9</c:v>
                </c:pt>
                <c:pt idx="6">
                  <c:v>8</c:v>
                </c:pt>
                <c:pt idx="7">
                  <c:v>7</c:v>
                </c:pt>
                <c:pt idx="8">
                  <c:v>4</c:v>
                </c:pt>
                <c:pt idx="9">
                  <c:v>8</c:v>
                </c:pt>
                <c:pt idx="10">
                  <c:v>7</c:v>
                </c:pt>
                <c:pt idx="11">
                  <c:v>4</c:v>
                </c:pt>
                <c:pt idx="12">
                  <c:v>15</c:v>
                </c:pt>
                <c:pt idx="13">
                  <c:v>19</c:v>
                </c:pt>
                <c:pt idx="14">
                  <c:v>3</c:v>
                </c:pt>
                <c:pt idx="15">
                  <c:v>14</c:v>
                </c:pt>
                <c:pt idx="16">
                  <c:v>10</c:v>
                </c:pt>
                <c:pt idx="17">
                  <c:v>8</c:v>
                </c:pt>
                <c:pt idx="18">
                  <c:v>19</c:v>
                </c:pt>
                <c:pt idx="19">
                  <c:v>7</c:v>
                </c:pt>
                <c:pt idx="20">
                  <c:v>14</c:v>
                </c:pt>
                <c:pt idx="21">
                  <c:v>5</c:v>
                </c:pt>
                <c:pt idx="22">
                  <c:v>9</c:v>
                </c:pt>
                <c:pt idx="23">
                  <c:v>8</c:v>
                </c:pt>
                <c:pt idx="24">
                  <c:v>2</c:v>
                </c:pt>
                <c:pt idx="25">
                  <c:v>17</c:v>
                </c:pt>
                <c:pt idx="26">
                  <c:v>9</c:v>
                </c:pt>
                <c:pt idx="27">
                  <c:v>1</c:v>
                </c:pt>
                <c:pt idx="28">
                  <c:v>1</c:v>
                </c:pt>
                <c:pt idx="29">
                  <c:v>11</c:v>
                </c:pt>
                <c:pt idx="30">
                  <c:v>3</c:v>
                </c:pt>
                <c:pt idx="31">
                  <c:v>1</c:v>
                </c:pt>
                <c:pt idx="32">
                  <c:v>14</c:v>
                </c:pt>
                <c:pt idx="33">
                  <c:v>6</c:v>
                </c:pt>
                <c:pt idx="34">
                  <c:v>16</c:v>
                </c:pt>
                <c:pt idx="35">
                  <c:v>17</c:v>
                </c:pt>
                <c:pt idx="36">
                  <c:v>11</c:v>
                </c:pt>
                <c:pt idx="37">
                  <c:v>19</c:v>
                </c:pt>
                <c:pt idx="38">
                  <c:v>12</c:v>
                </c:pt>
                <c:pt idx="39">
                  <c:v>1</c:v>
                </c:pt>
                <c:pt idx="40">
                  <c:v>15</c:v>
                </c:pt>
                <c:pt idx="41">
                  <c:v>6</c:v>
                </c:pt>
                <c:pt idx="42">
                  <c:v>3</c:v>
                </c:pt>
                <c:pt idx="43">
                  <c:v>6</c:v>
                </c:pt>
                <c:pt idx="44">
                  <c:v>16</c:v>
                </c:pt>
                <c:pt idx="45">
                  <c:v>2</c:v>
                </c:pt>
                <c:pt idx="46">
                  <c:v>12</c:v>
                </c:pt>
                <c:pt idx="47">
                  <c:v>4</c:v>
                </c:pt>
                <c:pt idx="48">
                  <c:v>1</c:v>
                </c:pt>
                <c:pt idx="49">
                  <c:v>3</c:v>
                </c:pt>
                <c:pt idx="50">
                  <c:v>19</c:v>
                </c:pt>
                <c:pt idx="51">
                  <c:v>15</c:v>
                </c:pt>
                <c:pt idx="52">
                  <c:v>8</c:v>
                </c:pt>
                <c:pt idx="53">
                  <c:v>13</c:v>
                </c:pt>
                <c:pt idx="54">
                  <c:v>7</c:v>
                </c:pt>
                <c:pt idx="55">
                  <c:v>10</c:v>
                </c:pt>
                <c:pt idx="56">
                  <c:v>14</c:v>
                </c:pt>
                <c:pt idx="57">
                  <c:v>6</c:v>
                </c:pt>
                <c:pt idx="58">
                  <c:v>3</c:v>
                </c:pt>
                <c:pt idx="59">
                  <c:v>13</c:v>
                </c:pt>
                <c:pt idx="60">
                  <c:v>4</c:v>
                </c:pt>
                <c:pt idx="61">
                  <c:v>11</c:v>
                </c:pt>
                <c:pt idx="62">
                  <c:v>6</c:v>
                </c:pt>
                <c:pt idx="63">
                  <c:v>14</c:v>
                </c:pt>
                <c:pt idx="64">
                  <c:v>13</c:v>
                </c:pt>
                <c:pt idx="65">
                  <c:v>11</c:v>
                </c:pt>
                <c:pt idx="66">
                  <c:v>1</c:v>
                </c:pt>
                <c:pt idx="67">
                  <c:v>9</c:v>
                </c:pt>
                <c:pt idx="68">
                  <c:v>4</c:v>
                </c:pt>
                <c:pt idx="69">
                  <c:v>12</c:v>
                </c:pt>
                <c:pt idx="70">
                  <c:v>4</c:v>
                </c:pt>
                <c:pt idx="71">
                  <c:v>6</c:v>
                </c:pt>
                <c:pt idx="72">
                  <c:v>12</c:v>
                </c:pt>
                <c:pt idx="73">
                  <c:v>2</c:v>
                </c:pt>
                <c:pt idx="74">
                  <c:v>10</c:v>
                </c:pt>
                <c:pt idx="75">
                  <c:v>8</c:v>
                </c:pt>
                <c:pt idx="76">
                  <c:v>10</c:v>
                </c:pt>
                <c:pt idx="77">
                  <c:v>16</c:v>
                </c:pt>
                <c:pt idx="78">
                  <c:v>8</c:v>
                </c:pt>
                <c:pt idx="79">
                  <c:v>10</c:v>
                </c:pt>
                <c:pt idx="80">
                  <c:v>15</c:v>
                </c:pt>
                <c:pt idx="81">
                  <c:v>17</c:v>
                </c:pt>
                <c:pt idx="82">
                  <c:v>16</c:v>
                </c:pt>
                <c:pt idx="83">
                  <c:v>12</c:v>
                </c:pt>
                <c:pt idx="84">
                  <c:v>4</c:v>
                </c:pt>
                <c:pt idx="85">
                  <c:v>18</c:v>
                </c:pt>
                <c:pt idx="86">
                  <c:v>6</c:v>
                </c:pt>
                <c:pt idx="87">
                  <c:v>15</c:v>
                </c:pt>
                <c:pt idx="88">
                  <c:v>1</c:v>
                </c:pt>
                <c:pt idx="89">
                  <c:v>5</c:v>
                </c:pt>
                <c:pt idx="90">
                  <c:v>7</c:v>
                </c:pt>
                <c:pt idx="91">
                  <c:v>9</c:v>
                </c:pt>
                <c:pt idx="92">
                  <c:v>3</c:v>
                </c:pt>
                <c:pt idx="93">
                  <c:v>12</c:v>
                </c:pt>
                <c:pt idx="94">
                  <c:v>5</c:v>
                </c:pt>
                <c:pt idx="95">
                  <c:v>5</c:v>
                </c:pt>
                <c:pt idx="96">
                  <c:v>3</c:v>
                </c:pt>
                <c:pt idx="97">
                  <c:v>8</c:v>
                </c:pt>
                <c:pt idx="98">
                  <c:v>15</c:v>
                </c:pt>
                <c:pt idx="99">
                  <c:v>11</c:v>
                </c:pt>
                <c:pt idx="100">
                  <c:v>3</c:v>
                </c:pt>
                <c:pt idx="101">
                  <c:v>8</c:v>
                </c:pt>
                <c:pt idx="102">
                  <c:v>2</c:v>
                </c:pt>
                <c:pt idx="103">
                  <c:v>17</c:v>
                </c:pt>
                <c:pt idx="104">
                  <c:v>5</c:v>
                </c:pt>
                <c:pt idx="105">
                  <c:v>7</c:v>
                </c:pt>
                <c:pt idx="106">
                  <c:v>3</c:v>
                </c:pt>
                <c:pt idx="107">
                  <c:v>12</c:v>
                </c:pt>
                <c:pt idx="108">
                  <c:v>10</c:v>
                </c:pt>
                <c:pt idx="109">
                  <c:v>6</c:v>
                </c:pt>
                <c:pt idx="110">
                  <c:v>3</c:v>
                </c:pt>
                <c:pt idx="111">
                  <c:v>16</c:v>
                </c:pt>
                <c:pt idx="112">
                  <c:v>1</c:v>
                </c:pt>
                <c:pt idx="113">
                  <c:v>16</c:v>
                </c:pt>
                <c:pt idx="114">
                  <c:v>12</c:v>
                </c:pt>
                <c:pt idx="115">
                  <c:v>14</c:v>
                </c:pt>
                <c:pt idx="116">
                  <c:v>5</c:v>
                </c:pt>
                <c:pt idx="117">
                  <c:v>3</c:v>
                </c:pt>
                <c:pt idx="118">
                  <c:v>13</c:v>
                </c:pt>
                <c:pt idx="119">
                  <c:v>18</c:v>
                </c:pt>
                <c:pt idx="120">
                  <c:v>17</c:v>
                </c:pt>
                <c:pt idx="121">
                  <c:v>4</c:v>
                </c:pt>
                <c:pt idx="122">
                  <c:v>18</c:v>
                </c:pt>
                <c:pt idx="123">
                  <c:v>14</c:v>
                </c:pt>
                <c:pt idx="124">
                  <c:v>12</c:v>
                </c:pt>
                <c:pt idx="125">
                  <c:v>16</c:v>
                </c:pt>
                <c:pt idx="126">
                  <c:v>17</c:v>
                </c:pt>
                <c:pt idx="127">
                  <c:v>8</c:v>
                </c:pt>
                <c:pt idx="128">
                  <c:v>3</c:v>
                </c:pt>
                <c:pt idx="129">
                  <c:v>15</c:v>
                </c:pt>
                <c:pt idx="130">
                  <c:v>4</c:v>
                </c:pt>
                <c:pt idx="131">
                  <c:v>17</c:v>
                </c:pt>
                <c:pt idx="132">
                  <c:v>18</c:v>
                </c:pt>
                <c:pt idx="133">
                  <c:v>5</c:v>
                </c:pt>
                <c:pt idx="134">
                  <c:v>5</c:v>
                </c:pt>
                <c:pt idx="135">
                  <c:v>14</c:v>
                </c:pt>
                <c:pt idx="136">
                  <c:v>9</c:v>
                </c:pt>
                <c:pt idx="137">
                  <c:v>8</c:v>
                </c:pt>
                <c:pt idx="138">
                  <c:v>17</c:v>
                </c:pt>
                <c:pt idx="139">
                  <c:v>6</c:v>
                </c:pt>
                <c:pt idx="140">
                  <c:v>11</c:v>
                </c:pt>
                <c:pt idx="141">
                  <c:v>13</c:v>
                </c:pt>
                <c:pt idx="142">
                  <c:v>14</c:v>
                </c:pt>
                <c:pt idx="143">
                  <c:v>10</c:v>
                </c:pt>
                <c:pt idx="144">
                  <c:v>16</c:v>
                </c:pt>
                <c:pt idx="145">
                  <c:v>13</c:v>
                </c:pt>
                <c:pt idx="146">
                  <c:v>8</c:v>
                </c:pt>
                <c:pt idx="147">
                  <c:v>15</c:v>
                </c:pt>
                <c:pt idx="148">
                  <c:v>13</c:v>
                </c:pt>
                <c:pt idx="149">
                  <c:v>1</c:v>
                </c:pt>
                <c:pt idx="150">
                  <c:v>18</c:v>
                </c:pt>
                <c:pt idx="151">
                  <c:v>14</c:v>
                </c:pt>
                <c:pt idx="152">
                  <c:v>7</c:v>
                </c:pt>
                <c:pt idx="153">
                  <c:v>5</c:v>
                </c:pt>
                <c:pt idx="154">
                  <c:v>7</c:v>
                </c:pt>
                <c:pt idx="155">
                  <c:v>14</c:v>
                </c:pt>
                <c:pt idx="156">
                  <c:v>5</c:v>
                </c:pt>
                <c:pt idx="157">
                  <c:v>2</c:v>
                </c:pt>
                <c:pt idx="158">
                  <c:v>2</c:v>
                </c:pt>
                <c:pt idx="159">
                  <c:v>12</c:v>
                </c:pt>
                <c:pt idx="160">
                  <c:v>15</c:v>
                </c:pt>
                <c:pt idx="161">
                  <c:v>3</c:v>
                </c:pt>
                <c:pt idx="162">
                  <c:v>2</c:v>
                </c:pt>
                <c:pt idx="163">
                  <c:v>4</c:v>
                </c:pt>
                <c:pt idx="164">
                  <c:v>10</c:v>
                </c:pt>
                <c:pt idx="165">
                  <c:v>5</c:v>
                </c:pt>
                <c:pt idx="166">
                  <c:v>10</c:v>
                </c:pt>
                <c:pt idx="167">
                  <c:v>14</c:v>
                </c:pt>
                <c:pt idx="168">
                  <c:v>3</c:v>
                </c:pt>
                <c:pt idx="169">
                  <c:v>4</c:v>
                </c:pt>
                <c:pt idx="170">
                  <c:v>12</c:v>
                </c:pt>
                <c:pt idx="171">
                  <c:v>4</c:v>
                </c:pt>
                <c:pt idx="172">
                  <c:v>1</c:v>
                </c:pt>
                <c:pt idx="173">
                  <c:v>10</c:v>
                </c:pt>
                <c:pt idx="174">
                  <c:v>14</c:v>
                </c:pt>
                <c:pt idx="175">
                  <c:v>16</c:v>
                </c:pt>
                <c:pt idx="176">
                  <c:v>17</c:v>
                </c:pt>
                <c:pt idx="177">
                  <c:v>18</c:v>
                </c:pt>
                <c:pt idx="178">
                  <c:v>1</c:v>
                </c:pt>
                <c:pt idx="179">
                  <c:v>7</c:v>
                </c:pt>
                <c:pt idx="180">
                  <c:v>14</c:v>
                </c:pt>
                <c:pt idx="181">
                  <c:v>8</c:v>
                </c:pt>
                <c:pt idx="182">
                  <c:v>11</c:v>
                </c:pt>
                <c:pt idx="183">
                  <c:v>11</c:v>
                </c:pt>
                <c:pt idx="184">
                  <c:v>10</c:v>
                </c:pt>
                <c:pt idx="185">
                  <c:v>1</c:v>
                </c:pt>
                <c:pt idx="186">
                  <c:v>6</c:v>
                </c:pt>
                <c:pt idx="187">
                  <c:v>18</c:v>
                </c:pt>
                <c:pt idx="188">
                  <c:v>5</c:v>
                </c:pt>
                <c:pt idx="189">
                  <c:v>8</c:v>
                </c:pt>
                <c:pt idx="190">
                  <c:v>8</c:v>
                </c:pt>
                <c:pt idx="191">
                  <c:v>13</c:v>
                </c:pt>
                <c:pt idx="192">
                  <c:v>13</c:v>
                </c:pt>
                <c:pt idx="193">
                  <c:v>9</c:v>
                </c:pt>
                <c:pt idx="194">
                  <c:v>18</c:v>
                </c:pt>
                <c:pt idx="195">
                  <c:v>17</c:v>
                </c:pt>
                <c:pt idx="196">
                  <c:v>11</c:v>
                </c:pt>
                <c:pt idx="197">
                  <c:v>10</c:v>
                </c:pt>
                <c:pt idx="198">
                  <c:v>11</c:v>
                </c:pt>
                <c:pt idx="199">
                  <c:v>1</c:v>
                </c:pt>
                <c:pt idx="200">
                  <c:v>15</c:v>
                </c:pt>
                <c:pt idx="201">
                  <c:v>11</c:v>
                </c:pt>
                <c:pt idx="202">
                  <c:v>14</c:v>
                </c:pt>
                <c:pt idx="203">
                  <c:v>9</c:v>
                </c:pt>
                <c:pt idx="204">
                  <c:v>3</c:v>
                </c:pt>
                <c:pt idx="205">
                  <c:v>3</c:v>
                </c:pt>
                <c:pt idx="206">
                  <c:v>5</c:v>
                </c:pt>
                <c:pt idx="207">
                  <c:v>7</c:v>
                </c:pt>
                <c:pt idx="208">
                  <c:v>10</c:v>
                </c:pt>
                <c:pt idx="209">
                  <c:v>6</c:v>
                </c:pt>
              </c:numCache>
            </c:numRef>
          </c:val>
          <c:smooth val="0"/>
          <c:extLst>
            <c:ext xmlns:c16="http://schemas.microsoft.com/office/drawing/2014/chart" uri="{C3380CC4-5D6E-409C-BE32-E72D297353CC}">
              <c16:uniqueId val="{00000003-0495-4C7F-8491-21E85FA4968F}"/>
            </c:ext>
          </c:extLst>
        </c:ser>
        <c:ser>
          <c:idx val="4"/>
          <c:order val="4"/>
          <c:tx>
            <c:strRef>
              <c:f>Sheet7!$I$1</c:f>
              <c:strCache>
                <c:ptCount val="1"/>
                <c:pt idx="0">
                  <c:v>Rank of F_lambda5</c:v>
                </c:pt>
              </c:strCache>
            </c:strRef>
          </c:tx>
          <c:spPr>
            <a:ln w="19050" cap="rnd">
              <a:solidFill>
                <a:schemeClr val="accent5"/>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Sheet7!$I$2:$I$211</c:f>
              <c:numCache>
                <c:formatCode>General</c:formatCode>
                <c:ptCount val="210"/>
                <c:pt idx="0">
                  <c:v>3</c:v>
                </c:pt>
                <c:pt idx="1">
                  <c:v>15</c:v>
                </c:pt>
                <c:pt idx="2">
                  <c:v>17</c:v>
                </c:pt>
                <c:pt idx="3">
                  <c:v>6</c:v>
                </c:pt>
                <c:pt idx="4">
                  <c:v>16</c:v>
                </c:pt>
                <c:pt idx="5">
                  <c:v>8</c:v>
                </c:pt>
                <c:pt idx="6">
                  <c:v>19</c:v>
                </c:pt>
                <c:pt idx="7">
                  <c:v>8</c:v>
                </c:pt>
                <c:pt idx="8">
                  <c:v>7</c:v>
                </c:pt>
                <c:pt idx="9">
                  <c:v>5</c:v>
                </c:pt>
                <c:pt idx="10">
                  <c:v>2</c:v>
                </c:pt>
                <c:pt idx="11">
                  <c:v>6</c:v>
                </c:pt>
                <c:pt idx="12">
                  <c:v>13</c:v>
                </c:pt>
                <c:pt idx="13">
                  <c:v>6</c:v>
                </c:pt>
                <c:pt idx="14">
                  <c:v>8</c:v>
                </c:pt>
                <c:pt idx="15">
                  <c:v>7</c:v>
                </c:pt>
                <c:pt idx="16">
                  <c:v>11</c:v>
                </c:pt>
                <c:pt idx="17">
                  <c:v>17</c:v>
                </c:pt>
                <c:pt idx="18">
                  <c:v>18</c:v>
                </c:pt>
                <c:pt idx="19">
                  <c:v>12</c:v>
                </c:pt>
                <c:pt idx="20">
                  <c:v>7</c:v>
                </c:pt>
                <c:pt idx="21">
                  <c:v>1</c:v>
                </c:pt>
                <c:pt idx="22">
                  <c:v>3</c:v>
                </c:pt>
                <c:pt idx="23">
                  <c:v>12</c:v>
                </c:pt>
                <c:pt idx="24">
                  <c:v>13</c:v>
                </c:pt>
                <c:pt idx="25">
                  <c:v>9</c:v>
                </c:pt>
                <c:pt idx="26">
                  <c:v>8</c:v>
                </c:pt>
                <c:pt idx="27">
                  <c:v>2</c:v>
                </c:pt>
                <c:pt idx="28">
                  <c:v>13</c:v>
                </c:pt>
                <c:pt idx="29">
                  <c:v>12</c:v>
                </c:pt>
                <c:pt idx="30">
                  <c:v>10</c:v>
                </c:pt>
                <c:pt idx="31">
                  <c:v>16</c:v>
                </c:pt>
                <c:pt idx="32">
                  <c:v>5</c:v>
                </c:pt>
                <c:pt idx="33">
                  <c:v>14</c:v>
                </c:pt>
                <c:pt idx="34">
                  <c:v>5</c:v>
                </c:pt>
                <c:pt idx="35">
                  <c:v>2</c:v>
                </c:pt>
                <c:pt idx="36">
                  <c:v>5</c:v>
                </c:pt>
                <c:pt idx="37">
                  <c:v>3</c:v>
                </c:pt>
                <c:pt idx="38">
                  <c:v>18</c:v>
                </c:pt>
                <c:pt idx="39">
                  <c:v>3</c:v>
                </c:pt>
                <c:pt idx="40">
                  <c:v>6</c:v>
                </c:pt>
                <c:pt idx="41">
                  <c:v>10</c:v>
                </c:pt>
                <c:pt idx="42">
                  <c:v>14</c:v>
                </c:pt>
                <c:pt idx="43">
                  <c:v>4</c:v>
                </c:pt>
                <c:pt idx="44">
                  <c:v>4</c:v>
                </c:pt>
                <c:pt idx="45">
                  <c:v>15</c:v>
                </c:pt>
                <c:pt idx="46">
                  <c:v>6</c:v>
                </c:pt>
                <c:pt idx="47">
                  <c:v>14</c:v>
                </c:pt>
                <c:pt idx="48">
                  <c:v>3</c:v>
                </c:pt>
                <c:pt idx="49">
                  <c:v>7</c:v>
                </c:pt>
                <c:pt idx="50">
                  <c:v>2</c:v>
                </c:pt>
                <c:pt idx="51">
                  <c:v>14</c:v>
                </c:pt>
                <c:pt idx="52">
                  <c:v>2</c:v>
                </c:pt>
                <c:pt idx="53">
                  <c:v>4</c:v>
                </c:pt>
                <c:pt idx="54">
                  <c:v>13</c:v>
                </c:pt>
                <c:pt idx="55">
                  <c:v>5</c:v>
                </c:pt>
                <c:pt idx="56">
                  <c:v>19</c:v>
                </c:pt>
                <c:pt idx="57">
                  <c:v>11</c:v>
                </c:pt>
                <c:pt idx="58">
                  <c:v>5</c:v>
                </c:pt>
                <c:pt idx="59">
                  <c:v>1</c:v>
                </c:pt>
                <c:pt idx="60">
                  <c:v>10</c:v>
                </c:pt>
                <c:pt idx="61">
                  <c:v>17</c:v>
                </c:pt>
                <c:pt idx="62">
                  <c:v>5</c:v>
                </c:pt>
                <c:pt idx="63">
                  <c:v>10</c:v>
                </c:pt>
                <c:pt idx="64">
                  <c:v>8</c:v>
                </c:pt>
                <c:pt idx="65">
                  <c:v>2</c:v>
                </c:pt>
                <c:pt idx="66">
                  <c:v>6</c:v>
                </c:pt>
                <c:pt idx="67">
                  <c:v>11</c:v>
                </c:pt>
                <c:pt idx="68">
                  <c:v>2</c:v>
                </c:pt>
                <c:pt idx="69">
                  <c:v>7</c:v>
                </c:pt>
                <c:pt idx="70">
                  <c:v>5</c:v>
                </c:pt>
                <c:pt idx="71">
                  <c:v>15</c:v>
                </c:pt>
                <c:pt idx="72">
                  <c:v>6</c:v>
                </c:pt>
                <c:pt idx="73">
                  <c:v>11</c:v>
                </c:pt>
                <c:pt idx="74">
                  <c:v>14</c:v>
                </c:pt>
                <c:pt idx="75">
                  <c:v>2</c:v>
                </c:pt>
                <c:pt idx="76">
                  <c:v>2</c:v>
                </c:pt>
                <c:pt idx="77">
                  <c:v>5</c:v>
                </c:pt>
                <c:pt idx="78">
                  <c:v>6</c:v>
                </c:pt>
                <c:pt idx="79">
                  <c:v>12</c:v>
                </c:pt>
                <c:pt idx="80">
                  <c:v>10</c:v>
                </c:pt>
                <c:pt idx="81">
                  <c:v>11</c:v>
                </c:pt>
                <c:pt idx="82">
                  <c:v>7</c:v>
                </c:pt>
                <c:pt idx="83">
                  <c:v>10</c:v>
                </c:pt>
                <c:pt idx="84">
                  <c:v>15</c:v>
                </c:pt>
                <c:pt idx="85">
                  <c:v>10</c:v>
                </c:pt>
                <c:pt idx="86">
                  <c:v>17</c:v>
                </c:pt>
                <c:pt idx="87">
                  <c:v>4</c:v>
                </c:pt>
                <c:pt idx="88">
                  <c:v>8</c:v>
                </c:pt>
                <c:pt idx="89">
                  <c:v>1</c:v>
                </c:pt>
                <c:pt idx="90">
                  <c:v>1</c:v>
                </c:pt>
                <c:pt idx="91">
                  <c:v>6</c:v>
                </c:pt>
                <c:pt idx="92">
                  <c:v>14</c:v>
                </c:pt>
                <c:pt idx="93">
                  <c:v>8</c:v>
                </c:pt>
                <c:pt idx="94">
                  <c:v>11</c:v>
                </c:pt>
                <c:pt idx="95">
                  <c:v>16</c:v>
                </c:pt>
                <c:pt idx="96">
                  <c:v>8</c:v>
                </c:pt>
                <c:pt idx="97">
                  <c:v>2</c:v>
                </c:pt>
                <c:pt idx="98">
                  <c:v>14</c:v>
                </c:pt>
                <c:pt idx="99">
                  <c:v>14</c:v>
                </c:pt>
                <c:pt idx="100">
                  <c:v>12</c:v>
                </c:pt>
                <c:pt idx="101">
                  <c:v>9</c:v>
                </c:pt>
                <c:pt idx="102">
                  <c:v>11</c:v>
                </c:pt>
                <c:pt idx="103">
                  <c:v>5</c:v>
                </c:pt>
                <c:pt idx="104">
                  <c:v>13</c:v>
                </c:pt>
                <c:pt idx="105">
                  <c:v>2</c:v>
                </c:pt>
                <c:pt idx="106">
                  <c:v>16</c:v>
                </c:pt>
                <c:pt idx="107">
                  <c:v>8</c:v>
                </c:pt>
                <c:pt idx="108">
                  <c:v>11</c:v>
                </c:pt>
                <c:pt idx="109">
                  <c:v>9</c:v>
                </c:pt>
                <c:pt idx="110">
                  <c:v>7</c:v>
                </c:pt>
                <c:pt idx="111">
                  <c:v>4</c:v>
                </c:pt>
                <c:pt idx="112">
                  <c:v>9</c:v>
                </c:pt>
                <c:pt idx="113">
                  <c:v>1</c:v>
                </c:pt>
                <c:pt idx="114">
                  <c:v>9</c:v>
                </c:pt>
                <c:pt idx="115">
                  <c:v>8</c:v>
                </c:pt>
                <c:pt idx="116">
                  <c:v>7</c:v>
                </c:pt>
                <c:pt idx="117">
                  <c:v>4</c:v>
                </c:pt>
                <c:pt idx="118">
                  <c:v>5</c:v>
                </c:pt>
                <c:pt idx="119">
                  <c:v>5</c:v>
                </c:pt>
                <c:pt idx="120">
                  <c:v>15</c:v>
                </c:pt>
                <c:pt idx="121">
                  <c:v>11</c:v>
                </c:pt>
                <c:pt idx="122">
                  <c:v>6</c:v>
                </c:pt>
                <c:pt idx="123">
                  <c:v>11</c:v>
                </c:pt>
                <c:pt idx="124">
                  <c:v>15</c:v>
                </c:pt>
                <c:pt idx="125">
                  <c:v>9</c:v>
                </c:pt>
                <c:pt idx="126">
                  <c:v>1</c:v>
                </c:pt>
                <c:pt idx="127">
                  <c:v>14</c:v>
                </c:pt>
                <c:pt idx="128">
                  <c:v>14</c:v>
                </c:pt>
                <c:pt idx="129">
                  <c:v>4</c:v>
                </c:pt>
                <c:pt idx="130">
                  <c:v>8</c:v>
                </c:pt>
                <c:pt idx="131">
                  <c:v>12</c:v>
                </c:pt>
                <c:pt idx="132">
                  <c:v>7</c:v>
                </c:pt>
                <c:pt idx="133">
                  <c:v>14</c:v>
                </c:pt>
                <c:pt idx="134">
                  <c:v>9</c:v>
                </c:pt>
                <c:pt idx="135">
                  <c:v>12</c:v>
                </c:pt>
                <c:pt idx="136">
                  <c:v>1</c:v>
                </c:pt>
                <c:pt idx="137">
                  <c:v>14</c:v>
                </c:pt>
                <c:pt idx="138">
                  <c:v>5</c:v>
                </c:pt>
                <c:pt idx="139">
                  <c:v>15</c:v>
                </c:pt>
                <c:pt idx="140">
                  <c:v>18</c:v>
                </c:pt>
                <c:pt idx="141">
                  <c:v>4</c:v>
                </c:pt>
                <c:pt idx="142">
                  <c:v>12</c:v>
                </c:pt>
                <c:pt idx="143">
                  <c:v>5</c:v>
                </c:pt>
                <c:pt idx="144">
                  <c:v>1</c:v>
                </c:pt>
                <c:pt idx="145">
                  <c:v>9</c:v>
                </c:pt>
                <c:pt idx="146">
                  <c:v>1</c:v>
                </c:pt>
                <c:pt idx="147">
                  <c:v>17</c:v>
                </c:pt>
                <c:pt idx="148">
                  <c:v>1</c:v>
                </c:pt>
                <c:pt idx="149">
                  <c:v>12</c:v>
                </c:pt>
                <c:pt idx="150">
                  <c:v>1</c:v>
                </c:pt>
                <c:pt idx="151">
                  <c:v>10</c:v>
                </c:pt>
                <c:pt idx="152">
                  <c:v>15</c:v>
                </c:pt>
                <c:pt idx="153">
                  <c:v>13</c:v>
                </c:pt>
                <c:pt idx="154">
                  <c:v>17</c:v>
                </c:pt>
                <c:pt idx="155">
                  <c:v>5</c:v>
                </c:pt>
                <c:pt idx="156">
                  <c:v>8</c:v>
                </c:pt>
                <c:pt idx="157">
                  <c:v>10</c:v>
                </c:pt>
                <c:pt idx="158">
                  <c:v>3</c:v>
                </c:pt>
                <c:pt idx="159">
                  <c:v>14</c:v>
                </c:pt>
                <c:pt idx="160">
                  <c:v>16</c:v>
                </c:pt>
                <c:pt idx="161">
                  <c:v>12</c:v>
                </c:pt>
                <c:pt idx="162">
                  <c:v>7</c:v>
                </c:pt>
                <c:pt idx="163">
                  <c:v>17</c:v>
                </c:pt>
                <c:pt idx="164">
                  <c:v>5</c:v>
                </c:pt>
                <c:pt idx="165">
                  <c:v>9</c:v>
                </c:pt>
                <c:pt idx="166">
                  <c:v>7</c:v>
                </c:pt>
                <c:pt idx="167">
                  <c:v>4</c:v>
                </c:pt>
                <c:pt idx="168">
                  <c:v>12</c:v>
                </c:pt>
                <c:pt idx="169">
                  <c:v>6</c:v>
                </c:pt>
                <c:pt idx="170">
                  <c:v>16</c:v>
                </c:pt>
                <c:pt idx="171">
                  <c:v>12</c:v>
                </c:pt>
                <c:pt idx="172">
                  <c:v>15</c:v>
                </c:pt>
                <c:pt idx="173">
                  <c:v>1</c:v>
                </c:pt>
                <c:pt idx="174">
                  <c:v>13</c:v>
                </c:pt>
                <c:pt idx="175">
                  <c:v>9</c:v>
                </c:pt>
                <c:pt idx="176">
                  <c:v>15</c:v>
                </c:pt>
                <c:pt idx="177">
                  <c:v>2</c:v>
                </c:pt>
                <c:pt idx="178">
                  <c:v>12</c:v>
                </c:pt>
                <c:pt idx="179">
                  <c:v>2</c:v>
                </c:pt>
                <c:pt idx="180">
                  <c:v>7</c:v>
                </c:pt>
                <c:pt idx="181">
                  <c:v>10</c:v>
                </c:pt>
                <c:pt idx="182">
                  <c:v>1</c:v>
                </c:pt>
                <c:pt idx="183">
                  <c:v>5</c:v>
                </c:pt>
                <c:pt idx="184">
                  <c:v>9</c:v>
                </c:pt>
                <c:pt idx="185">
                  <c:v>5</c:v>
                </c:pt>
                <c:pt idx="186">
                  <c:v>11</c:v>
                </c:pt>
                <c:pt idx="187">
                  <c:v>10</c:v>
                </c:pt>
                <c:pt idx="188">
                  <c:v>14</c:v>
                </c:pt>
                <c:pt idx="189">
                  <c:v>4</c:v>
                </c:pt>
                <c:pt idx="190">
                  <c:v>13</c:v>
                </c:pt>
                <c:pt idx="191">
                  <c:v>16</c:v>
                </c:pt>
                <c:pt idx="192">
                  <c:v>14</c:v>
                </c:pt>
                <c:pt idx="193">
                  <c:v>16</c:v>
                </c:pt>
                <c:pt idx="194">
                  <c:v>14</c:v>
                </c:pt>
                <c:pt idx="195">
                  <c:v>5</c:v>
                </c:pt>
                <c:pt idx="196">
                  <c:v>2</c:v>
                </c:pt>
                <c:pt idx="197">
                  <c:v>18</c:v>
                </c:pt>
                <c:pt idx="198">
                  <c:v>9</c:v>
                </c:pt>
                <c:pt idx="199">
                  <c:v>11</c:v>
                </c:pt>
                <c:pt idx="200">
                  <c:v>9</c:v>
                </c:pt>
                <c:pt idx="201">
                  <c:v>13</c:v>
                </c:pt>
                <c:pt idx="202">
                  <c:v>1</c:v>
                </c:pt>
                <c:pt idx="203">
                  <c:v>6</c:v>
                </c:pt>
                <c:pt idx="204">
                  <c:v>9</c:v>
                </c:pt>
                <c:pt idx="205">
                  <c:v>10</c:v>
                </c:pt>
                <c:pt idx="206">
                  <c:v>12</c:v>
                </c:pt>
                <c:pt idx="207">
                  <c:v>14</c:v>
                </c:pt>
                <c:pt idx="208">
                  <c:v>18</c:v>
                </c:pt>
                <c:pt idx="209">
                  <c:v>7</c:v>
                </c:pt>
              </c:numCache>
            </c:numRef>
          </c:val>
          <c:smooth val="0"/>
          <c:extLst>
            <c:ext xmlns:c16="http://schemas.microsoft.com/office/drawing/2014/chart" uri="{C3380CC4-5D6E-409C-BE32-E72D297353CC}">
              <c16:uniqueId val="{00000004-0495-4C7F-8491-21E85FA4968F}"/>
            </c:ext>
          </c:extLst>
        </c:ser>
        <c:ser>
          <c:idx val="5"/>
          <c:order val="5"/>
          <c:tx>
            <c:strRef>
              <c:f>Sheet7!$J$1</c:f>
              <c:strCache>
                <c:ptCount val="1"/>
                <c:pt idx="0">
                  <c:v>Rank of F_lambda6</c:v>
                </c:pt>
              </c:strCache>
            </c:strRef>
          </c:tx>
          <c:spPr>
            <a:ln w="19050" cap="rnd">
              <a:solidFill>
                <a:schemeClr val="accent6"/>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Sheet7!$J$2:$J$211</c:f>
              <c:numCache>
                <c:formatCode>General</c:formatCode>
                <c:ptCount val="210"/>
                <c:pt idx="0">
                  <c:v>17</c:v>
                </c:pt>
                <c:pt idx="1">
                  <c:v>4</c:v>
                </c:pt>
                <c:pt idx="2">
                  <c:v>8</c:v>
                </c:pt>
                <c:pt idx="3">
                  <c:v>15</c:v>
                </c:pt>
                <c:pt idx="4">
                  <c:v>1</c:v>
                </c:pt>
                <c:pt idx="5">
                  <c:v>18</c:v>
                </c:pt>
                <c:pt idx="6">
                  <c:v>16</c:v>
                </c:pt>
                <c:pt idx="7">
                  <c:v>12</c:v>
                </c:pt>
                <c:pt idx="8">
                  <c:v>19</c:v>
                </c:pt>
                <c:pt idx="9">
                  <c:v>2</c:v>
                </c:pt>
                <c:pt idx="10">
                  <c:v>1</c:v>
                </c:pt>
                <c:pt idx="11">
                  <c:v>13</c:v>
                </c:pt>
                <c:pt idx="12">
                  <c:v>16</c:v>
                </c:pt>
                <c:pt idx="13">
                  <c:v>15</c:v>
                </c:pt>
                <c:pt idx="14">
                  <c:v>18</c:v>
                </c:pt>
                <c:pt idx="15">
                  <c:v>15</c:v>
                </c:pt>
                <c:pt idx="16">
                  <c:v>19</c:v>
                </c:pt>
                <c:pt idx="17">
                  <c:v>15</c:v>
                </c:pt>
                <c:pt idx="18">
                  <c:v>4</c:v>
                </c:pt>
                <c:pt idx="19">
                  <c:v>9</c:v>
                </c:pt>
                <c:pt idx="20">
                  <c:v>18</c:v>
                </c:pt>
                <c:pt idx="21">
                  <c:v>2</c:v>
                </c:pt>
                <c:pt idx="22">
                  <c:v>11</c:v>
                </c:pt>
                <c:pt idx="23">
                  <c:v>3</c:v>
                </c:pt>
                <c:pt idx="24">
                  <c:v>7</c:v>
                </c:pt>
                <c:pt idx="25">
                  <c:v>7</c:v>
                </c:pt>
                <c:pt idx="26">
                  <c:v>3</c:v>
                </c:pt>
                <c:pt idx="27">
                  <c:v>4</c:v>
                </c:pt>
                <c:pt idx="28">
                  <c:v>4</c:v>
                </c:pt>
                <c:pt idx="29">
                  <c:v>4</c:v>
                </c:pt>
                <c:pt idx="30">
                  <c:v>15</c:v>
                </c:pt>
                <c:pt idx="31">
                  <c:v>7</c:v>
                </c:pt>
                <c:pt idx="32">
                  <c:v>11</c:v>
                </c:pt>
                <c:pt idx="33">
                  <c:v>4</c:v>
                </c:pt>
                <c:pt idx="34">
                  <c:v>6</c:v>
                </c:pt>
                <c:pt idx="35">
                  <c:v>15</c:v>
                </c:pt>
                <c:pt idx="36">
                  <c:v>10</c:v>
                </c:pt>
                <c:pt idx="37">
                  <c:v>7</c:v>
                </c:pt>
                <c:pt idx="38">
                  <c:v>7</c:v>
                </c:pt>
                <c:pt idx="39">
                  <c:v>10</c:v>
                </c:pt>
                <c:pt idx="40">
                  <c:v>11</c:v>
                </c:pt>
                <c:pt idx="41">
                  <c:v>8</c:v>
                </c:pt>
                <c:pt idx="42">
                  <c:v>9</c:v>
                </c:pt>
                <c:pt idx="43">
                  <c:v>10</c:v>
                </c:pt>
                <c:pt idx="44">
                  <c:v>6</c:v>
                </c:pt>
                <c:pt idx="45">
                  <c:v>12</c:v>
                </c:pt>
                <c:pt idx="46">
                  <c:v>10</c:v>
                </c:pt>
                <c:pt idx="47">
                  <c:v>2</c:v>
                </c:pt>
                <c:pt idx="48">
                  <c:v>2</c:v>
                </c:pt>
                <c:pt idx="49">
                  <c:v>9</c:v>
                </c:pt>
                <c:pt idx="50">
                  <c:v>18</c:v>
                </c:pt>
                <c:pt idx="51">
                  <c:v>7</c:v>
                </c:pt>
                <c:pt idx="52">
                  <c:v>11</c:v>
                </c:pt>
                <c:pt idx="53">
                  <c:v>8</c:v>
                </c:pt>
                <c:pt idx="54">
                  <c:v>3</c:v>
                </c:pt>
                <c:pt idx="55">
                  <c:v>4</c:v>
                </c:pt>
                <c:pt idx="56">
                  <c:v>4</c:v>
                </c:pt>
                <c:pt idx="57">
                  <c:v>2</c:v>
                </c:pt>
                <c:pt idx="58">
                  <c:v>14</c:v>
                </c:pt>
                <c:pt idx="59">
                  <c:v>8</c:v>
                </c:pt>
                <c:pt idx="60">
                  <c:v>19</c:v>
                </c:pt>
                <c:pt idx="61">
                  <c:v>7</c:v>
                </c:pt>
                <c:pt idx="62">
                  <c:v>13</c:v>
                </c:pt>
                <c:pt idx="63">
                  <c:v>8</c:v>
                </c:pt>
                <c:pt idx="64">
                  <c:v>2</c:v>
                </c:pt>
                <c:pt idx="65">
                  <c:v>9</c:v>
                </c:pt>
                <c:pt idx="66">
                  <c:v>3</c:v>
                </c:pt>
                <c:pt idx="67">
                  <c:v>4</c:v>
                </c:pt>
                <c:pt idx="68">
                  <c:v>14</c:v>
                </c:pt>
                <c:pt idx="69">
                  <c:v>15</c:v>
                </c:pt>
                <c:pt idx="70">
                  <c:v>10</c:v>
                </c:pt>
                <c:pt idx="71">
                  <c:v>3</c:v>
                </c:pt>
                <c:pt idx="72">
                  <c:v>8</c:v>
                </c:pt>
                <c:pt idx="73">
                  <c:v>4</c:v>
                </c:pt>
                <c:pt idx="74">
                  <c:v>2</c:v>
                </c:pt>
                <c:pt idx="75">
                  <c:v>14</c:v>
                </c:pt>
                <c:pt idx="76">
                  <c:v>18</c:v>
                </c:pt>
                <c:pt idx="77">
                  <c:v>6</c:v>
                </c:pt>
                <c:pt idx="78">
                  <c:v>19</c:v>
                </c:pt>
                <c:pt idx="79">
                  <c:v>1</c:v>
                </c:pt>
                <c:pt idx="80">
                  <c:v>3</c:v>
                </c:pt>
                <c:pt idx="81">
                  <c:v>6</c:v>
                </c:pt>
                <c:pt idx="82">
                  <c:v>15</c:v>
                </c:pt>
                <c:pt idx="83">
                  <c:v>5</c:v>
                </c:pt>
                <c:pt idx="84">
                  <c:v>11</c:v>
                </c:pt>
                <c:pt idx="85">
                  <c:v>6</c:v>
                </c:pt>
                <c:pt idx="86">
                  <c:v>5</c:v>
                </c:pt>
                <c:pt idx="87">
                  <c:v>16</c:v>
                </c:pt>
                <c:pt idx="88">
                  <c:v>3</c:v>
                </c:pt>
                <c:pt idx="89">
                  <c:v>18</c:v>
                </c:pt>
                <c:pt idx="90">
                  <c:v>4</c:v>
                </c:pt>
                <c:pt idx="91">
                  <c:v>1</c:v>
                </c:pt>
                <c:pt idx="92">
                  <c:v>6</c:v>
                </c:pt>
                <c:pt idx="93">
                  <c:v>3</c:v>
                </c:pt>
                <c:pt idx="94">
                  <c:v>1</c:v>
                </c:pt>
                <c:pt idx="95">
                  <c:v>15</c:v>
                </c:pt>
                <c:pt idx="96">
                  <c:v>6</c:v>
                </c:pt>
                <c:pt idx="97">
                  <c:v>18</c:v>
                </c:pt>
                <c:pt idx="98">
                  <c:v>7</c:v>
                </c:pt>
                <c:pt idx="99">
                  <c:v>12</c:v>
                </c:pt>
                <c:pt idx="100">
                  <c:v>2</c:v>
                </c:pt>
                <c:pt idx="101">
                  <c:v>10</c:v>
                </c:pt>
                <c:pt idx="102">
                  <c:v>5</c:v>
                </c:pt>
                <c:pt idx="103">
                  <c:v>9</c:v>
                </c:pt>
                <c:pt idx="104">
                  <c:v>7</c:v>
                </c:pt>
                <c:pt idx="105">
                  <c:v>12</c:v>
                </c:pt>
                <c:pt idx="106">
                  <c:v>11</c:v>
                </c:pt>
                <c:pt idx="107">
                  <c:v>7</c:v>
                </c:pt>
                <c:pt idx="108">
                  <c:v>1</c:v>
                </c:pt>
                <c:pt idx="109">
                  <c:v>14</c:v>
                </c:pt>
                <c:pt idx="110">
                  <c:v>14</c:v>
                </c:pt>
                <c:pt idx="111">
                  <c:v>11</c:v>
                </c:pt>
                <c:pt idx="112">
                  <c:v>17</c:v>
                </c:pt>
                <c:pt idx="113">
                  <c:v>12</c:v>
                </c:pt>
                <c:pt idx="114">
                  <c:v>13</c:v>
                </c:pt>
                <c:pt idx="115">
                  <c:v>17</c:v>
                </c:pt>
                <c:pt idx="116">
                  <c:v>9</c:v>
                </c:pt>
                <c:pt idx="117">
                  <c:v>15</c:v>
                </c:pt>
                <c:pt idx="118">
                  <c:v>9</c:v>
                </c:pt>
                <c:pt idx="119">
                  <c:v>14</c:v>
                </c:pt>
                <c:pt idx="120">
                  <c:v>6</c:v>
                </c:pt>
                <c:pt idx="121">
                  <c:v>7</c:v>
                </c:pt>
                <c:pt idx="122">
                  <c:v>8</c:v>
                </c:pt>
                <c:pt idx="123">
                  <c:v>7</c:v>
                </c:pt>
                <c:pt idx="124">
                  <c:v>2</c:v>
                </c:pt>
                <c:pt idx="125">
                  <c:v>2</c:v>
                </c:pt>
                <c:pt idx="126">
                  <c:v>5</c:v>
                </c:pt>
                <c:pt idx="127">
                  <c:v>7</c:v>
                </c:pt>
                <c:pt idx="128">
                  <c:v>4</c:v>
                </c:pt>
                <c:pt idx="129">
                  <c:v>10</c:v>
                </c:pt>
                <c:pt idx="130">
                  <c:v>13</c:v>
                </c:pt>
                <c:pt idx="131">
                  <c:v>15</c:v>
                </c:pt>
                <c:pt idx="132">
                  <c:v>1</c:v>
                </c:pt>
                <c:pt idx="133">
                  <c:v>2</c:v>
                </c:pt>
                <c:pt idx="134">
                  <c:v>17</c:v>
                </c:pt>
                <c:pt idx="135">
                  <c:v>15</c:v>
                </c:pt>
                <c:pt idx="136">
                  <c:v>4</c:v>
                </c:pt>
                <c:pt idx="137">
                  <c:v>13</c:v>
                </c:pt>
                <c:pt idx="138">
                  <c:v>9</c:v>
                </c:pt>
                <c:pt idx="139">
                  <c:v>2</c:v>
                </c:pt>
                <c:pt idx="140">
                  <c:v>15</c:v>
                </c:pt>
                <c:pt idx="141">
                  <c:v>10</c:v>
                </c:pt>
                <c:pt idx="142">
                  <c:v>7</c:v>
                </c:pt>
                <c:pt idx="143">
                  <c:v>8</c:v>
                </c:pt>
                <c:pt idx="144">
                  <c:v>14</c:v>
                </c:pt>
                <c:pt idx="145">
                  <c:v>12</c:v>
                </c:pt>
                <c:pt idx="146">
                  <c:v>3</c:v>
                </c:pt>
                <c:pt idx="147">
                  <c:v>1</c:v>
                </c:pt>
                <c:pt idx="148">
                  <c:v>11</c:v>
                </c:pt>
                <c:pt idx="149">
                  <c:v>7</c:v>
                </c:pt>
                <c:pt idx="150">
                  <c:v>2</c:v>
                </c:pt>
                <c:pt idx="151">
                  <c:v>4</c:v>
                </c:pt>
                <c:pt idx="152">
                  <c:v>4</c:v>
                </c:pt>
                <c:pt idx="153">
                  <c:v>4</c:v>
                </c:pt>
                <c:pt idx="154">
                  <c:v>9</c:v>
                </c:pt>
                <c:pt idx="155">
                  <c:v>2</c:v>
                </c:pt>
                <c:pt idx="156">
                  <c:v>11</c:v>
                </c:pt>
                <c:pt idx="157">
                  <c:v>13</c:v>
                </c:pt>
                <c:pt idx="158">
                  <c:v>1</c:v>
                </c:pt>
                <c:pt idx="159">
                  <c:v>11</c:v>
                </c:pt>
                <c:pt idx="160">
                  <c:v>2</c:v>
                </c:pt>
                <c:pt idx="161">
                  <c:v>6</c:v>
                </c:pt>
                <c:pt idx="162">
                  <c:v>10</c:v>
                </c:pt>
                <c:pt idx="163">
                  <c:v>16</c:v>
                </c:pt>
                <c:pt idx="164">
                  <c:v>4</c:v>
                </c:pt>
                <c:pt idx="165">
                  <c:v>3</c:v>
                </c:pt>
                <c:pt idx="166">
                  <c:v>3</c:v>
                </c:pt>
                <c:pt idx="167">
                  <c:v>12</c:v>
                </c:pt>
                <c:pt idx="168">
                  <c:v>10</c:v>
                </c:pt>
                <c:pt idx="169">
                  <c:v>15</c:v>
                </c:pt>
                <c:pt idx="170">
                  <c:v>8</c:v>
                </c:pt>
                <c:pt idx="171">
                  <c:v>11</c:v>
                </c:pt>
                <c:pt idx="172">
                  <c:v>6</c:v>
                </c:pt>
                <c:pt idx="173">
                  <c:v>2</c:v>
                </c:pt>
                <c:pt idx="174">
                  <c:v>2</c:v>
                </c:pt>
                <c:pt idx="175">
                  <c:v>6</c:v>
                </c:pt>
                <c:pt idx="176">
                  <c:v>12</c:v>
                </c:pt>
                <c:pt idx="177">
                  <c:v>9</c:v>
                </c:pt>
                <c:pt idx="178">
                  <c:v>11</c:v>
                </c:pt>
                <c:pt idx="179">
                  <c:v>14</c:v>
                </c:pt>
                <c:pt idx="180">
                  <c:v>1</c:v>
                </c:pt>
                <c:pt idx="181">
                  <c:v>14</c:v>
                </c:pt>
                <c:pt idx="182">
                  <c:v>7</c:v>
                </c:pt>
                <c:pt idx="183">
                  <c:v>4</c:v>
                </c:pt>
                <c:pt idx="184">
                  <c:v>18</c:v>
                </c:pt>
                <c:pt idx="185">
                  <c:v>4</c:v>
                </c:pt>
                <c:pt idx="186">
                  <c:v>7</c:v>
                </c:pt>
                <c:pt idx="187">
                  <c:v>13</c:v>
                </c:pt>
                <c:pt idx="188">
                  <c:v>9</c:v>
                </c:pt>
                <c:pt idx="189">
                  <c:v>16</c:v>
                </c:pt>
                <c:pt idx="190">
                  <c:v>4</c:v>
                </c:pt>
                <c:pt idx="191">
                  <c:v>8</c:v>
                </c:pt>
                <c:pt idx="192">
                  <c:v>3</c:v>
                </c:pt>
                <c:pt idx="193">
                  <c:v>13</c:v>
                </c:pt>
                <c:pt idx="194">
                  <c:v>7</c:v>
                </c:pt>
                <c:pt idx="195">
                  <c:v>1</c:v>
                </c:pt>
                <c:pt idx="196">
                  <c:v>16</c:v>
                </c:pt>
                <c:pt idx="197">
                  <c:v>8</c:v>
                </c:pt>
                <c:pt idx="198">
                  <c:v>4</c:v>
                </c:pt>
                <c:pt idx="199">
                  <c:v>9</c:v>
                </c:pt>
                <c:pt idx="200">
                  <c:v>11</c:v>
                </c:pt>
                <c:pt idx="201">
                  <c:v>6</c:v>
                </c:pt>
                <c:pt idx="202">
                  <c:v>8</c:v>
                </c:pt>
                <c:pt idx="203">
                  <c:v>17</c:v>
                </c:pt>
                <c:pt idx="204">
                  <c:v>4</c:v>
                </c:pt>
                <c:pt idx="205">
                  <c:v>14</c:v>
                </c:pt>
                <c:pt idx="206">
                  <c:v>7</c:v>
                </c:pt>
                <c:pt idx="207">
                  <c:v>3</c:v>
                </c:pt>
                <c:pt idx="208">
                  <c:v>2</c:v>
                </c:pt>
                <c:pt idx="209">
                  <c:v>5</c:v>
                </c:pt>
              </c:numCache>
            </c:numRef>
          </c:val>
          <c:smooth val="0"/>
          <c:extLst>
            <c:ext xmlns:c16="http://schemas.microsoft.com/office/drawing/2014/chart" uri="{C3380CC4-5D6E-409C-BE32-E72D297353CC}">
              <c16:uniqueId val="{00000005-0495-4C7F-8491-21E85FA4968F}"/>
            </c:ext>
          </c:extLst>
        </c:ser>
        <c:ser>
          <c:idx val="6"/>
          <c:order val="6"/>
          <c:tx>
            <c:strRef>
              <c:f>Sheet7!$K$1</c:f>
              <c:strCache>
                <c:ptCount val="1"/>
                <c:pt idx="0">
                  <c:v>Rank of F_lambda7</c:v>
                </c:pt>
              </c:strCache>
            </c:strRef>
          </c:tx>
          <c:spPr>
            <a:ln w="19050" cap="rnd">
              <a:solidFill>
                <a:schemeClr val="accent1">
                  <a:lumMod val="6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Sheet7!$K$2:$K$211</c:f>
              <c:numCache>
                <c:formatCode>General</c:formatCode>
                <c:ptCount val="210"/>
                <c:pt idx="0">
                  <c:v>1</c:v>
                </c:pt>
                <c:pt idx="1">
                  <c:v>10</c:v>
                </c:pt>
                <c:pt idx="2">
                  <c:v>18</c:v>
                </c:pt>
                <c:pt idx="3">
                  <c:v>19</c:v>
                </c:pt>
                <c:pt idx="4">
                  <c:v>17</c:v>
                </c:pt>
                <c:pt idx="5">
                  <c:v>12</c:v>
                </c:pt>
                <c:pt idx="6">
                  <c:v>6</c:v>
                </c:pt>
                <c:pt idx="7">
                  <c:v>4</c:v>
                </c:pt>
                <c:pt idx="8">
                  <c:v>9</c:v>
                </c:pt>
                <c:pt idx="9">
                  <c:v>11</c:v>
                </c:pt>
                <c:pt idx="10">
                  <c:v>3</c:v>
                </c:pt>
                <c:pt idx="11">
                  <c:v>8</c:v>
                </c:pt>
                <c:pt idx="12">
                  <c:v>12</c:v>
                </c:pt>
                <c:pt idx="13">
                  <c:v>13</c:v>
                </c:pt>
                <c:pt idx="14">
                  <c:v>2</c:v>
                </c:pt>
                <c:pt idx="15">
                  <c:v>1</c:v>
                </c:pt>
                <c:pt idx="16">
                  <c:v>18</c:v>
                </c:pt>
                <c:pt idx="17">
                  <c:v>19</c:v>
                </c:pt>
                <c:pt idx="18">
                  <c:v>8</c:v>
                </c:pt>
                <c:pt idx="19">
                  <c:v>14</c:v>
                </c:pt>
                <c:pt idx="20">
                  <c:v>6</c:v>
                </c:pt>
                <c:pt idx="21">
                  <c:v>13</c:v>
                </c:pt>
                <c:pt idx="22">
                  <c:v>10</c:v>
                </c:pt>
                <c:pt idx="23">
                  <c:v>4</c:v>
                </c:pt>
                <c:pt idx="24">
                  <c:v>12</c:v>
                </c:pt>
                <c:pt idx="25">
                  <c:v>5</c:v>
                </c:pt>
                <c:pt idx="26">
                  <c:v>1</c:v>
                </c:pt>
                <c:pt idx="27">
                  <c:v>7</c:v>
                </c:pt>
                <c:pt idx="28">
                  <c:v>6</c:v>
                </c:pt>
                <c:pt idx="29">
                  <c:v>7</c:v>
                </c:pt>
                <c:pt idx="30">
                  <c:v>2</c:v>
                </c:pt>
                <c:pt idx="31">
                  <c:v>4</c:v>
                </c:pt>
                <c:pt idx="32">
                  <c:v>13</c:v>
                </c:pt>
                <c:pt idx="33">
                  <c:v>15</c:v>
                </c:pt>
                <c:pt idx="34">
                  <c:v>11</c:v>
                </c:pt>
                <c:pt idx="35">
                  <c:v>3</c:v>
                </c:pt>
                <c:pt idx="36">
                  <c:v>9</c:v>
                </c:pt>
                <c:pt idx="37">
                  <c:v>9</c:v>
                </c:pt>
                <c:pt idx="38">
                  <c:v>8</c:v>
                </c:pt>
                <c:pt idx="39">
                  <c:v>6</c:v>
                </c:pt>
                <c:pt idx="40">
                  <c:v>5</c:v>
                </c:pt>
                <c:pt idx="41">
                  <c:v>3</c:v>
                </c:pt>
                <c:pt idx="42">
                  <c:v>10</c:v>
                </c:pt>
                <c:pt idx="43">
                  <c:v>3</c:v>
                </c:pt>
                <c:pt idx="44">
                  <c:v>12</c:v>
                </c:pt>
                <c:pt idx="45">
                  <c:v>1</c:v>
                </c:pt>
                <c:pt idx="46">
                  <c:v>4</c:v>
                </c:pt>
                <c:pt idx="47">
                  <c:v>5</c:v>
                </c:pt>
                <c:pt idx="48">
                  <c:v>10</c:v>
                </c:pt>
                <c:pt idx="49">
                  <c:v>4</c:v>
                </c:pt>
                <c:pt idx="50">
                  <c:v>9</c:v>
                </c:pt>
                <c:pt idx="51">
                  <c:v>6</c:v>
                </c:pt>
                <c:pt idx="52">
                  <c:v>3</c:v>
                </c:pt>
                <c:pt idx="53">
                  <c:v>7</c:v>
                </c:pt>
                <c:pt idx="54">
                  <c:v>16</c:v>
                </c:pt>
                <c:pt idx="55">
                  <c:v>13</c:v>
                </c:pt>
                <c:pt idx="56">
                  <c:v>1</c:v>
                </c:pt>
                <c:pt idx="57">
                  <c:v>13</c:v>
                </c:pt>
                <c:pt idx="58">
                  <c:v>7</c:v>
                </c:pt>
                <c:pt idx="59">
                  <c:v>18</c:v>
                </c:pt>
                <c:pt idx="60">
                  <c:v>11</c:v>
                </c:pt>
                <c:pt idx="61">
                  <c:v>6</c:v>
                </c:pt>
                <c:pt idx="62">
                  <c:v>7</c:v>
                </c:pt>
                <c:pt idx="63">
                  <c:v>9</c:v>
                </c:pt>
                <c:pt idx="64">
                  <c:v>11</c:v>
                </c:pt>
                <c:pt idx="65">
                  <c:v>1</c:v>
                </c:pt>
                <c:pt idx="66">
                  <c:v>8</c:v>
                </c:pt>
                <c:pt idx="67">
                  <c:v>14</c:v>
                </c:pt>
                <c:pt idx="68">
                  <c:v>17</c:v>
                </c:pt>
                <c:pt idx="69">
                  <c:v>18</c:v>
                </c:pt>
                <c:pt idx="70">
                  <c:v>6</c:v>
                </c:pt>
                <c:pt idx="71">
                  <c:v>10</c:v>
                </c:pt>
                <c:pt idx="72">
                  <c:v>10</c:v>
                </c:pt>
                <c:pt idx="73">
                  <c:v>7</c:v>
                </c:pt>
                <c:pt idx="74">
                  <c:v>8</c:v>
                </c:pt>
                <c:pt idx="75">
                  <c:v>12</c:v>
                </c:pt>
                <c:pt idx="76">
                  <c:v>14</c:v>
                </c:pt>
                <c:pt idx="77">
                  <c:v>12</c:v>
                </c:pt>
                <c:pt idx="78">
                  <c:v>16</c:v>
                </c:pt>
                <c:pt idx="79">
                  <c:v>6</c:v>
                </c:pt>
                <c:pt idx="80">
                  <c:v>9</c:v>
                </c:pt>
                <c:pt idx="81">
                  <c:v>5</c:v>
                </c:pt>
                <c:pt idx="82">
                  <c:v>4</c:v>
                </c:pt>
                <c:pt idx="83">
                  <c:v>8</c:v>
                </c:pt>
                <c:pt idx="84">
                  <c:v>16</c:v>
                </c:pt>
                <c:pt idx="85">
                  <c:v>7</c:v>
                </c:pt>
                <c:pt idx="86">
                  <c:v>3</c:v>
                </c:pt>
                <c:pt idx="87">
                  <c:v>2</c:v>
                </c:pt>
                <c:pt idx="88">
                  <c:v>19</c:v>
                </c:pt>
                <c:pt idx="89">
                  <c:v>6</c:v>
                </c:pt>
                <c:pt idx="90">
                  <c:v>5</c:v>
                </c:pt>
                <c:pt idx="91">
                  <c:v>13</c:v>
                </c:pt>
                <c:pt idx="92">
                  <c:v>12</c:v>
                </c:pt>
                <c:pt idx="93">
                  <c:v>6</c:v>
                </c:pt>
                <c:pt idx="94">
                  <c:v>3</c:v>
                </c:pt>
                <c:pt idx="95">
                  <c:v>17</c:v>
                </c:pt>
                <c:pt idx="96">
                  <c:v>2</c:v>
                </c:pt>
                <c:pt idx="97">
                  <c:v>9</c:v>
                </c:pt>
                <c:pt idx="98">
                  <c:v>8</c:v>
                </c:pt>
                <c:pt idx="99">
                  <c:v>18</c:v>
                </c:pt>
                <c:pt idx="100">
                  <c:v>17</c:v>
                </c:pt>
                <c:pt idx="101">
                  <c:v>2</c:v>
                </c:pt>
                <c:pt idx="102">
                  <c:v>9</c:v>
                </c:pt>
                <c:pt idx="103">
                  <c:v>1</c:v>
                </c:pt>
                <c:pt idx="104">
                  <c:v>12</c:v>
                </c:pt>
                <c:pt idx="105">
                  <c:v>13</c:v>
                </c:pt>
                <c:pt idx="106">
                  <c:v>6</c:v>
                </c:pt>
                <c:pt idx="107">
                  <c:v>1</c:v>
                </c:pt>
                <c:pt idx="108">
                  <c:v>12</c:v>
                </c:pt>
                <c:pt idx="109">
                  <c:v>11</c:v>
                </c:pt>
                <c:pt idx="110">
                  <c:v>13</c:v>
                </c:pt>
                <c:pt idx="111">
                  <c:v>13</c:v>
                </c:pt>
                <c:pt idx="112">
                  <c:v>2</c:v>
                </c:pt>
                <c:pt idx="113">
                  <c:v>11</c:v>
                </c:pt>
                <c:pt idx="114">
                  <c:v>14</c:v>
                </c:pt>
                <c:pt idx="115">
                  <c:v>3</c:v>
                </c:pt>
                <c:pt idx="116">
                  <c:v>1</c:v>
                </c:pt>
                <c:pt idx="117">
                  <c:v>18</c:v>
                </c:pt>
                <c:pt idx="118">
                  <c:v>8</c:v>
                </c:pt>
                <c:pt idx="119">
                  <c:v>7</c:v>
                </c:pt>
                <c:pt idx="120">
                  <c:v>8</c:v>
                </c:pt>
                <c:pt idx="121">
                  <c:v>13</c:v>
                </c:pt>
                <c:pt idx="122">
                  <c:v>11</c:v>
                </c:pt>
                <c:pt idx="123">
                  <c:v>10</c:v>
                </c:pt>
                <c:pt idx="124">
                  <c:v>1</c:v>
                </c:pt>
                <c:pt idx="125">
                  <c:v>5</c:v>
                </c:pt>
                <c:pt idx="126">
                  <c:v>11</c:v>
                </c:pt>
                <c:pt idx="127">
                  <c:v>9</c:v>
                </c:pt>
                <c:pt idx="128">
                  <c:v>11</c:v>
                </c:pt>
                <c:pt idx="129">
                  <c:v>13</c:v>
                </c:pt>
                <c:pt idx="130">
                  <c:v>10</c:v>
                </c:pt>
                <c:pt idx="131">
                  <c:v>13</c:v>
                </c:pt>
                <c:pt idx="132">
                  <c:v>3</c:v>
                </c:pt>
                <c:pt idx="133">
                  <c:v>4</c:v>
                </c:pt>
                <c:pt idx="134">
                  <c:v>1</c:v>
                </c:pt>
                <c:pt idx="135">
                  <c:v>16</c:v>
                </c:pt>
                <c:pt idx="136">
                  <c:v>2</c:v>
                </c:pt>
                <c:pt idx="137">
                  <c:v>3</c:v>
                </c:pt>
                <c:pt idx="138">
                  <c:v>13</c:v>
                </c:pt>
                <c:pt idx="139">
                  <c:v>7</c:v>
                </c:pt>
                <c:pt idx="140">
                  <c:v>14</c:v>
                </c:pt>
                <c:pt idx="141">
                  <c:v>16</c:v>
                </c:pt>
                <c:pt idx="142">
                  <c:v>16</c:v>
                </c:pt>
                <c:pt idx="143">
                  <c:v>6</c:v>
                </c:pt>
                <c:pt idx="144">
                  <c:v>11</c:v>
                </c:pt>
                <c:pt idx="145">
                  <c:v>3</c:v>
                </c:pt>
                <c:pt idx="146">
                  <c:v>18</c:v>
                </c:pt>
                <c:pt idx="147">
                  <c:v>6</c:v>
                </c:pt>
                <c:pt idx="148">
                  <c:v>10</c:v>
                </c:pt>
                <c:pt idx="149">
                  <c:v>15</c:v>
                </c:pt>
                <c:pt idx="150">
                  <c:v>9</c:v>
                </c:pt>
                <c:pt idx="151">
                  <c:v>15</c:v>
                </c:pt>
                <c:pt idx="152">
                  <c:v>11</c:v>
                </c:pt>
                <c:pt idx="153">
                  <c:v>9</c:v>
                </c:pt>
                <c:pt idx="154">
                  <c:v>1</c:v>
                </c:pt>
                <c:pt idx="155">
                  <c:v>15</c:v>
                </c:pt>
                <c:pt idx="156">
                  <c:v>15</c:v>
                </c:pt>
                <c:pt idx="157">
                  <c:v>6</c:v>
                </c:pt>
                <c:pt idx="158">
                  <c:v>13</c:v>
                </c:pt>
                <c:pt idx="159">
                  <c:v>16</c:v>
                </c:pt>
                <c:pt idx="160">
                  <c:v>9</c:v>
                </c:pt>
                <c:pt idx="161">
                  <c:v>10</c:v>
                </c:pt>
                <c:pt idx="162">
                  <c:v>9</c:v>
                </c:pt>
                <c:pt idx="163">
                  <c:v>3</c:v>
                </c:pt>
                <c:pt idx="164">
                  <c:v>3</c:v>
                </c:pt>
                <c:pt idx="165">
                  <c:v>15</c:v>
                </c:pt>
                <c:pt idx="166">
                  <c:v>14</c:v>
                </c:pt>
                <c:pt idx="167">
                  <c:v>3</c:v>
                </c:pt>
                <c:pt idx="168">
                  <c:v>4</c:v>
                </c:pt>
                <c:pt idx="169">
                  <c:v>16</c:v>
                </c:pt>
                <c:pt idx="170">
                  <c:v>3</c:v>
                </c:pt>
                <c:pt idx="171">
                  <c:v>17</c:v>
                </c:pt>
                <c:pt idx="172">
                  <c:v>8</c:v>
                </c:pt>
                <c:pt idx="173">
                  <c:v>8</c:v>
                </c:pt>
                <c:pt idx="174">
                  <c:v>11</c:v>
                </c:pt>
                <c:pt idx="175">
                  <c:v>12</c:v>
                </c:pt>
                <c:pt idx="176">
                  <c:v>13</c:v>
                </c:pt>
                <c:pt idx="177">
                  <c:v>7</c:v>
                </c:pt>
                <c:pt idx="178">
                  <c:v>14</c:v>
                </c:pt>
                <c:pt idx="179">
                  <c:v>5</c:v>
                </c:pt>
                <c:pt idx="180">
                  <c:v>4</c:v>
                </c:pt>
                <c:pt idx="181">
                  <c:v>13</c:v>
                </c:pt>
                <c:pt idx="182">
                  <c:v>12</c:v>
                </c:pt>
                <c:pt idx="183">
                  <c:v>14</c:v>
                </c:pt>
                <c:pt idx="184">
                  <c:v>1</c:v>
                </c:pt>
                <c:pt idx="185">
                  <c:v>10</c:v>
                </c:pt>
                <c:pt idx="186">
                  <c:v>2</c:v>
                </c:pt>
                <c:pt idx="187">
                  <c:v>3</c:v>
                </c:pt>
                <c:pt idx="188">
                  <c:v>16</c:v>
                </c:pt>
                <c:pt idx="189">
                  <c:v>6</c:v>
                </c:pt>
                <c:pt idx="190">
                  <c:v>7</c:v>
                </c:pt>
                <c:pt idx="191">
                  <c:v>10</c:v>
                </c:pt>
                <c:pt idx="192">
                  <c:v>18</c:v>
                </c:pt>
                <c:pt idx="193">
                  <c:v>1</c:v>
                </c:pt>
                <c:pt idx="194">
                  <c:v>8</c:v>
                </c:pt>
                <c:pt idx="195">
                  <c:v>9</c:v>
                </c:pt>
                <c:pt idx="196">
                  <c:v>12</c:v>
                </c:pt>
                <c:pt idx="197">
                  <c:v>19</c:v>
                </c:pt>
                <c:pt idx="198">
                  <c:v>14</c:v>
                </c:pt>
                <c:pt idx="199">
                  <c:v>5</c:v>
                </c:pt>
                <c:pt idx="200">
                  <c:v>14</c:v>
                </c:pt>
                <c:pt idx="201">
                  <c:v>17</c:v>
                </c:pt>
                <c:pt idx="202">
                  <c:v>4</c:v>
                </c:pt>
                <c:pt idx="203">
                  <c:v>14</c:v>
                </c:pt>
                <c:pt idx="204">
                  <c:v>6</c:v>
                </c:pt>
                <c:pt idx="205">
                  <c:v>9</c:v>
                </c:pt>
                <c:pt idx="206">
                  <c:v>13</c:v>
                </c:pt>
                <c:pt idx="207">
                  <c:v>15</c:v>
                </c:pt>
                <c:pt idx="208">
                  <c:v>12</c:v>
                </c:pt>
                <c:pt idx="209">
                  <c:v>9</c:v>
                </c:pt>
              </c:numCache>
            </c:numRef>
          </c:val>
          <c:smooth val="0"/>
          <c:extLst>
            <c:ext xmlns:c16="http://schemas.microsoft.com/office/drawing/2014/chart" uri="{C3380CC4-5D6E-409C-BE32-E72D297353CC}">
              <c16:uniqueId val="{00000006-0495-4C7F-8491-21E85FA4968F}"/>
            </c:ext>
          </c:extLst>
        </c:ser>
        <c:ser>
          <c:idx val="7"/>
          <c:order val="7"/>
          <c:tx>
            <c:strRef>
              <c:f>Sheet7!$L$1</c:f>
              <c:strCache>
                <c:ptCount val="1"/>
                <c:pt idx="0">
                  <c:v>Rank of F_lambda8</c:v>
                </c:pt>
              </c:strCache>
            </c:strRef>
          </c:tx>
          <c:spPr>
            <a:ln w="19050" cap="rnd">
              <a:solidFill>
                <a:schemeClr val="accent2">
                  <a:lumMod val="6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Sheet7!$L$2:$L$211</c:f>
              <c:numCache>
                <c:formatCode>General</c:formatCode>
                <c:ptCount val="210"/>
                <c:pt idx="0">
                  <c:v>19</c:v>
                </c:pt>
                <c:pt idx="1">
                  <c:v>19</c:v>
                </c:pt>
                <c:pt idx="2">
                  <c:v>16</c:v>
                </c:pt>
                <c:pt idx="3">
                  <c:v>10</c:v>
                </c:pt>
                <c:pt idx="4">
                  <c:v>7</c:v>
                </c:pt>
                <c:pt idx="5">
                  <c:v>2</c:v>
                </c:pt>
                <c:pt idx="6">
                  <c:v>15</c:v>
                </c:pt>
                <c:pt idx="7">
                  <c:v>19</c:v>
                </c:pt>
                <c:pt idx="8">
                  <c:v>17</c:v>
                </c:pt>
                <c:pt idx="9">
                  <c:v>19</c:v>
                </c:pt>
                <c:pt idx="10">
                  <c:v>18</c:v>
                </c:pt>
                <c:pt idx="11">
                  <c:v>18</c:v>
                </c:pt>
                <c:pt idx="12">
                  <c:v>19</c:v>
                </c:pt>
                <c:pt idx="13">
                  <c:v>8</c:v>
                </c:pt>
                <c:pt idx="14">
                  <c:v>19</c:v>
                </c:pt>
                <c:pt idx="15">
                  <c:v>17</c:v>
                </c:pt>
                <c:pt idx="16">
                  <c:v>17</c:v>
                </c:pt>
                <c:pt idx="17">
                  <c:v>1</c:v>
                </c:pt>
                <c:pt idx="18">
                  <c:v>15</c:v>
                </c:pt>
                <c:pt idx="19">
                  <c:v>16</c:v>
                </c:pt>
                <c:pt idx="20">
                  <c:v>3</c:v>
                </c:pt>
                <c:pt idx="21">
                  <c:v>6</c:v>
                </c:pt>
                <c:pt idx="22">
                  <c:v>5</c:v>
                </c:pt>
                <c:pt idx="23">
                  <c:v>1</c:v>
                </c:pt>
                <c:pt idx="24">
                  <c:v>4</c:v>
                </c:pt>
                <c:pt idx="25">
                  <c:v>18</c:v>
                </c:pt>
                <c:pt idx="26">
                  <c:v>13</c:v>
                </c:pt>
                <c:pt idx="27">
                  <c:v>11</c:v>
                </c:pt>
                <c:pt idx="28">
                  <c:v>5</c:v>
                </c:pt>
                <c:pt idx="29">
                  <c:v>17</c:v>
                </c:pt>
                <c:pt idx="30">
                  <c:v>18</c:v>
                </c:pt>
                <c:pt idx="31">
                  <c:v>6</c:v>
                </c:pt>
                <c:pt idx="32">
                  <c:v>3</c:v>
                </c:pt>
                <c:pt idx="33">
                  <c:v>5</c:v>
                </c:pt>
                <c:pt idx="34">
                  <c:v>1</c:v>
                </c:pt>
                <c:pt idx="35">
                  <c:v>6</c:v>
                </c:pt>
                <c:pt idx="36">
                  <c:v>3</c:v>
                </c:pt>
                <c:pt idx="37">
                  <c:v>13</c:v>
                </c:pt>
                <c:pt idx="38">
                  <c:v>2</c:v>
                </c:pt>
                <c:pt idx="39">
                  <c:v>12</c:v>
                </c:pt>
                <c:pt idx="40">
                  <c:v>7</c:v>
                </c:pt>
                <c:pt idx="41">
                  <c:v>1</c:v>
                </c:pt>
                <c:pt idx="42">
                  <c:v>6</c:v>
                </c:pt>
                <c:pt idx="43">
                  <c:v>5</c:v>
                </c:pt>
                <c:pt idx="44">
                  <c:v>7</c:v>
                </c:pt>
                <c:pt idx="45">
                  <c:v>6</c:v>
                </c:pt>
                <c:pt idx="46">
                  <c:v>5</c:v>
                </c:pt>
                <c:pt idx="47">
                  <c:v>12</c:v>
                </c:pt>
                <c:pt idx="48">
                  <c:v>12</c:v>
                </c:pt>
                <c:pt idx="49">
                  <c:v>10</c:v>
                </c:pt>
                <c:pt idx="50">
                  <c:v>11</c:v>
                </c:pt>
                <c:pt idx="51">
                  <c:v>17</c:v>
                </c:pt>
                <c:pt idx="52">
                  <c:v>6</c:v>
                </c:pt>
                <c:pt idx="53">
                  <c:v>12</c:v>
                </c:pt>
                <c:pt idx="54">
                  <c:v>6</c:v>
                </c:pt>
                <c:pt idx="55">
                  <c:v>15</c:v>
                </c:pt>
                <c:pt idx="56">
                  <c:v>18</c:v>
                </c:pt>
                <c:pt idx="57">
                  <c:v>8</c:v>
                </c:pt>
                <c:pt idx="58">
                  <c:v>9</c:v>
                </c:pt>
                <c:pt idx="59">
                  <c:v>2</c:v>
                </c:pt>
                <c:pt idx="60">
                  <c:v>13</c:v>
                </c:pt>
                <c:pt idx="61">
                  <c:v>2</c:v>
                </c:pt>
                <c:pt idx="62">
                  <c:v>9</c:v>
                </c:pt>
                <c:pt idx="63">
                  <c:v>11</c:v>
                </c:pt>
                <c:pt idx="64">
                  <c:v>5</c:v>
                </c:pt>
                <c:pt idx="65">
                  <c:v>12</c:v>
                </c:pt>
                <c:pt idx="66">
                  <c:v>13</c:v>
                </c:pt>
                <c:pt idx="67">
                  <c:v>10</c:v>
                </c:pt>
                <c:pt idx="68">
                  <c:v>1</c:v>
                </c:pt>
                <c:pt idx="69">
                  <c:v>16</c:v>
                </c:pt>
                <c:pt idx="70">
                  <c:v>7</c:v>
                </c:pt>
                <c:pt idx="71">
                  <c:v>8</c:v>
                </c:pt>
                <c:pt idx="72">
                  <c:v>5</c:v>
                </c:pt>
                <c:pt idx="73">
                  <c:v>15</c:v>
                </c:pt>
                <c:pt idx="74">
                  <c:v>13</c:v>
                </c:pt>
                <c:pt idx="75">
                  <c:v>1</c:v>
                </c:pt>
                <c:pt idx="76">
                  <c:v>19</c:v>
                </c:pt>
                <c:pt idx="77">
                  <c:v>10</c:v>
                </c:pt>
                <c:pt idx="78">
                  <c:v>1</c:v>
                </c:pt>
                <c:pt idx="79">
                  <c:v>2</c:v>
                </c:pt>
                <c:pt idx="80">
                  <c:v>1</c:v>
                </c:pt>
                <c:pt idx="81">
                  <c:v>1</c:v>
                </c:pt>
                <c:pt idx="82">
                  <c:v>8</c:v>
                </c:pt>
                <c:pt idx="83">
                  <c:v>1</c:v>
                </c:pt>
                <c:pt idx="84">
                  <c:v>14</c:v>
                </c:pt>
                <c:pt idx="85">
                  <c:v>2</c:v>
                </c:pt>
                <c:pt idx="86">
                  <c:v>14</c:v>
                </c:pt>
                <c:pt idx="87">
                  <c:v>14</c:v>
                </c:pt>
                <c:pt idx="88">
                  <c:v>4</c:v>
                </c:pt>
                <c:pt idx="89">
                  <c:v>10</c:v>
                </c:pt>
                <c:pt idx="90">
                  <c:v>13</c:v>
                </c:pt>
                <c:pt idx="91">
                  <c:v>12</c:v>
                </c:pt>
                <c:pt idx="92">
                  <c:v>10</c:v>
                </c:pt>
                <c:pt idx="93">
                  <c:v>4</c:v>
                </c:pt>
                <c:pt idx="94">
                  <c:v>6</c:v>
                </c:pt>
                <c:pt idx="95">
                  <c:v>2</c:v>
                </c:pt>
                <c:pt idx="96">
                  <c:v>10</c:v>
                </c:pt>
                <c:pt idx="97">
                  <c:v>19</c:v>
                </c:pt>
                <c:pt idx="98">
                  <c:v>17</c:v>
                </c:pt>
                <c:pt idx="99">
                  <c:v>5</c:v>
                </c:pt>
                <c:pt idx="100">
                  <c:v>15</c:v>
                </c:pt>
                <c:pt idx="101">
                  <c:v>5</c:v>
                </c:pt>
                <c:pt idx="102">
                  <c:v>6</c:v>
                </c:pt>
                <c:pt idx="103">
                  <c:v>2</c:v>
                </c:pt>
                <c:pt idx="104">
                  <c:v>16</c:v>
                </c:pt>
                <c:pt idx="105">
                  <c:v>10</c:v>
                </c:pt>
                <c:pt idx="106">
                  <c:v>8</c:v>
                </c:pt>
                <c:pt idx="107">
                  <c:v>2</c:v>
                </c:pt>
                <c:pt idx="108">
                  <c:v>7</c:v>
                </c:pt>
                <c:pt idx="109">
                  <c:v>13</c:v>
                </c:pt>
                <c:pt idx="110">
                  <c:v>11</c:v>
                </c:pt>
                <c:pt idx="111">
                  <c:v>6</c:v>
                </c:pt>
                <c:pt idx="112">
                  <c:v>12</c:v>
                </c:pt>
                <c:pt idx="113">
                  <c:v>8</c:v>
                </c:pt>
                <c:pt idx="114">
                  <c:v>7</c:v>
                </c:pt>
                <c:pt idx="115">
                  <c:v>19</c:v>
                </c:pt>
                <c:pt idx="116">
                  <c:v>10</c:v>
                </c:pt>
                <c:pt idx="117">
                  <c:v>8</c:v>
                </c:pt>
                <c:pt idx="118">
                  <c:v>1</c:v>
                </c:pt>
                <c:pt idx="119">
                  <c:v>19</c:v>
                </c:pt>
                <c:pt idx="120">
                  <c:v>10</c:v>
                </c:pt>
                <c:pt idx="121">
                  <c:v>16</c:v>
                </c:pt>
                <c:pt idx="122">
                  <c:v>15</c:v>
                </c:pt>
                <c:pt idx="123">
                  <c:v>4</c:v>
                </c:pt>
                <c:pt idx="124">
                  <c:v>11</c:v>
                </c:pt>
                <c:pt idx="125">
                  <c:v>12</c:v>
                </c:pt>
                <c:pt idx="126">
                  <c:v>3</c:v>
                </c:pt>
                <c:pt idx="127">
                  <c:v>3</c:v>
                </c:pt>
                <c:pt idx="128">
                  <c:v>17</c:v>
                </c:pt>
                <c:pt idx="129">
                  <c:v>2</c:v>
                </c:pt>
                <c:pt idx="130">
                  <c:v>7</c:v>
                </c:pt>
                <c:pt idx="131">
                  <c:v>16</c:v>
                </c:pt>
                <c:pt idx="132">
                  <c:v>14</c:v>
                </c:pt>
                <c:pt idx="133">
                  <c:v>16</c:v>
                </c:pt>
                <c:pt idx="134">
                  <c:v>10</c:v>
                </c:pt>
                <c:pt idx="135">
                  <c:v>4</c:v>
                </c:pt>
                <c:pt idx="136">
                  <c:v>7</c:v>
                </c:pt>
                <c:pt idx="137">
                  <c:v>4</c:v>
                </c:pt>
                <c:pt idx="138">
                  <c:v>1</c:v>
                </c:pt>
                <c:pt idx="139">
                  <c:v>9</c:v>
                </c:pt>
                <c:pt idx="140">
                  <c:v>10</c:v>
                </c:pt>
                <c:pt idx="141">
                  <c:v>5</c:v>
                </c:pt>
                <c:pt idx="142">
                  <c:v>3</c:v>
                </c:pt>
                <c:pt idx="143">
                  <c:v>9</c:v>
                </c:pt>
                <c:pt idx="144">
                  <c:v>10</c:v>
                </c:pt>
                <c:pt idx="145">
                  <c:v>5</c:v>
                </c:pt>
                <c:pt idx="146">
                  <c:v>4</c:v>
                </c:pt>
                <c:pt idx="147">
                  <c:v>14</c:v>
                </c:pt>
                <c:pt idx="148">
                  <c:v>18</c:v>
                </c:pt>
                <c:pt idx="149">
                  <c:v>11</c:v>
                </c:pt>
                <c:pt idx="150">
                  <c:v>12</c:v>
                </c:pt>
                <c:pt idx="151">
                  <c:v>6</c:v>
                </c:pt>
                <c:pt idx="152">
                  <c:v>19</c:v>
                </c:pt>
                <c:pt idx="153">
                  <c:v>8</c:v>
                </c:pt>
                <c:pt idx="154">
                  <c:v>10</c:v>
                </c:pt>
                <c:pt idx="155">
                  <c:v>10</c:v>
                </c:pt>
                <c:pt idx="156">
                  <c:v>13</c:v>
                </c:pt>
                <c:pt idx="157">
                  <c:v>9</c:v>
                </c:pt>
                <c:pt idx="158">
                  <c:v>6</c:v>
                </c:pt>
                <c:pt idx="159">
                  <c:v>1</c:v>
                </c:pt>
                <c:pt idx="160">
                  <c:v>3</c:v>
                </c:pt>
                <c:pt idx="161">
                  <c:v>14</c:v>
                </c:pt>
                <c:pt idx="162">
                  <c:v>5</c:v>
                </c:pt>
                <c:pt idx="163">
                  <c:v>12</c:v>
                </c:pt>
                <c:pt idx="164">
                  <c:v>12</c:v>
                </c:pt>
                <c:pt idx="165">
                  <c:v>1</c:v>
                </c:pt>
                <c:pt idx="166">
                  <c:v>11</c:v>
                </c:pt>
                <c:pt idx="167">
                  <c:v>8</c:v>
                </c:pt>
                <c:pt idx="168">
                  <c:v>7</c:v>
                </c:pt>
                <c:pt idx="169">
                  <c:v>5</c:v>
                </c:pt>
                <c:pt idx="170">
                  <c:v>10</c:v>
                </c:pt>
                <c:pt idx="171">
                  <c:v>14</c:v>
                </c:pt>
                <c:pt idx="172">
                  <c:v>14</c:v>
                </c:pt>
                <c:pt idx="173">
                  <c:v>11</c:v>
                </c:pt>
                <c:pt idx="174">
                  <c:v>15</c:v>
                </c:pt>
                <c:pt idx="175">
                  <c:v>5</c:v>
                </c:pt>
                <c:pt idx="176">
                  <c:v>8</c:v>
                </c:pt>
                <c:pt idx="177">
                  <c:v>13</c:v>
                </c:pt>
                <c:pt idx="178">
                  <c:v>17</c:v>
                </c:pt>
                <c:pt idx="179">
                  <c:v>6</c:v>
                </c:pt>
                <c:pt idx="180">
                  <c:v>16</c:v>
                </c:pt>
                <c:pt idx="181">
                  <c:v>3</c:v>
                </c:pt>
                <c:pt idx="182">
                  <c:v>17</c:v>
                </c:pt>
                <c:pt idx="183">
                  <c:v>10</c:v>
                </c:pt>
                <c:pt idx="184">
                  <c:v>11</c:v>
                </c:pt>
                <c:pt idx="185">
                  <c:v>12</c:v>
                </c:pt>
                <c:pt idx="186">
                  <c:v>12</c:v>
                </c:pt>
                <c:pt idx="187">
                  <c:v>11</c:v>
                </c:pt>
                <c:pt idx="188">
                  <c:v>2</c:v>
                </c:pt>
                <c:pt idx="189">
                  <c:v>13</c:v>
                </c:pt>
                <c:pt idx="190">
                  <c:v>6</c:v>
                </c:pt>
                <c:pt idx="191">
                  <c:v>6</c:v>
                </c:pt>
                <c:pt idx="192">
                  <c:v>12</c:v>
                </c:pt>
                <c:pt idx="193">
                  <c:v>6</c:v>
                </c:pt>
                <c:pt idx="194">
                  <c:v>10</c:v>
                </c:pt>
                <c:pt idx="195">
                  <c:v>2</c:v>
                </c:pt>
                <c:pt idx="196">
                  <c:v>10</c:v>
                </c:pt>
                <c:pt idx="197">
                  <c:v>15</c:v>
                </c:pt>
                <c:pt idx="198">
                  <c:v>10</c:v>
                </c:pt>
                <c:pt idx="199">
                  <c:v>10</c:v>
                </c:pt>
                <c:pt idx="200">
                  <c:v>2</c:v>
                </c:pt>
                <c:pt idx="201">
                  <c:v>16</c:v>
                </c:pt>
                <c:pt idx="202">
                  <c:v>2</c:v>
                </c:pt>
                <c:pt idx="203">
                  <c:v>8</c:v>
                </c:pt>
                <c:pt idx="204">
                  <c:v>15</c:v>
                </c:pt>
                <c:pt idx="205">
                  <c:v>11</c:v>
                </c:pt>
                <c:pt idx="206">
                  <c:v>17</c:v>
                </c:pt>
                <c:pt idx="207">
                  <c:v>8</c:v>
                </c:pt>
                <c:pt idx="208">
                  <c:v>4</c:v>
                </c:pt>
                <c:pt idx="209">
                  <c:v>8</c:v>
                </c:pt>
              </c:numCache>
            </c:numRef>
          </c:val>
          <c:smooth val="0"/>
          <c:extLst>
            <c:ext xmlns:c16="http://schemas.microsoft.com/office/drawing/2014/chart" uri="{C3380CC4-5D6E-409C-BE32-E72D297353CC}">
              <c16:uniqueId val="{00000007-0495-4C7F-8491-21E85FA4968F}"/>
            </c:ext>
          </c:extLst>
        </c:ser>
        <c:ser>
          <c:idx val="8"/>
          <c:order val="8"/>
          <c:tx>
            <c:strRef>
              <c:f>Sheet7!$M$1</c:f>
              <c:strCache>
                <c:ptCount val="1"/>
                <c:pt idx="0">
                  <c:v>Rank of F_lambda9</c:v>
                </c:pt>
              </c:strCache>
            </c:strRef>
          </c:tx>
          <c:spPr>
            <a:ln w="19050" cap="rnd">
              <a:solidFill>
                <a:schemeClr val="accent3">
                  <a:lumMod val="6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Sheet7!$M$2:$M$211</c:f>
              <c:numCache>
                <c:formatCode>General</c:formatCode>
                <c:ptCount val="210"/>
                <c:pt idx="0">
                  <c:v>2</c:v>
                </c:pt>
                <c:pt idx="1">
                  <c:v>2</c:v>
                </c:pt>
                <c:pt idx="2">
                  <c:v>12</c:v>
                </c:pt>
                <c:pt idx="3">
                  <c:v>17</c:v>
                </c:pt>
                <c:pt idx="4">
                  <c:v>19</c:v>
                </c:pt>
                <c:pt idx="5">
                  <c:v>19</c:v>
                </c:pt>
                <c:pt idx="6">
                  <c:v>18</c:v>
                </c:pt>
                <c:pt idx="7">
                  <c:v>18</c:v>
                </c:pt>
                <c:pt idx="8">
                  <c:v>16</c:v>
                </c:pt>
                <c:pt idx="9">
                  <c:v>13</c:v>
                </c:pt>
                <c:pt idx="10">
                  <c:v>6</c:v>
                </c:pt>
                <c:pt idx="11">
                  <c:v>16</c:v>
                </c:pt>
                <c:pt idx="12">
                  <c:v>10</c:v>
                </c:pt>
                <c:pt idx="13">
                  <c:v>9</c:v>
                </c:pt>
                <c:pt idx="14">
                  <c:v>5</c:v>
                </c:pt>
                <c:pt idx="15">
                  <c:v>9</c:v>
                </c:pt>
                <c:pt idx="16">
                  <c:v>3</c:v>
                </c:pt>
                <c:pt idx="17">
                  <c:v>7</c:v>
                </c:pt>
                <c:pt idx="18">
                  <c:v>7</c:v>
                </c:pt>
                <c:pt idx="19">
                  <c:v>13</c:v>
                </c:pt>
                <c:pt idx="20">
                  <c:v>12</c:v>
                </c:pt>
                <c:pt idx="21">
                  <c:v>12</c:v>
                </c:pt>
                <c:pt idx="22">
                  <c:v>8</c:v>
                </c:pt>
                <c:pt idx="23">
                  <c:v>15</c:v>
                </c:pt>
                <c:pt idx="24">
                  <c:v>17</c:v>
                </c:pt>
                <c:pt idx="25">
                  <c:v>14</c:v>
                </c:pt>
                <c:pt idx="26">
                  <c:v>5</c:v>
                </c:pt>
                <c:pt idx="27">
                  <c:v>5</c:v>
                </c:pt>
                <c:pt idx="28">
                  <c:v>18</c:v>
                </c:pt>
                <c:pt idx="29">
                  <c:v>6</c:v>
                </c:pt>
                <c:pt idx="30">
                  <c:v>13</c:v>
                </c:pt>
                <c:pt idx="31">
                  <c:v>8</c:v>
                </c:pt>
                <c:pt idx="32">
                  <c:v>15</c:v>
                </c:pt>
                <c:pt idx="33">
                  <c:v>1</c:v>
                </c:pt>
                <c:pt idx="34">
                  <c:v>17</c:v>
                </c:pt>
                <c:pt idx="35">
                  <c:v>5</c:v>
                </c:pt>
                <c:pt idx="36">
                  <c:v>7</c:v>
                </c:pt>
                <c:pt idx="37">
                  <c:v>10</c:v>
                </c:pt>
                <c:pt idx="38">
                  <c:v>14</c:v>
                </c:pt>
                <c:pt idx="39">
                  <c:v>4</c:v>
                </c:pt>
                <c:pt idx="40">
                  <c:v>4</c:v>
                </c:pt>
                <c:pt idx="41">
                  <c:v>9</c:v>
                </c:pt>
                <c:pt idx="42">
                  <c:v>7</c:v>
                </c:pt>
                <c:pt idx="43">
                  <c:v>12</c:v>
                </c:pt>
                <c:pt idx="44">
                  <c:v>11</c:v>
                </c:pt>
                <c:pt idx="45">
                  <c:v>7</c:v>
                </c:pt>
                <c:pt idx="46">
                  <c:v>2</c:v>
                </c:pt>
                <c:pt idx="47">
                  <c:v>11</c:v>
                </c:pt>
                <c:pt idx="48">
                  <c:v>6</c:v>
                </c:pt>
                <c:pt idx="49">
                  <c:v>12</c:v>
                </c:pt>
                <c:pt idx="50">
                  <c:v>1</c:v>
                </c:pt>
                <c:pt idx="51">
                  <c:v>8</c:v>
                </c:pt>
                <c:pt idx="52">
                  <c:v>15</c:v>
                </c:pt>
                <c:pt idx="53">
                  <c:v>1</c:v>
                </c:pt>
                <c:pt idx="54">
                  <c:v>9</c:v>
                </c:pt>
                <c:pt idx="55">
                  <c:v>9</c:v>
                </c:pt>
                <c:pt idx="56">
                  <c:v>12</c:v>
                </c:pt>
                <c:pt idx="57">
                  <c:v>4</c:v>
                </c:pt>
                <c:pt idx="58">
                  <c:v>17</c:v>
                </c:pt>
                <c:pt idx="59">
                  <c:v>7</c:v>
                </c:pt>
                <c:pt idx="60">
                  <c:v>3</c:v>
                </c:pt>
                <c:pt idx="61">
                  <c:v>5</c:v>
                </c:pt>
                <c:pt idx="62">
                  <c:v>11</c:v>
                </c:pt>
                <c:pt idx="63">
                  <c:v>12</c:v>
                </c:pt>
                <c:pt idx="64">
                  <c:v>10</c:v>
                </c:pt>
                <c:pt idx="65">
                  <c:v>10</c:v>
                </c:pt>
                <c:pt idx="66">
                  <c:v>2</c:v>
                </c:pt>
                <c:pt idx="67">
                  <c:v>5</c:v>
                </c:pt>
                <c:pt idx="68">
                  <c:v>16</c:v>
                </c:pt>
                <c:pt idx="69">
                  <c:v>19</c:v>
                </c:pt>
                <c:pt idx="70">
                  <c:v>14</c:v>
                </c:pt>
                <c:pt idx="71">
                  <c:v>16</c:v>
                </c:pt>
                <c:pt idx="72">
                  <c:v>1</c:v>
                </c:pt>
                <c:pt idx="73">
                  <c:v>10</c:v>
                </c:pt>
                <c:pt idx="74">
                  <c:v>15</c:v>
                </c:pt>
                <c:pt idx="75">
                  <c:v>5</c:v>
                </c:pt>
                <c:pt idx="76">
                  <c:v>8</c:v>
                </c:pt>
                <c:pt idx="77">
                  <c:v>14</c:v>
                </c:pt>
                <c:pt idx="78">
                  <c:v>15</c:v>
                </c:pt>
                <c:pt idx="79">
                  <c:v>9</c:v>
                </c:pt>
                <c:pt idx="80">
                  <c:v>14</c:v>
                </c:pt>
                <c:pt idx="81">
                  <c:v>3</c:v>
                </c:pt>
                <c:pt idx="82">
                  <c:v>19</c:v>
                </c:pt>
                <c:pt idx="83">
                  <c:v>4</c:v>
                </c:pt>
                <c:pt idx="84">
                  <c:v>18</c:v>
                </c:pt>
                <c:pt idx="85">
                  <c:v>11</c:v>
                </c:pt>
                <c:pt idx="86">
                  <c:v>8</c:v>
                </c:pt>
                <c:pt idx="87">
                  <c:v>18</c:v>
                </c:pt>
                <c:pt idx="88">
                  <c:v>9</c:v>
                </c:pt>
                <c:pt idx="89">
                  <c:v>16</c:v>
                </c:pt>
                <c:pt idx="90">
                  <c:v>8</c:v>
                </c:pt>
                <c:pt idx="91">
                  <c:v>5</c:v>
                </c:pt>
                <c:pt idx="92">
                  <c:v>16</c:v>
                </c:pt>
                <c:pt idx="93">
                  <c:v>2</c:v>
                </c:pt>
                <c:pt idx="94">
                  <c:v>15</c:v>
                </c:pt>
                <c:pt idx="95">
                  <c:v>1</c:v>
                </c:pt>
                <c:pt idx="96">
                  <c:v>12</c:v>
                </c:pt>
                <c:pt idx="97">
                  <c:v>6</c:v>
                </c:pt>
                <c:pt idx="98">
                  <c:v>6</c:v>
                </c:pt>
                <c:pt idx="99">
                  <c:v>2</c:v>
                </c:pt>
                <c:pt idx="100">
                  <c:v>8</c:v>
                </c:pt>
                <c:pt idx="101">
                  <c:v>11</c:v>
                </c:pt>
                <c:pt idx="102">
                  <c:v>4</c:v>
                </c:pt>
                <c:pt idx="103">
                  <c:v>8</c:v>
                </c:pt>
                <c:pt idx="104">
                  <c:v>19</c:v>
                </c:pt>
                <c:pt idx="105">
                  <c:v>1</c:v>
                </c:pt>
                <c:pt idx="106">
                  <c:v>12</c:v>
                </c:pt>
                <c:pt idx="107">
                  <c:v>14</c:v>
                </c:pt>
                <c:pt idx="108">
                  <c:v>6</c:v>
                </c:pt>
                <c:pt idx="109">
                  <c:v>15</c:v>
                </c:pt>
                <c:pt idx="110">
                  <c:v>2</c:v>
                </c:pt>
                <c:pt idx="111">
                  <c:v>3</c:v>
                </c:pt>
                <c:pt idx="112">
                  <c:v>18</c:v>
                </c:pt>
                <c:pt idx="113">
                  <c:v>3</c:v>
                </c:pt>
                <c:pt idx="114">
                  <c:v>6</c:v>
                </c:pt>
                <c:pt idx="115">
                  <c:v>4</c:v>
                </c:pt>
                <c:pt idx="116">
                  <c:v>3</c:v>
                </c:pt>
                <c:pt idx="117">
                  <c:v>6</c:v>
                </c:pt>
                <c:pt idx="118">
                  <c:v>14</c:v>
                </c:pt>
                <c:pt idx="119">
                  <c:v>2</c:v>
                </c:pt>
                <c:pt idx="120">
                  <c:v>5</c:v>
                </c:pt>
                <c:pt idx="121">
                  <c:v>12</c:v>
                </c:pt>
                <c:pt idx="122">
                  <c:v>4</c:v>
                </c:pt>
                <c:pt idx="123">
                  <c:v>3</c:v>
                </c:pt>
                <c:pt idx="124">
                  <c:v>3</c:v>
                </c:pt>
                <c:pt idx="125">
                  <c:v>17</c:v>
                </c:pt>
                <c:pt idx="126">
                  <c:v>16</c:v>
                </c:pt>
                <c:pt idx="127">
                  <c:v>4</c:v>
                </c:pt>
                <c:pt idx="128">
                  <c:v>16</c:v>
                </c:pt>
                <c:pt idx="129">
                  <c:v>12</c:v>
                </c:pt>
                <c:pt idx="130">
                  <c:v>11</c:v>
                </c:pt>
                <c:pt idx="131">
                  <c:v>8</c:v>
                </c:pt>
                <c:pt idx="132">
                  <c:v>11</c:v>
                </c:pt>
                <c:pt idx="133">
                  <c:v>19</c:v>
                </c:pt>
                <c:pt idx="134">
                  <c:v>6</c:v>
                </c:pt>
                <c:pt idx="135">
                  <c:v>17</c:v>
                </c:pt>
                <c:pt idx="136">
                  <c:v>16</c:v>
                </c:pt>
                <c:pt idx="137">
                  <c:v>1</c:v>
                </c:pt>
                <c:pt idx="138">
                  <c:v>10</c:v>
                </c:pt>
                <c:pt idx="139">
                  <c:v>3</c:v>
                </c:pt>
                <c:pt idx="140">
                  <c:v>9</c:v>
                </c:pt>
                <c:pt idx="141">
                  <c:v>8</c:v>
                </c:pt>
                <c:pt idx="142">
                  <c:v>5</c:v>
                </c:pt>
                <c:pt idx="143">
                  <c:v>7</c:v>
                </c:pt>
                <c:pt idx="144">
                  <c:v>13</c:v>
                </c:pt>
                <c:pt idx="145">
                  <c:v>17</c:v>
                </c:pt>
                <c:pt idx="146">
                  <c:v>16</c:v>
                </c:pt>
                <c:pt idx="147">
                  <c:v>3</c:v>
                </c:pt>
                <c:pt idx="148">
                  <c:v>14</c:v>
                </c:pt>
                <c:pt idx="149">
                  <c:v>10</c:v>
                </c:pt>
                <c:pt idx="150">
                  <c:v>6</c:v>
                </c:pt>
                <c:pt idx="151">
                  <c:v>5</c:v>
                </c:pt>
                <c:pt idx="152">
                  <c:v>13</c:v>
                </c:pt>
                <c:pt idx="153">
                  <c:v>14</c:v>
                </c:pt>
                <c:pt idx="154">
                  <c:v>4</c:v>
                </c:pt>
                <c:pt idx="155">
                  <c:v>3</c:v>
                </c:pt>
                <c:pt idx="156">
                  <c:v>4</c:v>
                </c:pt>
                <c:pt idx="157">
                  <c:v>19</c:v>
                </c:pt>
                <c:pt idx="158">
                  <c:v>16</c:v>
                </c:pt>
                <c:pt idx="159">
                  <c:v>4</c:v>
                </c:pt>
                <c:pt idx="160">
                  <c:v>10</c:v>
                </c:pt>
                <c:pt idx="161">
                  <c:v>7</c:v>
                </c:pt>
                <c:pt idx="162">
                  <c:v>3</c:v>
                </c:pt>
                <c:pt idx="163">
                  <c:v>5</c:v>
                </c:pt>
                <c:pt idx="164">
                  <c:v>9</c:v>
                </c:pt>
                <c:pt idx="165">
                  <c:v>16</c:v>
                </c:pt>
                <c:pt idx="166">
                  <c:v>5</c:v>
                </c:pt>
                <c:pt idx="167">
                  <c:v>7</c:v>
                </c:pt>
                <c:pt idx="168">
                  <c:v>17</c:v>
                </c:pt>
                <c:pt idx="169">
                  <c:v>13</c:v>
                </c:pt>
                <c:pt idx="170">
                  <c:v>5</c:v>
                </c:pt>
                <c:pt idx="171">
                  <c:v>16</c:v>
                </c:pt>
                <c:pt idx="172">
                  <c:v>5</c:v>
                </c:pt>
                <c:pt idx="173">
                  <c:v>18</c:v>
                </c:pt>
                <c:pt idx="174">
                  <c:v>7</c:v>
                </c:pt>
                <c:pt idx="175">
                  <c:v>8</c:v>
                </c:pt>
                <c:pt idx="176">
                  <c:v>19</c:v>
                </c:pt>
                <c:pt idx="177">
                  <c:v>14</c:v>
                </c:pt>
                <c:pt idx="178">
                  <c:v>8</c:v>
                </c:pt>
                <c:pt idx="179">
                  <c:v>11</c:v>
                </c:pt>
                <c:pt idx="180">
                  <c:v>15</c:v>
                </c:pt>
                <c:pt idx="181">
                  <c:v>1</c:v>
                </c:pt>
                <c:pt idx="182">
                  <c:v>2</c:v>
                </c:pt>
                <c:pt idx="183">
                  <c:v>13</c:v>
                </c:pt>
                <c:pt idx="184">
                  <c:v>5</c:v>
                </c:pt>
                <c:pt idx="185">
                  <c:v>14</c:v>
                </c:pt>
                <c:pt idx="186">
                  <c:v>15</c:v>
                </c:pt>
                <c:pt idx="187">
                  <c:v>9</c:v>
                </c:pt>
                <c:pt idx="188">
                  <c:v>11</c:v>
                </c:pt>
                <c:pt idx="189">
                  <c:v>5</c:v>
                </c:pt>
                <c:pt idx="190">
                  <c:v>18</c:v>
                </c:pt>
                <c:pt idx="191">
                  <c:v>9</c:v>
                </c:pt>
                <c:pt idx="192">
                  <c:v>4</c:v>
                </c:pt>
                <c:pt idx="193">
                  <c:v>8</c:v>
                </c:pt>
                <c:pt idx="194">
                  <c:v>6</c:v>
                </c:pt>
                <c:pt idx="195">
                  <c:v>14</c:v>
                </c:pt>
                <c:pt idx="196">
                  <c:v>14</c:v>
                </c:pt>
                <c:pt idx="197">
                  <c:v>7</c:v>
                </c:pt>
                <c:pt idx="198">
                  <c:v>7</c:v>
                </c:pt>
                <c:pt idx="199">
                  <c:v>15</c:v>
                </c:pt>
                <c:pt idx="200">
                  <c:v>3</c:v>
                </c:pt>
                <c:pt idx="201">
                  <c:v>19</c:v>
                </c:pt>
                <c:pt idx="202">
                  <c:v>10</c:v>
                </c:pt>
                <c:pt idx="203">
                  <c:v>7</c:v>
                </c:pt>
                <c:pt idx="204">
                  <c:v>10</c:v>
                </c:pt>
                <c:pt idx="205">
                  <c:v>1</c:v>
                </c:pt>
                <c:pt idx="206">
                  <c:v>4</c:v>
                </c:pt>
                <c:pt idx="207">
                  <c:v>4</c:v>
                </c:pt>
                <c:pt idx="208">
                  <c:v>9</c:v>
                </c:pt>
                <c:pt idx="209">
                  <c:v>3</c:v>
                </c:pt>
              </c:numCache>
            </c:numRef>
          </c:val>
          <c:smooth val="0"/>
          <c:extLst>
            <c:ext xmlns:c16="http://schemas.microsoft.com/office/drawing/2014/chart" uri="{C3380CC4-5D6E-409C-BE32-E72D297353CC}">
              <c16:uniqueId val="{00000008-0495-4C7F-8491-21E85FA4968F}"/>
            </c:ext>
          </c:extLst>
        </c:ser>
        <c:ser>
          <c:idx val="9"/>
          <c:order val="9"/>
          <c:tx>
            <c:strRef>
              <c:f>Sheet7!$N$1</c:f>
              <c:strCache>
                <c:ptCount val="1"/>
                <c:pt idx="0">
                  <c:v>Rank of F_lambda10</c:v>
                </c:pt>
              </c:strCache>
            </c:strRef>
          </c:tx>
          <c:spPr>
            <a:ln w="19050" cap="rnd">
              <a:solidFill>
                <a:schemeClr val="accent4">
                  <a:lumMod val="6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Sheet7!$N$2:$N$211</c:f>
              <c:numCache>
                <c:formatCode>General</c:formatCode>
                <c:ptCount val="210"/>
                <c:pt idx="0">
                  <c:v>18</c:v>
                </c:pt>
                <c:pt idx="1">
                  <c:v>16</c:v>
                </c:pt>
                <c:pt idx="2">
                  <c:v>19</c:v>
                </c:pt>
                <c:pt idx="3">
                  <c:v>18</c:v>
                </c:pt>
                <c:pt idx="4">
                  <c:v>12</c:v>
                </c:pt>
                <c:pt idx="5">
                  <c:v>10</c:v>
                </c:pt>
                <c:pt idx="6">
                  <c:v>13</c:v>
                </c:pt>
                <c:pt idx="7">
                  <c:v>16</c:v>
                </c:pt>
                <c:pt idx="8">
                  <c:v>15</c:v>
                </c:pt>
                <c:pt idx="9">
                  <c:v>18</c:v>
                </c:pt>
                <c:pt idx="10">
                  <c:v>19</c:v>
                </c:pt>
                <c:pt idx="11">
                  <c:v>19</c:v>
                </c:pt>
                <c:pt idx="12">
                  <c:v>18</c:v>
                </c:pt>
                <c:pt idx="13">
                  <c:v>18</c:v>
                </c:pt>
                <c:pt idx="14">
                  <c:v>17</c:v>
                </c:pt>
                <c:pt idx="15">
                  <c:v>11</c:v>
                </c:pt>
                <c:pt idx="16">
                  <c:v>2</c:v>
                </c:pt>
                <c:pt idx="17">
                  <c:v>11</c:v>
                </c:pt>
                <c:pt idx="18">
                  <c:v>3</c:v>
                </c:pt>
                <c:pt idx="19">
                  <c:v>8</c:v>
                </c:pt>
                <c:pt idx="20">
                  <c:v>17</c:v>
                </c:pt>
                <c:pt idx="21">
                  <c:v>18</c:v>
                </c:pt>
                <c:pt idx="22">
                  <c:v>19</c:v>
                </c:pt>
                <c:pt idx="23">
                  <c:v>18</c:v>
                </c:pt>
                <c:pt idx="24">
                  <c:v>1</c:v>
                </c:pt>
                <c:pt idx="25">
                  <c:v>4</c:v>
                </c:pt>
                <c:pt idx="26">
                  <c:v>12</c:v>
                </c:pt>
                <c:pt idx="27">
                  <c:v>12</c:v>
                </c:pt>
                <c:pt idx="28">
                  <c:v>11</c:v>
                </c:pt>
                <c:pt idx="29">
                  <c:v>3</c:v>
                </c:pt>
                <c:pt idx="30">
                  <c:v>4</c:v>
                </c:pt>
                <c:pt idx="31">
                  <c:v>3</c:v>
                </c:pt>
                <c:pt idx="32">
                  <c:v>4</c:v>
                </c:pt>
                <c:pt idx="33">
                  <c:v>17</c:v>
                </c:pt>
                <c:pt idx="34">
                  <c:v>12</c:v>
                </c:pt>
                <c:pt idx="35">
                  <c:v>10</c:v>
                </c:pt>
                <c:pt idx="36">
                  <c:v>15</c:v>
                </c:pt>
                <c:pt idx="37">
                  <c:v>4</c:v>
                </c:pt>
                <c:pt idx="38">
                  <c:v>13</c:v>
                </c:pt>
                <c:pt idx="39">
                  <c:v>14</c:v>
                </c:pt>
                <c:pt idx="40">
                  <c:v>3</c:v>
                </c:pt>
                <c:pt idx="41">
                  <c:v>5</c:v>
                </c:pt>
                <c:pt idx="42">
                  <c:v>8</c:v>
                </c:pt>
                <c:pt idx="43">
                  <c:v>17</c:v>
                </c:pt>
                <c:pt idx="44">
                  <c:v>5</c:v>
                </c:pt>
                <c:pt idx="45">
                  <c:v>4</c:v>
                </c:pt>
                <c:pt idx="46">
                  <c:v>3</c:v>
                </c:pt>
                <c:pt idx="47">
                  <c:v>7</c:v>
                </c:pt>
                <c:pt idx="48">
                  <c:v>17</c:v>
                </c:pt>
                <c:pt idx="49">
                  <c:v>11</c:v>
                </c:pt>
                <c:pt idx="50">
                  <c:v>15</c:v>
                </c:pt>
                <c:pt idx="51">
                  <c:v>13</c:v>
                </c:pt>
                <c:pt idx="52">
                  <c:v>5</c:v>
                </c:pt>
                <c:pt idx="53">
                  <c:v>5</c:v>
                </c:pt>
                <c:pt idx="54">
                  <c:v>5</c:v>
                </c:pt>
                <c:pt idx="55">
                  <c:v>12</c:v>
                </c:pt>
                <c:pt idx="56">
                  <c:v>16</c:v>
                </c:pt>
                <c:pt idx="57">
                  <c:v>5</c:v>
                </c:pt>
                <c:pt idx="58">
                  <c:v>8</c:v>
                </c:pt>
                <c:pt idx="59">
                  <c:v>6</c:v>
                </c:pt>
                <c:pt idx="60">
                  <c:v>5</c:v>
                </c:pt>
                <c:pt idx="61">
                  <c:v>8</c:v>
                </c:pt>
                <c:pt idx="62">
                  <c:v>18</c:v>
                </c:pt>
                <c:pt idx="63">
                  <c:v>16</c:v>
                </c:pt>
                <c:pt idx="64">
                  <c:v>7</c:v>
                </c:pt>
                <c:pt idx="65">
                  <c:v>16</c:v>
                </c:pt>
                <c:pt idx="66">
                  <c:v>14</c:v>
                </c:pt>
                <c:pt idx="67">
                  <c:v>6</c:v>
                </c:pt>
                <c:pt idx="68">
                  <c:v>13</c:v>
                </c:pt>
                <c:pt idx="69">
                  <c:v>13</c:v>
                </c:pt>
                <c:pt idx="70">
                  <c:v>2</c:v>
                </c:pt>
                <c:pt idx="71">
                  <c:v>5</c:v>
                </c:pt>
                <c:pt idx="72">
                  <c:v>13</c:v>
                </c:pt>
                <c:pt idx="73">
                  <c:v>6</c:v>
                </c:pt>
                <c:pt idx="74">
                  <c:v>6</c:v>
                </c:pt>
                <c:pt idx="75">
                  <c:v>7</c:v>
                </c:pt>
                <c:pt idx="76">
                  <c:v>12</c:v>
                </c:pt>
                <c:pt idx="77">
                  <c:v>8</c:v>
                </c:pt>
                <c:pt idx="78">
                  <c:v>9</c:v>
                </c:pt>
                <c:pt idx="79">
                  <c:v>18</c:v>
                </c:pt>
                <c:pt idx="80">
                  <c:v>16</c:v>
                </c:pt>
                <c:pt idx="81">
                  <c:v>13</c:v>
                </c:pt>
                <c:pt idx="82">
                  <c:v>5</c:v>
                </c:pt>
                <c:pt idx="83">
                  <c:v>13</c:v>
                </c:pt>
                <c:pt idx="84">
                  <c:v>5</c:v>
                </c:pt>
                <c:pt idx="85">
                  <c:v>4</c:v>
                </c:pt>
                <c:pt idx="86">
                  <c:v>12</c:v>
                </c:pt>
                <c:pt idx="87">
                  <c:v>7</c:v>
                </c:pt>
                <c:pt idx="88">
                  <c:v>10</c:v>
                </c:pt>
                <c:pt idx="89">
                  <c:v>12</c:v>
                </c:pt>
                <c:pt idx="90">
                  <c:v>17</c:v>
                </c:pt>
                <c:pt idx="91">
                  <c:v>19</c:v>
                </c:pt>
                <c:pt idx="92">
                  <c:v>17</c:v>
                </c:pt>
                <c:pt idx="93">
                  <c:v>14</c:v>
                </c:pt>
                <c:pt idx="94">
                  <c:v>17</c:v>
                </c:pt>
                <c:pt idx="95">
                  <c:v>14</c:v>
                </c:pt>
                <c:pt idx="96">
                  <c:v>11</c:v>
                </c:pt>
                <c:pt idx="97">
                  <c:v>12</c:v>
                </c:pt>
                <c:pt idx="98">
                  <c:v>13</c:v>
                </c:pt>
                <c:pt idx="99">
                  <c:v>6</c:v>
                </c:pt>
                <c:pt idx="100">
                  <c:v>9</c:v>
                </c:pt>
                <c:pt idx="101">
                  <c:v>3</c:v>
                </c:pt>
                <c:pt idx="102">
                  <c:v>12</c:v>
                </c:pt>
                <c:pt idx="103">
                  <c:v>15</c:v>
                </c:pt>
                <c:pt idx="104">
                  <c:v>1</c:v>
                </c:pt>
                <c:pt idx="105">
                  <c:v>15</c:v>
                </c:pt>
                <c:pt idx="106">
                  <c:v>1</c:v>
                </c:pt>
                <c:pt idx="107">
                  <c:v>9</c:v>
                </c:pt>
                <c:pt idx="108">
                  <c:v>16</c:v>
                </c:pt>
                <c:pt idx="109">
                  <c:v>2</c:v>
                </c:pt>
                <c:pt idx="110">
                  <c:v>15</c:v>
                </c:pt>
                <c:pt idx="111">
                  <c:v>14</c:v>
                </c:pt>
                <c:pt idx="112">
                  <c:v>19</c:v>
                </c:pt>
                <c:pt idx="113">
                  <c:v>5</c:v>
                </c:pt>
                <c:pt idx="114">
                  <c:v>17</c:v>
                </c:pt>
                <c:pt idx="115">
                  <c:v>10</c:v>
                </c:pt>
                <c:pt idx="116">
                  <c:v>17</c:v>
                </c:pt>
                <c:pt idx="117">
                  <c:v>5</c:v>
                </c:pt>
                <c:pt idx="118">
                  <c:v>15</c:v>
                </c:pt>
                <c:pt idx="119">
                  <c:v>17</c:v>
                </c:pt>
                <c:pt idx="120">
                  <c:v>9</c:v>
                </c:pt>
                <c:pt idx="121">
                  <c:v>9</c:v>
                </c:pt>
                <c:pt idx="122">
                  <c:v>17</c:v>
                </c:pt>
                <c:pt idx="123">
                  <c:v>6</c:v>
                </c:pt>
                <c:pt idx="124">
                  <c:v>4</c:v>
                </c:pt>
                <c:pt idx="125">
                  <c:v>15</c:v>
                </c:pt>
                <c:pt idx="126">
                  <c:v>15</c:v>
                </c:pt>
                <c:pt idx="127">
                  <c:v>16</c:v>
                </c:pt>
                <c:pt idx="128">
                  <c:v>13</c:v>
                </c:pt>
                <c:pt idx="129">
                  <c:v>5</c:v>
                </c:pt>
                <c:pt idx="130">
                  <c:v>15</c:v>
                </c:pt>
                <c:pt idx="131">
                  <c:v>3</c:v>
                </c:pt>
                <c:pt idx="132">
                  <c:v>9</c:v>
                </c:pt>
                <c:pt idx="133">
                  <c:v>13</c:v>
                </c:pt>
                <c:pt idx="134">
                  <c:v>18</c:v>
                </c:pt>
                <c:pt idx="135">
                  <c:v>5</c:v>
                </c:pt>
                <c:pt idx="136">
                  <c:v>6</c:v>
                </c:pt>
                <c:pt idx="137">
                  <c:v>19</c:v>
                </c:pt>
                <c:pt idx="138">
                  <c:v>14</c:v>
                </c:pt>
                <c:pt idx="139">
                  <c:v>4</c:v>
                </c:pt>
                <c:pt idx="140">
                  <c:v>4</c:v>
                </c:pt>
                <c:pt idx="141">
                  <c:v>9</c:v>
                </c:pt>
                <c:pt idx="142">
                  <c:v>2</c:v>
                </c:pt>
                <c:pt idx="143">
                  <c:v>12</c:v>
                </c:pt>
                <c:pt idx="144">
                  <c:v>3</c:v>
                </c:pt>
                <c:pt idx="145">
                  <c:v>1</c:v>
                </c:pt>
                <c:pt idx="146">
                  <c:v>9</c:v>
                </c:pt>
                <c:pt idx="147">
                  <c:v>2</c:v>
                </c:pt>
                <c:pt idx="148">
                  <c:v>12</c:v>
                </c:pt>
                <c:pt idx="149">
                  <c:v>6</c:v>
                </c:pt>
                <c:pt idx="150">
                  <c:v>11</c:v>
                </c:pt>
                <c:pt idx="151">
                  <c:v>2</c:v>
                </c:pt>
                <c:pt idx="152">
                  <c:v>1</c:v>
                </c:pt>
                <c:pt idx="153">
                  <c:v>7</c:v>
                </c:pt>
                <c:pt idx="154">
                  <c:v>11</c:v>
                </c:pt>
                <c:pt idx="155">
                  <c:v>11</c:v>
                </c:pt>
                <c:pt idx="156">
                  <c:v>7</c:v>
                </c:pt>
                <c:pt idx="157">
                  <c:v>8</c:v>
                </c:pt>
                <c:pt idx="158">
                  <c:v>12</c:v>
                </c:pt>
                <c:pt idx="159">
                  <c:v>6</c:v>
                </c:pt>
                <c:pt idx="160">
                  <c:v>7</c:v>
                </c:pt>
                <c:pt idx="161">
                  <c:v>15</c:v>
                </c:pt>
                <c:pt idx="162">
                  <c:v>15</c:v>
                </c:pt>
                <c:pt idx="163">
                  <c:v>6</c:v>
                </c:pt>
                <c:pt idx="164">
                  <c:v>2</c:v>
                </c:pt>
                <c:pt idx="165">
                  <c:v>13</c:v>
                </c:pt>
                <c:pt idx="166">
                  <c:v>13</c:v>
                </c:pt>
                <c:pt idx="167">
                  <c:v>1</c:v>
                </c:pt>
                <c:pt idx="168">
                  <c:v>19</c:v>
                </c:pt>
                <c:pt idx="169">
                  <c:v>8</c:v>
                </c:pt>
                <c:pt idx="170">
                  <c:v>1</c:v>
                </c:pt>
                <c:pt idx="171">
                  <c:v>9</c:v>
                </c:pt>
                <c:pt idx="172">
                  <c:v>9</c:v>
                </c:pt>
                <c:pt idx="173">
                  <c:v>12</c:v>
                </c:pt>
                <c:pt idx="174">
                  <c:v>8</c:v>
                </c:pt>
                <c:pt idx="175">
                  <c:v>13</c:v>
                </c:pt>
                <c:pt idx="176">
                  <c:v>2</c:v>
                </c:pt>
                <c:pt idx="177">
                  <c:v>16</c:v>
                </c:pt>
                <c:pt idx="178">
                  <c:v>10</c:v>
                </c:pt>
                <c:pt idx="179">
                  <c:v>9</c:v>
                </c:pt>
                <c:pt idx="180">
                  <c:v>17</c:v>
                </c:pt>
                <c:pt idx="181">
                  <c:v>12</c:v>
                </c:pt>
                <c:pt idx="182">
                  <c:v>8</c:v>
                </c:pt>
                <c:pt idx="183">
                  <c:v>6</c:v>
                </c:pt>
                <c:pt idx="184">
                  <c:v>7</c:v>
                </c:pt>
                <c:pt idx="185">
                  <c:v>11</c:v>
                </c:pt>
                <c:pt idx="186">
                  <c:v>9</c:v>
                </c:pt>
                <c:pt idx="187">
                  <c:v>5</c:v>
                </c:pt>
                <c:pt idx="188">
                  <c:v>18</c:v>
                </c:pt>
                <c:pt idx="189">
                  <c:v>11</c:v>
                </c:pt>
                <c:pt idx="190">
                  <c:v>1</c:v>
                </c:pt>
                <c:pt idx="191">
                  <c:v>7</c:v>
                </c:pt>
                <c:pt idx="192">
                  <c:v>6</c:v>
                </c:pt>
                <c:pt idx="193">
                  <c:v>2</c:v>
                </c:pt>
                <c:pt idx="194">
                  <c:v>3</c:v>
                </c:pt>
                <c:pt idx="195">
                  <c:v>6</c:v>
                </c:pt>
                <c:pt idx="196">
                  <c:v>8</c:v>
                </c:pt>
                <c:pt idx="197">
                  <c:v>3</c:v>
                </c:pt>
                <c:pt idx="198">
                  <c:v>5</c:v>
                </c:pt>
                <c:pt idx="199">
                  <c:v>2</c:v>
                </c:pt>
                <c:pt idx="200">
                  <c:v>18</c:v>
                </c:pt>
                <c:pt idx="201">
                  <c:v>5</c:v>
                </c:pt>
                <c:pt idx="202">
                  <c:v>5</c:v>
                </c:pt>
                <c:pt idx="203">
                  <c:v>2</c:v>
                </c:pt>
                <c:pt idx="204">
                  <c:v>14</c:v>
                </c:pt>
                <c:pt idx="205">
                  <c:v>7</c:v>
                </c:pt>
                <c:pt idx="206">
                  <c:v>9</c:v>
                </c:pt>
                <c:pt idx="207">
                  <c:v>11</c:v>
                </c:pt>
                <c:pt idx="208">
                  <c:v>6</c:v>
                </c:pt>
                <c:pt idx="209">
                  <c:v>1</c:v>
                </c:pt>
              </c:numCache>
            </c:numRef>
          </c:val>
          <c:smooth val="0"/>
          <c:extLst>
            <c:ext xmlns:c16="http://schemas.microsoft.com/office/drawing/2014/chart" uri="{C3380CC4-5D6E-409C-BE32-E72D297353CC}">
              <c16:uniqueId val="{00000009-0495-4C7F-8491-21E85FA4968F}"/>
            </c:ext>
          </c:extLst>
        </c:ser>
        <c:ser>
          <c:idx val="10"/>
          <c:order val="10"/>
          <c:tx>
            <c:strRef>
              <c:f>Sheet7!$O$1</c:f>
              <c:strCache>
                <c:ptCount val="1"/>
                <c:pt idx="0">
                  <c:v>Rank of F_lambda11</c:v>
                </c:pt>
              </c:strCache>
            </c:strRef>
          </c:tx>
          <c:spPr>
            <a:ln w="19050" cap="rnd">
              <a:solidFill>
                <a:schemeClr val="accent5">
                  <a:lumMod val="6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Sheet7!$O$2:$O$211</c:f>
              <c:numCache>
                <c:formatCode>General</c:formatCode>
                <c:ptCount val="210"/>
                <c:pt idx="0">
                  <c:v>9</c:v>
                </c:pt>
                <c:pt idx="1">
                  <c:v>6</c:v>
                </c:pt>
                <c:pt idx="2">
                  <c:v>4</c:v>
                </c:pt>
                <c:pt idx="3">
                  <c:v>5</c:v>
                </c:pt>
                <c:pt idx="4">
                  <c:v>6</c:v>
                </c:pt>
                <c:pt idx="5">
                  <c:v>7</c:v>
                </c:pt>
                <c:pt idx="6">
                  <c:v>7</c:v>
                </c:pt>
                <c:pt idx="7">
                  <c:v>6</c:v>
                </c:pt>
                <c:pt idx="8">
                  <c:v>12</c:v>
                </c:pt>
                <c:pt idx="9">
                  <c:v>7</c:v>
                </c:pt>
                <c:pt idx="10">
                  <c:v>16</c:v>
                </c:pt>
                <c:pt idx="11">
                  <c:v>12</c:v>
                </c:pt>
                <c:pt idx="12">
                  <c:v>8</c:v>
                </c:pt>
                <c:pt idx="13">
                  <c:v>5</c:v>
                </c:pt>
                <c:pt idx="14">
                  <c:v>1</c:v>
                </c:pt>
                <c:pt idx="15">
                  <c:v>2</c:v>
                </c:pt>
                <c:pt idx="16">
                  <c:v>15</c:v>
                </c:pt>
                <c:pt idx="17">
                  <c:v>18</c:v>
                </c:pt>
                <c:pt idx="18">
                  <c:v>16</c:v>
                </c:pt>
                <c:pt idx="19">
                  <c:v>17</c:v>
                </c:pt>
                <c:pt idx="20">
                  <c:v>1</c:v>
                </c:pt>
                <c:pt idx="21">
                  <c:v>19</c:v>
                </c:pt>
                <c:pt idx="22">
                  <c:v>18</c:v>
                </c:pt>
                <c:pt idx="23">
                  <c:v>19</c:v>
                </c:pt>
                <c:pt idx="24">
                  <c:v>19</c:v>
                </c:pt>
                <c:pt idx="25">
                  <c:v>19</c:v>
                </c:pt>
                <c:pt idx="26">
                  <c:v>17</c:v>
                </c:pt>
                <c:pt idx="27">
                  <c:v>10</c:v>
                </c:pt>
                <c:pt idx="28">
                  <c:v>3</c:v>
                </c:pt>
                <c:pt idx="29">
                  <c:v>8</c:v>
                </c:pt>
                <c:pt idx="30">
                  <c:v>14</c:v>
                </c:pt>
                <c:pt idx="31">
                  <c:v>15</c:v>
                </c:pt>
                <c:pt idx="32">
                  <c:v>19</c:v>
                </c:pt>
                <c:pt idx="33">
                  <c:v>9</c:v>
                </c:pt>
                <c:pt idx="34">
                  <c:v>18</c:v>
                </c:pt>
                <c:pt idx="35">
                  <c:v>13</c:v>
                </c:pt>
                <c:pt idx="36">
                  <c:v>6</c:v>
                </c:pt>
                <c:pt idx="37">
                  <c:v>6</c:v>
                </c:pt>
                <c:pt idx="38">
                  <c:v>10</c:v>
                </c:pt>
                <c:pt idx="39">
                  <c:v>15</c:v>
                </c:pt>
                <c:pt idx="40">
                  <c:v>17</c:v>
                </c:pt>
                <c:pt idx="41">
                  <c:v>13</c:v>
                </c:pt>
                <c:pt idx="42">
                  <c:v>18</c:v>
                </c:pt>
                <c:pt idx="43">
                  <c:v>13</c:v>
                </c:pt>
                <c:pt idx="44">
                  <c:v>2</c:v>
                </c:pt>
                <c:pt idx="45">
                  <c:v>16</c:v>
                </c:pt>
                <c:pt idx="46">
                  <c:v>8</c:v>
                </c:pt>
                <c:pt idx="47">
                  <c:v>6</c:v>
                </c:pt>
                <c:pt idx="48">
                  <c:v>5</c:v>
                </c:pt>
                <c:pt idx="49">
                  <c:v>17</c:v>
                </c:pt>
                <c:pt idx="50">
                  <c:v>6</c:v>
                </c:pt>
                <c:pt idx="51">
                  <c:v>18</c:v>
                </c:pt>
                <c:pt idx="52">
                  <c:v>18</c:v>
                </c:pt>
                <c:pt idx="53">
                  <c:v>11</c:v>
                </c:pt>
                <c:pt idx="54">
                  <c:v>1</c:v>
                </c:pt>
                <c:pt idx="55">
                  <c:v>7</c:v>
                </c:pt>
                <c:pt idx="56">
                  <c:v>10</c:v>
                </c:pt>
                <c:pt idx="57">
                  <c:v>12</c:v>
                </c:pt>
                <c:pt idx="58">
                  <c:v>13</c:v>
                </c:pt>
                <c:pt idx="59">
                  <c:v>15</c:v>
                </c:pt>
                <c:pt idx="60">
                  <c:v>15</c:v>
                </c:pt>
                <c:pt idx="61">
                  <c:v>12</c:v>
                </c:pt>
                <c:pt idx="62">
                  <c:v>1</c:v>
                </c:pt>
                <c:pt idx="63">
                  <c:v>5</c:v>
                </c:pt>
                <c:pt idx="64">
                  <c:v>6</c:v>
                </c:pt>
                <c:pt idx="65">
                  <c:v>4</c:v>
                </c:pt>
                <c:pt idx="66">
                  <c:v>15</c:v>
                </c:pt>
                <c:pt idx="67">
                  <c:v>18</c:v>
                </c:pt>
                <c:pt idx="68">
                  <c:v>15</c:v>
                </c:pt>
                <c:pt idx="69">
                  <c:v>14</c:v>
                </c:pt>
                <c:pt idx="70">
                  <c:v>12</c:v>
                </c:pt>
                <c:pt idx="71">
                  <c:v>18</c:v>
                </c:pt>
                <c:pt idx="72">
                  <c:v>17</c:v>
                </c:pt>
                <c:pt idx="73">
                  <c:v>13</c:v>
                </c:pt>
                <c:pt idx="74">
                  <c:v>1</c:v>
                </c:pt>
                <c:pt idx="75">
                  <c:v>18</c:v>
                </c:pt>
                <c:pt idx="76">
                  <c:v>6</c:v>
                </c:pt>
                <c:pt idx="77">
                  <c:v>2</c:v>
                </c:pt>
                <c:pt idx="78">
                  <c:v>7</c:v>
                </c:pt>
                <c:pt idx="79">
                  <c:v>7</c:v>
                </c:pt>
                <c:pt idx="80">
                  <c:v>11</c:v>
                </c:pt>
                <c:pt idx="81">
                  <c:v>4</c:v>
                </c:pt>
                <c:pt idx="82">
                  <c:v>3</c:v>
                </c:pt>
                <c:pt idx="83">
                  <c:v>7</c:v>
                </c:pt>
                <c:pt idx="84">
                  <c:v>17</c:v>
                </c:pt>
                <c:pt idx="85">
                  <c:v>14</c:v>
                </c:pt>
                <c:pt idx="86">
                  <c:v>18</c:v>
                </c:pt>
                <c:pt idx="87">
                  <c:v>6</c:v>
                </c:pt>
                <c:pt idx="88">
                  <c:v>18</c:v>
                </c:pt>
                <c:pt idx="89">
                  <c:v>7</c:v>
                </c:pt>
                <c:pt idx="90">
                  <c:v>19</c:v>
                </c:pt>
                <c:pt idx="91">
                  <c:v>16</c:v>
                </c:pt>
                <c:pt idx="92">
                  <c:v>18</c:v>
                </c:pt>
                <c:pt idx="93">
                  <c:v>7</c:v>
                </c:pt>
                <c:pt idx="94">
                  <c:v>19</c:v>
                </c:pt>
                <c:pt idx="95">
                  <c:v>10</c:v>
                </c:pt>
                <c:pt idx="96">
                  <c:v>18</c:v>
                </c:pt>
                <c:pt idx="97">
                  <c:v>11</c:v>
                </c:pt>
                <c:pt idx="98">
                  <c:v>19</c:v>
                </c:pt>
                <c:pt idx="99">
                  <c:v>17</c:v>
                </c:pt>
                <c:pt idx="100">
                  <c:v>19</c:v>
                </c:pt>
                <c:pt idx="101">
                  <c:v>19</c:v>
                </c:pt>
                <c:pt idx="102">
                  <c:v>19</c:v>
                </c:pt>
                <c:pt idx="103">
                  <c:v>3</c:v>
                </c:pt>
                <c:pt idx="104">
                  <c:v>6</c:v>
                </c:pt>
                <c:pt idx="105">
                  <c:v>14</c:v>
                </c:pt>
                <c:pt idx="106">
                  <c:v>18</c:v>
                </c:pt>
                <c:pt idx="107">
                  <c:v>19</c:v>
                </c:pt>
                <c:pt idx="108">
                  <c:v>18</c:v>
                </c:pt>
                <c:pt idx="109">
                  <c:v>16</c:v>
                </c:pt>
                <c:pt idx="110">
                  <c:v>16</c:v>
                </c:pt>
                <c:pt idx="111">
                  <c:v>2</c:v>
                </c:pt>
                <c:pt idx="112">
                  <c:v>6</c:v>
                </c:pt>
                <c:pt idx="113">
                  <c:v>18</c:v>
                </c:pt>
                <c:pt idx="114">
                  <c:v>2</c:v>
                </c:pt>
                <c:pt idx="115">
                  <c:v>7</c:v>
                </c:pt>
                <c:pt idx="116">
                  <c:v>18</c:v>
                </c:pt>
                <c:pt idx="117">
                  <c:v>1</c:v>
                </c:pt>
                <c:pt idx="118">
                  <c:v>10</c:v>
                </c:pt>
                <c:pt idx="119">
                  <c:v>8</c:v>
                </c:pt>
                <c:pt idx="120">
                  <c:v>16</c:v>
                </c:pt>
                <c:pt idx="121">
                  <c:v>6</c:v>
                </c:pt>
                <c:pt idx="122">
                  <c:v>14</c:v>
                </c:pt>
                <c:pt idx="123">
                  <c:v>16</c:v>
                </c:pt>
                <c:pt idx="124">
                  <c:v>5</c:v>
                </c:pt>
                <c:pt idx="125">
                  <c:v>8</c:v>
                </c:pt>
                <c:pt idx="126">
                  <c:v>14</c:v>
                </c:pt>
                <c:pt idx="127">
                  <c:v>11</c:v>
                </c:pt>
                <c:pt idx="128">
                  <c:v>2</c:v>
                </c:pt>
                <c:pt idx="129">
                  <c:v>3</c:v>
                </c:pt>
                <c:pt idx="130">
                  <c:v>19</c:v>
                </c:pt>
                <c:pt idx="131">
                  <c:v>1</c:v>
                </c:pt>
                <c:pt idx="132">
                  <c:v>8</c:v>
                </c:pt>
                <c:pt idx="133">
                  <c:v>3</c:v>
                </c:pt>
                <c:pt idx="134">
                  <c:v>4</c:v>
                </c:pt>
                <c:pt idx="135">
                  <c:v>2</c:v>
                </c:pt>
                <c:pt idx="136">
                  <c:v>5</c:v>
                </c:pt>
                <c:pt idx="137">
                  <c:v>12</c:v>
                </c:pt>
                <c:pt idx="138">
                  <c:v>15</c:v>
                </c:pt>
                <c:pt idx="139">
                  <c:v>8</c:v>
                </c:pt>
                <c:pt idx="140">
                  <c:v>8</c:v>
                </c:pt>
                <c:pt idx="141">
                  <c:v>1</c:v>
                </c:pt>
                <c:pt idx="142">
                  <c:v>4</c:v>
                </c:pt>
                <c:pt idx="143">
                  <c:v>11</c:v>
                </c:pt>
                <c:pt idx="144">
                  <c:v>9</c:v>
                </c:pt>
                <c:pt idx="145">
                  <c:v>2</c:v>
                </c:pt>
                <c:pt idx="146">
                  <c:v>15</c:v>
                </c:pt>
                <c:pt idx="147">
                  <c:v>10</c:v>
                </c:pt>
                <c:pt idx="148">
                  <c:v>5</c:v>
                </c:pt>
                <c:pt idx="149">
                  <c:v>16</c:v>
                </c:pt>
                <c:pt idx="150">
                  <c:v>13</c:v>
                </c:pt>
                <c:pt idx="151">
                  <c:v>3</c:v>
                </c:pt>
                <c:pt idx="152">
                  <c:v>6</c:v>
                </c:pt>
                <c:pt idx="153">
                  <c:v>11</c:v>
                </c:pt>
                <c:pt idx="154">
                  <c:v>13</c:v>
                </c:pt>
                <c:pt idx="155">
                  <c:v>1</c:v>
                </c:pt>
                <c:pt idx="156">
                  <c:v>1</c:v>
                </c:pt>
                <c:pt idx="157">
                  <c:v>14</c:v>
                </c:pt>
                <c:pt idx="158">
                  <c:v>14</c:v>
                </c:pt>
                <c:pt idx="159">
                  <c:v>13</c:v>
                </c:pt>
                <c:pt idx="160">
                  <c:v>4</c:v>
                </c:pt>
                <c:pt idx="161">
                  <c:v>9</c:v>
                </c:pt>
                <c:pt idx="162">
                  <c:v>16</c:v>
                </c:pt>
                <c:pt idx="163">
                  <c:v>7</c:v>
                </c:pt>
                <c:pt idx="164">
                  <c:v>6</c:v>
                </c:pt>
                <c:pt idx="165">
                  <c:v>19</c:v>
                </c:pt>
                <c:pt idx="166">
                  <c:v>18</c:v>
                </c:pt>
                <c:pt idx="167">
                  <c:v>11</c:v>
                </c:pt>
                <c:pt idx="168">
                  <c:v>1</c:v>
                </c:pt>
                <c:pt idx="169">
                  <c:v>2</c:v>
                </c:pt>
                <c:pt idx="170">
                  <c:v>15</c:v>
                </c:pt>
                <c:pt idx="171">
                  <c:v>2</c:v>
                </c:pt>
                <c:pt idx="172">
                  <c:v>3</c:v>
                </c:pt>
                <c:pt idx="173">
                  <c:v>19</c:v>
                </c:pt>
                <c:pt idx="174">
                  <c:v>16</c:v>
                </c:pt>
                <c:pt idx="175">
                  <c:v>2</c:v>
                </c:pt>
                <c:pt idx="176">
                  <c:v>5</c:v>
                </c:pt>
                <c:pt idx="177">
                  <c:v>6</c:v>
                </c:pt>
                <c:pt idx="178">
                  <c:v>15</c:v>
                </c:pt>
                <c:pt idx="179">
                  <c:v>18</c:v>
                </c:pt>
                <c:pt idx="180">
                  <c:v>6</c:v>
                </c:pt>
                <c:pt idx="181">
                  <c:v>17</c:v>
                </c:pt>
                <c:pt idx="182">
                  <c:v>18</c:v>
                </c:pt>
                <c:pt idx="183">
                  <c:v>9</c:v>
                </c:pt>
                <c:pt idx="184">
                  <c:v>3</c:v>
                </c:pt>
                <c:pt idx="185">
                  <c:v>13</c:v>
                </c:pt>
                <c:pt idx="186">
                  <c:v>16</c:v>
                </c:pt>
                <c:pt idx="187">
                  <c:v>8</c:v>
                </c:pt>
                <c:pt idx="188">
                  <c:v>12</c:v>
                </c:pt>
                <c:pt idx="189">
                  <c:v>15</c:v>
                </c:pt>
                <c:pt idx="190">
                  <c:v>12</c:v>
                </c:pt>
                <c:pt idx="191">
                  <c:v>1</c:v>
                </c:pt>
                <c:pt idx="192">
                  <c:v>9</c:v>
                </c:pt>
                <c:pt idx="193">
                  <c:v>11</c:v>
                </c:pt>
                <c:pt idx="194">
                  <c:v>9</c:v>
                </c:pt>
                <c:pt idx="195">
                  <c:v>11</c:v>
                </c:pt>
                <c:pt idx="196">
                  <c:v>13</c:v>
                </c:pt>
                <c:pt idx="197">
                  <c:v>1</c:v>
                </c:pt>
                <c:pt idx="198">
                  <c:v>18</c:v>
                </c:pt>
                <c:pt idx="199">
                  <c:v>12</c:v>
                </c:pt>
                <c:pt idx="200">
                  <c:v>7</c:v>
                </c:pt>
                <c:pt idx="201">
                  <c:v>14</c:v>
                </c:pt>
                <c:pt idx="202">
                  <c:v>16</c:v>
                </c:pt>
                <c:pt idx="203">
                  <c:v>12</c:v>
                </c:pt>
                <c:pt idx="204">
                  <c:v>12</c:v>
                </c:pt>
                <c:pt idx="205">
                  <c:v>17</c:v>
                </c:pt>
                <c:pt idx="206">
                  <c:v>6</c:v>
                </c:pt>
                <c:pt idx="207">
                  <c:v>9</c:v>
                </c:pt>
                <c:pt idx="208">
                  <c:v>5</c:v>
                </c:pt>
                <c:pt idx="209">
                  <c:v>13</c:v>
                </c:pt>
              </c:numCache>
            </c:numRef>
          </c:val>
          <c:smooth val="0"/>
          <c:extLst>
            <c:ext xmlns:c16="http://schemas.microsoft.com/office/drawing/2014/chart" uri="{C3380CC4-5D6E-409C-BE32-E72D297353CC}">
              <c16:uniqueId val="{0000000A-0495-4C7F-8491-21E85FA4968F}"/>
            </c:ext>
          </c:extLst>
        </c:ser>
        <c:ser>
          <c:idx val="11"/>
          <c:order val="11"/>
          <c:tx>
            <c:strRef>
              <c:f>Sheet7!$P$1</c:f>
              <c:strCache>
                <c:ptCount val="1"/>
                <c:pt idx="0">
                  <c:v>Rank of F_lambda12</c:v>
                </c:pt>
              </c:strCache>
            </c:strRef>
          </c:tx>
          <c:spPr>
            <a:ln w="19050" cap="rnd">
              <a:solidFill>
                <a:schemeClr val="accent6">
                  <a:lumMod val="6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Sheet7!$P$2:$P$211</c:f>
              <c:numCache>
                <c:formatCode>General</c:formatCode>
                <c:ptCount val="210"/>
                <c:pt idx="0">
                  <c:v>11</c:v>
                </c:pt>
                <c:pt idx="1">
                  <c:v>3</c:v>
                </c:pt>
                <c:pt idx="2">
                  <c:v>3</c:v>
                </c:pt>
                <c:pt idx="3">
                  <c:v>8</c:v>
                </c:pt>
                <c:pt idx="4">
                  <c:v>11</c:v>
                </c:pt>
                <c:pt idx="5">
                  <c:v>14</c:v>
                </c:pt>
                <c:pt idx="6">
                  <c:v>11</c:v>
                </c:pt>
                <c:pt idx="7">
                  <c:v>9</c:v>
                </c:pt>
                <c:pt idx="8">
                  <c:v>2</c:v>
                </c:pt>
                <c:pt idx="9">
                  <c:v>17</c:v>
                </c:pt>
                <c:pt idx="10">
                  <c:v>15</c:v>
                </c:pt>
                <c:pt idx="11">
                  <c:v>3</c:v>
                </c:pt>
                <c:pt idx="12">
                  <c:v>7</c:v>
                </c:pt>
                <c:pt idx="13">
                  <c:v>11</c:v>
                </c:pt>
                <c:pt idx="14">
                  <c:v>10</c:v>
                </c:pt>
                <c:pt idx="15">
                  <c:v>12</c:v>
                </c:pt>
                <c:pt idx="16">
                  <c:v>16</c:v>
                </c:pt>
                <c:pt idx="17">
                  <c:v>13</c:v>
                </c:pt>
                <c:pt idx="18">
                  <c:v>17</c:v>
                </c:pt>
                <c:pt idx="19">
                  <c:v>19</c:v>
                </c:pt>
                <c:pt idx="20">
                  <c:v>16</c:v>
                </c:pt>
                <c:pt idx="21">
                  <c:v>3</c:v>
                </c:pt>
                <c:pt idx="22">
                  <c:v>14</c:v>
                </c:pt>
                <c:pt idx="23">
                  <c:v>16</c:v>
                </c:pt>
                <c:pt idx="24">
                  <c:v>10</c:v>
                </c:pt>
                <c:pt idx="25">
                  <c:v>13</c:v>
                </c:pt>
                <c:pt idx="26">
                  <c:v>11</c:v>
                </c:pt>
                <c:pt idx="27">
                  <c:v>17</c:v>
                </c:pt>
                <c:pt idx="28">
                  <c:v>19</c:v>
                </c:pt>
                <c:pt idx="29">
                  <c:v>19</c:v>
                </c:pt>
                <c:pt idx="30">
                  <c:v>12</c:v>
                </c:pt>
                <c:pt idx="31">
                  <c:v>13</c:v>
                </c:pt>
                <c:pt idx="32">
                  <c:v>12</c:v>
                </c:pt>
                <c:pt idx="33">
                  <c:v>19</c:v>
                </c:pt>
                <c:pt idx="34">
                  <c:v>13</c:v>
                </c:pt>
                <c:pt idx="35">
                  <c:v>16</c:v>
                </c:pt>
                <c:pt idx="36">
                  <c:v>16</c:v>
                </c:pt>
                <c:pt idx="37">
                  <c:v>17</c:v>
                </c:pt>
                <c:pt idx="38">
                  <c:v>5</c:v>
                </c:pt>
                <c:pt idx="39">
                  <c:v>5</c:v>
                </c:pt>
                <c:pt idx="40">
                  <c:v>13</c:v>
                </c:pt>
                <c:pt idx="41">
                  <c:v>15</c:v>
                </c:pt>
                <c:pt idx="42">
                  <c:v>16</c:v>
                </c:pt>
                <c:pt idx="43">
                  <c:v>15</c:v>
                </c:pt>
                <c:pt idx="44">
                  <c:v>19</c:v>
                </c:pt>
                <c:pt idx="45">
                  <c:v>18</c:v>
                </c:pt>
                <c:pt idx="46">
                  <c:v>1</c:v>
                </c:pt>
                <c:pt idx="47">
                  <c:v>15</c:v>
                </c:pt>
                <c:pt idx="48">
                  <c:v>13</c:v>
                </c:pt>
                <c:pt idx="49">
                  <c:v>6</c:v>
                </c:pt>
                <c:pt idx="50">
                  <c:v>5</c:v>
                </c:pt>
                <c:pt idx="51">
                  <c:v>4</c:v>
                </c:pt>
                <c:pt idx="52">
                  <c:v>12</c:v>
                </c:pt>
                <c:pt idx="53">
                  <c:v>15</c:v>
                </c:pt>
                <c:pt idx="54">
                  <c:v>17</c:v>
                </c:pt>
                <c:pt idx="55">
                  <c:v>18</c:v>
                </c:pt>
                <c:pt idx="56">
                  <c:v>17</c:v>
                </c:pt>
                <c:pt idx="57">
                  <c:v>15</c:v>
                </c:pt>
                <c:pt idx="58">
                  <c:v>19</c:v>
                </c:pt>
                <c:pt idx="59">
                  <c:v>19</c:v>
                </c:pt>
                <c:pt idx="60">
                  <c:v>9</c:v>
                </c:pt>
                <c:pt idx="61">
                  <c:v>18</c:v>
                </c:pt>
                <c:pt idx="62">
                  <c:v>16</c:v>
                </c:pt>
                <c:pt idx="63">
                  <c:v>18</c:v>
                </c:pt>
                <c:pt idx="64">
                  <c:v>17</c:v>
                </c:pt>
                <c:pt idx="65">
                  <c:v>18</c:v>
                </c:pt>
                <c:pt idx="66">
                  <c:v>7</c:v>
                </c:pt>
                <c:pt idx="67">
                  <c:v>3</c:v>
                </c:pt>
                <c:pt idx="68">
                  <c:v>7</c:v>
                </c:pt>
                <c:pt idx="69">
                  <c:v>2</c:v>
                </c:pt>
                <c:pt idx="70">
                  <c:v>9</c:v>
                </c:pt>
                <c:pt idx="71">
                  <c:v>7</c:v>
                </c:pt>
                <c:pt idx="72">
                  <c:v>14</c:v>
                </c:pt>
                <c:pt idx="73">
                  <c:v>14</c:v>
                </c:pt>
                <c:pt idx="74">
                  <c:v>4</c:v>
                </c:pt>
                <c:pt idx="75">
                  <c:v>11</c:v>
                </c:pt>
                <c:pt idx="76">
                  <c:v>5</c:v>
                </c:pt>
                <c:pt idx="77">
                  <c:v>13</c:v>
                </c:pt>
                <c:pt idx="78">
                  <c:v>10</c:v>
                </c:pt>
                <c:pt idx="79">
                  <c:v>11</c:v>
                </c:pt>
                <c:pt idx="80">
                  <c:v>19</c:v>
                </c:pt>
                <c:pt idx="81">
                  <c:v>15</c:v>
                </c:pt>
                <c:pt idx="82">
                  <c:v>12</c:v>
                </c:pt>
                <c:pt idx="83">
                  <c:v>16</c:v>
                </c:pt>
                <c:pt idx="84">
                  <c:v>8</c:v>
                </c:pt>
                <c:pt idx="85">
                  <c:v>9</c:v>
                </c:pt>
                <c:pt idx="86">
                  <c:v>4</c:v>
                </c:pt>
                <c:pt idx="87">
                  <c:v>17</c:v>
                </c:pt>
                <c:pt idx="88">
                  <c:v>14</c:v>
                </c:pt>
                <c:pt idx="89">
                  <c:v>4</c:v>
                </c:pt>
                <c:pt idx="90">
                  <c:v>9</c:v>
                </c:pt>
                <c:pt idx="91">
                  <c:v>2</c:v>
                </c:pt>
                <c:pt idx="92">
                  <c:v>4</c:v>
                </c:pt>
                <c:pt idx="93">
                  <c:v>5</c:v>
                </c:pt>
                <c:pt idx="94">
                  <c:v>13</c:v>
                </c:pt>
                <c:pt idx="95">
                  <c:v>8</c:v>
                </c:pt>
                <c:pt idx="96">
                  <c:v>5</c:v>
                </c:pt>
                <c:pt idx="97">
                  <c:v>1</c:v>
                </c:pt>
                <c:pt idx="98">
                  <c:v>4</c:v>
                </c:pt>
                <c:pt idx="99">
                  <c:v>15</c:v>
                </c:pt>
                <c:pt idx="100">
                  <c:v>16</c:v>
                </c:pt>
                <c:pt idx="101">
                  <c:v>17</c:v>
                </c:pt>
                <c:pt idx="102">
                  <c:v>7</c:v>
                </c:pt>
                <c:pt idx="103">
                  <c:v>16</c:v>
                </c:pt>
                <c:pt idx="104">
                  <c:v>10</c:v>
                </c:pt>
                <c:pt idx="105">
                  <c:v>19</c:v>
                </c:pt>
                <c:pt idx="106">
                  <c:v>10</c:v>
                </c:pt>
                <c:pt idx="107">
                  <c:v>10</c:v>
                </c:pt>
                <c:pt idx="108">
                  <c:v>9</c:v>
                </c:pt>
                <c:pt idx="109">
                  <c:v>4</c:v>
                </c:pt>
                <c:pt idx="110">
                  <c:v>1</c:v>
                </c:pt>
                <c:pt idx="111">
                  <c:v>8</c:v>
                </c:pt>
                <c:pt idx="112">
                  <c:v>16</c:v>
                </c:pt>
                <c:pt idx="113">
                  <c:v>7</c:v>
                </c:pt>
                <c:pt idx="114">
                  <c:v>11</c:v>
                </c:pt>
                <c:pt idx="115">
                  <c:v>1</c:v>
                </c:pt>
                <c:pt idx="116">
                  <c:v>2</c:v>
                </c:pt>
                <c:pt idx="117">
                  <c:v>7</c:v>
                </c:pt>
                <c:pt idx="118">
                  <c:v>3</c:v>
                </c:pt>
                <c:pt idx="119">
                  <c:v>4</c:v>
                </c:pt>
                <c:pt idx="120">
                  <c:v>13</c:v>
                </c:pt>
                <c:pt idx="121">
                  <c:v>18</c:v>
                </c:pt>
                <c:pt idx="122">
                  <c:v>3</c:v>
                </c:pt>
                <c:pt idx="123">
                  <c:v>12</c:v>
                </c:pt>
                <c:pt idx="124">
                  <c:v>7</c:v>
                </c:pt>
                <c:pt idx="125">
                  <c:v>3</c:v>
                </c:pt>
                <c:pt idx="126">
                  <c:v>8</c:v>
                </c:pt>
                <c:pt idx="127">
                  <c:v>17</c:v>
                </c:pt>
                <c:pt idx="128">
                  <c:v>1</c:v>
                </c:pt>
                <c:pt idx="129">
                  <c:v>7</c:v>
                </c:pt>
                <c:pt idx="130">
                  <c:v>17</c:v>
                </c:pt>
                <c:pt idx="131">
                  <c:v>4</c:v>
                </c:pt>
                <c:pt idx="132">
                  <c:v>2</c:v>
                </c:pt>
                <c:pt idx="133">
                  <c:v>18</c:v>
                </c:pt>
                <c:pt idx="134">
                  <c:v>12</c:v>
                </c:pt>
                <c:pt idx="135">
                  <c:v>6</c:v>
                </c:pt>
                <c:pt idx="136">
                  <c:v>14</c:v>
                </c:pt>
                <c:pt idx="137">
                  <c:v>18</c:v>
                </c:pt>
                <c:pt idx="138">
                  <c:v>2</c:v>
                </c:pt>
                <c:pt idx="139">
                  <c:v>12</c:v>
                </c:pt>
                <c:pt idx="140">
                  <c:v>2</c:v>
                </c:pt>
                <c:pt idx="141">
                  <c:v>6</c:v>
                </c:pt>
                <c:pt idx="142">
                  <c:v>19</c:v>
                </c:pt>
                <c:pt idx="143">
                  <c:v>1</c:v>
                </c:pt>
                <c:pt idx="144">
                  <c:v>2</c:v>
                </c:pt>
                <c:pt idx="145">
                  <c:v>4</c:v>
                </c:pt>
                <c:pt idx="146">
                  <c:v>7</c:v>
                </c:pt>
                <c:pt idx="147">
                  <c:v>11</c:v>
                </c:pt>
                <c:pt idx="148">
                  <c:v>7</c:v>
                </c:pt>
                <c:pt idx="149">
                  <c:v>14</c:v>
                </c:pt>
                <c:pt idx="150">
                  <c:v>8</c:v>
                </c:pt>
                <c:pt idx="151">
                  <c:v>17</c:v>
                </c:pt>
                <c:pt idx="152">
                  <c:v>3</c:v>
                </c:pt>
                <c:pt idx="153">
                  <c:v>1</c:v>
                </c:pt>
                <c:pt idx="154">
                  <c:v>8</c:v>
                </c:pt>
                <c:pt idx="155">
                  <c:v>12</c:v>
                </c:pt>
                <c:pt idx="156">
                  <c:v>2</c:v>
                </c:pt>
                <c:pt idx="157">
                  <c:v>15</c:v>
                </c:pt>
                <c:pt idx="158">
                  <c:v>15</c:v>
                </c:pt>
                <c:pt idx="159">
                  <c:v>2</c:v>
                </c:pt>
                <c:pt idx="160">
                  <c:v>11</c:v>
                </c:pt>
                <c:pt idx="161">
                  <c:v>2</c:v>
                </c:pt>
                <c:pt idx="162">
                  <c:v>6</c:v>
                </c:pt>
                <c:pt idx="163">
                  <c:v>13</c:v>
                </c:pt>
                <c:pt idx="164">
                  <c:v>19</c:v>
                </c:pt>
                <c:pt idx="165">
                  <c:v>7</c:v>
                </c:pt>
                <c:pt idx="166">
                  <c:v>2</c:v>
                </c:pt>
                <c:pt idx="167">
                  <c:v>2</c:v>
                </c:pt>
                <c:pt idx="168">
                  <c:v>11</c:v>
                </c:pt>
                <c:pt idx="169">
                  <c:v>11</c:v>
                </c:pt>
                <c:pt idx="170">
                  <c:v>14</c:v>
                </c:pt>
                <c:pt idx="171">
                  <c:v>6</c:v>
                </c:pt>
                <c:pt idx="172">
                  <c:v>17</c:v>
                </c:pt>
                <c:pt idx="173">
                  <c:v>15</c:v>
                </c:pt>
                <c:pt idx="174">
                  <c:v>4</c:v>
                </c:pt>
                <c:pt idx="175">
                  <c:v>15</c:v>
                </c:pt>
                <c:pt idx="176">
                  <c:v>14</c:v>
                </c:pt>
                <c:pt idx="177">
                  <c:v>4</c:v>
                </c:pt>
                <c:pt idx="178">
                  <c:v>3</c:v>
                </c:pt>
                <c:pt idx="179">
                  <c:v>15</c:v>
                </c:pt>
                <c:pt idx="180">
                  <c:v>13</c:v>
                </c:pt>
                <c:pt idx="181">
                  <c:v>7</c:v>
                </c:pt>
                <c:pt idx="182">
                  <c:v>16</c:v>
                </c:pt>
                <c:pt idx="183">
                  <c:v>7</c:v>
                </c:pt>
                <c:pt idx="184">
                  <c:v>13</c:v>
                </c:pt>
                <c:pt idx="185">
                  <c:v>8</c:v>
                </c:pt>
                <c:pt idx="186">
                  <c:v>3</c:v>
                </c:pt>
                <c:pt idx="187">
                  <c:v>12</c:v>
                </c:pt>
                <c:pt idx="188">
                  <c:v>15</c:v>
                </c:pt>
                <c:pt idx="189">
                  <c:v>1</c:v>
                </c:pt>
                <c:pt idx="190">
                  <c:v>19</c:v>
                </c:pt>
                <c:pt idx="191">
                  <c:v>2</c:v>
                </c:pt>
                <c:pt idx="192">
                  <c:v>7</c:v>
                </c:pt>
                <c:pt idx="193">
                  <c:v>5</c:v>
                </c:pt>
                <c:pt idx="194">
                  <c:v>17</c:v>
                </c:pt>
                <c:pt idx="195">
                  <c:v>4</c:v>
                </c:pt>
                <c:pt idx="196">
                  <c:v>3</c:v>
                </c:pt>
                <c:pt idx="197">
                  <c:v>4</c:v>
                </c:pt>
                <c:pt idx="198">
                  <c:v>17</c:v>
                </c:pt>
                <c:pt idx="199">
                  <c:v>6</c:v>
                </c:pt>
                <c:pt idx="200">
                  <c:v>17</c:v>
                </c:pt>
                <c:pt idx="201">
                  <c:v>15</c:v>
                </c:pt>
                <c:pt idx="202">
                  <c:v>9</c:v>
                </c:pt>
                <c:pt idx="203">
                  <c:v>3</c:v>
                </c:pt>
                <c:pt idx="204">
                  <c:v>19</c:v>
                </c:pt>
                <c:pt idx="205">
                  <c:v>15</c:v>
                </c:pt>
                <c:pt idx="206">
                  <c:v>16</c:v>
                </c:pt>
                <c:pt idx="207">
                  <c:v>12</c:v>
                </c:pt>
                <c:pt idx="208">
                  <c:v>13</c:v>
                </c:pt>
                <c:pt idx="209">
                  <c:v>14</c:v>
                </c:pt>
              </c:numCache>
            </c:numRef>
          </c:val>
          <c:smooth val="0"/>
          <c:extLst>
            <c:ext xmlns:c16="http://schemas.microsoft.com/office/drawing/2014/chart" uri="{C3380CC4-5D6E-409C-BE32-E72D297353CC}">
              <c16:uniqueId val="{0000000B-0495-4C7F-8491-21E85FA4968F}"/>
            </c:ext>
          </c:extLst>
        </c:ser>
        <c:ser>
          <c:idx val="12"/>
          <c:order val="12"/>
          <c:tx>
            <c:strRef>
              <c:f>Sheet7!$Q$1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Sheet7!$Q$2:$Q$211</c:f>
              <c:numCache>
                <c:formatCode>General</c:formatCode>
                <c:ptCount val="210"/>
                <c:pt idx="0">
                  <c:v>10</c:v>
                </c:pt>
                <c:pt idx="1">
                  <c:v>1</c:v>
                </c:pt>
                <c:pt idx="2">
                  <c:v>5</c:v>
                </c:pt>
                <c:pt idx="3">
                  <c:v>7</c:v>
                </c:pt>
                <c:pt idx="4">
                  <c:v>5</c:v>
                </c:pt>
                <c:pt idx="5">
                  <c:v>3</c:v>
                </c:pt>
                <c:pt idx="6">
                  <c:v>2</c:v>
                </c:pt>
                <c:pt idx="7">
                  <c:v>13</c:v>
                </c:pt>
                <c:pt idx="8">
                  <c:v>10</c:v>
                </c:pt>
                <c:pt idx="9">
                  <c:v>3</c:v>
                </c:pt>
                <c:pt idx="10">
                  <c:v>17</c:v>
                </c:pt>
                <c:pt idx="11">
                  <c:v>1</c:v>
                </c:pt>
                <c:pt idx="12">
                  <c:v>14</c:v>
                </c:pt>
                <c:pt idx="13">
                  <c:v>12</c:v>
                </c:pt>
                <c:pt idx="14">
                  <c:v>9</c:v>
                </c:pt>
                <c:pt idx="15">
                  <c:v>13</c:v>
                </c:pt>
                <c:pt idx="16">
                  <c:v>14</c:v>
                </c:pt>
                <c:pt idx="17">
                  <c:v>9</c:v>
                </c:pt>
                <c:pt idx="18">
                  <c:v>11</c:v>
                </c:pt>
                <c:pt idx="19">
                  <c:v>6</c:v>
                </c:pt>
                <c:pt idx="20">
                  <c:v>9</c:v>
                </c:pt>
                <c:pt idx="21">
                  <c:v>4</c:v>
                </c:pt>
                <c:pt idx="22">
                  <c:v>13</c:v>
                </c:pt>
                <c:pt idx="23">
                  <c:v>5</c:v>
                </c:pt>
                <c:pt idx="24">
                  <c:v>14</c:v>
                </c:pt>
                <c:pt idx="25">
                  <c:v>8</c:v>
                </c:pt>
                <c:pt idx="26">
                  <c:v>10</c:v>
                </c:pt>
                <c:pt idx="27">
                  <c:v>19</c:v>
                </c:pt>
                <c:pt idx="28">
                  <c:v>16</c:v>
                </c:pt>
                <c:pt idx="29">
                  <c:v>14</c:v>
                </c:pt>
                <c:pt idx="30">
                  <c:v>9</c:v>
                </c:pt>
                <c:pt idx="31">
                  <c:v>12</c:v>
                </c:pt>
                <c:pt idx="32">
                  <c:v>7</c:v>
                </c:pt>
                <c:pt idx="33">
                  <c:v>11</c:v>
                </c:pt>
                <c:pt idx="34">
                  <c:v>19</c:v>
                </c:pt>
                <c:pt idx="35">
                  <c:v>11</c:v>
                </c:pt>
                <c:pt idx="36">
                  <c:v>8</c:v>
                </c:pt>
                <c:pt idx="37">
                  <c:v>16</c:v>
                </c:pt>
                <c:pt idx="38">
                  <c:v>16</c:v>
                </c:pt>
                <c:pt idx="39">
                  <c:v>19</c:v>
                </c:pt>
                <c:pt idx="40">
                  <c:v>12</c:v>
                </c:pt>
                <c:pt idx="41">
                  <c:v>7</c:v>
                </c:pt>
                <c:pt idx="42">
                  <c:v>19</c:v>
                </c:pt>
                <c:pt idx="43">
                  <c:v>1</c:v>
                </c:pt>
                <c:pt idx="44">
                  <c:v>15</c:v>
                </c:pt>
                <c:pt idx="45">
                  <c:v>5</c:v>
                </c:pt>
                <c:pt idx="46">
                  <c:v>9</c:v>
                </c:pt>
                <c:pt idx="47">
                  <c:v>17</c:v>
                </c:pt>
                <c:pt idx="48">
                  <c:v>14</c:v>
                </c:pt>
                <c:pt idx="49">
                  <c:v>19</c:v>
                </c:pt>
                <c:pt idx="50">
                  <c:v>17</c:v>
                </c:pt>
                <c:pt idx="51">
                  <c:v>19</c:v>
                </c:pt>
                <c:pt idx="52">
                  <c:v>19</c:v>
                </c:pt>
                <c:pt idx="53">
                  <c:v>19</c:v>
                </c:pt>
                <c:pt idx="54">
                  <c:v>18</c:v>
                </c:pt>
                <c:pt idx="55">
                  <c:v>6</c:v>
                </c:pt>
                <c:pt idx="56">
                  <c:v>6</c:v>
                </c:pt>
                <c:pt idx="57">
                  <c:v>7</c:v>
                </c:pt>
                <c:pt idx="58">
                  <c:v>16</c:v>
                </c:pt>
                <c:pt idx="59">
                  <c:v>3</c:v>
                </c:pt>
                <c:pt idx="60">
                  <c:v>18</c:v>
                </c:pt>
                <c:pt idx="61">
                  <c:v>13</c:v>
                </c:pt>
                <c:pt idx="62">
                  <c:v>12</c:v>
                </c:pt>
                <c:pt idx="63">
                  <c:v>13</c:v>
                </c:pt>
                <c:pt idx="64">
                  <c:v>18</c:v>
                </c:pt>
                <c:pt idx="65">
                  <c:v>19</c:v>
                </c:pt>
                <c:pt idx="66">
                  <c:v>19</c:v>
                </c:pt>
                <c:pt idx="67">
                  <c:v>17</c:v>
                </c:pt>
                <c:pt idx="68">
                  <c:v>6</c:v>
                </c:pt>
                <c:pt idx="69">
                  <c:v>8</c:v>
                </c:pt>
                <c:pt idx="70">
                  <c:v>1</c:v>
                </c:pt>
                <c:pt idx="71">
                  <c:v>19</c:v>
                </c:pt>
                <c:pt idx="72">
                  <c:v>4</c:v>
                </c:pt>
                <c:pt idx="73">
                  <c:v>17</c:v>
                </c:pt>
                <c:pt idx="74">
                  <c:v>12</c:v>
                </c:pt>
                <c:pt idx="75">
                  <c:v>13</c:v>
                </c:pt>
                <c:pt idx="76">
                  <c:v>15</c:v>
                </c:pt>
                <c:pt idx="77">
                  <c:v>11</c:v>
                </c:pt>
                <c:pt idx="78">
                  <c:v>2</c:v>
                </c:pt>
                <c:pt idx="79">
                  <c:v>19</c:v>
                </c:pt>
                <c:pt idx="80">
                  <c:v>18</c:v>
                </c:pt>
                <c:pt idx="81">
                  <c:v>19</c:v>
                </c:pt>
                <c:pt idx="82">
                  <c:v>2</c:v>
                </c:pt>
                <c:pt idx="83">
                  <c:v>6</c:v>
                </c:pt>
                <c:pt idx="84">
                  <c:v>6</c:v>
                </c:pt>
                <c:pt idx="85">
                  <c:v>3</c:v>
                </c:pt>
                <c:pt idx="86">
                  <c:v>19</c:v>
                </c:pt>
                <c:pt idx="87">
                  <c:v>3</c:v>
                </c:pt>
                <c:pt idx="88">
                  <c:v>5</c:v>
                </c:pt>
                <c:pt idx="89">
                  <c:v>19</c:v>
                </c:pt>
                <c:pt idx="90">
                  <c:v>12</c:v>
                </c:pt>
                <c:pt idx="91">
                  <c:v>15</c:v>
                </c:pt>
                <c:pt idx="92">
                  <c:v>8</c:v>
                </c:pt>
                <c:pt idx="93">
                  <c:v>13</c:v>
                </c:pt>
                <c:pt idx="94">
                  <c:v>8</c:v>
                </c:pt>
                <c:pt idx="95">
                  <c:v>7</c:v>
                </c:pt>
                <c:pt idx="96">
                  <c:v>17</c:v>
                </c:pt>
                <c:pt idx="97">
                  <c:v>17</c:v>
                </c:pt>
                <c:pt idx="98">
                  <c:v>18</c:v>
                </c:pt>
                <c:pt idx="99">
                  <c:v>16</c:v>
                </c:pt>
                <c:pt idx="100">
                  <c:v>4</c:v>
                </c:pt>
                <c:pt idx="101">
                  <c:v>14</c:v>
                </c:pt>
                <c:pt idx="102">
                  <c:v>16</c:v>
                </c:pt>
                <c:pt idx="103">
                  <c:v>19</c:v>
                </c:pt>
                <c:pt idx="104">
                  <c:v>9</c:v>
                </c:pt>
                <c:pt idx="105">
                  <c:v>11</c:v>
                </c:pt>
                <c:pt idx="106">
                  <c:v>19</c:v>
                </c:pt>
                <c:pt idx="107">
                  <c:v>15</c:v>
                </c:pt>
                <c:pt idx="108">
                  <c:v>13</c:v>
                </c:pt>
                <c:pt idx="109">
                  <c:v>10</c:v>
                </c:pt>
                <c:pt idx="110">
                  <c:v>6</c:v>
                </c:pt>
                <c:pt idx="111">
                  <c:v>9</c:v>
                </c:pt>
                <c:pt idx="112">
                  <c:v>13</c:v>
                </c:pt>
                <c:pt idx="113">
                  <c:v>4</c:v>
                </c:pt>
                <c:pt idx="114">
                  <c:v>4</c:v>
                </c:pt>
                <c:pt idx="115">
                  <c:v>6</c:v>
                </c:pt>
                <c:pt idx="116">
                  <c:v>14</c:v>
                </c:pt>
                <c:pt idx="117">
                  <c:v>2</c:v>
                </c:pt>
                <c:pt idx="118">
                  <c:v>7</c:v>
                </c:pt>
                <c:pt idx="119">
                  <c:v>13</c:v>
                </c:pt>
                <c:pt idx="120">
                  <c:v>11</c:v>
                </c:pt>
                <c:pt idx="121">
                  <c:v>17</c:v>
                </c:pt>
                <c:pt idx="122">
                  <c:v>1</c:v>
                </c:pt>
                <c:pt idx="123">
                  <c:v>18</c:v>
                </c:pt>
                <c:pt idx="124">
                  <c:v>10</c:v>
                </c:pt>
                <c:pt idx="125">
                  <c:v>14</c:v>
                </c:pt>
                <c:pt idx="126">
                  <c:v>12</c:v>
                </c:pt>
                <c:pt idx="127">
                  <c:v>18</c:v>
                </c:pt>
                <c:pt idx="128">
                  <c:v>9</c:v>
                </c:pt>
                <c:pt idx="129">
                  <c:v>6</c:v>
                </c:pt>
                <c:pt idx="130">
                  <c:v>16</c:v>
                </c:pt>
                <c:pt idx="131">
                  <c:v>9</c:v>
                </c:pt>
                <c:pt idx="132">
                  <c:v>15</c:v>
                </c:pt>
                <c:pt idx="133">
                  <c:v>12</c:v>
                </c:pt>
                <c:pt idx="134">
                  <c:v>2</c:v>
                </c:pt>
                <c:pt idx="135">
                  <c:v>9</c:v>
                </c:pt>
                <c:pt idx="136">
                  <c:v>10</c:v>
                </c:pt>
                <c:pt idx="137">
                  <c:v>2</c:v>
                </c:pt>
                <c:pt idx="138">
                  <c:v>3</c:v>
                </c:pt>
                <c:pt idx="139">
                  <c:v>14</c:v>
                </c:pt>
                <c:pt idx="140">
                  <c:v>16</c:v>
                </c:pt>
                <c:pt idx="141">
                  <c:v>14</c:v>
                </c:pt>
                <c:pt idx="142">
                  <c:v>17</c:v>
                </c:pt>
                <c:pt idx="143">
                  <c:v>3</c:v>
                </c:pt>
                <c:pt idx="144">
                  <c:v>5</c:v>
                </c:pt>
                <c:pt idx="145">
                  <c:v>11</c:v>
                </c:pt>
                <c:pt idx="146">
                  <c:v>11</c:v>
                </c:pt>
                <c:pt idx="147">
                  <c:v>5</c:v>
                </c:pt>
                <c:pt idx="148">
                  <c:v>2</c:v>
                </c:pt>
                <c:pt idx="149">
                  <c:v>2</c:v>
                </c:pt>
                <c:pt idx="150">
                  <c:v>15</c:v>
                </c:pt>
                <c:pt idx="151">
                  <c:v>16</c:v>
                </c:pt>
                <c:pt idx="152">
                  <c:v>5</c:v>
                </c:pt>
                <c:pt idx="153">
                  <c:v>10</c:v>
                </c:pt>
                <c:pt idx="154">
                  <c:v>6</c:v>
                </c:pt>
                <c:pt idx="155">
                  <c:v>9</c:v>
                </c:pt>
                <c:pt idx="156">
                  <c:v>6</c:v>
                </c:pt>
                <c:pt idx="157">
                  <c:v>17</c:v>
                </c:pt>
                <c:pt idx="158">
                  <c:v>11</c:v>
                </c:pt>
                <c:pt idx="159">
                  <c:v>3</c:v>
                </c:pt>
                <c:pt idx="160">
                  <c:v>6</c:v>
                </c:pt>
                <c:pt idx="161">
                  <c:v>11</c:v>
                </c:pt>
                <c:pt idx="162">
                  <c:v>4</c:v>
                </c:pt>
                <c:pt idx="163">
                  <c:v>15</c:v>
                </c:pt>
                <c:pt idx="164">
                  <c:v>8</c:v>
                </c:pt>
                <c:pt idx="165">
                  <c:v>17</c:v>
                </c:pt>
                <c:pt idx="166">
                  <c:v>16</c:v>
                </c:pt>
                <c:pt idx="167">
                  <c:v>15</c:v>
                </c:pt>
                <c:pt idx="168">
                  <c:v>13</c:v>
                </c:pt>
                <c:pt idx="169">
                  <c:v>1</c:v>
                </c:pt>
                <c:pt idx="170">
                  <c:v>19</c:v>
                </c:pt>
                <c:pt idx="171">
                  <c:v>13</c:v>
                </c:pt>
                <c:pt idx="172">
                  <c:v>19</c:v>
                </c:pt>
                <c:pt idx="173">
                  <c:v>16</c:v>
                </c:pt>
                <c:pt idx="174">
                  <c:v>18</c:v>
                </c:pt>
                <c:pt idx="175">
                  <c:v>17</c:v>
                </c:pt>
                <c:pt idx="176">
                  <c:v>4</c:v>
                </c:pt>
                <c:pt idx="177">
                  <c:v>12</c:v>
                </c:pt>
                <c:pt idx="178">
                  <c:v>6</c:v>
                </c:pt>
                <c:pt idx="179">
                  <c:v>8</c:v>
                </c:pt>
                <c:pt idx="180">
                  <c:v>12</c:v>
                </c:pt>
                <c:pt idx="181">
                  <c:v>9</c:v>
                </c:pt>
                <c:pt idx="182">
                  <c:v>5</c:v>
                </c:pt>
                <c:pt idx="183">
                  <c:v>3</c:v>
                </c:pt>
                <c:pt idx="184">
                  <c:v>17</c:v>
                </c:pt>
                <c:pt idx="185">
                  <c:v>3</c:v>
                </c:pt>
                <c:pt idx="186">
                  <c:v>13</c:v>
                </c:pt>
                <c:pt idx="187">
                  <c:v>16</c:v>
                </c:pt>
                <c:pt idx="188">
                  <c:v>3</c:v>
                </c:pt>
                <c:pt idx="189">
                  <c:v>9</c:v>
                </c:pt>
                <c:pt idx="190">
                  <c:v>9</c:v>
                </c:pt>
                <c:pt idx="191">
                  <c:v>11</c:v>
                </c:pt>
                <c:pt idx="192">
                  <c:v>2</c:v>
                </c:pt>
                <c:pt idx="193">
                  <c:v>4</c:v>
                </c:pt>
                <c:pt idx="194">
                  <c:v>2</c:v>
                </c:pt>
                <c:pt idx="195">
                  <c:v>16</c:v>
                </c:pt>
                <c:pt idx="196">
                  <c:v>9</c:v>
                </c:pt>
                <c:pt idx="197">
                  <c:v>17</c:v>
                </c:pt>
                <c:pt idx="198">
                  <c:v>1</c:v>
                </c:pt>
                <c:pt idx="199">
                  <c:v>17</c:v>
                </c:pt>
                <c:pt idx="200">
                  <c:v>13</c:v>
                </c:pt>
                <c:pt idx="201">
                  <c:v>8</c:v>
                </c:pt>
                <c:pt idx="202">
                  <c:v>6</c:v>
                </c:pt>
                <c:pt idx="203">
                  <c:v>11</c:v>
                </c:pt>
                <c:pt idx="204">
                  <c:v>16</c:v>
                </c:pt>
                <c:pt idx="205">
                  <c:v>8</c:v>
                </c:pt>
                <c:pt idx="206">
                  <c:v>11</c:v>
                </c:pt>
                <c:pt idx="207">
                  <c:v>10</c:v>
                </c:pt>
                <c:pt idx="208">
                  <c:v>15</c:v>
                </c:pt>
                <c:pt idx="209">
                  <c:v>4</c:v>
                </c:pt>
              </c:numCache>
            </c:numRef>
          </c:val>
          <c:smooth val="0"/>
          <c:extLst>
            <c:ext xmlns:c16="http://schemas.microsoft.com/office/drawing/2014/chart" uri="{C3380CC4-5D6E-409C-BE32-E72D297353CC}">
              <c16:uniqueId val="{0000000C-0495-4C7F-8491-21E85FA4968F}"/>
            </c:ext>
          </c:extLst>
        </c:ser>
        <c:ser>
          <c:idx val="13"/>
          <c:order val="13"/>
          <c:tx>
            <c:strRef>
              <c:f>Sheet7!$R$1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Sheet7!$R$2:$R$211</c:f>
              <c:numCache>
                <c:formatCode>General</c:formatCode>
                <c:ptCount val="210"/>
                <c:pt idx="0">
                  <c:v>15</c:v>
                </c:pt>
                <c:pt idx="1">
                  <c:v>7</c:v>
                </c:pt>
                <c:pt idx="2">
                  <c:v>14</c:v>
                </c:pt>
                <c:pt idx="3">
                  <c:v>1</c:v>
                </c:pt>
                <c:pt idx="4">
                  <c:v>3</c:v>
                </c:pt>
                <c:pt idx="5">
                  <c:v>1</c:v>
                </c:pt>
                <c:pt idx="6">
                  <c:v>3</c:v>
                </c:pt>
                <c:pt idx="7">
                  <c:v>3</c:v>
                </c:pt>
                <c:pt idx="8">
                  <c:v>1</c:v>
                </c:pt>
                <c:pt idx="9">
                  <c:v>14</c:v>
                </c:pt>
                <c:pt idx="10">
                  <c:v>5</c:v>
                </c:pt>
                <c:pt idx="11">
                  <c:v>17</c:v>
                </c:pt>
                <c:pt idx="12">
                  <c:v>5</c:v>
                </c:pt>
                <c:pt idx="13">
                  <c:v>4</c:v>
                </c:pt>
                <c:pt idx="14">
                  <c:v>13</c:v>
                </c:pt>
                <c:pt idx="15">
                  <c:v>19</c:v>
                </c:pt>
                <c:pt idx="16">
                  <c:v>4</c:v>
                </c:pt>
                <c:pt idx="17">
                  <c:v>12</c:v>
                </c:pt>
                <c:pt idx="18">
                  <c:v>6</c:v>
                </c:pt>
                <c:pt idx="19">
                  <c:v>1</c:v>
                </c:pt>
                <c:pt idx="20">
                  <c:v>11</c:v>
                </c:pt>
                <c:pt idx="21">
                  <c:v>7</c:v>
                </c:pt>
                <c:pt idx="22">
                  <c:v>1</c:v>
                </c:pt>
                <c:pt idx="23">
                  <c:v>10</c:v>
                </c:pt>
                <c:pt idx="24">
                  <c:v>3</c:v>
                </c:pt>
                <c:pt idx="25">
                  <c:v>16</c:v>
                </c:pt>
                <c:pt idx="26">
                  <c:v>18</c:v>
                </c:pt>
                <c:pt idx="27">
                  <c:v>16</c:v>
                </c:pt>
                <c:pt idx="28">
                  <c:v>10</c:v>
                </c:pt>
                <c:pt idx="29">
                  <c:v>9</c:v>
                </c:pt>
                <c:pt idx="30">
                  <c:v>5</c:v>
                </c:pt>
                <c:pt idx="31">
                  <c:v>18</c:v>
                </c:pt>
                <c:pt idx="32">
                  <c:v>17</c:v>
                </c:pt>
                <c:pt idx="33">
                  <c:v>16</c:v>
                </c:pt>
                <c:pt idx="34">
                  <c:v>4</c:v>
                </c:pt>
                <c:pt idx="35">
                  <c:v>19</c:v>
                </c:pt>
                <c:pt idx="36">
                  <c:v>18</c:v>
                </c:pt>
                <c:pt idx="37">
                  <c:v>14</c:v>
                </c:pt>
                <c:pt idx="38">
                  <c:v>19</c:v>
                </c:pt>
                <c:pt idx="39">
                  <c:v>16</c:v>
                </c:pt>
                <c:pt idx="40">
                  <c:v>18</c:v>
                </c:pt>
                <c:pt idx="41">
                  <c:v>17</c:v>
                </c:pt>
                <c:pt idx="42">
                  <c:v>11</c:v>
                </c:pt>
                <c:pt idx="43">
                  <c:v>9</c:v>
                </c:pt>
                <c:pt idx="44">
                  <c:v>18</c:v>
                </c:pt>
                <c:pt idx="45">
                  <c:v>19</c:v>
                </c:pt>
                <c:pt idx="46">
                  <c:v>13</c:v>
                </c:pt>
                <c:pt idx="47">
                  <c:v>19</c:v>
                </c:pt>
                <c:pt idx="48">
                  <c:v>8</c:v>
                </c:pt>
                <c:pt idx="49">
                  <c:v>1</c:v>
                </c:pt>
                <c:pt idx="50">
                  <c:v>14</c:v>
                </c:pt>
                <c:pt idx="51">
                  <c:v>5</c:v>
                </c:pt>
                <c:pt idx="52">
                  <c:v>10</c:v>
                </c:pt>
                <c:pt idx="53">
                  <c:v>2</c:v>
                </c:pt>
                <c:pt idx="54">
                  <c:v>19</c:v>
                </c:pt>
                <c:pt idx="55">
                  <c:v>17</c:v>
                </c:pt>
                <c:pt idx="56">
                  <c:v>15</c:v>
                </c:pt>
                <c:pt idx="57">
                  <c:v>18</c:v>
                </c:pt>
                <c:pt idx="58">
                  <c:v>15</c:v>
                </c:pt>
                <c:pt idx="59">
                  <c:v>14</c:v>
                </c:pt>
                <c:pt idx="60">
                  <c:v>8</c:v>
                </c:pt>
                <c:pt idx="61">
                  <c:v>19</c:v>
                </c:pt>
                <c:pt idx="62">
                  <c:v>4</c:v>
                </c:pt>
                <c:pt idx="63">
                  <c:v>3</c:v>
                </c:pt>
                <c:pt idx="64">
                  <c:v>16</c:v>
                </c:pt>
                <c:pt idx="65">
                  <c:v>13</c:v>
                </c:pt>
                <c:pt idx="66">
                  <c:v>16</c:v>
                </c:pt>
                <c:pt idx="67">
                  <c:v>19</c:v>
                </c:pt>
                <c:pt idx="68">
                  <c:v>12</c:v>
                </c:pt>
                <c:pt idx="69">
                  <c:v>10</c:v>
                </c:pt>
                <c:pt idx="70">
                  <c:v>18</c:v>
                </c:pt>
                <c:pt idx="71">
                  <c:v>4</c:v>
                </c:pt>
                <c:pt idx="72">
                  <c:v>19</c:v>
                </c:pt>
                <c:pt idx="73">
                  <c:v>9</c:v>
                </c:pt>
                <c:pt idx="74">
                  <c:v>18</c:v>
                </c:pt>
                <c:pt idx="75">
                  <c:v>4</c:v>
                </c:pt>
                <c:pt idx="76">
                  <c:v>4</c:v>
                </c:pt>
                <c:pt idx="77">
                  <c:v>1</c:v>
                </c:pt>
                <c:pt idx="78">
                  <c:v>13</c:v>
                </c:pt>
                <c:pt idx="79">
                  <c:v>16</c:v>
                </c:pt>
                <c:pt idx="80">
                  <c:v>5</c:v>
                </c:pt>
                <c:pt idx="81">
                  <c:v>8</c:v>
                </c:pt>
                <c:pt idx="82">
                  <c:v>13</c:v>
                </c:pt>
                <c:pt idx="83">
                  <c:v>18</c:v>
                </c:pt>
                <c:pt idx="84">
                  <c:v>3</c:v>
                </c:pt>
                <c:pt idx="85">
                  <c:v>15</c:v>
                </c:pt>
                <c:pt idx="86">
                  <c:v>2</c:v>
                </c:pt>
                <c:pt idx="87">
                  <c:v>13</c:v>
                </c:pt>
                <c:pt idx="88">
                  <c:v>16</c:v>
                </c:pt>
                <c:pt idx="89">
                  <c:v>2</c:v>
                </c:pt>
                <c:pt idx="90">
                  <c:v>3</c:v>
                </c:pt>
                <c:pt idx="91">
                  <c:v>11</c:v>
                </c:pt>
                <c:pt idx="92">
                  <c:v>15</c:v>
                </c:pt>
                <c:pt idx="93">
                  <c:v>15</c:v>
                </c:pt>
                <c:pt idx="94">
                  <c:v>10</c:v>
                </c:pt>
                <c:pt idx="95">
                  <c:v>9</c:v>
                </c:pt>
                <c:pt idx="96">
                  <c:v>1</c:v>
                </c:pt>
                <c:pt idx="97">
                  <c:v>7</c:v>
                </c:pt>
                <c:pt idx="98">
                  <c:v>3</c:v>
                </c:pt>
                <c:pt idx="99">
                  <c:v>13</c:v>
                </c:pt>
                <c:pt idx="100">
                  <c:v>10</c:v>
                </c:pt>
                <c:pt idx="101">
                  <c:v>15</c:v>
                </c:pt>
                <c:pt idx="102">
                  <c:v>15</c:v>
                </c:pt>
                <c:pt idx="103">
                  <c:v>6</c:v>
                </c:pt>
                <c:pt idx="104">
                  <c:v>18</c:v>
                </c:pt>
                <c:pt idx="105">
                  <c:v>17</c:v>
                </c:pt>
                <c:pt idx="106">
                  <c:v>2</c:v>
                </c:pt>
                <c:pt idx="107">
                  <c:v>18</c:v>
                </c:pt>
                <c:pt idx="108">
                  <c:v>15</c:v>
                </c:pt>
                <c:pt idx="109">
                  <c:v>12</c:v>
                </c:pt>
                <c:pt idx="110">
                  <c:v>8</c:v>
                </c:pt>
                <c:pt idx="111">
                  <c:v>10</c:v>
                </c:pt>
                <c:pt idx="112">
                  <c:v>15</c:v>
                </c:pt>
                <c:pt idx="113">
                  <c:v>10</c:v>
                </c:pt>
                <c:pt idx="114">
                  <c:v>5</c:v>
                </c:pt>
                <c:pt idx="115">
                  <c:v>12</c:v>
                </c:pt>
                <c:pt idx="116">
                  <c:v>15</c:v>
                </c:pt>
                <c:pt idx="117">
                  <c:v>16</c:v>
                </c:pt>
                <c:pt idx="118">
                  <c:v>19</c:v>
                </c:pt>
                <c:pt idx="119">
                  <c:v>12</c:v>
                </c:pt>
                <c:pt idx="120">
                  <c:v>4</c:v>
                </c:pt>
                <c:pt idx="121">
                  <c:v>14</c:v>
                </c:pt>
                <c:pt idx="122">
                  <c:v>9</c:v>
                </c:pt>
                <c:pt idx="123">
                  <c:v>8</c:v>
                </c:pt>
                <c:pt idx="124">
                  <c:v>18</c:v>
                </c:pt>
                <c:pt idx="125">
                  <c:v>4</c:v>
                </c:pt>
                <c:pt idx="126">
                  <c:v>4</c:v>
                </c:pt>
                <c:pt idx="127">
                  <c:v>5</c:v>
                </c:pt>
                <c:pt idx="128">
                  <c:v>7</c:v>
                </c:pt>
                <c:pt idx="129">
                  <c:v>11</c:v>
                </c:pt>
                <c:pt idx="130">
                  <c:v>12</c:v>
                </c:pt>
                <c:pt idx="131">
                  <c:v>2</c:v>
                </c:pt>
                <c:pt idx="132">
                  <c:v>6</c:v>
                </c:pt>
                <c:pt idx="133">
                  <c:v>1</c:v>
                </c:pt>
                <c:pt idx="134">
                  <c:v>16</c:v>
                </c:pt>
                <c:pt idx="135">
                  <c:v>8</c:v>
                </c:pt>
                <c:pt idx="136">
                  <c:v>12</c:v>
                </c:pt>
                <c:pt idx="137">
                  <c:v>11</c:v>
                </c:pt>
                <c:pt idx="138">
                  <c:v>18</c:v>
                </c:pt>
                <c:pt idx="139">
                  <c:v>10</c:v>
                </c:pt>
                <c:pt idx="140">
                  <c:v>12</c:v>
                </c:pt>
                <c:pt idx="141">
                  <c:v>17</c:v>
                </c:pt>
                <c:pt idx="142">
                  <c:v>10</c:v>
                </c:pt>
                <c:pt idx="143">
                  <c:v>2</c:v>
                </c:pt>
                <c:pt idx="144">
                  <c:v>4</c:v>
                </c:pt>
                <c:pt idx="145">
                  <c:v>6</c:v>
                </c:pt>
                <c:pt idx="146">
                  <c:v>2</c:v>
                </c:pt>
                <c:pt idx="147">
                  <c:v>16</c:v>
                </c:pt>
                <c:pt idx="148">
                  <c:v>6</c:v>
                </c:pt>
                <c:pt idx="149">
                  <c:v>18</c:v>
                </c:pt>
                <c:pt idx="150">
                  <c:v>14</c:v>
                </c:pt>
                <c:pt idx="151">
                  <c:v>12</c:v>
                </c:pt>
                <c:pt idx="152">
                  <c:v>14</c:v>
                </c:pt>
                <c:pt idx="153">
                  <c:v>12</c:v>
                </c:pt>
                <c:pt idx="154">
                  <c:v>3</c:v>
                </c:pt>
                <c:pt idx="155">
                  <c:v>8</c:v>
                </c:pt>
                <c:pt idx="156">
                  <c:v>16</c:v>
                </c:pt>
                <c:pt idx="157">
                  <c:v>11</c:v>
                </c:pt>
                <c:pt idx="158">
                  <c:v>10</c:v>
                </c:pt>
                <c:pt idx="159">
                  <c:v>8</c:v>
                </c:pt>
                <c:pt idx="160">
                  <c:v>5</c:v>
                </c:pt>
                <c:pt idx="161">
                  <c:v>17</c:v>
                </c:pt>
                <c:pt idx="162">
                  <c:v>12</c:v>
                </c:pt>
                <c:pt idx="163">
                  <c:v>9</c:v>
                </c:pt>
                <c:pt idx="164">
                  <c:v>18</c:v>
                </c:pt>
                <c:pt idx="165">
                  <c:v>10</c:v>
                </c:pt>
                <c:pt idx="166">
                  <c:v>6</c:v>
                </c:pt>
                <c:pt idx="167">
                  <c:v>6</c:v>
                </c:pt>
                <c:pt idx="168">
                  <c:v>8</c:v>
                </c:pt>
                <c:pt idx="169">
                  <c:v>17</c:v>
                </c:pt>
                <c:pt idx="170">
                  <c:v>7</c:v>
                </c:pt>
                <c:pt idx="171">
                  <c:v>1</c:v>
                </c:pt>
                <c:pt idx="172">
                  <c:v>18</c:v>
                </c:pt>
                <c:pt idx="173">
                  <c:v>5</c:v>
                </c:pt>
                <c:pt idx="174">
                  <c:v>6</c:v>
                </c:pt>
                <c:pt idx="175">
                  <c:v>3</c:v>
                </c:pt>
                <c:pt idx="176">
                  <c:v>11</c:v>
                </c:pt>
                <c:pt idx="177">
                  <c:v>1</c:v>
                </c:pt>
                <c:pt idx="178">
                  <c:v>2</c:v>
                </c:pt>
                <c:pt idx="179">
                  <c:v>4</c:v>
                </c:pt>
                <c:pt idx="180">
                  <c:v>11</c:v>
                </c:pt>
                <c:pt idx="181">
                  <c:v>16</c:v>
                </c:pt>
                <c:pt idx="182">
                  <c:v>13</c:v>
                </c:pt>
                <c:pt idx="183">
                  <c:v>17</c:v>
                </c:pt>
                <c:pt idx="184">
                  <c:v>14</c:v>
                </c:pt>
                <c:pt idx="185">
                  <c:v>9</c:v>
                </c:pt>
                <c:pt idx="186">
                  <c:v>17</c:v>
                </c:pt>
                <c:pt idx="187">
                  <c:v>6</c:v>
                </c:pt>
                <c:pt idx="188">
                  <c:v>17</c:v>
                </c:pt>
                <c:pt idx="189">
                  <c:v>7</c:v>
                </c:pt>
                <c:pt idx="190">
                  <c:v>17</c:v>
                </c:pt>
                <c:pt idx="191">
                  <c:v>4</c:v>
                </c:pt>
                <c:pt idx="192">
                  <c:v>8</c:v>
                </c:pt>
                <c:pt idx="193">
                  <c:v>7</c:v>
                </c:pt>
                <c:pt idx="194">
                  <c:v>12</c:v>
                </c:pt>
                <c:pt idx="195">
                  <c:v>12</c:v>
                </c:pt>
                <c:pt idx="196">
                  <c:v>7</c:v>
                </c:pt>
                <c:pt idx="197">
                  <c:v>9</c:v>
                </c:pt>
                <c:pt idx="198">
                  <c:v>12</c:v>
                </c:pt>
                <c:pt idx="199">
                  <c:v>18</c:v>
                </c:pt>
                <c:pt idx="200">
                  <c:v>16</c:v>
                </c:pt>
                <c:pt idx="201">
                  <c:v>2</c:v>
                </c:pt>
                <c:pt idx="202">
                  <c:v>11</c:v>
                </c:pt>
                <c:pt idx="203">
                  <c:v>4</c:v>
                </c:pt>
                <c:pt idx="204">
                  <c:v>11</c:v>
                </c:pt>
                <c:pt idx="205">
                  <c:v>4</c:v>
                </c:pt>
                <c:pt idx="206">
                  <c:v>3</c:v>
                </c:pt>
                <c:pt idx="207">
                  <c:v>5</c:v>
                </c:pt>
                <c:pt idx="208">
                  <c:v>8</c:v>
                </c:pt>
                <c:pt idx="209">
                  <c:v>16</c:v>
                </c:pt>
              </c:numCache>
            </c:numRef>
          </c:val>
          <c:smooth val="0"/>
          <c:extLst>
            <c:ext xmlns:c16="http://schemas.microsoft.com/office/drawing/2014/chart" uri="{C3380CC4-5D6E-409C-BE32-E72D297353CC}">
              <c16:uniqueId val="{0000000D-0495-4C7F-8491-21E85FA4968F}"/>
            </c:ext>
          </c:extLst>
        </c:ser>
        <c:ser>
          <c:idx val="14"/>
          <c:order val="14"/>
          <c:tx>
            <c:strRef>
              <c:f>Sheet7!$S$1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Sheet7!$S$2:$S$211</c:f>
              <c:numCache>
                <c:formatCode>General</c:formatCode>
                <c:ptCount val="210"/>
                <c:pt idx="0">
                  <c:v>4</c:v>
                </c:pt>
                <c:pt idx="1">
                  <c:v>9</c:v>
                </c:pt>
                <c:pt idx="2">
                  <c:v>6</c:v>
                </c:pt>
                <c:pt idx="3">
                  <c:v>4</c:v>
                </c:pt>
                <c:pt idx="4">
                  <c:v>4</c:v>
                </c:pt>
                <c:pt idx="5">
                  <c:v>17</c:v>
                </c:pt>
                <c:pt idx="6">
                  <c:v>1</c:v>
                </c:pt>
                <c:pt idx="7">
                  <c:v>14</c:v>
                </c:pt>
                <c:pt idx="8">
                  <c:v>14</c:v>
                </c:pt>
                <c:pt idx="9">
                  <c:v>10</c:v>
                </c:pt>
                <c:pt idx="10">
                  <c:v>10</c:v>
                </c:pt>
                <c:pt idx="11">
                  <c:v>2</c:v>
                </c:pt>
                <c:pt idx="12">
                  <c:v>6</c:v>
                </c:pt>
                <c:pt idx="13">
                  <c:v>17</c:v>
                </c:pt>
                <c:pt idx="14">
                  <c:v>12</c:v>
                </c:pt>
                <c:pt idx="15">
                  <c:v>6</c:v>
                </c:pt>
                <c:pt idx="16">
                  <c:v>1</c:v>
                </c:pt>
                <c:pt idx="17">
                  <c:v>10</c:v>
                </c:pt>
                <c:pt idx="18">
                  <c:v>2</c:v>
                </c:pt>
                <c:pt idx="19">
                  <c:v>4</c:v>
                </c:pt>
                <c:pt idx="20">
                  <c:v>19</c:v>
                </c:pt>
                <c:pt idx="21">
                  <c:v>10</c:v>
                </c:pt>
                <c:pt idx="22">
                  <c:v>6</c:v>
                </c:pt>
                <c:pt idx="23">
                  <c:v>6</c:v>
                </c:pt>
                <c:pt idx="24">
                  <c:v>15</c:v>
                </c:pt>
                <c:pt idx="25">
                  <c:v>6</c:v>
                </c:pt>
                <c:pt idx="26">
                  <c:v>4</c:v>
                </c:pt>
                <c:pt idx="27">
                  <c:v>9</c:v>
                </c:pt>
                <c:pt idx="28">
                  <c:v>8</c:v>
                </c:pt>
                <c:pt idx="29">
                  <c:v>18</c:v>
                </c:pt>
                <c:pt idx="30">
                  <c:v>1</c:v>
                </c:pt>
                <c:pt idx="31">
                  <c:v>19</c:v>
                </c:pt>
                <c:pt idx="32">
                  <c:v>10</c:v>
                </c:pt>
                <c:pt idx="33">
                  <c:v>13</c:v>
                </c:pt>
                <c:pt idx="34">
                  <c:v>9</c:v>
                </c:pt>
                <c:pt idx="35">
                  <c:v>18</c:v>
                </c:pt>
                <c:pt idx="36">
                  <c:v>17</c:v>
                </c:pt>
                <c:pt idx="37">
                  <c:v>18</c:v>
                </c:pt>
                <c:pt idx="38">
                  <c:v>6</c:v>
                </c:pt>
                <c:pt idx="39">
                  <c:v>2</c:v>
                </c:pt>
                <c:pt idx="40">
                  <c:v>10</c:v>
                </c:pt>
                <c:pt idx="41">
                  <c:v>19</c:v>
                </c:pt>
                <c:pt idx="42">
                  <c:v>4</c:v>
                </c:pt>
                <c:pt idx="43">
                  <c:v>16</c:v>
                </c:pt>
                <c:pt idx="44">
                  <c:v>17</c:v>
                </c:pt>
                <c:pt idx="45">
                  <c:v>17</c:v>
                </c:pt>
                <c:pt idx="46">
                  <c:v>17</c:v>
                </c:pt>
                <c:pt idx="47">
                  <c:v>16</c:v>
                </c:pt>
                <c:pt idx="48">
                  <c:v>19</c:v>
                </c:pt>
                <c:pt idx="49">
                  <c:v>13</c:v>
                </c:pt>
                <c:pt idx="50">
                  <c:v>10</c:v>
                </c:pt>
                <c:pt idx="51">
                  <c:v>1</c:v>
                </c:pt>
                <c:pt idx="52">
                  <c:v>17</c:v>
                </c:pt>
                <c:pt idx="53">
                  <c:v>17</c:v>
                </c:pt>
                <c:pt idx="54">
                  <c:v>4</c:v>
                </c:pt>
                <c:pt idx="55">
                  <c:v>19</c:v>
                </c:pt>
                <c:pt idx="56">
                  <c:v>8</c:v>
                </c:pt>
                <c:pt idx="57">
                  <c:v>19</c:v>
                </c:pt>
                <c:pt idx="58">
                  <c:v>18</c:v>
                </c:pt>
                <c:pt idx="59">
                  <c:v>12</c:v>
                </c:pt>
                <c:pt idx="60">
                  <c:v>6</c:v>
                </c:pt>
                <c:pt idx="61">
                  <c:v>16</c:v>
                </c:pt>
                <c:pt idx="62">
                  <c:v>19</c:v>
                </c:pt>
                <c:pt idx="63">
                  <c:v>15</c:v>
                </c:pt>
                <c:pt idx="64">
                  <c:v>14</c:v>
                </c:pt>
                <c:pt idx="65">
                  <c:v>3</c:v>
                </c:pt>
                <c:pt idx="66">
                  <c:v>5</c:v>
                </c:pt>
                <c:pt idx="67">
                  <c:v>2</c:v>
                </c:pt>
                <c:pt idx="68">
                  <c:v>19</c:v>
                </c:pt>
                <c:pt idx="69">
                  <c:v>4</c:v>
                </c:pt>
                <c:pt idx="70">
                  <c:v>17</c:v>
                </c:pt>
                <c:pt idx="71">
                  <c:v>2</c:v>
                </c:pt>
                <c:pt idx="72">
                  <c:v>2</c:v>
                </c:pt>
                <c:pt idx="73">
                  <c:v>8</c:v>
                </c:pt>
                <c:pt idx="74">
                  <c:v>19</c:v>
                </c:pt>
                <c:pt idx="75">
                  <c:v>10</c:v>
                </c:pt>
                <c:pt idx="76">
                  <c:v>13</c:v>
                </c:pt>
                <c:pt idx="77">
                  <c:v>19</c:v>
                </c:pt>
                <c:pt idx="78">
                  <c:v>17</c:v>
                </c:pt>
                <c:pt idx="79">
                  <c:v>8</c:v>
                </c:pt>
                <c:pt idx="80">
                  <c:v>6</c:v>
                </c:pt>
                <c:pt idx="81">
                  <c:v>14</c:v>
                </c:pt>
                <c:pt idx="82">
                  <c:v>18</c:v>
                </c:pt>
                <c:pt idx="83">
                  <c:v>17</c:v>
                </c:pt>
                <c:pt idx="84">
                  <c:v>12</c:v>
                </c:pt>
                <c:pt idx="85">
                  <c:v>16</c:v>
                </c:pt>
                <c:pt idx="86">
                  <c:v>9</c:v>
                </c:pt>
                <c:pt idx="87">
                  <c:v>19</c:v>
                </c:pt>
                <c:pt idx="88">
                  <c:v>11</c:v>
                </c:pt>
                <c:pt idx="89">
                  <c:v>9</c:v>
                </c:pt>
                <c:pt idx="90">
                  <c:v>10</c:v>
                </c:pt>
                <c:pt idx="91">
                  <c:v>4</c:v>
                </c:pt>
                <c:pt idx="92">
                  <c:v>9</c:v>
                </c:pt>
                <c:pt idx="93">
                  <c:v>19</c:v>
                </c:pt>
                <c:pt idx="94">
                  <c:v>4</c:v>
                </c:pt>
                <c:pt idx="95">
                  <c:v>19</c:v>
                </c:pt>
                <c:pt idx="96">
                  <c:v>15</c:v>
                </c:pt>
                <c:pt idx="97">
                  <c:v>14</c:v>
                </c:pt>
                <c:pt idx="98">
                  <c:v>2</c:v>
                </c:pt>
                <c:pt idx="99">
                  <c:v>3</c:v>
                </c:pt>
                <c:pt idx="100">
                  <c:v>14</c:v>
                </c:pt>
                <c:pt idx="101">
                  <c:v>12</c:v>
                </c:pt>
                <c:pt idx="102">
                  <c:v>1</c:v>
                </c:pt>
                <c:pt idx="103">
                  <c:v>11</c:v>
                </c:pt>
                <c:pt idx="104">
                  <c:v>8</c:v>
                </c:pt>
                <c:pt idx="105">
                  <c:v>16</c:v>
                </c:pt>
                <c:pt idx="106">
                  <c:v>14</c:v>
                </c:pt>
                <c:pt idx="107">
                  <c:v>13</c:v>
                </c:pt>
                <c:pt idx="108">
                  <c:v>2</c:v>
                </c:pt>
                <c:pt idx="109">
                  <c:v>17</c:v>
                </c:pt>
                <c:pt idx="110">
                  <c:v>12</c:v>
                </c:pt>
                <c:pt idx="111">
                  <c:v>17</c:v>
                </c:pt>
                <c:pt idx="112">
                  <c:v>4</c:v>
                </c:pt>
                <c:pt idx="113">
                  <c:v>17</c:v>
                </c:pt>
                <c:pt idx="114">
                  <c:v>1</c:v>
                </c:pt>
                <c:pt idx="115">
                  <c:v>9</c:v>
                </c:pt>
                <c:pt idx="116">
                  <c:v>4</c:v>
                </c:pt>
                <c:pt idx="117">
                  <c:v>9</c:v>
                </c:pt>
                <c:pt idx="118">
                  <c:v>6</c:v>
                </c:pt>
                <c:pt idx="119">
                  <c:v>16</c:v>
                </c:pt>
                <c:pt idx="120">
                  <c:v>19</c:v>
                </c:pt>
                <c:pt idx="121">
                  <c:v>15</c:v>
                </c:pt>
                <c:pt idx="122">
                  <c:v>16</c:v>
                </c:pt>
                <c:pt idx="123">
                  <c:v>2</c:v>
                </c:pt>
                <c:pt idx="124">
                  <c:v>13</c:v>
                </c:pt>
                <c:pt idx="125">
                  <c:v>18</c:v>
                </c:pt>
                <c:pt idx="126">
                  <c:v>19</c:v>
                </c:pt>
                <c:pt idx="127">
                  <c:v>13</c:v>
                </c:pt>
                <c:pt idx="128">
                  <c:v>10</c:v>
                </c:pt>
                <c:pt idx="129">
                  <c:v>9</c:v>
                </c:pt>
                <c:pt idx="130">
                  <c:v>14</c:v>
                </c:pt>
                <c:pt idx="131">
                  <c:v>6</c:v>
                </c:pt>
                <c:pt idx="132">
                  <c:v>13</c:v>
                </c:pt>
                <c:pt idx="133">
                  <c:v>7</c:v>
                </c:pt>
                <c:pt idx="134">
                  <c:v>19</c:v>
                </c:pt>
                <c:pt idx="135">
                  <c:v>19</c:v>
                </c:pt>
                <c:pt idx="136">
                  <c:v>18</c:v>
                </c:pt>
                <c:pt idx="137">
                  <c:v>5</c:v>
                </c:pt>
                <c:pt idx="138">
                  <c:v>7</c:v>
                </c:pt>
                <c:pt idx="139">
                  <c:v>16</c:v>
                </c:pt>
                <c:pt idx="140">
                  <c:v>1</c:v>
                </c:pt>
                <c:pt idx="141">
                  <c:v>12</c:v>
                </c:pt>
                <c:pt idx="142">
                  <c:v>11</c:v>
                </c:pt>
                <c:pt idx="143">
                  <c:v>15</c:v>
                </c:pt>
                <c:pt idx="144">
                  <c:v>17</c:v>
                </c:pt>
                <c:pt idx="145">
                  <c:v>18</c:v>
                </c:pt>
                <c:pt idx="146">
                  <c:v>19</c:v>
                </c:pt>
                <c:pt idx="147">
                  <c:v>4</c:v>
                </c:pt>
                <c:pt idx="148">
                  <c:v>3</c:v>
                </c:pt>
                <c:pt idx="149">
                  <c:v>3</c:v>
                </c:pt>
                <c:pt idx="150">
                  <c:v>3</c:v>
                </c:pt>
                <c:pt idx="151">
                  <c:v>7</c:v>
                </c:pt>
                <c:pt idx="152">
                  <c:v>2</c:v>
                </c:pt>
                <c:pt idx="153">
                  <c:v>2</c:v>
                </c:pt>
                <c:pt idx="154">
                  <c:v>18</c:v>
                </c:pt>
                <c:pt idx="155">
                  <c:v>13</c:v>
                </c:pt>
                <c:pt idx="156">
                  <c:v>3</c:v>
                </c:pt>
                <c:pt idx="157">
                  <c:v>4</c:v>
                </c:pt>
                <c:pt idx="158">
                  <c:v>5</c:v>
                </c:pt>
                <c:pt idx="159">
                  <c:v>17</c:v>
                </c:pt>
                <c:pt idx="160">
                  <c:v>1</c:v>
                </c:pt>
                <c:pt idx="161">
                  <c:v>16</c:v>
                </c:pt>
                <c:pt idx="162">
                  <c:v>11</c:v>
                </c:pt>
                <c:pt idx="163">
                  <c:v>10</c:v>
                </c:pt>
                <c:pt idx="164">
                  <c:v>14</c:v>
                </c:pt>
                <c:pt idx="165">
                  <c:v>8</c:v>
                </c:pt>
                <c:pt idx="166">
                  <c:v>4</c:v>
                </c:pt>
                <c:pt idx="167">
                  <c:v>13</c:v>
                </c:pt>
                <c:pt idx="168">
                  <c:v>18</c:v>
                </c:pt>
                <c:pt idx="169">
                  <c:v>18</c:v>
                </c:pt>
                <c:pt idx="170">
                  <c:v>4</c:v>
                </c:pt>
                <c:pt idx="171">
                  <c:v>15</c:v>
                </c:pt>
                <c:pt idx="172">
                  <c:v>16</c:v>
                </c:pt>
                <c:pt idx="173">
                  <c:v>7</c:v>
                </c:pt>
                <c:pt idx="174">
                  <c:v>5</c:v>
                </c:pt>
                <c:pt idx="175">
                  <c:v>10</c:v>
                </c:pt>
                <c:pt idx="176">
                  <c:v>1</c:v>
                </c:pt>
                <c:pt idx="177">
                  <c:v>3</c:v>
                </c:pt>
                <c:pt idx="178">
                  <c:v>7</c:v>
                </c:pt>
                <c:pt idx="179">
                  <c:v>1</c:v>
                </c:pt>
                <c:pt idx="180">
                  <c:v>5</c:v>
                </c:pt>
                <c:pt idx="181">
                  <c:v>5</c:v>
                </c:pt>
                <c:pt idx="182">
                  <c:v>10</c:v>
                </c:pt>
                <c:pt idx="183">
                  <c:v>19</c:v>
                </c:pt>
                <c:pt idx="184">
                  <c:v>15</c:v>
                </c:pt>
                <c:pt idx="185">
                  <c:v>15</c:v>
                </c:pt>
                <c:pt idx="186">
                  <c:v>8</c:v>
                </c:pt>
                <c:pt idx="187">
                  <c:v>7</c:v>
                </c:pt>
                <c:pt idx="188">
                  <c:v>1</c:v>
                </c:pt>
                <c:pt idx="189">
                  <c:v>14</c:v>
                </c:pt>
                <c:pt idx="190">
                  <c:v>3</c:v>
                </c:pt>
                <c:pt idx="191">
                  <c:v>14</c:v>
                </c:pt>
                <c:pt idx="192">
                  <c:v>15</c:v>
                </c:pt>
                <c:pt idx="193">
                  <c:v>15</c:v>
                </c:pt>
                <c:pt idx="194">
                  <c:v>15</c:v>
                </c:pt>
                <c:pt idx="195">
                  <c:v>8</c:v>
                </c:pt>
                <c:pt idx="196">
                  <c:v>15</c:v>
                </c:pt>
                <c:pt idx="197">
                  <c:v>14</c:v>
                </c:pt>
                <c:pt idx="198">
                  <c:v>19</c:v>
                </c:pt>
                <c:pt idx="199">
                  <c:v>13</c:v>
                </c:pt>
                <c:pt idx="200">
                  <c:v>12</c:v>
                </c:pt>
                <c:pt idx="201">
                  <c:v>12</c:v>
                </c:pt>
                <c:pt idx="202">
                  <c:v>7</c:v>
                </c:pt>
                <c:pt idx="203">
                  <c:v>15</c:v>
                </c:pt>
                <c:pt idx="204">
                  <c:v>7</c:v>
                </c:pt>
                <c:pt idx="205">
                  <c:v>16</c:v>
                </c:pt>
                <c:pt idx="206">
                  <c:v>2</c:v>
                </c:pt>
                <c:pt idx="207">
                  <c:v>13</c:v>
                </c:pt>
                <c:pt idx="208">
                  <c:v>17</c:v>
                </c:pt>
                <c:pt idx="209">
                  <c:v>2</c:v>
                </c:pt>
              </c:numCache>
            </c:numRef>
          </c:val>
          <c:smooth val="0"/>
          <c:extLst>
            <c:ext xmlns:c16="http://schemas.microsoft.com/office/drawing/2014/chart" uri="{C3380CC4-5D6E-409C-BE32-E72D297353CC}">
              <c16:uniqueId val="{0000000E-0495-4C7F-8491-21E85FA4968F}"/>
            </c:ext>
          </c:extLst>
        </c:ser>
        <c:ser>
          <c:idx val="15"/>
          <c:order val="15"/>
          <c:tx>
            <c:strRef>
              <c:f>Sheet7!$T$1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Sheet7!$T$2:$T$211</c:f>
              <c:numCache>
                <c:formatCode>General</c:formatCode>
                <c:ptCount val="210"/>
                <c:pt idx="0">
                  <c:v>14</c:v>
                </c:pt>
                <c:pt idx="1">
                  <c:v>11</c:v>
                </c:pt>
                <c:pt idx="2">
                  <c:v>9</c:v>
                </c:pt>
                <c:pt idx="3">
                  <c:v>3</c:v>
                </c:pt>
                <c:pt idx="4">
                  <c:v>2</c:v>
                </c:pt>
                <c:pt idx="5">
                  <c:v>13</c:v>
                </c:pt>
                <c:pt idx="6">
                  <c:v>9</c:v>
                </c:pt>
                <c:pt idx="7">
                  <c:v>2</c:v>
                </c:pt>
                <c:pt idx="8">
                  <c:v>6</c:v>
                </c:pt>
                <c:pt idx="9">
                  <c:v>6</c:v>
                </c:pt>
                <c:pt idx="10">
                  <c:v>12</c:v>
                </c:pt>
                <c:pt idx="11">
                  <c:v>10</c:v>
                </c:pt>
                <c:pt idx="12">
                  <c:v>1</c:v>
                </c:pt>
                <c:pt idx="13">
                  <c:v>14</c:v>
                </c:pt>
                <c:pt idx="14">
                  <c:v>15</c:v>
                </c:pt>
                <c:pt idx="15">
                  <c:v>5</c:v>
                </c:pt>
                <c:pt idx="16">
                  <c:v>7</c:v>
                </c:pt>
                <c:pt idx="17">
                  <c:v>2</c:v>
                </c:pt>
                <c:pt idx="18">
                  <c:v>5</c:v>
                </c:pt>
                <c:pt idx="19">
                  <c:v>3</c:v>
                </c:pt>
                <c:pt idx="20">
                  <c:v>2</c:v>
                </c:pt>
                <c:pt idx="21">
                  <c:v>8</c:v>
                </c:pt>
                <c:pt idx="22">
                  <c:v>4</c:v>
                </c:pt>
                <c:pt idx="23">
                  <c:v>9</c:v>
                </c:pt>
                <c:pt idx="24">
                  <c:v>6</c:v>
                </c:pt>
                <c:pt idx="25">
                  <c:v>11</c:v>
                </c:pt>
                <c:pt idx="26">
                  <c:v>16</c:v>
                </c:pt>
                <c:pt idx="27">
                  <c:v>15</c:v>
                </c:pt>
                <c:pt idx="28">
                  <c:v>15</c:v>
                </c:pt>
                <c:pt idx="29">
                  <c:v>10</c:v>
                </c:pt>
                <c:pt idx="30">
                  <c:v>17</c:v>
                </c:pt>
                <c:pt idx="31">
                  <c:v>14</c:v>
                </c:pt>
                <c:pt idx="32">
                  <c:v>16</c:v>
                </c:pt>
                <c:pt idx="33">
                  <c:v>8</c:v>
                </c:pt>
                <c:pt idx="34">
                  <c:v>15</c:v>
                </c:pt>
                <c:pt idx="35">
                  <c:v>7</c:v>
                </c:pt>
                <c:pt idx="36">
                  <c:v>14</c:v>
                </c:pt>
                <c:pt idx="37">
                  <c:v>11</c:v>
                </c:pt>
                <c:pt idx="38">
                  <c:v>3</c:v>
                </c:pt>
                <c:pt idx="39">
                  <c:v>8</c:v>
                </c:pt>
                <c:pt idx="40">
                  <c:v>16</c:v>
                </c:pt>
                <c:pt idx="41">
                  <c:v>16</c:v>
                </c:pt>
                <c:pt idx="42">
                  <c:v>15</c:v>
                </c:pt>
                <c:pt idx="43">
                  <c:v>7</c:v>
                </c:pt>
                <c:pt idx="44">
                  <c:v>10</c:v>
                </c:pt>
                <c:pt idx="45">
                  <c:v>11</c:v>
                </c:pt>
                <c:pt idx="46">
                  <c:v>14</c:v>
                </c:pt>
                <c:pt idx="47">
                  <c:v>9</c:v>
                </c:pt>
                <c:pt idx="48">
                  <c:v>18</c:v>
                </c:pt>
                <c:pt idx="49">
                  <c:v>14</c:v>
                </c:pt>
                <c:pt idx="50">
                  <c:v>3</c:v>
                </c:pt>
                <c:pt idx="51">
                  <c:v>11</c:v>
                </c:pt>
                <c:pt idx="52">
                  <c:v>1</c:v>
                </c:pt>
                <c:pt idx="53">
                  <c:v>16</c:v>
                </c:pt>
                <c:pt idx="54">
                  <c:v>15</c:v>
                </c:pt>
                <c:pt idx="55">
                  <c:v>11</c:v>
                </c:pt>
                <c:pt idx="56">
                  <c:v>13</c:v>
                </c:pt>
                <c:pt idx="57">
                  <c:v>14</c:v>
                </c:pt>
                <c:pt idx="58">
                  <c:v>2</c:v>
                </c:pt>
                <c:pt idx="59">
                  <c:v>11</c:v>
                </c:pt>
                <c:pt idx="60">
                  <c:v>16</c:v>
                </c:pt>
                <c:pt idx="61">
                  <c:v>9</c:v>
                </c:pt>
                <c:pt idx="62">
                  <c:v>14</c:v>
                </c:pt>
                <c:pt idx="63">
                  <c:v>17</c:v>
                </c:pt>
                <c:pt idx="64">
                  <c:v>1</c:v>
                </c:pt>
                <c:pt idx="65">
                  <c:v>15</c:v>
                </c:pt>
                <c:pt idx="66">
                  <c:v>10</c:v>
                </c:pt>
                <c:pt idx="67">
                  <c:v>12</c:v>
                </c:pt>
                <c:pt idx="68">
                  <c:v>10</c:v>
                </c:pt>
                <c:pt idx="69">
                  <c:v>9</c:v>
                </c:pt>
                <c:pt idx="70">
                  <c:v>19</c:v>
                </c:pt>
                <c:pt idx="71">
                  <c:v>14</c:v>
                </c:pt>
                <c:pt idx="72">
                  <c:v>18</c:v>
                </c:pt>
                <c:pt idx="73">
                  <c:v>3</c:v>
                </c:pt>
                <c:pt idx="74">
                  <c:v>7</c:v>
                </c:pt>
                <c:pt idx="75">
                  <c:v>17</c:v>
                </c:pt>
                <c:pt idx="76">
                  <c:v>1</c:v>
                </c:pt>
                <c:pt idx="77">
                  <c:v>15</c:v>
                </c:pt>
                <c:pt idx="78">
                  <c:v>3</c:v>
                </c:pt>
                <c:pt idx="79">
                  <c:v>4</c:v>
                </c:pt>
                <c:pt idx="80">
                  <c:v>8</c:v>
                </c:pt>
                <c:pt idx="81">
                  <c:v>16</c:v>
                </c:pt>
                <c:pt idx="82">
                  <c:v>1</c:v>
                </c:pt>
                <c:pt idx="83">
                  <c:v>14</c:v>
                </c:pt>
                <c:pt idx="84">
                  <c:v>9</c:v>
                </c:pt>
                <c:pt idx="85">
                  <c:v>5</c:v>
                </c:pt>
                <c:pt idx="86">
                  <c:v>1</c:v>
                </c:pt>
                <c:pt idx="87">
                  <c:v>1</c:v>
                </c:pt>
                <c:pt idx="88">
                  <c:v>17</c:v>
                </c:pt>
                <c:pt idx="89">
                  <c:v>8</c:v>
                </c:pt>
                <c:pt idx="90">
                  <c:v>6</c:v>
                </c:pt>
                <c:pt idx="91">
                  <c:v>3</c:v>
                </c:pt>
                <c:pt idx="92">
                  <c:v>1</c:v>
                </c:pt>
                <c:pt idx="93">
                  <c:v>16</c:v>
                </c:pt>
                <c:pt idx="94">
                  <c:v>7</c:v>
                </c:pt>
                <c:pt idx="95">
                  <c:v>12</c:v>
                </c:pt>
                <c:pt idx="96">
                  <c:v>13</c:v>
                </c:pt>
                <c:pt idx="97">
                  <c:v>5</c:v>
                </c:pt>
                <c:pt idx="98">
                  <c:v>11</c:v>
                </c:pt>
                <c:pt idx="99">
                  <c:v>1</c:v>
                </c:pt>
                <c:pt idx="100">
                  <c:v>13</c:v>
                </c:pt>
                <c:pt idx="101">
                  <c:v>13</c:v>
                </c:pt>
                <c:pt idx="102">
                  <c:v>13</c:v>
                </c:pt>
                <c:pt idx="103">
                  <c:v>18</c:v>
                </c:pt>
                <c:pt idx="104">
                  <c:v>11</c:v>
                </c:pt>
                <c:pt idx="105">
                  <c:v>8</c:v>
                </c:pt>
                <c:pt idx="106">
                  <c:v>7</c:v>
                </c:pt>
                <c:pt idx="107">
                  <c:v>16</c:v>
                </c:pt>
                <c:pt idx="108">
                  <c:v>8</c:v>
                </c:pt>
                <c:pt idx="109">
                  <c:v>8</c:v>
                </c:pt>
                <c:pt idx="110">
                  <c:v>17</c:v>
                </c:pt>
                <c:pt idx="111">
                  <c:v>15</c:v>
                </c:pt>
                <c:pt idx="112">
                  <c:v>10</c:v>
                </c:pt>
                <c:pt idx="113">
                  <c:v>9</c:v>
                </c:pt>
                <c:pt idx="114">
                  <c:v>3</c:v>
                </c:pt>
                <c:pt idx="115">
                  <c:v>13</c:v>
                </c:pt>
                <c:pt idx="116">
                  <c:v>16</c:v>
                </c:pt>
                <c:pt idx="117">
                  <c:v>11</c:v>
                </c:pt>
                <c:pt idx="118">
                  <c:v>16</c:v>
                </c:pt>
                <c:pt idx="119">
                  <c:v>9</c:v>
                </c:pt>
                <c:pt idx="120">
                  <c:v>12</c:v>
                </c:pt>
                <c:pt idx="121">
                  <c:v>3</c:v>
                </c:pt>
                <c:pt idx="122">
                  <c:v>12</c:v>
                </c:pt>
                <c:pt idx="123">
                  <c:v>19</c:v>
                </c:pt>
                <c:pt idx="124">
                  <c:v>16</c:v>
                </c:pt>
                <c:pt idx="125">
                  <c:v>11</c:v>
                </c:pt>
                <c:pt idx="126">
                  <c:v>13</c:v>
                </c:pt>
                <c:pt idx="127">
                  <c:v>19</c:v>
                </c:pt>
                <c:pt idx="128">
                  <c:v>18</c:v>
                </c:pt>
                <c:pt idx="129">
                  <c:v>19</c:v>
                </c:pt>
                <c:pt idx="130">
                  <c:v>3</c:v>
                </c:pt>
                <c:pt idx="131">
                  <c:v>14</c:v>
                </c:pt>
                <c:pt idx="132">
                  <c:v>5</c:v>
                </c:pt>
                <c:pt idx="133">
                  <c:v>8</c:v>
                </c:pt>
                <c:pt idx="134">
                  <c:v>13</c:v>
                </c:pt>
                <c:pt idx="135">
                  <c:v>1</c:v>
                </c:pt>
                <c:pt idx="136">
                  <c:v>8</c:v>
                </c:pt>
                <c:pt idx="137">
                  <c:v>17</c:v>
                </c:pt>
                <c:pt idx="138">
                  <c:v>8</c:v>
                </c:pt>
                <c:pt idx="139">
                  <c:v>11</c:v>
                </c:pt>
                <c:pt idx="140">
                  <c:v>13</c:v>
                </c:pt>
                <c:pt idx="141">
                  <c:v>19</c:v>
                </c:pt>
                <c:pt idx="142">
                  <c:v>18</c:v>
                </c:pt>
                <c:pt idx="143">
                  <c:v>18</c:v>
                </c:pt>
                <c:pt idx="144">
                  <c:v>7</c:v>
                </c:pt>
                <c:pt idx="145">
                  <c:v>7</c:v>
                </c:pt>
                <c:pt idx="146">
                  <c:v>12</c:v>
                </c:pt>
                <c:pt idx="147">
                  <c:v>19</c:v>
                </c:pt>
                <c:pt idx="148">
                  <c:v>19</c:v>
                </c:pt>
                <c:pt idx="149">
                  <c:v>19</c:v>
                </c:pt>
                <c:pt idx="150">
                  <c:v>19</c:v>
                </c:pt>
                <c:pt idx="151">
                  <c:v>18</c:v>
                </c:pt>
                <c:pt idx="152">
                  <c:v>17</c:v>
                </c:pt>
                <c:pt idx="153">
                  <c:v>17</c:v>
                </c:pt>
                <c:pt idx="154">
                  <c:v>5</c:v>
                </c:pt>
                <c:pt idx="155">
                  <c:v>19</c:v>
                </c:pt>
                <c:pt idx="156">
                  <c:v>9</c:v>
                </c:pt>
                <c:pt idx="157">
                  <c:v>1</c:v>
                </c:pt>
                <c:pt idx="158">
                  <c:v>7</c:v>
                </c:pt>
                <c:pt idx="159">
                  <c:v>15</c:v>
                </c:pt>
                <c:pt idx="160">
                  <c:v>13</c:v>
                </c:pt>
                <c:pt idx="161">
                  <c:v>4</c:v>
                </c:pt>
                <c:pt idx="162">
                  <c:v>1</c:v>
                </c:pt>
                <c:pt idx="163">
                  <c:v>11</c:v>
                </c:pt>
                <c:pt idx="164">
                  <c:v>13</c:v>
                </c:pt>
                <c:pt idx="165">
                  <c:v>4</c:v>
                </c:pt>
                <c:pt idx="166">
                  <c:v>9</c:v>
                </c:pt>
                <c:pt idx="167">
                  <c:v>17</c:v>
                </c:pt>
                <c:pt idx="168">
                  <c:v>9</c:v>
                </c:pt>
                <c:pt idx="169">
                  <c:v>3</c:v>
                </c:pt>
                <c:pt idx="170">
                  <c:v>11</c:v>
                </c:pt>
                <c:pt idx="171">
                  <c:v>5</c:v>
                </c:pt>
                <c:pt idx="172">
                  <c:v>10</c:v>
                </c:pt>
                <c:pt idx="173">
                  <c:v>4</c:v>
                </c:pt>
                <c:pt idx="174">
                  <c:v>10</c:v>
                </c:pt>
                <c:pt idx="175">
                  <c:v>14</c:v>
                </c:pt>
                <c:pt idx="176">
                  <c:v>6</c:v>
                </c:pt>
                <c:pt idx="177">
                  <c:v>8</c:v>
                </c:pt>
                <c:pt idx="178">
                  <c:v>13</c:v>
                </c:pt>
                <c:pt idx="179">
                  <c:v>12</c:v>
                </c:pt>
                <c:pt idx="180">
                  <c:v>10</c:v>
                </c:pt>
                <c:pt idx="181">
                  <c:v>18</c:v>
                </c:pt>
                <c:pt idx="182">
                  <c:v>14</c:v>
                </c:pt>
                <c:pt idx="183">
                  <c:v>12</c:v>
                </c:pt>
                <c:pt idx="184">
                  <c:v>8</c:v>
                </c:pt>
                <c:pt idx="185">
                  <c:v>2</c:v>
                </c:pt>
                <c:pt idx="186">
                  <c:v>4</c:v>
                </c:pt>
                <c:pt idx="187">
                  <c:v>17</c:v>
                </c:pt>
                <c:pt idx="188">
                  <c:v>6</c:v>
                </c:pt>
                <c:pt idx="189">
                  <c:v>12</c:v>
                </c:pt>
                <c:pt idx="190">
                  <c:v>11</c:v>
                </c:pt>
                <c:pt idx="191">
                  <c:v>12</c:v>
                </c:pt>
                <c:pt idx="192">
                  <c:v>1</c:v>
                </c:pt>
                <c:pt idx="193">
                  <c:v>3</c:v>
                </c:pt>
                <c:pt idx="194">
                  <c:v>5</c:v>
                </c:pt>
                <c:pt idx="195">
                  <c:v>3</c:v>
                </c:pt>
                <c:pt idx="196">
                  <c:v>1</c:v>
                </c:pt>
                <c:pt idx="197">
                  <c:v>2</c:v>
                </c:pt>
                <c:pt idx="198">
                  <c:v>6</c:v>
                </c:pt>
                <c:pt idx="199">
                  <c:v>19</c:v>
                </c:pt>
                <c:pt idx="200">
                  <c:v>19</c:v>
                </c:pt>
                <c:pt idx="201">
                  <c:v>18</c:v>
                </c:pt>
                <c:pt idx="202">
                  <c:v>3</c:v>
                </c:pt>
                <c:pt idx="203">
                  <c:v>5</c:v>
                </c:pt>
                <c:pt idx="204">
                  <c:v>2</c:v>
                </c:pt>
                <c:pt idx="205">
                  <c:v>12</c:v>
                </c:pt>
                <c:pt idx="206">
                  <c:v>18</c:v>
                </c:pt>
                <c:pt idx="207">
                  <c:v>2</c:v>
                </c:pt>
                <c:pt idx="208">
                  <c:v>11</c:v>
                </c:pt>
                <c:pt idx="209">
                  <c:v>11</c:v>
                </c:pt>
              </c:numCache>
            </c:numRef>
          </c:val>
          <c:smooth val="0"/>
          <c:extLst>
            <c:ext xmlns:c16="http://schemas.microsoft.com/office/drawing/2014/chart" uri="{C3380CC4-5D6E-409C-BE32-E72D297353CC}">
              <c16:uniqueId val="{0000000F-0495-4C7F-8491-21E85FA4968F}"/>
            </c:ext>
          </c:extLst>
        </c:ser>
        <c:ser>
          <c:idx val="16"/>
          <c:order val="16"/>
          <c:tx>
            <c:strRef>
              <c:f>Sheet7!$U$1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Sheet7!$U$2:$U$211</c:f>
              <c:numCache>
                <c:formatCode>General</c:formatCode>
                <c:ptCount val="210"/>
                <c:pt idx="0">
                  <c:v>5</c:v>
                </c:pt>
                <c:pt idx="1">
                  <c:v>17</c:v>
                </c:pt>
                <c:pt idx="2">
                  <c:v>7</c:v>
                </c:pt>
                <c:pt idx="3">
                  <c:v>14</c:v>
                </c:pt>
                <c:pt idx="4">
                  <c:v>13</c:v>
                </c:pt>
                <c:pt idx="5">
                  <c:v>16</c:v>
                </c:pt>
                <c:pt idx="6">
                  <c:v>4</c:v>
                </c:pt>
                <c:pt idx="7">
                  <c:v>5</c:v>
                </c:pt>
                <c:pt idx="8">
                  <c:v>3</c:v>
                </c:pt>
                <c:pt idx="9">
                  <c:v>16</c:v>
                </c:pt>
                <c:pt idx="10">
                  <c:v>14</c:v>
                </c:pt>
                <c:pt idx="11">
                  <c:v>14</c:v>
                </c:pt>
                <c:pt idx="12">
                  <c:v>17</c:v>
                </c:pt>
                <c:pt idx="13">
                  <c:v>1</c:v>
                </c:pt>
                <c:pt idx="14">
                  <c:v>11</c:v>
                </c:pt>
                <c:pt idx="15">
                  <c:v>3</c:v>
                </c:pt>
                <c:pt idx="16">
                  <c:v>13</c:v>
                </c:pt>
                <c:pt idx="17">
                  <c:v>16</c:v>
                </c:pt>
                <c:pt idx="18">
                  <c:v>1</c:v>
                </c:pt>
                <c:pt idx="19">
                  <c:v>10</c:v>
                </c:pt>
                <c:pt idx="20">
                  <c:v>5</c:v>
                </c:pt>
                <c:pt idx="21">
                  <c:v>11</c:v>
                </c:pt>
                <c:pt idx="22">
                  <c:v>12</c:v>
                </c:pt>
                <c:pt idx="23">
                  <c:v>11</c:v>
                </c:pt>
                <c:pt idx="24">
                  <c:v>9</c:v>
                </c:pt>
                <c:pt idx="25">
                  <c:v>10</c:v>
                </c:pt>
                <c:pt idx="26">
                  <c:v>14</c:v>
                </c:pt>
                <c:pt idx="27">
                  <c:v>6</c:v>
                </c:pt>
                <c:pt idx="28">
                  <c:v>12</c:v>
                </c:pt>
                <c:pt idx="29">
                  <c:v>1</c:v>
                </c:pt>
                <c:pt idx="30">
                  <c:v>19</c:v>
                </c:pt>
                <c:pt idx="31">
                  <c:v>17</c:v>
                </c:pt>
                <c:pt idx="32">
                  <c:v>1</c:v>
                </c:pt>
                <c:pt idx="33">
                  <c:v>2</c:v>
                </c:pt>
                <c:pt idx="34">
                  <c:v>8</c:v>
                </c:pt>
                <c:pt idx="35">
                  <c:v>12</c:v>
                </c:pt>
                <c:pt idx="36">
                  <c:v>12</c:v>
                </c:pt>
                <c:pt idx="37">
                  <c:v>5</c:v>
                </c:pt>
                <c:pt idx="38">
                  <c:v>17</c:v>
                </c:pt>
                <c:pt idx="39">
                  <c:v>17</c:v>
                </c:pt>
                <c:pt idx="40">
                  <c:v>14</c:v>
                </c:pt>
                <c:pt idx="41">
                  <c:v>11</c:v>
                </c:pt>
                <c:pt idx="42">
                  <c:v>12</c:v>
                </c:pt>
                <c:pt idx="43">
                  <c:v>11</c:v>
                </c:pt>
                <c:pt idx="44">
                  <c:v>13</c:v>
                </c:pt>
                <c:pt idx="45">
                  <c:v>10</c:v>
                </c:pt>
                <c:pt idx="46">
                  <c:v>18</c:v>
                </c:pt>
                <c:pt idx="47">
                  <c:v>13</c:v>
                </c:pt>
                <c:pt idx="48">
                  <c:v>11</c:v>
                </c:pt>
                <c:pt idx="49">
                  <c:v>8</c:v>
                </c:pt>
                <c:pt idx="50">
                  <c:v>16</c:v>
                </c:pt>
                <c:pt idx="51">
                  <c:v>12</c:v>
                </c:pt>
                <c:pt idx="52">
                  <c:v>16</c:v>
                </c:pt>
                <c:pt idx="53">
                  <c:v>14</c:v>
                </c:pt>
                <c:pt idx="54">
                  <c:v>14</c:v>
                </c:pt>
                <c:pt idx="55">
                  <c:v>1</c:v>
                </c:pt>
                <c:pt idx="56">
                  <c:v>11</c:v>
                </c:pt>
                <c:pt idx="57">
                  <c:v>16</c:v>
                </c:pt>
                <c:pt idx="58">
                  <c:v>12</c:v>
                </c:pt>
                <c:pt idx="59">
                  <c:v>17</c:v>
                </c:pt>
                <c:pt idx="60">
                  <c:v>17</c:v>
                </c:pt>
                <c:pt idx="61">
                  <c:v>1</c:v>
                </c:pt>
                <c:pt idx="62">
                  <c:v>3</c:v>
                </c:pt>
                <c:pt idx="63">
                  <c:v>4</c:v>
                </c:pt>
                <c:pt idx="64">
                  <c:v>4</c:v>
                </c:pt>
                <c:pt idx="65">
                  <c:v>5</c:v>
                </c:pt>
                <c:pt idx="66">
                  <c:v>17</c:v>
                </c:pt>
                <c:pt idx="67">
                  <c:v>13</c:v>
                </c:pt>
                <c:pt idx="68">
                  <c:v>11</c:v>
                </c:pt>
                <c:pt idx="69">
                  <c:v>3</c:v>
                </c:pt>
                <c:pt idx="70">
                  <c:v>11</c:v>
                </c:pt>
                <c:pt idx="71">
                  <c:v>17</c:v>
                </c:pt>
                <c:pt idx="72">
                  <c:v>16</c:v>
                </c:pt>
                <c:pt idx="73">
                  <c:v>5</c:v>
                </c:pt>
                <c:pt idx="74">
                  <c:v>5</c:v>
                </c:pt>
                <c:pt idx="75">
                  <c:v>19</c:v>
                </c:pt>
                <c:pt idx="76">
                  <c:v>3</c:v>
                </c:pt>
                <c:pt idx="77">
                  <c:v>9</c:v>
                </c:pt>
                <c:pt idx="78">
                  <c:v>14</c:v>
                </c:pt>
                <c:pt idx="79">
                  <c:v>15</c:v>
                </c:pt>
                <c:pt idx="80">
                  <c:v>4</c:v>
                </c:pt>
                <c:pt idx="81">
                  <c:v>7</c:v>
                </c:pt>
                <c:pt idx="82">
                  <c:v>6</c:v>
                </c:pt>
                <c:pt idx="83">
                  <c:v>9</c:v>
                </c:pt>
                <c:pt idx="84">
                  <c:v>13</c:v>
                </c:pt>
                <c:pt idx="85">
                  <c:v>8</c:v>
                </c:pt>
                <c:pt idx="86">
                  <c:v>16</c:v>
                </c:pt>
                <c:pt idx="87">
                  <c:v>8</c:v>
                </c:pt>
                <c:pt idx="88">
                  <c:v>2</c:v>
                </c:pt>
                <c:pt idx="89">
                  <c:v>17</c:v>
                </c:pt>
                <c:pt idx="90">
                  <c:v>14</c:v>
                </c:pt>
                <c:pt idx="91">
                  <c:v>18</c:v>
                </c:pt>
                <c:pt idx="92">
                  <c:v>13</c:v>
                </c:pt>
                <c:pt idx="93">
                  <c:v>17</c:v>
                </c:pt>
                <c:pt idx="94">
                  <c:v>12</c:v>
                </c:pt>
                <c:pt idx="95">
                  <c:v>13</c:v>
                </c:pt>
                <c:pt idx="96">
                  <c:v>9</c:v>
                </c:pt>
                <c:pt idx="97">
                  <c:v>4</c:v>
                </c:pt>
                <c:pt idx="98">
                  <c:v>12</c:v>
                </c:pt>
                <c:pt idx="99">
                  <c:v>19</c:v>
                </c:pt>
                <c:pt idx="100">
                  <c:v>5</c:v>
                </c:pt>
                <c:pt idx="101">
                  <c:v>6</c:v>
                </c:pt>
                <c:pt idx="102">
                  <c:v>17</c:v>
                </c:pt>
                <c:pt idx="103">
                  <c:v>7</c:v>
                </c:pt>
                <c:pt idx="104">
                  <c:v>4</c:v>
                </c:pt>
                <c:pt idx="105">
                  <c:v>5</c:v>
                </c:pt>
                <c:pt idx="106">
                  <c:v>17</c:v>
                </c:pt>
                <c:pt idx="107">
                  <c:v>17</c:v>
                </c:pt>
                <c:pt idx="108">
                  <c:v>14</c:v>
                </c:pt>
                <c:pt idx="109">
                  <c:v>19</c:v>
                </c:pt>
                <c:pt idx="110">
                  <c:v>19</c:v>
                </c:pt>
                <c:pt idx="111">
                  <c:v>18</c:v>
                </c:pt>
                <c:pt idx="112">
                  <c:v>5</c:v>
                </c:pt>
                <c:pt idx="113">
                  <c:v>14</c:v>
                </c:pt>
                <c:pt idx="114">
                  <c:v>15</c:v>
                </c:pt>
                <c:pt idx="115">
                  <c:v>16</c:v>
                </c:pt>
                <c:pt idx="116">
                  <c:v>11</c:v>
                </c:pt>
                <c:pt idx="117">
                  <c:v>10</c:v>
                </c:pt>
                <c:pt idx="118">
                  <c:v>4</c:v>
                </c:pt>
                <c:pt idx="119">
                  <c:v>1</c:v>
                </c:pt>
                <c:pt idx="120">
                  <c:v>14</c:v>
                </c:pt>
                <c:pt idx="121">
                  <c:v>1</c:v>
                </c:pt>
                <c:pt idx="122">
                  <c:v>2</c:v>
                </c:pt>
                <c:pt idx="123">
                  <c:v>5</c:v>
                </c:pt>
                <c:pt idx="124">
                  <c:v>17</c:v>
                </c:pt>
                <c:pt idx="125">
                  <c:v>1</c:v>
                </c:pt>
                <c:pt idx="126">
                  <c:v>18</c:v>
                </c:pt>
                <c:pt idx="127">
                  <c:v>2</c:v>
                </c:pt>
                <c:pt idx="128">
                  <c:v>15</c:v>
                </c:pt>
                <c:pt idx="129">
                  <c:v>17</c:v>
                </c:pt>
                <c:pt idx="130">
                  <c:v>18</c:v>
                </c:pt>
                <c:pt idx="131">
                  <c:v>18</c:v>
                </c:pt>
                <c:pt idx="132">
                  <c:v>17</c:v>
                </c:pt>
                <c:pt idx="133">
                  <c:v>9</c:v>
                </c:pt>
                <c:pt idx="134">
                  <c:v>8</c:v>
                </c:pt>
                <c:pt idx="135">
                  <c:v>18</c:v>
                </c:pt>
                <c:pt idx="136">
                  <c:v>17</c:v>
                </c:pt>
                <c:pt idx="137">
                  <c:v>9</c:v>
                </c:pt>
                <c:pt idx="138">
                  <c:v>19</c:v>
                </c:pt>
                <c:pt idx="139">
                  <c:v>19</c:v>
                </c:pt>
                <c:pt idx="140">
                  <c:v>17</c:v>
                </c:pt>
                <c:pt idx="141">
                  <c:v>3</c:v>
                </c:pt>
                <c:pt idx="142">
                  <c:v>9</c:v>
                </c:pt>
                <c:pt idx="143">
                  <c:v>19</c:v>
                </c:pt>
                <c:pt idx="144">
                  <c:v>8</c:v>
                </c:pt>
                <c:pt idx="145">
                  <c:v>19</c:v>
                </c:pt>
                <c:pt idx="146">
                  <c:v>10</c:v>
                </c:pt>
                <c:pt idx="147">
                  <c:v>18</c:v>
                </c:pt>
                <c:pt idx="148">
                  <c:v>17</c:v>
                </c:pt>
                <c:pt idx="149">
                  <c:v>17</c:v>
                </c:pt>
                <c:pt idx="150">
                  <c:v>4</c:v>
                </c:pt>
                <c:pt idx="151">
                  <c:v>1</c:v>
                </c:pt>
                <c:pt idx="152">
                  <c:v>18</c:v>
                </c:pt>
                <c:pt idx="153">
                  <c:v>18</c:v>
                </c:pt>
                <c:pt idx="154">
                  <c:v>19</c:v>
                </c:pt>
                <c:pt idx="155">
                  <c:v>7</c:v>
                </c:pt>
                <c:pt idx="156">
                  <c:v>17</c:v>
                </c:pt>
                <c:pt idx="157">
                  <c:v>7</c:v>
                </c:pt>
                <c:pt idx="158">
                  <c:v>4</c:v>
                </c:pt>
                <c:pt idx="159">
                  <c:v>5</c:v>
                </c:pt>
                <c:pt idx="160">
                  <c:v>12</c:v>
                </c:pt>
                <c:pt idx="161">
                  <c:v>1</c:v>
                </c:pt>
                <c:pt idx="162">
                  <c:v>8</c:v>
                </c:pt>
                <c:pt idx="163">
                  <c:v>2</c:v>
                </c:pt>
                <c:pt idx="164">
                  <c:v>1</c:v>
                </c:pt>
                <c:pt idx="165">
                  <c:v>12</c:v>
                </c:pt>
                <c:pt idx="166">
                  <c:v>19</c:v>
                </c:pt>
                <c:pt idx="167">
                  <c:v>10</c:v>
                </c:pt>
                <c:pt idx="168">
                  <c:v>14</c:v>
                </c:pt>
                <c:pt idx="169">
                  <c:v>10</c:v>
                </c:pt>
                <c:pt idx="170">
                  <c:v>6</c:v>
                </c:pt>
                <c:pt idx="171">
                  <c:v>10</c:v>
                </c:pt>
                <c:pt idx="172">
                  <c:v>12</c:v>
                </c:pt>
                <c:pt idx="173">
                  <c:v>3</c:v>
                </c:pt>
                <c:pt idx="174">
                  <c:v>1</c:v>
                </c:pt>
                <c:pt idx="175">
                  <c:v>4</c:v>
                </c:pt>
                <c:pt idx="176">
                  <c:v>3</c:v>
                </c:pt>
                <c:pt idx="177">
                  <c:v>19</c:v>
                </c:pt>
                <c:pt idx="178">
                  <c:v>4</c:v>
                </c:pt>
                <c:pt idx="179">
                  <c:v>3</c:v>
                </c:pt>
                <c:pt idx="180">
                  <c:v>9</c:v>
                </c:pt>
                <c:pt idx="181">
                  <c:v>4</c:v>
                </c:pt>
                <c:pt idx="182">
                  <c:v>6</c:v>
                </c:pt>
                <c:pt idx="183">
                  <c:v>15</c:v>
                </c:pt>
                <c:pt idx="184">
                  <c:v>2</c:v>
                </c:pt>
                <c:pt idx="185">
                  <c:v>17</c:v>
                </c:pt>
                <c:pt idx="186">
                  <c:v>5</c:v>
                </c:pt>
                <c:pt idx="187">
                  <c:v>4</c:v>
                </c:pt>
                <c:pt idx="188">
                  <c:v>4</c:v>
                </c:pt>
                <c:pt idx="189">
                  <c:v>18</c:v>
                </c:pt>
                <c:pt idx="190">
                  <c:v>14</c:v>
                </c:pt>
                <c:pt idx="191">
                  <c:v>19</c:v>
                </c:pt>
                <c:pt idx="192">
                  <c:v>11</c:v>
                </c:pt>
                <c:pt idx="193">
                  <c:v>17</c:v>
                </c:pt>
                <c:pt idx="194">
                  <c:v>4</c:v>
                </c:pt>
                <c:pt idx="195">
                  <c:v>15</c:v>
                </c:pt>
                <c:pt idx="196">
                  <c:v>4</c:v>
                </c:pt>
                <c:pt idx="197">
                  <c:v>11</c:v>
                </c:pt>
                <c:pt idx="198">
                  <c:v>13</c:v>
                </c:pt>
                <c:pt idx="199">
                  <c:v>16</c:v>
                </c:pt>
                <c:pt idx="200">
                  <c:v>8</c:v>
                </c:pt>
                <c:pt idx="201">
                  <c:v>7</c:v>
                </c:pt>
                <c:pt idx="202">
                  <c:v>19</c:v>
                </c:pt>
                <c:pt idx="203">
                  <c:v>13</c:v>
                </c:pt>
                <c:pt idx="204">
                  <c:v>5</c:v>
                </c:pt>
                <c:pt idx="205">
                  <c:v>6</c:v>
                </c:pt>
                <c:pt idx="206">
                  <c:v>1</c:v>
                </c:pt>
                <c:pt idx="207">
                  <c:v>17</c:v>
                </c:pt>
                <c:pt idx="208">
                  <c:v>19</c:v>
                </c:pt>
                <c:pt idx="209">
                  <c:v>10</c:v>
                </c:pt>
              </c:numCache>
            </c:numRef>
          </c:val>
          <c:smooth val="0"/>
          <c:extLst>
            <c:ext xmlns:c16="http://schemas.microsoft.com/office/drawing/2014/chart" uri="{C3380CC4-5D6E-409C-BE32-E72D297353CC}">
              <c16:uniqueId val="{00000010-0495-4C7F-8491-21E85FA4968F}"/>
            </c:ext>
          </c:extLst>
        </c:ser>
        <c:ser>
          <c:idx val="17"/>
          <c:order val="17"/>
          <c:tx>
            <c:strRef>
              <c:f>Sheet7!$V$1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Sheet7!$V$2:$V$211</c:f>
              <c:numCache>
                <c:formatCode>General</c:formatCode>
                <c:ptCount val="210"/>
                <c:pt idx="0">
                  <c:v>13</c:v>
                </c:pt>
                <c:pt idx="1">
                  <c:v>14</c:v>
                </c:pt>
                <c:pt idx="2">
                  <c:v>10</c:v>
                </c:pt>
                <c:pt idx="3">
                  <c:v>13</c:v>
                </c:pt>
                <c:pt idx="4">
                  <c:v>9</c:v>
                </c:pt>
                <c:pt idx="5">
                  <c:v>4</c:v>
                </c:pt>
                <c:pt idx="6">
                  <c:v>14</c:v>
                </c:pt>
                <c:pt idx="7">
                  <c:v>11</c:v>
                </c:pt>
                <c:pt idx="8">
                  <c:v>8</c:v>
                </c:pt>
                <c:pt idx="9">
                  <c:v>15</c:v>
                </c:pt>
                <c:pt idx="10">
                  <c:v>11</c:v>
                </c:pt>
                <c:pt idx="11">
                  <c:v>5</c:v>
                </c:pt>
                <c:pt idx="12">
                  <c:v>11</c:v>
                </c:pt>
                <c:pt idx="13">
                  <c:v>2</c:v>
                </c:pt>
                <c:pt idx="14">
                  <c:v>4</c:v>
                </c:pt>
                <c:pt idx="15">
                  <c:v>8</c:v>
                </c:pt>
                <c:pt idx="16">
                  <c:v>5</c:v>
                </c:pt>
                <c:pt idx="17">
                  <c:v>5</c:v>
                </c:pt>
                <c:pt idx="18">
                  <c:v>10</c:v>
                </c:pt>
                <c:pt idx="19">
                  <c:v>18</c:v>
                </c:pt>
                <c:pt idx="20">
                  <c:v>13</c:v>
                </c:pt>
                <c:pt idx="21">
                  <c:v>9</c:v>
                </c:pt>
                <c:pt idx="22">
                  <c:v>2</c:v>
                </c:pt>
                <c:pt idx="23">
                  <c:v>7</c:v>
                </c:pt>
                <c:pt idx="24">
                  <c:v>5</c:v>
                </c:pt>
                <c:pt idx="25">
                  <c:v>15</c:v>
                </c:pt>
                <c:pt idx="26">
                  <c:v>19</c:v>
                </c:pt>
                <c:pt idx="27">
                  <c:v>13</c:v>
                </c:pt>
                <c:pt idx="28">
                  <c:v>2</c:v>
                </c:pt>
                <c:pt idx="29">
                  <c:v>16</c:v>
                </c:pt>
                <c:pt idx="30">
                  <c:v>6</c:v>
                </c:pt>
                <c:pt idx="31">
                  <c:v>11</c:v>
                </c:pt>
                <c:pt idx="32">
                  <c:v>9</c:v>
                </c:pt>
                <c:pt idx="33">
                  <c:v>18</c:v>
                </c:pt>
                <c:pt idx="34">
                  <c:v>7</c:v>
                </c:pt>
                <c:pt idx="35">
                  <c:v>9</c:v>
                </c:pt>
                <c:pt idx="36">
                  <c:v>4</c:v>
                </c:pt>
                <c:pt idx="37">
                  <c:v>15</c:v>
                </c:pt>
                <c:pt idx="38">
                  <c:v>11</c:v>
                </c:pt>
                <c:pt idx="39">
                  <c:v>7</c:v>
                </c:pt>
                <c:pt idx="40">
                  <c:v>9</c:v>
                </c:pt>
                <c:pt idx="41">
                  <c:v>4</c:v>
                </c:pt>
                <c:pt idx="42">
                  <c:v>13</c:v>
                </c:pt>
                <c:pt idx="43">
                  <c:v>18</c:v>
                </c:pt>
                <c:pt idx="44">
                  <c:v>3</c:v>
                </c:pt>
                <c:pt idx="45">
                  <c:v>14</c:v>
                </c:pt>
                <c:pt idx="46">
                  <c:v>15</c:v>
                </c:pt>
                <c:pt idx="47">
                  <c:v>3</c:v>
                </c:pt>
                <c:pt idx="48">
                  <c:v>15</c:v>
                </c:pt>
                <c:pt idx="49">
                  <c:v>18</c:v>
                </c:pt>
                <c:pt idx="50">
                  <c:v>8</c:v>
                </c:pt>
                <c:pt idx="51">
                  <c:v>10</c:v>
                </c:pt>
                <c:pt idx="52">
                  <c:v>7</c:v>
                </c:pt>
                <c:pt idx="53">
                  <c:v>3</c:v>
                </c:pt>
                <c:pt idx="54">
                  <c:v>2</c:v>
                </c:pt>
                <c:pt idx="55">
                  <c:v>16</c:v>
                </c:pt>
                <c:pt idx="56">
                  <c:v>3</c:v>
                </c:pt>
                <c:pt idx="57">
                  <c:v>3</c:v>
                </c:pt>
                <c:pt idx="58">
                  <c:v>1</c:v>
                </c:pt>
                <c:pt idx="59">
                  <c:v>16</c:v>
                </c:pt>
                <c:pt idx="60">
                  <c:v>14</c:v>
                </c:pt>
                <c:pt idx="61">
                  <c:v>3</c:v>
                </c:pt>
                <c:pt idx="62">
                  <c:v>2</c:v>
                </c:pt>
                <c:pt idx="63">
                  <c:v>2</c:v>
                </c:pt>
                <c:pt idx="64">
                  <c:v>19</c:v>
                </c:pt>
                <c:pt idx="65">
                  <c:v>6</c:v>
                </c:pt>
                <c:pt idx="66">
                  <c:v>4</c:v>
                </c:pt>
                <c:pt idx="67">
                  <c:v>1</c:v>
                </c:pt>
                <c:pt idx="68">
                  <c:v>5</c:v>
                </c:pt>
                <c:pt idx="69">
                  <c:v>5</c:v>
                </c:pt>
                <c:pt idx="70">
                  <c:v>16</c:v>
                </c:pt>
                <c:pt idx="71">
                  <c:v>1</c:v>
                </c:pt>
                <c:pt idx="72">
                  <c:v>15</c:v>
                </c:pt>
                <c:pt idx="73">
                  <c:v>12</c:v>
                </c:pt>
                <c:pt idx="74">
                  <c:v>16</c:v>
                </c:pt>
                <c:pt idx="75">
                  <c:v>3</c:v>
                </c:pt>
                <c:pt idx="76">
                  <c:v>17</c:v>
                </c:pt>
                <c:pt idx="77">
                  <c:v>17</c:v>
                </c:pt>
                <c:pt idx="78">
                  <c:v>5</c:v>
                </c:pt>
                <c:pt idx="79">
                  <c:v>14</c:v>
                </c:pt>
                <c:pt idx="80">
                  <c:v>13</c:v>
                </c:pt>
                <c:pt idx="81">
                  <c:v>10</c:v>
                </c:pt>
                <c:pt idx="82">
                  <c:v>9</c:v>
                </c:pt>
                <c:pt idx="83">
                  <c:v>3</c:v>
                </c:pt>
                <c:pt idx="84">
                  <c:v>7</c:v>
                </c:pt>
                <c:pt idx="85">
                  <c:v>19</c:v>
                </c:pt>
                <c:pt idx="86">
                  <c:v>10</c:v>
                </c:pt>
                <c:pt idx="87">
                  <c:v>11</c:v>
                </c:pt>
                <c:pt idx="88">
                  <c:v>15</c:v>
                </c:pt>
                <c:pt idx="89">
                  <c:v>15</c:v>
                </c:pt>
                <c:pt idx="90">
                  <c:v>15</c:v>
                </c:pt>
                <c:pt idx="91">
                  <c:v>7</c:v>
                </c:pt>
                <c:pt idx="92">
                  <c:v>2</c:v>
                </c:pt>
                <c:pt idx="93">
                  <c:v>9</c:v>
                </c:pt>
                <c:pt idx="94">
                  <c:v>9</c:v>
                </c:pt>
                <c:pt idx="95">
                  <c:v>4</c:v>
                </c:pt>
                <c:pt idx="96">
                  <c:v>19</c:v>
                </c:pt>
                <c:pt idx="97">
                  <c:v>16</c:v>
                </c:pt>
                <c:pt idx="98">
                  <c:v>9</c:v>
                </c:pt>
                <c:pt idx="99">
                  <c:v>10</c:v>
                </c:pt>
                <c:pt idx="100">
                  <c:v>18</c:v>
                </c:pt>
                <c:pt idx="101">
                  <c:v>18</c:v>
                </c:pt>
                <c:pt idx="102">
                  <c:v>14</c:v>
                </c:pt>
                <c:pt idx="103">
                  <c:v>13</c:v>
                </c:pt>
                <c:pt idx="104">
                  <c:v>15</c:v>
                </c:pt>
                <c:pt idx="105">
                  <c:v>9</c:v>
                </c:pt>
                <c:pt idx="106">
                  <c:v>4</c:v>
                </c:pt>
                <c:pt idx="107">
                  <c:v>5</c:v>
                </c:pt>
                <c:pt idx="108">
                  <c:v>4</c:v>
                </c:pt>
                <c:pt idx="109">
                  <c:v>3</c:v>
                </c:pt>
                <c:pt idx="110">
                  <c:v>18</c:v>
                </c:pt>
                <c:pt idx="111">
                  <c:v>7</c:v>
                </c:pt>
                <c:pt idx="112">
                  <c:v>14</c:v>
                </c:pt>
                <c:pt idx="113">
                  <c:v>19</c:v>
                </c:pt>
                <c:pt idx="114">
                  <c:v>16</c:v>
                </c:pt>
                <c:pt idx="115">
                  <c:v>18</c:v>
                </c:pt>
                <c:pt idx="116">
                  <c:v>19</c:v>
                </c:pt>
                <c:pt idx="117">
                  <c:v>13</c:v>
                </c:pt>
                <c:pt idx="118">
                  <c:v>17</c:v>
                </c:pt>
                <c:pt idx="119">
                  <c:v>11</c:v>
                </c:pt>
                <c:pt idx="120">
                  <c:v>18</c:v>
                </c:pt>
                <c:pt idx="121">
                  <c:v>19</c:v>
                </c:pt>
                <c:pt idx="122">
                  <c:v>10</c:v>
                </c:pt>
                <c:pt idx="123">
                  <c:v>1</c:v>
                </c:pt>
                <c:pt idx="124">
                  <c:v>6</c:v>
                </c:pt>
                <c:pt idx="125">
                  <c:v>19</c:v>
                </c:pt>
                <c:pt idx="126">
                  <c:v>10</c:v>
                </c:pt>
                <c:pt idx="127">
                  <c:v>15</c:v>
                </c:pt>
                <c:pt idx="128">
                  <c:v>12</c:v>
                </c:pt>
                <c:pt idx="129">
                  <c:v>16</c:v>
                </c:pt>
                <c:pt idx="130">
                  <c:v>1</c:v>
                </c:pt>
                <c:pt idx="131">
                  <c:v>11</c:v>
                </c:pt>
                <c:pt idx="132">
                  <c:v>10</c:v>
                </c:pt>
                <c:pt idx="133">
                  <c:v>6</c:v>
                </c:pt>
                <c:pt idx="134">
                  <c:v>15</c:v>
                </c:pt>
                <c:pt idx="135">
                  <c:v>10</c:v>
                </c:pt>
                <c:pt idx="136">
                  <c:v>13</c:v>
                </c:pt>
                <c:pt idx="137">
                  <c:v>15</c:v>
                </c:pt>
                <c:pt idx="138">
                  <c:v>11</c:v>
                </c:pt>
                <c:pt idx="139">
                  <c:v>13</c:v>
                </c:pt>
                <c:pt idx="140">
                  <c:v>7</c:v>
                </c:pt>
                <c:pt idx="141">
                  <c:v>18</c:v>
                </c:pt>
                <c:pt idx="142">
                  <c:v>13</c:v>
                </c:pt>
                <c:pt idx="143">
                  <c:v>14</c:v>
                </c:pt>
                <c:pt idx="144">
                  <c:v>18</c:v>
                </c:pt>
                <c:pt idx="145">
                  <c:v>10</c:v>
                </c:pt>
                <c:pt idx="146">
                  <c:v>17</c:v>
                </c:pt>
                <c:pt idx="147">
                  <c:v>7</c:v>
                </c:pt>
                <c:pt idx="148">
                  <c:v>8</c:v>
                </c:pt>
                <c:pt idx="149">
                  <c:v>5</c:v>
                </c:pt>
                <c:pt idx="150">
                  <c:v>16</c:v>
                </c:pt>
                <c:pt idx="151">
                  <c:v>9</c:v>
                </c:pt>
                <c:pt idx="152">
                  <c:v>8</c:v>
                </c:pt>
                <c:pt idx="153">
                  <c:v>3</c:v>
                </c:pt>
                <c:pt idx="154">
                  <c:v>14</c:v>
                </c:pt>
                <c:pt idx="155">
                  <c:v>18</c:v>
                </c:pt>
                <c:pt idx="156">
                  <c:v>14</c:v>
                </c:pt>
                <c:pt idx="157">
                  <c:v>3</c:v>
                </c:pt>
                <c:pt idx="158">
                  <c:v>17</c:v>
                </c:pt>
                <c:pt idx="159">
                  <c:v>10</c:v>
                </c:pt>
                <c:pt idx="160">
                  <c:v>8</c:v>
                </c:pt>
                <c:pt idx="161">
                  <c:v>5</c:v>
                </c:pt>
                <c:pt idx="162">
                  <c:v>14</c:v>
                </c:pt>
                <c:pt idx="163">
                  <c:v>1</c:v>
                </c:pt>
                <c:pt idx="164">
                  <c:v>7</c:v>
                </c:pt>
                <c:pt idx="165">
                  <c:v>2</c:v>
                </c:pt>
                <c:pt idx="166">
                  <c:v>1</c:v>
                </c:pt>
                <c:pt idx="167">
                  <c:v>16</c:v>
                </c:pt>
                <c:pt idx="168">
                  <c:v>15</c:v>
                </c:pt>
                <c:pt idx="169">
                  <c:v>7</c:v>
                </c:pt>
                <c:pt idx="170">
                  <c:v>2</c:v>
                </c:pt>
                <c:pt idx="171">
                  <c:v>3</c:v>
                </c:pt>
                <c:pt idx="172">
                  <c:v>7</c:v>
                </c:pt>
                <c:pt idx="173">
                  <c:v>14</c:v>
                </c:pt>
                <c:pt idx="174">
                  <c:v>12</c:v>
                </c:pt>
                <c:pt idx="175">
                  <c:v>18</c:v>
                </c:pt>
                <c:pt idx="176">
                  <c:v>18</c:v>
                </c:pt>
                <c:pt idx="177">
                  <c:v>5</c:v>
                </c:pt>
                <c:pt idx="178">
                  <c:v>18</c:v>
                </c:pt>
                <c:pt idx="179">
                  <c:v>17</c:v>
                </c:pt>
                <c:pt idx="180">
                  <c:v>3</c:v>
                </c:pt>
                <c:pt idx="181">
                  <c:v>2</c:v>
                </c:pt>
                <c:pt idx="182">
                  <c:v>15</c:v>
                </c:pt>
                <c:pt idx="183">
                  <c:v>16</c:v>
                </c:pt>
                <c:pt idx="184">
                  <c:v>4</c:v>
                </c:pt>
                <c:pt idx="185">
                  <c:v>16</c:v>
                </c:pt>
                <c:pt idx="186">
                  <c:v>10</c:v>
                </c:pt>
                <c:pt idx="187">
                  <c:v>1</c:v>
                </c:pt>
                <c:pt idx="188">
                  <c:v>10</c:v>
                </c:pt>
                <c:pt idx="189">
                  <c:v>19</c:v>
                </c:pt>
                <c:pt idx="190">
                  <c:v>10</c:v>
                </c:pt>
                <c:pt idx="191">
                  <c:v>5</c:v>
                </c:pt>
                <c:pt idx="192">
                  <c:v>5</c:v>
                </c:pt>
                <c:pt idx="193">
                  <c:v>10</c:v>
                </c:pt>
                <c:pt idx="194">
                  <c:v>1</c:v>
                </c:pt>
                <c:pt idx="195">
                  <c:v>10</c:v>
                </c:pt>
                <c:pt idx="196">
                  <c:v>17</c:v>
                </c:pt>
                <c:pt idx="197">
                  <c:v>6</c:v>
                </c:pt>
                <c:pt idx="198">
                  <c:v>2</c:v>
                </c:pt>
                <c:pt idx="199">
                  <c:v>14</c:v>
                </c:pt>
                <c:pt idx="200">
                  <c:v>6</c:v>
                </c:pt>
                <c:pt idx="201">
                  <c:v>4</c:v>
                </c:pt>
                <c:pt idx="202">
                  <c:v>18</c:v>
                </c:pt>
                <c:pt idx="203">
                  <c:v>1</c:v>
                </c:pt>
                <c:pt idx="204">
                  <c:v>13</c:v>
                </c:pt>
                <c:pt idx="205">
                  <c:v>19</c:v>
                </c:pt>
                <c:pt idx="206">
                  <c:v>8</c:v>
                </c:pt>
                <c:pt idx="207">
                  <c:v>16</c:v>
                </c:pt>
                <c:pt idx="208">
                  <c:v>14</c:v>
                </c:pt>
                <c:pt idx="209">
                  <c:v>15</c:v>
                </c:pt>
              </c:numCache>
            </c:numRef>
          </c:val>
          <c:smooth val="0"/>
          <c:extLst>
            <c:ext xmlns:c16="http://schemas.microsoft.com/office/drawing/2014/chart" uri="{C3380CC4-5D6E-409C-BE32-E72D297353CC}">
              <c16:uniqueId val="{00000011-0495-4C7F-8491-21E85FA4968F}"/>
            </c:ext>
          </c:extLst>
        </c:ser>
        <c:ser>
          <c:idx val="18"/>
          <c:order val="18"/>
          <c:tx>
            <c:strRef>
              <c:f>Sheet7!$W$1</c:f>
              <c:strCache>
                <c:ptCount val="1"/>
                <c:pt idx="0">
                  <c:v>Rank of F_lambda19</c:v>
                </c:pt>
              </c:strCache>
            </c:strRef>
          </c:tx>
          <c:spPr>
            <a:ln w="19050" cap="rnd">
              <a:solidFill>
                <a:schemeClr val="accent1">
                  <a:lumMod val="8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Sheet7!$W$2:$W$211</c:f>
              <c:numCache>
                <c:formatCode>General</c:formatCode>
                <c:ptCount val="210"/>
                <c:pt idx="0">
                  <c:v>7</c:v>
                </c:pt>
                <c:pt idx="1">
                  <c:v>5</c:v>
                </c:pt>
                <c:pt idx="2">
                  <c:v>1</c:v>
                </c:pt>
                <c:pt idx="3">
                  <c:v>11</c:v>
                </c:pt>
                <c:pt idx="4">
                  <c:v>15</c:v>
                </c:pt>
                <c:pt idx="5">
                  <c:v>6</c:v>
                </c:pt>
                <c:pt idx="6">
                  <c:v>12</c:v>
                </c:pt>
                <c:pt idx="7">
                  <c:v>10</c:v>
                </c:pt>
                <c:pt idx="8">
                  <c:v>13</c:v>
                </c:pt>
                <c:pt idx="9">
                  <c:v>9</c:v>
                </c:pt>
                <c:pt idx="10">
                  <c:v>4</c:v>
                </c:pt>
                <c:pt idx="11">
                  <c:v>9</c:v>
                </c:pt>
                <c:pt idx="12">
                  <c:v>3</c:v>
                </c:pt>
                <c:pt idx="13">
                  <c:v>10</c:v>
                </c:pt>
                <c:pt idx="14">
                  <c:v>7</c:v>
                </c:pt>
                <c:pt idx="15">
                  <c:v>4</c:v>
                </c:pt>
                <c:pt idx="16">
                  <c:v>9</c:v>
                </c:pt>
                <c:pt idx="17">
                  <c:v>6</c:v>
                </c:pt>
                <c:pt idx="18">
                  <c:v>12</c:v>
                </c:pt>
                <c:pt idx="19">
                  <c:v>2</c:v>
                </c:pt>
                <c:pt idx="20">
                  <c:v>15</c:v>
                </c:pt>
                <c:pt idx="21">
                  <c:v>16</c:v>
                </c:pt>
                <c:pt idx="22">
                  <c:v>16</c:v>
                </c:pt>
                <c:pt idx="23">
                  <c:v>13</c:v>
                </c:pt>
                <c:pt idx="24">
                  <c:v>18</c:v>
                </c:pt>
                <c:pt idx="25">
                  <c:v>12</c:v>
                </c:pt>
                <c:pt idx="26">
                  <c:v>6</c:v>
                </c:pt>
                <c:pt idx="27">
                  <c:v>3</c:v>
                </c:pt>
                <c:pt idx="28">
                  <c:v>14</c:v>
                </c:pt>
                <c:pt idx="29">
                  <c:v>15</c:v>
                </c:pt>
                <c:pt idx="30">
                  <c:v>16</c:v>
                </c:pt>
                <c:pt idx="31">
                  <c:v>10</c:v>
                </c:pt>
                <c:pt idx="32">
                  <c:v>18</c:v>
                </c:pt>
                <c:pt idx="33">
                  <c:v>12</c:v>
                </c:pt>
                <c:pt idx="34">
                  <c:v>10</c:v>
                </c:pt>
                <c:pt idx="35">
                  <c:v>4</c:v>
                </c:pt>
                <c:pt idx="36">
                  <c:v>13</c:v>
                </c:pt>
                <c:pt idx="37">
                  <c:v>2</c:v>
                </c:pt>
                <c:pt idx="38">
                  <c:v>9</c:v>
                </c:pt>
                <c:pt idx="39">
                  <c:v>11</c:v>
                </c:pt>
                <c:pt idx="40">
                  <c:v>1</c:v>
                </c:pt>
                <c:pt idx="41">
                  <c:v>14</c:v>
                </c:pt>
                <c:pt idx="42">
                  <c:v>5</c:v>
                </c:pt>
                <c:pt idx="43">
                  <c:v>2</c:v>
                </c:pt>
                <c:pt idx="44">
                  <c:v>1</c:v>
                </c:pt>
                <c:pt idx="45">
                  <c:v>3</c:v>
                </c:pt>
                <c:pt idx="46">
                  <c:v>19</c:v>
                </c:pt>
                <c:pt idx="47">
                  <c:v>1</c:v>
                </c:pt>
                <c:pt idx="48">
                  <c:v>4</c:v>
                </c:pt>
                <c:pt idx="49">
                  <c:v>5</c:v>
                </c:pt>
                <c:pt idx="50">
                  <c:v>12</c:v>
                </c:pt>
                <c:pt idx="51">
                  <c:v>2</c:v>
                </c:pt>
                <c:pt idx="52">
                  <c:v>13</c:v>
                </c:pt>
                <c:pt idx="53">
                  <c:v>9</c:v>
                </c:pt>
                <c:pt idx="54">
                  <c:v>12</c:v>
                </c:pt>
                <c:pt idx="55">
                  <c:v>3</c:v>
                </c:pt>
                <c:pt idx="56">
                  <c:v>2</c:v>
                </c:pt>
                <c:pt idx="57">
                  <c:v>17</c:v>
                </c:pt>
                <c:pt idx="58">
                  <c:v>6</c:v>
                </c:pt>
                <c:pt idx="59">
                  <c:v>5</c:v>
                </c:pt>
                <c:pt idx="60">
                  <c:v>7</c:v>
                </c:pt>
                <c:pt idx="61">
                  <c:v>10</c:v>
                </c:pt>
                <c:pt idx="62">
                  <c:v>15</c:v>
                </c:pt>
                <c:pt idx="63">
                  <c:v>19</c:v>
                </c:pt>
                <c:pt idx="64">
                  <c:v>9</c:v>
                </c:pt>
                <c:pt idx="65">
                  <c:v>8</c:v>
                </c:pt>
                <c:pt idx="66">
                  <c:v>11</c:v>
                </c:pt>
                <c:pt idx="67">
                  <c:v>8</c:v>
                </c:pt>
                <c:pt idx="68">
                  <c:v>18</c:v>
                </c:pt>
                <c:pt idx="69">
                  <c:v>6</c:v>
                </c:pt>
                <c:pt idx="70">
                  <c:v>3</c:v>
                </c:pt>
                <c:pt idx="71">
                  <c:v>11</c:v>
                </c:pt>
                <c:pt idx="72">
                  <c:v>7</c:v>
                </c:pt>
                <c:pt idx="73">
                  <c:v>19</c:v>
                </c:pt>
                <c:pt idx="74">
                  <c:v>11</c:v>
                </c:pt>
                <c:pt idx="75">
                  <c:v>6</c:v>
                </c:pt>
                <c:pt idx="76">
                  <c:v>11</c:v>
                </c:pt>
                <c:pt idx="77">
                  <c:v>18</c:v>
                </c:pt>
                <c:pt idx="78">
                  <c:v>12</c:v>
                </c:pt>
                <c:pt idx="79">
                  <c:v>13</c:v>
                </c:pt>
                <c:pt idx="80">
                  <c:v>12</c:v>
                </c:pt>
                <c:pt idx="81">
                  <c:v>12</c:v>
                </c:pt>
                <c:pt idx="82">
                  <c:v>10</c:v>
                </c:pt>
                <c:pt idx="83">
                  <c:v>11</c:v>
                </c:pt>
                <c:pt idx="84">
                  <c:v>10</c:v>
                </c:pt>
                <c:pt idx="85">
                  <c:v>17</c:v>
                </c:pt>
                <c:pt idx="86">
                  <c:v>13</c:v>
                </c:pt>
                <c:pt idx="87">
                  <c:v>10</c:v>
                </c:pt>
                <c:pt idx="88">
                  <c:v>6</c:v>
                </c:pt>
                <c:pt idx="89">
                  <c:v>3</c:v>
                </c:pt>
                <c:pt idx="90">
                  <c:v>2</c:v>
                </c:pt>
                <c:pt idx="91">
                  <c:v>8</c:v>
                </c:pt>
                <c:pt idx="92">
                  <c:v>5</c:v>
                </c:pt>
                <c:pt idx="93">
                  <c:v>10</c:v>
                </c:pt>
                <c:pt idx="94">
                  <c:v>14</c:v>
                </c:pt>
                <c:pt idx="95">
                  <c:v>6</c:v>
                </c:pt>
                <c:pt idx="96">
                  <c:v>7</c:v>
                </c:pt>
                <c:pt idx="97">
                  <c:v>10</c:v>
                </c:pt>
                <c:pt idx="98">
                  <c:v>1</c:v>
                </c:pt>
                <c:pt idx="99">
                  <c:v>8</c:v>
                </c:pt>
                <c:pt idx="100">
                  <c:v>6</c:v>
                </c:pt>
                <c:pt idx="101">
                  <c:v>1</c:v>
                </c:pt>
                <c:pt idx="102">
                  <c:v>8</c:v>
                </c:pt>
                <c:pt idx="103">
                  <c:v>12</c:v>
                </c:pt>
                <c:pt idx="104">
                  <c:v>2</c:v>
                </c:pt>
                <c:pt idx="105">
                  <c:v>4</c:v>
                </c:pt>
                <c:pt idx="106">
                  <c:v>9</c:v>
                </c:pt>
                <c:pt idx="107">
                  <c:v>6</c:v>
                </c:pt>
                <c:pt idx="108">
                  <c:v>17</c:v>
                </c:pt>
                <c:pt idx="109">
                  <c:v>18</c:v>
                </c:pt>
                <c:pt idx="110">
                  <c:v>10</c:v>
                </c:pt>
                <c:pt idx="111">
                  <c:v>1</c:v>
                </c:pt>
                <c:pt idx="112">
                  <c:v>8</c:v>
                </c:pt>
                <c:pt idx="113">
                  <c:v>6</c:v>
                </c:pt>
                <c:pt idx="114">
                  <c:v>19</c:v>
                </c:pt>
                <c:pt idx="115">
                  <c:v>15</c:v>
                </c:pt>
                <c:pt idx="116">
                  <c:v>8</c:v>
                </c:pt>
                <c:pt idx="117">
                  <c:v>14</c:v>
                </c:pt>
                <c:pt idx="118">
                  <c:v>18</c:v>
                </c:pt>
                <c:pt idx="119">
                  <c:v>10</c:v>
                </c:pt>
                <c:pt idx="120">
                  <c:v>7</c:v>
                </c:pt>
                <c:pt idx="121">
                  <c:v>8</c:v>
                </c:pt>
                <c:pt idx="122">
                  <c:v>7</c:v>
                </c:pt>
                <c:pt idx="123">
                  <c:v>13</c:v>
                </c:pt>
                <c:pt idx="124">
                  <c:v>8</c:v>
                </c:pt>
                <c:pt idx="125">
                  <c:v>10</c:v>
                </c:pt>
                <c:pt idx="126">
                  <c:v>6</c:v>
                </c:pt>
                <c:pt idx="127">
                  <c:v>6</c:v>
                </c:pt>
                <c:pt idx="128">
                  <c:v>8</c:v>
                </c:pt>
                <c:pt idx="129">
                  <c:v>8</c:v>
                </c:pt>
                <c:pt idx="130">
                  <c:v>2</c:v>
                </c:pt>
                <c:pt idx="131">
                  <c:v>5</c:v>
                </c:pt>
                <c:pt idx="132">
                  <c:v>12</c:v>
                </c:pt>
                <c:pt idx="133">
                  <c:v>17</c:v>
                </c:pt>
                <c:pt idx="134">
                  <c:v>11</c:v>
                </c:pt>
                <c:pt idx="135">
                  <c:v>11</c:v>
                </c:pt>
                <c:pt idx="136">
                  <c:v>15</c:v>
                </c:pt>
                <c:pt idx="137">
                  <c:v>16</c:v>
                </c:pt>
                <c:pt idx="138">
                  <c:v>12</c:v>
                </c:pt>
                <c:pt idx="139">
                  <c:v>18</c:v>
                </c:pt>
                <c:pt idx="140">
                  <c:v>19</c:v>
                </c:pt>
                <c:pt idx="141">
                  <c:v>15</c:v>
                </c:pt>
                <c:pt idx="142">
                  <c:v>8</c:v>
                </c:pt>
                <c:pt idx="143">
                  <c:v>4</c:v>
                </c:pt>
                <c:pt idx="144">
                  <c:v>12</c:v>
                </c:pt>
                <c:pt idx="145">
                  <c:v>16</c:v>
                </c:pt>
                <c:pt idx="146">
                  <c:v>13</c:v>
                </c:pt>
                <c:pt idx="147">
                  <c:v>13</c:v>
                </c:pt>
                <c:pt idx="148">
                  <c:v>9</c:v>
                </c:pt>
                <c:pt idx="149">
                  <c:v>9</c:v>
                </c:pt>
                <c:pt idx="150">
                  <c:v>5</c:v>
                </c:pt>
                <c:pt idx="151">
                  <c:v>11</c:v>
                </c:pt>
                <c:pt idx="152">
                  <c:v>12</c:v>
                </c:pt>
                <c:pt idx="153">
                  <c:v>16</c:v>
                </c:pt>
                <c:pt idx="154">
                  <c:v>16</c:v>
                </c:pt>
                <c:pt idx="155">
                  <c:v>16</c:v>
                </c:pt>
                <c:pt idx="156">
                  <c:v>10</c:v>
                </c:pt>
                <c:pt idx="157">
                  <c:v>18</c:v>
                </c:pt>
                <c:pt idx="158">
                  <c:v>8</c:v>
                </c:pt>
                <c:pt idx="159">
                  <c:v>18</c:v>
                </c:pt>
                <c:pt idx="160">
                  <c:v>18</c:v>
                </c:pt>
                <c:pt idx="161">
                  <c:v>8</c:v>
                </c:pt>
                <c:pt idx="162">
                  <c:v>13</c:v>
                </c:pt>
                <c:pt idx="163">
                  <c:v>14</c:v>
                </c:pt>
                <c:pt idx="164">
                  <c:v>16</c:v>
                </c:pt>
                <c:pt idx="165">
                  <c:v>14</c:v>
                </c:pt>
                <c:pt idx="166">
                  <c:v>8</c:v>
                </c:pt>
                <c:pt idx="167">
                  <c:v>19</c:v>
                </c:pt>
                <c:pt idx="168">
                  <c:v>6</c:v>
                </c:pt>
                <c:pt idx="169">
                  <c:v>9</c:v>
                </c:pt>
                <c:pt idx="170">
                  <c:v>17</c:v>
                </c:pt>
                <c:pt idx="171">
                  <c:v>8</c:v>
                </c:pt>
                <c:pt idx="172">
                  <c:v>2</c:v>
                </c:pt>
                <c:pt idx="173">
                  <c:v>13</c:v>
                </c:pt>
                <c:pt idx="174">
                  <c:v>17</c:v>
                </c:pt>
                <c:pt idx="175">
                  <c:v>11</c:v>
                </c:pt>
                <c:pt idx="176">
                  <c:v>7</c:v>
                </c:pt>
                <c:pt idx="177">
                  <c:v>10</c:v>
                </c:pt>
                <c:pt idx="178">
                  <c:v>9</c:v>
                </c:pt>
                <c:pt idx="179">
                  <c:v>10</c:v>
                </c:pt>
                <c:pt idx="180">
                  <c:v>8</c:v>
                </c:pt>
                <c:pt idx="181">
                  <c:v>6</c:v>
                </c:pt>
                <c:pt idx="182">
                  <c:v>9</c:v>
                </c:pt>
                <c:pt idx="183">
                  <c:v>8</c:v>
                </c:pt>
                <c:pt idx="184">
                  <c:v>6</c:v>
                </c:pt>
                <c:pt idx="185">
                  <c:v>18</c:v>
                </c:pt>
                <c:pt idx="186">
                  <c:v>1</c:v>
                </c:pt>
                <c:pt idx="187">
                  <c:v>15</c:v>
                </c:pt>
                <c:pt idx="188">
                  <c:v>8</c:v>
                </c:pt>
                <c:pt idx="189">
                  <c:v>2</c:v>
                </c:pt>
                <c:pt idx="190">
                  <c:v>5</c:v>
                </c:pt>
                <c:pt idx="191">
                  <c:v>15</c:v>
                </c:pt>
                <c:pt idx="192">
                  <c:v>19</c:v>
                </c:pt>
                <c:pt idx="193">
                  <c:v>14</c:v>
                </c:pt>
                <c:pt idx="194">
                  <c:v>13</c:v>
                </c:pt>
                <c:pt idx="195">
                  <c:v>13</c:v>
                </c:pt>
                <c:pt idx="196">
                  <c:v>6</c:v>
                </c:pt>
                <c:pt idx="197">
                  <c:v>5</c:v>
                </c:pt>
                <c:pt idx="198">
                  <c:v>8</c:v>
                </c:pt>
                <c:pt idx="199">
                  <c:v>7</c:v>
                </c:pt>
                <c:pt idx="200">
                  <c:v>10</c:v>
                </c:pt>
                <c:pt idx="201">
                  <c:v>1</c:v>
                </c:pt>
                <c:pt idx="202">
                  <c:v>12</c:v>
                </c:pt>
                <c:pt idx="203">
                  <c:v>18</c:v>
                </c:pt>
                <c:pt idx="204">
                  <c:v>8</c:v>
                </c:pt>
                <c:pt idx="205">
                  <c:v>13</c:v>
                </c:pt>
                <c:pt idx="206">
                  <c:v>15</c:v>
                </c:pt>
                <c:pt idx="207">
                  <c:v>19</c:v>
                </c:pt>
                <c:pt idx="208">
                  <c:v>3</c:v>
                </c:pt>
                <c:pt idx="209">
                  <c:v>19</c:v>
                </c:pt>
              </c:numCache>
            </c:numRef>
          </c:val>
          <c:smooth val="0"/>
          <c:extLst>
            <c:ext xmlns:c16="http://schemas.microsoft.com/office/drawing/2014/chart" uri="{C3380CC4-5D6E-409C-BE32-E72D297353CC}">
              <c16:uniqueId val="{00000012-0495-4C7F-8491-21E85FA4968F}"/>
            </c:ext>
          </c:extLst>
        </c:ser>
        <c:ser>
          <c:idx val="19"/>
          <c:order val="19"/>
          <c:tx>
            <c:strRef>
              <c:f>Sheet7!$X$1</c:f>
              <c:strCache>
                <c:ptCount val="1"/>
                <c:pt idx="0">
                  <c:v>Rank of F_lambda20</c:v>
                </c:pt>
              </c:strCache>
            </c:strRef>
          </c:tx>
          <c:spPr>
            <a:ln w="19050" cap="rnd">
              <a:solidFill>
                <a:schemeClr val="accent2">
                  <a:lumMod val="80000"/>
                </a:schemeClr>
              </a:solidFill>
              <a:round/>
            </a:ln>
            <a:effectLst/>
          </c:spPr>
          <c:marker>
            <c:symbol val="none"/>
          </c:marker>
          <c:cat>
            <c:numRef>
              <c:f>Sheet7!$A$2:$A$211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Sheet7!$X$2:$X$211</c:f>
              <c:numCache>
                <c:formatCode>General</c:formatCode>
                <c:ptCount val="210"/>
                <c:pt idx="0">
                  <c:v>8</c:v>
                </c:pt>
                <c:pt idx="1">
                  <c:v>8</c:v>
                </c:pt>
                <c:pt idx="2">
                  <c:v>2</c:v>
                </c:pt>
                <c:pt idx="3">
                  <c:v>2</c:v>
                </c:pt>
                <c:pt idx="4">
                  <c:v>8</c:v>
                </c:pt>
                <c:pt idx="5">
                  <c:v>5</c:v>
                </c:pt>
                <c:pt idx="6">
                  <c:v>5</c:v>
                </c:pt>
                <c:pt idx="7">
                  <c:v>1</c:v>
                </c:pt>
                <c:pt idx="8">
                  <c:v>5</c:v>
                </c:pt>
                <c:pt idx="9">
                  <c:v>12</c:v>
                </c:pt>
                <c:pt idx="10">
                  <c:v>8</c:v>
                </c:pt>
                <c:pt idx="11">
                  <c:v>7</c:v>
                </c:pt>
                <c:pt idx="12">
                  <c:v>9</c:v>
                </c:pt>
                <c:pt idx="13">
                  <c:v>7</c:v>
                </c:pt>
                <c:pt idx="14">
                  <c:v>6</c:v>
                </c:pt>
                <c:pt idx="15">
                  <c:v>10</c:v>
                </c:pt>
                <c:pt idx="16">
                  <c:v>8</c:v>
                </c:pt>
                <c:pt idx="17">
                  <c:v>14</c:v>
                </c:pt>
                <c:pt idx="18">
                  <c:v>13</c:v>
                </c:pt>
                <c:pt idx="19">
                  <c:v>11</c:v>
                </c:pt>
                <c:pt idx="20">
                  <c:v>8</c:v>
                </c:pt>
                <c:pt idx="21">
                  <c:v>17</c:v>
                </c:pt>
                <c:pt idx="22">
                  <c:v>17</c:v>
                </c:pt>
                <c:pt idx="23">
                  <c:v>17</c:v>
                </c:pt>
                <c:pt idx="24">
                  <c:v>8</c:v>
                </c:pt>
                <c:pt idx="25">
                  <c:v>3</c:v>
                </c:pt>
                <c:pt idx="26">
                  <c:v>2</c:v>
                </c:pt>
                <c:pt idx="27">
                  <c:v>14</c:v>
                </c:pt>
                <c:pt idx="28">
                  <c:v>17</c:v>
                </c:pt>
                <c:pt idx="29">
                  <c:v>13</c:v>
                </c:pt>
                <c:pt idx="30">
                  <c:v>8</c:v>
                </c:pt>
                <c:pt idx="31">
                  <c:v>5</c:v>
                </c:pt>
                <c:pt idx="32">
                  <c:v>2</c:v>
                </c:pt>
                <c:pt idx="33">
                  <c:v>3</c:v>
                </c:pt>
                <c:pt idx="34">
                  <c:v>2</c:v>
                </c:pt>
                <c:pt idx="35">
                  <c:v>1</c:v>
                </c:pt>
                <c:pt idx="36">
                  <c:v>1</c:v>
                </c:pt>
                <c:pt idx="37">
                  <c:v>8</c:v>
                </c:pt>
                <c:pt idx="38">
                  <c:v>1</c:v>
                </c:pt>
                <c:pt idx="39">
                  <c:v>9</c:v>
                </c:pt>
                <c:pt idx="40">
                  <c:v>2</c:v>
                </c:pt>
                <c:pt idx="41">
                  <c:v>12</c:v>
                </c:pt>
                <c:pt idx="42">
                  <c:v>2</c:v>
                </c:pt>
                <c:pt idx="43">
                  <c:v>19</c:v>
                </c:pt>
                <c:pt idx="44">
                  <c:v>14</c:v>
                </c:pt>
                <c:pt idx="45">
                  <c:v>8</c:v>
                </c:pt>
                <c:pt idx="46">
                  <c:v>11</c:v>
                </c:pt>
                <c:pt idx="47">
                  <c:v>10</c:v>
                </c:pt>
                <c:pt idx="48">
                  <c:v>7</c:v>
                </c:pt>
                <c:pt idx="49">
                  <c:v>16</c:v>
                </c:pt>
                <c:pt idx="50">
                  <c:v>4</c:v>
                </c:pt>
                <c:pt idx="51">
                  <c:v>16</c:v>
                </c:pt>
                <c:pt idx="52">
                  <c:v>9</c:v>
                </c:pt>
                <c:pt idx="53">
                  <c:v>10</c:v>
                </c:pt>
                <c:pt idx="54">
                  <c:v>10</c:v>
                </c:pt>
                <c:pt idx="55">
                  <c:v>8</c:v>
                </c:pt>
                <c:pt idx="56">
                  <c:v>9</c:v>
                </c:pt>
                <c:pt idx="57">
                  <c:v>10</c:v>
                </c:pt>
                <c:pt idx="58">
                  <c:v>11</c:v>
                </c:pt>
                <c:pt idx="59">
                  <c:v>10</c:v>
                </c:pt>
                <c:pt idx="60">
                  <c:v>1</c:v>
                </c:pt>
                <c:pt idx="61">
                  <c:v>14</c:v>
                </c:pt>
                <c:pt idx="62">
                  <c:v>8</c:v>
                </c:pt>
                <c:pt idx="63">
                  <c:v>1</c:v>
                </c:pt>
                <c:pt idx="64">
                  <c:v>12</c:v>
                </c:pt>
                <c:pt idx="65">
                  <c:v>7</c:v>
                </c:pt>
                <c:pt idx="66">
                  <c:v>9</c:v>
                </c:pt>
                <c:pt idx="67">
                  <c:v>7</c:v>
                </c:pt>
                <c:pt idx="68">
                  <c:v>8</c:v>
                </c:pt>
                <c:pt idx="69">
                  <c:v>1</c:v>
                </c:pt>
                <c:pt idx="70">
                  <c:v>8</c:v>
                </c:pt>
                <c:pt idx="71">
                  <c:v>9</c:v>
                </c:pt>
                <c:pt idx="72">
                  <c:v>9</c:v>
                </c:pt>
                <c:pt idx="73">
                  <c:v>16</c:v>
                </c:pt>
                <c:pt idx="74">
                  <c:v>9</c:v>
                </c:pt>
                <c:pt idx="75">
                  <c:v>15</c:v>
                </c:pt>
                <c:pt idx="76">
                  <c:v>16</c:v>
                </c:pt>
                <c:pt idx="77">
                  <c:v>4</c:v>
                </c:pt>
                <c:pt idx="78">
                  <c:v>18</c:v>
                </c:pt>
                <c:pt idx="79">
                  <c:v>3</c:v>
                </c:pt>
                <c:pt idx="80">
                  <c:v>2</c:v>
                </c:pt>
                <c:pt idx="81">
                  <c:v>2</c:v>
                </c:pt>
                <c:pt idx="82">
                  <c:v>11</c:v>
                </c:pt>
                <c:pt idx="83">
                  <c:v>2</c:v>
                </c:pt>
                <c:pt idx="84">
                  <c:v>1</c:v>
                </c:pt>
                <c:pt idx="85">
                  <c:v>13</c:v>
                </c:pt>
                <c:pt idx="86">
                  <c:v>11</c:v>
                </c:pt>
                <c:pt idx="87">
                  <c:v>12</c:v>
                </c:pt>
                <c:pt idx="88">
                  <c:v>12</c:v>
                </c:pt>
                <c:pt idx="89">
                  <c:v>11</c:v>
                </c:pt>
                <c:pt idx="90">
                  <c:v>18</c:v>
                </c:pt>
                <c:pt idx="91">
                  <c:v>17</c:v>
                </c:pt>
                <c:pt idx="92">
                  <c:v>11</c:v>
                </c:pt>
                <c:pt idx="93">
                  <c:v>1</c:v>
                </c:pt>
                <c:pt idx="94">
                  <c:v>16</c:v>
                </c:pt>
                <c:pt idx="95">
                  <c:v>11</c:v>
                </c:pt>
                <c:pt idx="96">
                  <c:v>16</c:v>
                </c:pt>
                <c:pt idx="97">
                  <c:v>15</c:v>
                </c:pt>
                <c:pt idx="98">
                  <c:v>16</c:v>
                </c:pt>
                <c:pt idx="99">
                  <c:v>9</c:v>
                </c:pt>
                <c:pt idx="100">
                  <c:v>1</c:v>
                </c:pt>
                <c:pt idx="101">
                  <c:v>7</c:v>
                </c:pt>
                <c:pt idx="102">
                  <c:v>10</c:v>
                </c:pt>
                <c:pt idx="103">
                  <c:v>4</c:v>
                </c:pt>
                <c:pt idx="104">
                  <c:v>17</c:v>
                </c:pt>
                <c:pt idx="105">
                  <c:v>3</c:v>
                </c:pt>
                <c:pt idx="106">
                  <c:v>5</c:v>
                </c:pt>
                <c:pt idx="107">
                  <c:v>11</c:v>
                </c:pt>
                <c:pt idx="108">
                  <c:v>19</c:v>
                </c:pt>
                <c:pt idx="109">
                  <c:v>1</c:v>
                </c:pt>
                <c:pt idx="110">
                  <c:v>5</c:v>
                </c:pt>
                <c:pt idx="111">
                  <c:v>19</c:v>
                </c:pt>
                <c:pt idx="112">
                  <c:v>11</c:v>
                </c:pt>
                <c:pt idx="113">
                  <c:v>15</c:v>
                </c:pt>
                <c:pt idx="114">
                  <c:v>10</c:v>
                </c:pt>
                <c:pt idx="115">
                  <c:v>2</c:v>
                </c:pt>
                <c:pt idx="116">
                  <c:v>12</c:v>
                </c:pt>
                <c:pt idx="117">
                  <c:v>17</c:v>
                </c:pt>
                <c:pt idx="118">
                  <c:v>11</c:v>
                </c:pt>
                <c:pt idx="119">
                  <c:v>3</c:v>
                </c:pt>
                <c:pt idx="120">
                  <c:v>1</c:v>
                </c:pt>
                <c:pt idx="121">
                  <c:v>2</c:v>
                </c:pt>
                <c:pt idx="122">
                  <c:v>13</c:v>
                </c:pt>
                <c:pt idx="123">
                  <c:v>17</c:v>
                </c:pt>
                <c:pt idx="124">
                  <c:v>14</c:v>
                </c:pt>
                <c:pt idx="125">
                  <c:v>7</c:v>
                </c:pt>
                <c:pt idx="126">
                  <c:v>2</c:v>
                </c:pt>
                <c:pt idx="127">
                  <c:v>1</c:v>
                </c:pt>
                <c:pt idx="128">
                  <c:v>5</c:v>
                </c:pt>
                <c:pt idx="129">
                  <c:v>1</c:v>
                </c:pt>
                <c:pt idx="130">
                  <c:v>6</c:v>
                </c:pt>
                <c:pt idx="131">
                  <c:v>19</c:v>
                </c:pt>
                <c:pt idx="132">
                  <c:v>19</c:v>
                </c:pt>
                <c:pt idx="133">
                  <c:v>15</c:v>
                </c:pt>
                <c:pt idx="134">
                  <c:v>14</c:v>
                </c:pt>
                <c:pt idx="135">
                  <c:v>13</c:v>
                </c:pt>
                <c:pt idx="136">
                  <c:v>11</c:v>
                </c:pt>
                <c:pt idx="137">
                  <c:v>7</c:v>
                </c:pt>
                <c:pt idx="138">
                  <c:v>16</c:v>
                </c:pt>
                <c:pt idx="139">
                  <c:v>5</c:v>
                </c:pt>
                <c:pt idx="140">
                  <c:v>3</c:v>
                </c:pt>
                <c:pt idx="141">
                  <c:v>2</c:v>
                </c:pt>
                <c:pt idx="142">
                  <c:v>6</c:v>
                </c:pt>
                <c:pt idx="143">
                  <c:v>13</c:v>
                </c:pt>
                <c:pt idx="144">
                  <c:v>15</c:v>
                </c:pt>
                <c:pt idx="145">
                  <c:v>8</c:v>
                </c:pt>
                <c:pt idx="146">
                  <c:v>5</c:v>
                </c:pt>
                <c:pt idx="147">
                  <c:v>9</c:v>
                </c:pt>
                <c:pt idx="148">
                  <c:v>15</c:v>
                </c:pt>
                <c:pt idx="149">
                  <c:v>13</c:v>
                </c:pt>
                <c:pt idx="150">
                  <c:v>7</c:v>
                </c:pt>
                <c:pt idx="151">
                  <c:v>8</c:v>
                </c:pt>
                <c:pt idx="152">
                  <c:v>10</c:v>
                </c:pt>
                <c:pt idx="153">
                  <c:v>6</c:v>
                </c:pt>
                <c:pt idx="154">
                  <c:v>15</c:v>
                </c:pt>
                <c:pt idx="155">
                  <c:v>6</c:v>
                </c:pt>
                <c:pt idx="156">
                  <c:v>18</c:v>
                </c:pt>
                <c:pt idx="157">
                  <c:v>16</c:v>
                </c:pt>
                <c:pt idx="158">
                  <c:v>18</c:v>
                </c:pt>
                <c:pt idx="159">
                  <c:v>9</c:v>
                </c:pt>
                <c:pt idx="160">
                  <c:v>17</c:v>
                </c:pt>
                <c:pt idx="161">
                  <c:v>18</c:v>
                </c:pt>
                <c:pt idx="162">
                  <c:v>18</c:v>
                </c:pt>
                <c:pt idx="163">
                  <c:v>18</c:v>
                </c:pt>
                <c:pt idx="164">
                  <c:v>11</c:v>
                </c:pt>
                <c:pt idx="165">
                  <c:v>11</c:v>
                </c:pt>
                <c:pt idx="166">
                  <c:v>12</c:v>
                </c:pt>
                <c:pt idx="167">
                  <c:v>9</c:v>
                </c:pt>
                <c:pt idx="168">
                  <c:v>2</c:v>
                </c:pt>
                <c:pt idx="169">
                  <c:v>12</c:v>
                </c:pt>
                <c:pt idx="170">
                  <c:v>9</c:v>
                </c:pt>
                <c:pt idx="171">
                  <c:v>7</c:v>
                </c:pt>
                <c:pt idx="172">
                  <c:v>11</c:v>
                </c:pt>
                <c:pt idx="173">
                  <c:v>9</c:v>
                </c:pt>
                <c:pt idx="174">
                  <c:v>9</c:v>
                </c:pt>
                <c:pt idx="175">
                  <c:v>7</c:v>
                </c:pt>
                <c:pt idx="176">
                  <c:v>10</c:v>
                </c:pt>
                <c:pt idx="177">
                  <c:v>17</c:v>
                </c:pt>
                <c:pt idx="178">
                  <c:v>16</c:v>
                </c:pt>
                <c:pt idx="179">
                  <c:v>13</c:v>
                </c:pt>
                <c:pt idx="180">
                  <c:v>2</c:v>
                </c:pt>
                <c:pt idx="181">
                  <c:v>15</c:v>
                </c:pt>
                <c:pt idx="182">
                  <c:v>3</c:v>
                </c:pt>
                <c:pt idx="183">
                  <c:v>1</c:v>
                </c:pt>
                <c:pt idx="184">
                  <c:v>16</c:v>
                </c:pt>
                <c:pt idx="185">
                  <c:v>19</c:v>
                </c:pt>
                <c:pt idx="186">
                  <c:v>14</c:v>
                </c:pt>
                <c:pt idx="187">
                  <c:v>2</c:v>
                </c:pt>
                <c:pt idx="188">
                  <c:v>7</c:v>
                </c:pt>
                <c:pt idx="189">
                  <c:v>10</c:v>
                </c:pt>
                <c:pt idx="190">
                  <c:v>2</c:v>
                </c:pt>
                <c:pt idx="191">
                  <c:v>3</c:v>
                </c:pt>
                <c:pt idx="192">
                  <c:v>10</c:v>
                </c:pt>
                <c:pt idx="193">
                  <c:v>12</c:v>
                </c:pt>
                <c:pt idx="194">
                  <c:v>11</c:v>
                </c:pt>
                <c:pt idx="195">
                  <c:v>7</c:v>
                </c:pt>
                <c:pt idx="196">
                  <c:v>5</c:v>
                </c:pt>
                <c:pt idx="197">
                  <c:v>12</c:v>
                </c:pt>
                <c:pt idx="198">
                  <c:v>15</c:v>
                </c:pt>
                <c:pt idx="199">
                  <c:v>3</c:v>
                </c:pt>
                <c:pt idx="200">
                  <c:v>4</c:v>
                </c:pt>
                <c:pt idx="201">
                  <c:v>3</c:v>
                </c:pt>
                <c:pt idx="202">
                  <c:v>13</c:v>
                </c:pt>
                <c:pt idx="203">
                  <c:v>10</c:v>
                </c:pt>
                <c:pt idx="204">
                  <c:v>17</c:v>
                </c:pt>
                <c:pt idx="205">
                  <c:v>18</c:v>
                </c:pt>
                <c:pt idx="206">
                  <c:v>19</c:v>
                </c:pt>
                <c:pt idx="207">
                  <c:v>1</c:v>
                </c:pt>
                <c:pt idx="208">
                  <c:v>1</c:v>
                </c:pt>
                <c:pt idx="209">
                  <c:v>17</c:v>
                </c:pt>
              </c:numCache>
            </c:numRef>
          </c:val>
          <c:smooth val="0"/>
          <c:extLst>
            <c:ext xmlns:c16="http://schemas.microsoft.com/office/drawing/2014/chart" uri="{C3380CC4-5D6E-409C-BE32-E72D297353CC}">
              <c16:uniqueId val="{00000013-0495-4C7F-8491-21E85FA4968F}"/>
            </c:ext>
          </c:extLst>
        </c:ser>
        <c:dLbls>
          <c:showLegendKey val="0"/>
          <c:showVal val="0"/>
          <c:showCatName val="0"/>
          <c:showSerName val="0"/>
          <c:showPercent val="0"/>
          <c:showBubbleSize val="0"/>
        </c:dLbls>
        <c:smooth val="0"/>
        <c:axId val="1780211760"/>
        <c:axId val="1780212720"/>
      </c:lineChart>
      <c:catAx>
        <c:axId val="17802117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80212720"/>
        <c:crosses val="autoZero"/>
        <c:auto val="1"/>
        <c:lblAlgn val="ctr"/>
        <c:lblOffset val="100"/>
        <c:noMultiLvlLbl val="0"/>
      </c:catAx>
      <c:valAx>
        <c:axId val="1780212720"/>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80211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800-8</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Sheet6!$E$1</c:f>
              <c:strCache>
                <c:ptCount val="1"/>
                <c:pt idx="0">
                  <c:v>Rank of F_lambda1</c:v>
                </c:pt>
              </c:strCache>
            </c:strRef>
          </c:tx>
          <c:spPr>
            <a:ln w="19050" cap="rnd">
              <a:solidFill>
                <a:schemeClr val="accent1"/>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Sheet6!$E$2:$E$211</c:f>
              <c:numCache>
                <c:formatCode>General</c:formatCode>
                <c:ptCount val="21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20</c:v>
                </c:pt>
                <c:pt idx="174">
                  <c:v>20</c:v>
                </c:pt>
                <c:pt idx="175">
                  <c:v>20</c:v>
                </c:pt>
                <c:pt idx="176">
                  <c:v>20</c:v>
                </c:pt>
                <c:pt idx="177">
                  <c:v>20</c:v>
                </c:pt>
                <c:pt idx="178">
                  <c:v>20</c:v>
                </c:pt>
                <c:pt idx="179">
                  <c:v>20</c:v>
                </c:pt>
                <c:pt idx="180">
                  <c:v>20</c:v>
                </c:pt>
                <c:pt idx="181">
                  <c:v>20</c:v>
                </c:pt>
                <c:pt idx="182">
                  <c:v>20</c:v>
                </c:pt>
                <c:pt idx="183">
                  <c:v>20</c:v>
                </c:pt>
                <c:pt idx="184">
                  <c:v>20</c:v>
                </c:pt>
                <c:pt idx="185">
                  <c:v>20</c:v>
                </c:pt>
                <c:pt idx="186">
                  <c:v>20</c:v>
                </c:pt>
                <c:pt idx="187">
                  <c:v>20</c:v>
                </c:pt>
                <c:pt idx="188">
                  <c:v>20</c:v>
                </c:pt>
                <c:pt idx="189">
                  <c:v>20</c:v>
                </c:pt>
                <c:pt idx="190">
                  <c:v>20</c:v>
                </c:pt>
                <c:pt idx="191">
                  <c:v>20</c:v>
                </c:pt>
                <c:pt idx="192">
                  <c:v>20</c:v>
                </c:pt>
                <c:pt idx="193">
                  <c:v>20</c:v>
                </c:pt>
                <c:pt idx="194">
                  <c:v>20</c:v>
                </c:pt>
                <c:pt idx="195">
                  <c:v>20</c:v>
                </c:pt>
                <c:pt idx="196">
                  <c:v>20</c:v>
                </c:pt>
                <c:pt idx="197">
                  <c:v>20</c:v>
                </c:pt>
                <c:pt idx="198">
                  <c:v>20</c:v>
                </c:pt>
                <c:pt idx="199">
                  <c:v>20</c:v>
                </c:pt>
                <c:pt idx="200">
                  <c:v>20</c:v>
                </c:pt>
                <c:pt idx="201">
                  <c:v>20</c:v>
                </c:pt>
                <c:pt idx="202">
                  <c:v>20</c:v>
                </c:pt>
                <c:pt idx="203">
                  <c:v>20</c:v>
                </c:pt>
                <c:pt idx="204">
                  <c:v>20</c:v>
                </c:pt>
                <c:pt idx="205">
                  <c:v>20</c:v>
                </c:pt>
                <c:pt idx="206">
                  <c:v>20</c:v>
                </c:pt>
                <c:pt idx="207">
                  <c:v>20</c:v>
                </c:pt>
                <c:pt idx="208">
                  <c:v>20</c:v>
                </c:pt>
                <c:pt idx="209">
                  <c:v>20</c:v>
                </c:pt>
              </c:numCache>
            </c:numRef>
          </c:val>
          <c:smooth val="0"/>
          <c:extLst>
            <c:ext xmlns:c16="http://schemas.microsoft.com/office/drawing/2014/chart" uri="{C3380CC4-5D6E-409C-BE32-E72D297353CC}">
              <c16:uniqueId val="{00000000-656E-4AD0-8DD7-9152AE743C78}"/>
            </c:ext>
          </c:extLst>
        </c:ser>
        <c:ser>
          <c:idx val="1"/>
          <c:order val="1"/>
          <c:tx>
            <c:strRef>
              <c:f>Sheet6!$F$1</c:f>
              <c:strCache>
                <c:ptCount val="1"/>
                <c:pt idx="0">
                  <c:v>Rank of F_lambda2</c:v>
                </c:pt>
              </c:strCache>
            </c:strRef>
          </c:tx>
          <c:spPr>
            <a:ln w="19050" cap="rnd">
              <a:solidFill>
                <a:schemeClr val="accent2"/>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Sheet6!$F$2:$F$211</c:f>
              <c:numCache>
                <c:formatCode>General</c:formatCode>
                <c:ptCount val="210"/>
                <c:pt idx="0">
                  <c:v>17</c:v>
                </c:pt>
                <c:pt idx="1">
                  <c:v>17</c:v>
                </c:pt>
                <c:pt idx="2">
                  <c:v>7</c:v>
                </c:pt>
                <c:pt idx="3">
                  <c:v>13</c:v>
                </c:pt>
                <c:pt idx="4">
                  <c:v>15</c:v>
                </c:pt>
                <c:pt idx="5">
                  <c:v>19</c:v>
                </c:pt>
                <c:pt idx="6">
                  <c:v>13</c:v>
                </c:pt>
                <c:pt idx="7">
                  <c:v>16</c:v>
                </c:pt>
                <c:pt idx="8">
                  <c:v>11</c:v>
                </c:pt>
                <c:pt idx="9">
                  <c:v>7</c:v>
                </c:pt>
                <c:pt idx="10">
                  <c:v>1</c:v>
                </c:pt>
                <c:pt idx="11">
                  <c:v>6</c:v>
                </c:pt>
                <c:pt idx="12">
                  <c:v>7</c:v>
                </c:pt>
                <c:pt idx="13">
                  <c:v>16</c:v>
                </c:pt>
                <c:pt idx="14">
                  <c:v>1</c:v>
                </c:pt>
                <c:pt idx="15">
                  <c:v>4</c:v>
                </c:pt>
                <c:pt idx="16">
                  <c:v>10</c:v>
                </c:pt>
                <c:pt idx="17">
                  <c:v>2</c:v>
                </c:pt>
                <c:pt idx="18">
                  <c:v>13</c:v>
                </c:pt>
                <c:pt idx="19">
                  <c:v>5</c:v>
                </c:pt>
                <c:pt idx="20">
                  <c:v>12</c:v>
                </c:pt>
                <c:pt idx="21">
                  <c:v>11</c:v>
                </c:pt>
                <c:pt idx="22">
                  <c:v>16</c:v>
                </c:pt>
                <c:pt idx="23">
                  <c:v>7</c:v>
                </c:pt>
                <c:pt idx="24">
                  <c:v>7</c:v>
                </c:pt>
                <c:pt idx="25">
                  <c:v>4</c:v>
                </c:pt>
                <c:pt idx="26">
                  <c:v>13</c:v>
                </c:pt>
                <c:pt idx="27">
                  <c:v>15</c:v>
                </c:pt>
                <c:pt idx="28">
                  <c:v>6</c:v>
                </c:pt>
                <c:pt idx="29">
                  <c:v>6</c:v>
                </c:pt>
                <c:pt idx="30">
                  <c:v>16</c:v>
                </c:pt>
                <c:pt idx="31">
                  <c:v>9</c:v>
                </c:pt>
                <c:pt idx="32">
                  <c:v>6</c:v>
                </c:pt>
                <c:pt idx="33">
                  <c:v>14</c:v>
                </c:pt>
                <c:pt idx="34">
                  <c:v>15</c:v>
                </c:pt>
                <c:pt idx="35">
                  <c:v>10</c:v>
                </c:pt>
                <c:pt idx="36">
                  <c:v>14</c:v>
                </c:pt>
                <c:pt idx="37">
                  <c:v>4</c:v>
                </c:pt>
                <c:pt idx="38">
                  <c:v>18</c:v>
                </c:pt>
                <c:pt idx="39">
                  <c:v>17</c:v>
                </c:pt>
                <c:pt idx="40">
                  <c:v>17</c:v>
                </c:pt>
                <c:pt idx="41">
                  <c:v>15</c:v>
                </c:pt>
                <c:pt idx="42">
                  <c:v>11</c:v>
                </c:pt>
                <c:pt idx="43">
                  <c:v>10</c:v>
                </c:pt>
                <c:pt idx="44">
                  <c:v>7</c:v>
                </c:pt>
                <c:pt idx="45">
                  <c:v>12</c:v>
                </c:pt>
                <c:pt idx="46">
                  <c:v>8</c:v>
                </c:pt>
                <c:pt idx="47">
                  <c:v>18</c:v>
                </c:pt>
                <c:pt idx="48">
                  <c:v>7</c:v>
                </c:pt>
                <c:pt idx="49">
                  <c:v>9</c:v>
                </c:pt>
                <c:pt idx="50">
                  <c:v>8</c:v>
                </c:pt>
                <c:pt idx="51">
                  <c:v>2</c:v>
                </c:pt>
                <c:pt idx="52">
                  <c:v>8</c:v>
                </c:pt>
                <c:pt idx="53">
                  <c:v>14</c:v>
                </c:pt>
                <c:pt idx="54">
                  <c:v>4</c:v>
                </c:pt>
                <c:pt idx="55">
                  <c:v>14</c:v>
                </c:pt>
                <c:pt idx="56">
                  <c:v>9</c:v>
                </c:pt>
                <c:pt idx="57">
                  <c:v>5</c:v>
                </c:pt>
                <c:pt idx="58">
                  <c:v>7</c:v>
                </c:pt>
                <c:pt idx="59">
                  <c:v>7</c:v>
                </c:pt>
                <c:pt idx="60">
                  <c:v>8</c:v>
                </c:pt>
                <c:pt idx="61">
                  <c:v>16</c:v>
                </c:pt>
                <c:pt idx="62">
                  <c:v>17</c:v>
                </c:pt>
                <c:pt idx="63">
                  <c:v>4</c:v>
                </c:pt>
                <c:pt idx="64">
                  <c:v>2</c:v>
                </c:pt>
                <c:pt idx="65">
                  <c:v>19</c:v>
                </c:pt>
                <c:pt idx="66">
                  <c:v>18</c:v>
                </c:pt>
                <c:pt idx="67">
                  <c:v>15</c:v>
                </c:pt>
                <c:pt idx="68">
                  <c:v>13</c:v>
                </c:pt>
                <c:pt idx="69">
                  <c:v>3</c:v>
                </c:pt>
                <c:pt idx="70">
                  <c:v>2</c:v>
                </c:pt>
                <c:pt idx="71">
                  <c:v>5</c:v>
                </c:pt>
                <c:pt idx="72">
                  <c:v>10</c:v>
                </c:pt>
                <c:pt idx="73">
                  <c:v>13</c:v>
                </c:pt>
                <c:pt idx="74">
                  <c:v>11</c:v>
                </c:pt>
                <c:pt idx="75">
                  <c:v>5</c:v>
                </c:pt>
                <c:pt idx="76">
                  <c:v>10</c:v>
                </c:pt>
                <c:pt idx="77">
                  <c:v>13</c:v>
                </c:pt>
                <c:pt idx="78">
                  <c:v>5</c:v>
                </c:pt>
                <c:pt idx="79">
                  <c:v>10</c:v>
                </c:pt>
                <c:pt idx="80">
                  <c:v>15</c:v>
                </c:pt>
                <c:pt idx="81">
                  <c:v>4</c:v>
                </c:pt>
                <c:pt idx="82">
                  <c:v>17</c:v>
                </c:pt>
                <c:pt idx="83">
                  <c:v>14</c:v>
                </c:pt>
                <c:pt idx="84">
                  <c:v>19</c:v>
                </c:pt>
                <c:pt idx="85">
                  <c:v>8</c:v>
                </c:pt>
                <c:pt idx="86">
                  <c:v>13</c:v>
                </c:pt>
                <c:pt idx="87">
                  <c:v>6</c:v>
                </c:pt>
                <c:pt idx="88">
                  <c:v>10</c:v>
                </c:pt>
                <c:pt idx="89">
                  <c:v>4</c:v>
                </c:pt>
                <c:pt idx="90">
                  <c:v>16</c:v>
                </c:pt>
                <c:pt idx="91">
                  <c:v>18</c:v>
                </c:pt>
                <c:pt idx="92">
                  <c:v>19</c:v>
                </c:pt>
                <c:pt idx="93">
                  <c:v>10</c:v>
                </c:pt>
                <c:pt idx="94">
                  <c:v>7</c:v>
                </c:pt>
                <c:pt idx="95">
                  <c:v>19</c:v>
                </c:pt>
                <c:pt idx="96">
                  <c:v>8</c:v>
                </c:pt>
                <c:pt idx="97">
                  <c:v>4</c:v>
                </c:pt>
                <c:pt idx="98">
                  <c:v>12</c:v>
                </c:pt>
                <c:pt idx="99">
                  <c:v>9</c:v>
                </c:pt>
                <c:pt idx="100">
                  <c:v>1</c:v>
                </c:pt>
                <c:pt idx="101">
                  <c:v>4</c:v>
                </c:pt>
                <c:pt idx="102">
                  <c:v>3</c:v>
                </c:pt>
                <c:pt idx="103">
                  <c:v>11</c:v>
                </c:pt>
                <c:pt idx="104">
                  <c:v>8</c:v>
                </c:pt>
                <c:pt idx="105">
                  <c:v>14</c:v>
                </c:pt>
                <c:pt idx="106">
                  <c:v>10</c:v>
                </c:pt>
                <c:pt idx="107">
                  <c:v>9</c:v>
                </c:pt>
                <c:pt idx="108">
                  <c:v>10</c:v>
                </c:pt>
                <c:pt idx="109">
                  <c:v>7</c:v>
                </c:pt>
                <c:pt idx="110">
                  <c:v>1</c:v>
                </c:pt>
                <c:pt idx="111">
                  <c:v>9</c:v>
                </c:pt>
                <c:pt idx="112">
                  <c:v>10</c:v>
                </c:pt>
                <c:pt idx="113">
                  <c:v>12</c:v>
                </c:pt>
                <c:pt idx="114">
                  <c:v>7</c:v>
                </c:pt>
                <c:pt idx="115">
                  <c:v>3</c:v>
                </c:pt>
                <c:pt idx="116">
                  <c:v>10</c:v>
                </c:pt>
                <c:pt idx="117">
                  <c:v>19</c:v>
                </c:pt>
                <c:pt idx="118">
                  <c:v>5</c:v>
                </c:pt>
                <c:pt idx="119">
                  <c:v>18</c:v>
                </c:pt>
                <c:pt idx="120">
                  <c:v>14</c:v>
                </c:pt>
                <c:pt idx="121">
                  <c:v>14</c:v>
                </c:pt>
                <c:pt idx="122">
                  <c:v>14</c:v>
                </c:pt>
                <c:pt idx="123">
                  <c:v>17</c:v>
                </c:pt>
                <c:pt idx="124">
                  <c:v>19</c:v>
                </c:pt>
                <c:pt idx="125">
                  <c:v>13</c:v>
                </c:pt>
                <c:pt idx="126">
                  <c:v>16</c:v>
                </c:pt>
                <c:pt idx="127">
                  <c:v>1</c:v>
                </c:pt>
                <c:pt idx="128">
                  <c:v>19</c:v>
                </c:pt>
                <c:pt idx="129">
                  <c:v>14</c:v>
                </c:pt>
                <c:pt idx="130">
                  <c:v>3</c:v>
                </c:pt>
                <c:pt idx="131">
                  <c:v>6</c:v>
                </c:pt>
                <c:pt idx="132">
                  <c:v>17</c:v>
                </c:pt>
                <c:pt idx="133">
                  <c:v>3</c:v>
                </c:pt>
                <c:pt idx="134">
                  <c:v>4</c:v>
                </c:pt>
                <c:pt idx="135">
                  <c:v>6</c:v>
                </c:pt>
                <c:pt idx="136">
                  <c:v>7</c:v>
                </c:pt>
                <c:pt idx="137">
                  <c:v>5</c:v>
                </c:pt>
                <c:pt idx="138">
                  <c:v>6</c:v>
                </c:pt>
                <c:pt idx="139">
                  <c:v>17</c:v>
                </c:pt>
                <c:pt idx="140">
                  <c:v>2</c:v>
                </c:pt>
                <c:pt idx="141">
                  <c:v>9</c:v>
                </c:pt>
                <c:pt idx="142">
                  <c:v>17</c:v>
                </c:pt>
                <c:pt idx="143">
                  <c:v>18</c:v>
                </c:pt>
                <c:pt idx="144">
                  <c:v>4</c:v>
                </c:pt>
                <c:pt idx="145">
                  <c:v>8</c:v>
                </c:pt>
                <c:pt idx="146">
                  <c:v>13</c:v>
                </c:pt>
                <c:pt idx="147">
                  <c:v>16</c:v>
                </c:pt>
                <c:pt idx="148">
                  <c:v>5</c:v>
                </c:pt>
                <c:pt idx="149">
                  <c:v>11</c:v>
                </c:pt>
                <c:pt idx="150">
                  <c:v>16</c:v>
                </c:pt>
                <c:pt idx="151">
                  <c:v>18</c:v>
                </c:pt>
                <c:pt idx="152">
                  <c:v>19</c:v>
                </c:pt>
                <c:pt idx="153">
                  <c:v>19</c:v>
                </c:pt>
                <c:pt idx="154">
                  <c:v>13</c:v>
                </c:pt>
                <c:pt idx="155">
                  <c:v>19</c:v>
                </c:pt>
                <c:pt idx="156">
                  <c:v>18</c:v>
                </c:pt>
                <c:pt idx="157">
                  <c:v>14</c:v>
                </c:pt>
                <c:pt idx="158">
                  <c:v>19</c:v>
                </c:pt>
                <c:pt idx="159">
                  <c:v>19</c:v>
                </c:pt>
                <c:pt idx="160">
                  <c:v>19</c:v>
                </c:pt>
                <c:pt idx="161">
                  <c:v>19</c:v>
                </c:pt>
                <c:pt idx="162">
                  <c:v>19</c:v>
                </c:pt>
                <c:pt idx="163">
                  <c:v>18</c:v>
                </c:pt>
                <c:pt idx="164">
                  <c:v>15</c:v>
                </c:pt>
                <c:pt idx="165">
                  <c:v>14</c:v>
                </c:pt>
                <c:pt idx="166">
                  <c:v>15</c:v>
                </c:pt>
                <c:pt idx="167">
                  <c:v>19</c:v>
                </c:pt>
                <c:pt idx="168">
                  <c:v>19</c:v>
                </c:pt>
                <c:pt idx="169">
                  <c:v>14</c:v>
                </c:pt>
                <c:pt idx="170">
                  <c:v>19</c:v>
                </c:pt>
                <c:pt idx="171">
                  <c:v>19</c:v>
                </c:pt>
                <c:pt idx="172">
                  <c:v>10</c:v>
                </c:pt>
                <c:pt idx="173">
                  <c:v>19</c:v>
                </c:pt>
                <c:pt idx="174">
                  <c:v>15</c:v>
                </c:pt>
                <c:pt idx="175">
                  <c:v>11</c:v>
                </c:pt>
                <c:pt idx="176">
                  <c:v>10</c:v>
                </c:pt>
                <c:pt idx="177">
                  <c:v>16</c:v>
                </c:pt>
                <c:pt idx="178">
                  <c:v>19</c:v>
                </c:pt>
                <c:pt idx="179">
                  <c:v>19</c:v>
                </c:pt>
                <c:pt idx="180">
                  <c:v>19</c:v>
                </c:pt>
                <c:pt idx="181">
                  <c:v>19</c:v>
                </c:pt>
                <c:pt idx="182">
                  <c:v>18</c:v>
                </c:pt>
                <c:pt idx="183">
                  <c:v>18</c:v>
                </c:pt>
                <c:pt idx="184">
                  <c:v>18</c:v>
                </c:pt>
                <c:pt idx="185">
                  <c:v>15</c:v>
                </c:pt>
                <c:pt idx="186">
                  <c:v>19</c:v>
                </c:pt>
                <c:pt idx="187">
                  <c:v>14</c:v>
                </c:pt>
                <c:pt idx="188">
                  <c:v>19</c:v>
                </c:pt>
                <c:pt idx="189">
                  <c:v>19</c:v>
                </c:pt>
                <c:pt idx="190">
                  <c:v>19</c:v>
                </c:pt>
                <c:pt idx="191">
                  <c:v>19</c:v>
                </c:pt>
                <c:pt idx="192">
                  <c:v>19</c:v>
                </c:pt>
                <c:pt idx="193">
                  <c:v>19</c:v>
                </c:pt>
                <c:pt idx="194">
                  <c:v>19</c:v>
                </c:pt>
                <c:pt idx="195">
                  <c:v>19</c:v>
                </c:pt>
                <c:pt idx="196">
                  <c:v>19</c:v>
                </c:pt>
                <c:pt idx="197">
                  <c:v>19</c:v>
                </c:pt>
                <c:pt idx="198">
                  <c:v>14</c:v>
                </c:pt>
                <c:pt idx="199">
                  <c:v>19</c:v>
                </c:pt>
                <c:pt idx="200">
                  <c:v>15</c:v>
                </c:pt>
                <c:pt idx="201">
                  <c:v>17</c:v>
                </c:pt>
                <c:pt idx="202">
                  <c:v>6</c:v>
                </c:pt>
                <c:pt idx="203">
                  <c:v>15</c:v>
                </c:pt>
                <c:pt idx="204">
                  <c:v>5</c:v>
                </c:pt>
                <c:pt idx="205">
                  <c:v>16</c:v>
                </c:pt>
                <c:pt idx="206">
                  <c:v>5</c:v>
                </c:pt>
                <c:pt idx="207">
                  <c:v>18</c:v>
                </c:pt>
                <c:pt idx="208">
                  <c:v>15</c:v>
                </c:pt>
                <c:pt idx="209">
                  <c:v>16</c:v>
                </c:pt>
              </c:numCache>
            </c:numRef>
          </c:val>
          <c:smooth val="0"/>
          <c:extLst>
            <c:ext xmlns:c16="http://schemas.microsoft.com/office/drawing/2014/chart" uri="{C3380CC4-5D6E-409C-BE32-E72D297353CC}">
              <c16:uniqueId val="{00000001-656E-4AD0-8DD7-9152AE743C78}"/>
            </c:ext>
          </c:extLst>
        </c:ser>
        <c:ser>
          <c:idx val="2"/>
          <c:order val="2"/>
          <c:tx>
            <c:strRef>
              <c:f>Sheet6!$G$1</c:f>
              <c:strCache>
                <c:ptCount val="1"/>
                <c:pt idx="0">
                  <c:v>Rank of F_lambda3</c:v>
                </c:pt>
              </c:strCache>
            </c:strRef>
          </c:tx>
          <c:spPr>
            <a:ln w="19050" cap="rnd">
              <a:solidFill>
                <a:schemeClr val="accent3"/>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Sheet6!$G$2:$G$211</c:f>
              <c:numCache>
                <c:formatCode>General</c:formatCode>
                <c:ptCount val="210"/>
                <c:pt idx="0">
                  <c:v>11</c:v>
                </c:pt>
                <c:pt idx="1">
                  <c:v>11</c:v>
                </c:pt>
                <c:pt idx="2">
                  <c:v>13</c:v>
                </c:pt>
                <c:pt idx="3">
                  <c:v>17</c:v>
                </c:pt>
                <c:pt idx="4">
                  <c:v>19</c:v>
                </c:pt>
                <c:pt idx="5">
                  <c:v>13</c:v>
                </c:pt>
                <c:pt idx="6">
                  <c:v>16</c:v>
                </c:pt>
                <c:pt idx="7">
                  <c:v>4</c:v>
                </c:pt>
                <c:pt idx="8">
                  <c:v>3</c:v>
                </c:pt>
                <c:pt idx="9">
                  <c:v>4</c:v>
                </c:pt>
                <c:pt idx="10">
                  <c:v>3</c:v>
                </c:pt>
                <c:pt idx="11">
                  <c:v>15</c:v>
                </c:pt>
                <c:pt idx="12">
                  <c:v>17</c:v>
                </c:pt>
                <c:pt idx="13">
                  <c:v>5</c:v>
                </c:pt>
                <c:pt idx="14">
                  <c:v>11</c:v>
                </c:pt>
                <c:pt idx="15">
                  <c:v>14</c:v>
                </c:pt>
                <c:pt idx="16">
                  <c:v>5</c:v>
                </c:pt>
                <c:pt idx="17">
                  <c:v>4</c:v>
                </c:pt>
                <c:pt idx="18">
                  <c:v>8</c:v>
                </c:pt>
                <c:pt idx="19">
                  <c:v>4</c:v>
                </c:pt>
                <c:pt idx="20">
                  <c:v>5</c:v>
                </c:pt>
                <c:pt idx="21">
                  <c:v>8</c:v>
                </c:pt>
                <c:pt idx="22">
                  <c:v>6</c:v>
                </c:pt>
                <c:pt idx="23">
                  <c:v>13</c:v>
                </c:pt>
                <c:pt idx="24">
                  <c:v>4</c:v>
                </c:pt>
                <c:pt idx="25">
                  <c:v>19</c:v>
                </c:pt>
                <c:pt idx="26">
                  <c:v>18</c:v>
                </c:pt>
                <c:pt idx="27">
                  <c:v>10</c:v>
                </c:pt>
                <c:pt idx="28">
                  <c:v>14</c:v>
                </c:pt>
                <c:pt idx="29">
                  <c:v>5</c:v>
                </c:pt>
                <c:pt idx="30">
                  <c:v>4</c:v>
                </c:pt>
                <c:pt idx="31">
                  <c:v>12</c:v>
                </c:pt>
                <c:pt idx="32">
                  <c:v>5</c:v>
                </c:pt>
                <c:pt idx="33">
                  <c:v>2</c:v>
                </c:pt>
                <c:pt idx="34">
                  <c:v>18</c:v>
                </c:pt>
                <c:pt idx="35">
                  <c:v>16</c:v>
                </c:pt>
                <c:pt idx="36">
                  <c:v>12</c:v>
                </c:pt>
                <c:pt idx="37">
                  <c:v>6</c:v>
                </c:pt>
                <c:pt idx="38">
                  <c:v>12</c:v>
                </c:pt>
                <c:pt idx="39">
                  <c:v>12</c:v>
                </c:pt>
                <c:pt idx="40">
                  <c:v>7</c:v>
                </c:pt>
                <c:pt idx="41">
                  <c:v>14</c:v>
                </c:pt>
                <c:pt idx="42">
                  <c:v>14</c:v>
                </c:pt>
                <c:pt idx="43">
                  <c:v>9</c:v>
                </c:pt>
                <c:pt idx="44">
                  <c:v>6</c:v>
                </c:pt>
                <c:pt idx="45">
                  <c:v>3</c:v>
                </c:pt>
                <c:pt idx="46">
                  <c:v>12</c:v>
                </c:pt>
                <c:pt idx="47">
                  <c:v>14</c:v>
                </c:pt>
                <c:pt idx="48">
                  <c:v>2</c:v>
                </c:pt>
                <c:pt idx="49">
                  <c:v>4</c:v>
                </c:pt>
                <c:pt idx="50">
                  <c:v>18</c:v>
                </c:pt>
                <c:pt idx="51">
                  <c:v>18</c:v>
                </c:pt>
                <c:pt idx="52">
                  <c:v>9</c:v>
                </c:pt>
                <c:pt idx="53">
                  <c:v>18</c:v>
                </c:pt>
                <c:pt idx="54">
                  <c:v>7</c:v>
                </c:pt>
                <c:pt idx="55">
                  <c:v>4</c:v>
                </c:pt>
                <c:pt idx="56">
                  <c:v>12</c:v>
                </c:pt>
                <c:pt idx="57">
                  <c:v>7</c:v>
                </c:pt>
                <c:pt idx="58">
                  <c:v>12</c:v>
                </c:pt>
                <c:pt idx="59">
                  <c:v>17</c:v>
                </c:pt>
                <c:pt idx="60">
                  <c:v>12</c:v>
                </c:pt>
                <c:pt idx="61">
                  <c:v>1</c:v>
                </c:pt>
                <c:pt idx="62">
                  <c:v>6</c:v>
                </c:pt>
                <c:pt idx="63">
                  <c:v>13</c:v>
                </c:pt>
                <c:pt idx="64">
                  <c:v>15</c:v>
                </c:pt>
                <c:pt idx="65">
                  <c:v>2</c:v>
                </c:pt>
                <c:pt idx="66">
                  <c:v>11</c:v>
                </c:pt>
                <c:pt idx="67">
                  <c:v>9</c:v>
                </c:pt>
                <c:pt idx="68">
                  <c:v>6</c:v>
                </c:pt>
                <c:pt idx="69">
                  <c:v>12</c:v>
                </c:pt>
                <c:pt idx="70">
                  <c:v>15</c:v>
                </c:pt>
                <c:pt idx="71">
                  <c:v>9</c:v>
                </c:pt>
                <c:pt idx="72">
                  <c:v>4</c:v>
                </c:pt>
                <c:pt idx="73">
                  <c:v>11</c:v>
                </c:pt>
                <c:pt idx="74">
                  <c:v>14</c:v>
                </c:pt>
                <c:pt idx="75">
                  <c:v>7</c:v>
                </c:pt>
                <c:pt idx="76">
                  <c:v>7</c:v>
                </c:pt>
                <c:pt idx="77">
                  <c:v>6</c:v>
                </c:pt>
                <c:pt idx="78">
                  <c:v>4</c:v>
                </c:pt>
                <c:pt idx="79">
                  <c:v>17</c:v>
                </c:pt>
                <c:pt idx="80">
                  <c:v>19</c:v>
                </c:pt>
                <c:pt idx="81">
                  <c:v>15</c:v>
                </c:pt>
                <c:pt idx="82">
                  <c:v>9</c:v>
                </c:pt>
                <c:pt idx="83">
                  <c:v>11</c:v>
                </c:pt>
                <c:pt idx="84">
                  <c:v>5</c:v>
                </c:pt>
                <c:pt idx="85">
                  <c:v>12</c:v>
                </c:pt>
                <c:pt idx="86">
                  <c:v>2</c:v>
                </c:pt>
                <c:pt idx="87">
                  <c:v>11</c:v>
                </c:pt>
                <c:pt idx="88">
                  <c:v>5</c:v>
                </c:pt>
                <c:pt idx="89">
                  <c:v>7</c:v>
                </c:pt>
                <c:pt idx="90">
                  <c:v>10</c:v>
                </c:pt>
                <c:pt idx="91">
                  <c:v>2</c:v>
                </c:pt>
                <c:pt idx="92">
                  <c:v>10</c:v>
                </c:pt>
                <c:pt idx="93">
                  <c:v>14</c:v>
                </c:pt>
                <c:pt idx="94">
                  <c:v>12</c:v>
                </c:pt>
                <c:pt idx="95">
                  <c:v>6</c:v>
                </c:pt>
                <c:pt idx="96">
                  <c:v>1</c:v>
                </c:pt>
                <c:pt idx="97">
                  <c:v>10</c:v>
                </c:pt>
                <c:pt idx="98">
                  <c:v>7</c:v>
                </c:pt>
                <c:pt idx="99">
                  <c:v>11</c:v>
                </c:pt>
                <c:pt idx="100">
                  <c:v>13</c:v>
                </c:pt>
                <c:pt idx="101">
                  <c:v>17</c:v>
                </c:pt>
                <c:pt idx="102">
                  <c:v>4</c:v>
                </c:pt>
                <c:pt idx="103">
                  <c:v>17</c:v>
                </c:pt>
                <c:pt idx="104">
                  <c:v>9</c:v>
                </c:pt>
                <c:pt idx="105">
                  <c:v>3</c:v>
                </c:pt>
                <c:pt idx="106">
                  <c:v>8</c:v>
                </c:pt>
                <c:pt idx="107">
                  <c:v>2</c:v>
                </c:pt>
                <c:pt idx="108">
                  <c:v>2</c:v>
                </c:pt>
                <c:pt idx="109">
                  <c:v>2</c:v>
                </c:pt>
                <c:pt idx="110">
                  <c:v>2</c:v>
                </c:pt>
                <c:pt idx="111">
                  <c:v>10</c:v>
                </c:pt>
                <c:pt idx="112">
                  <c:v>7</c:v>
                </c:pt>
                <c:pt idx="113">
                  <c:v>17</c:v>
                </c:pt>
                <c:pt idx="114">
                  <c:v>9</c:v>
                </c:pt>
                <c:pt idx="115">
                  <c:v>17</c:v>
                </c:pt>
                <c:pt idx="116">
                  <c:v>14</c:v>
                </c:pt>
                <c:pt idx="117">
                  <c:v>15</c:v>
                </c:pt>
                <c:pt idx="118">
                  <c:v>16</c:v>
                </c:pt>
                <c:pt idx="119">
                  <c:v>5</c:v>
                </c:pt>
                <c:pt idx="120">
                  <c:v>1</c:v>
                </c:pt>
                <c:pt idx="121">
                  <c:v>9</c:v>
                </c:pt>
                <c:pt idx="122">
                  <c:v>2</c:v>
                </c:pt>
                <c:pt idx="123">
                  <c:v>3</c:v>
                </c:pt>
                <c:pt idx="124">
                  <c:v>6</c:v>
                </c:pt>
                <c:pt idx="125">
                  <c:v>1</c:v>
                </c:pt>
                <c:pt idx="126">
                  <c:v>3</c:v>
                </c:pt>
                <c:pt idx="127">
                  <c:v>8</c:v>
                </c:pt>
                <c:pt idx="128">
                  <c:v>14</c:v>
                </c:pt>
                <c:pt idx="129">
                  <c:v>18</c:v>
                </c:pt>
                <c:pt idx="130">
                  <c:v>2</c:v>
                </c:pt>
                <c:pt idx="131">
                  <c:v>2</c:v>
                </c:pt>
                <c:pt idx="132">
                  <c:v>14</c:v>
                </c:pt>
                <c:pt idx="133">
                  <c:v>14</c:v>
                </c:pt>
                <c:pt idx="134">
                  <c:v>15</c:v>
                </c:pt>
                <c:pt idx="135">
                  <c:v>10</c:v>
                </c:pt>
                <c:pt idx="136">
                  <c:v>4</c:v>
                </c:pt>
                <c:pt idx="137">
                  <c:v>18</c:v>
                </c:pt>
                <c:pt idx="138">
                  <c:v>10</c:v>
                </c:pt>
                <c:pt idx="139">
                  <c:v>18</c:v>
                </c:pt>
                <c:pt idx="140">
                  <c:v>16</c:v>
                </c:pt>
                <c:pt idx="141">
                  <c:v>11</c:v>
                </c:pt>
                <c:pt idx="142">
                  <c:v>13</c:v>
                </c:pt>
                <c:pt idx="143">
                  <c:v>16</c:v>
                </c:pt>
                <c:pt idx="144">
                  <c:v>19</c:v>
                </c:pt>
                <c:pt idx="145">
                  <c:v>4</c:v>
                </c:pt>
                <c:pt idx="146">
                  <c:v>4</c:v>
                </c:pt>
                <c:pt idx="147">
                  <c:v>7</c:v>
                </c:pt>
                <c:pt idx="148">
                  <c:v>4</c:v>
                </c:pt>
                <c:pt idx="149">
                  <c:v>5</c:v>
                </c:pt>
                <c:pt idx="150">
                  <c:v>5</c:v>
                </c:pt>
                <c:pt idx="151">
                  <c:v>4</c:v>
                </c:pt>
                <c:pt idx="152">
                  <c:v>11</c:v>
                </c:pt>
                <c:pt idx="153">
                  <c:v>7</c:v>
                </c:pt>
                <c:pt idx="154">
                  <c:v>6</c:v>
                </c:pt>
                <c:pt idx="155">
                  <c:v>2</c:v>
                </c:pt>
                <c:pt idx="156">
                  <c:v>1</c:v>
                </c:pt>
                <c:pt idx="157">
                  <c:v>11</c:v>
                </c:pt>
                <c:pt idx="158">
                  <c:v>1</c:v>
                </c:pt>
                <c:pt idx="159">
                  <c:v>9</c:v>
                </c:pt>
                <c:pt idx="160">
                  <c:v>15</c:v>
                </c:pt>
                <c:pt idx="161">
                  <c:v>3</c:v>
                </c:pt>
                <c:pt idx="162">
                  <c:v>10</c:v>
                </c:pt>
                <c:pt idx="163">
                  <c:v>11</c:v>
                </c:pt>
                <c:pt idx="164">
                  <c:v>7</c:v>
                </c:pt>
                <c:pt idx="165">
                  <c:v>7</c:v>
                </c:pt>
                <c:pt idx="166">
                  <c:v>12</c:v>
                </c:pt>
                <c:pt idx="167">
                  <c:v>4</c:v>
                </c:pt>
                <c:pt idx="168">
                  <c:v>11</c:v>
                </c:pt>
                <c:pt idx="169">
                  <c:v>3</c:v>
                </c:pt>
                <c:pt idx="170">
                  <c:v>17</c:v>
                </c:pt>
                <c:pt idx="171">
                  <c:v>9</c:v>
                </c:pt>
                <c:pt idx="172">
                  <c:v>6</c:v>
                </c:pt>
                <c:pt idx="173">
                  <c:v>6</c:v>
                </c:pt>
                <c:pt idx="174">
                  <c:v>19</c:v>
                </c:pt>
                <c:pt idx="175">
                  <c:v>19</c:v>
                </c:pt>
                <c:pt idx="176">
                  <c:v>15</c:v>
                </c:pt>
                <c:pt idx="177">
                  <c:v>4</c:v>
                </c:pt>
                <c:pt idx="178">
                  <c:v>8</c:v>
                </c:pt>
                <c:pt idx="179">
                  <c:v>15</c:v>
                </c:pt>
                <c:pt idx="180">
                  <c:v>18</c:v>
                </c:pt>
                <c:pt idx="181">
                  <c:v>3</c:v>
                </c:pt>
                <c:pt idx="182">
                  <c:v>13</c:v>
                </c:pt>
                <c:pt idx="183">
                  <c:v>6</c:v>
                </c:pt>
                <c:pt idx="184">
                  <c:v>2</c:v>
                </c:pt>
                <c:pt idx="185">
                  <c:v>13</c:v>
                </c:pt>
                <c:pt idx="186">
                  <c:v>6</c:v>
                </c:pt>
                <c:pt idx="187">
                  <c:v>6</c:v>
                </c:pt>
                <c:pt idx="188">
                  <c:v>3</c:v>
                </c:pt>
                <c:pt idx="189">
                  <c:v>9</c:v>
                </c:pt>
                <c:pt idx="190">
                  <c:v>17</c:v>
                </c:pt>
                <c:pt idx="191">
                  <c:v>18</c:v>
                </c:pt>
                <c:pt idx="192">
                  <c:v>18</c:v>
                </c:pt>
                <c:pt idx="193">
                  <c:v>18</c:v>
                </c:pt>
                <c:pt idx="194">
                  <c:v>18</c:v>
                </c:pt>
                <c:pt idx="195">
                  <c:v>18</c:v>
                </c:pt>
                <c:pt idx="196">
                  <c:v>18</c:v>
                </c:pt>
                <c:pt idx="197">
                  <c:v>13</c:v>
                </c:pt>
                <c:pt idx="198">
                  <c:v>16</c:v>
                </c:pt>
                <c:pt idx="199">
                  <c:v>16</c:v>
                </c:pt>
                <c:pt idx="200">
                  <c:v>19</c:v>
                </c:pt>
                <c:pt idx="201">
                  <c:v>18</c:v>
                </c:pt>
                <c:pt idx="202">
                  <c:v>12</c:v>
                </c:pt>
                <c:pt idx="203">
                  <c:v>19</c:v>
                </c:pt>
                <c:pt idx="204">
                  <c:v>18</c:v>
                </c:pt>
                <c:pt idx="205">
                  <c:v>18</c:v>
                </c:pt>
                <c:pt idx="206">
                  <c:v>18</c:v>
                </c:pt>
                <c:pt idx="207">
                  <c:v>13</c:v>
                </c:pt>
                <c:pt idx="208">
                  <c:v>3</c:v>
                </c:pt>
                <c:pt idx="209">
                  <c:v>2</c:v>
                </c:pt>
              </c:numCache>
            </c:numRef>
          </c:val>
          <c:smooth val="0"/>
          <c:extLst>
            <c:ext xmlns:c16="http://schemas.microsoft.com/office/drawing/2014/chart" uri="{C3380CC4-5D6E-409C-BE32-E72D297353CC}">
              <c16:uniqueId val="{00000002-656E-4AD0-8DD7-9152AE743C78}"/>
            </c:ext>
          </c:extLst>
        </c:ser>
        <c:ser>
          <c:idx val="3"/>
          <c:order val="3"/>
          <c:tx>
            <c:strRef>
              <c:f>Sheet6!$H$1</c:f>
              <c:strCache>
                <c:ptCount val="1"/>
                <c:pt idx="0">
                  <c:v>Rank of F_lambda4</c:v>
                </c:pt>
              </c:strCache>
            </c:strRef>
          </c:tx>
          <c:spPr>
            <a:ln w="19050" cap="rnd">
              <a:solidFill>
                <a:schemeClr val="accent4"/>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Sheet6!$H$2:$H$211</c:f>
              <c:numCache>
                <c:formatCode>General</c:formatCode>
                <c:ptCount val="210"/>
                <c:pt idx="0">
                  <c:v>6</c:v>
                </c:pt>
                <c:pt idx="1">
                  <c:v>9</c:v>
                </c:pt>
                <c:pt idx="2">
                  <c:v>15</c:v>
                </c:pt>
                <c:pt idx="3">
                  <c:v>3</c:v>
                </c:pt>
                <c:pt idx="4">
                  <c:v>12</c:v>
                </c:pt>
                <c:pt idx="5">
                  <c:v>10</c:v>
                </c:pt>
                <c:pt idx="6">
                  <c:v>2</c:v>
                </c:pt>
                <c:pt idx="7">
                  <c:v>13</c:v>
                </c:pt>
                <c:pt idx="8">
                  <c:v>14</c:v>
                </c:pt>
                <c:pt idx="9">
                  <c:v>5</c:v>
                </c:pt>
                <c:pt idx="10">
                  <c:v>17</c:v>
                </c:pt>
                <c:pt idx="11">
                  <c:v>4</c:v>
                </c:pt>
                <c:pt idx="12">
                  <c:v>5</c:v>
                </c:pt>
                <c:pt idx="13">
                  <c:v>7</c:v>
                </c:pt>
                <c:pt idx="14">
                  <c:v>5</c:v>
                </c:pt>
                <c:pt idx="15">
                  <c:v>12</c:v>
                </c:pt>
                <c:pt idx="16">
                  <c:v>14</c:v>
                </c:pt>
                <c:pt idx="17">
                  <c:v>10</c:v>
                </c:pt>
                <c:pt idx="18">
                  <c:v>14</c:v>
                </c:pt>
                <c:pt idx="19">
                  <c:v>17</c:v>
                </c:pt>
                <c:pt idx="20">
                  <c:v>7</c:v>
                </c:pt>
                <c:pt idx="21">
                  <c:v>10</c:v>
                </c:pt>
                <c:pt idx="22">
                  <c:v>3</c:v>
                </c:pt>
                <c:pt idx="23">
                  <c:v>9</c:v>
                </c:pt>
                <c:pt idx="24">
                  <c:v>17</c:v>
                </c:pt>
                <c:pt idx="25">
                  <c:v>3</c:v>
                </c:pt>
                <c:pt idx="26">
                  <c:v>5</c:v>
                </c:pt>
                <c:pt idx="27">
                  <c:v>9</c:v>
                </c:pt>
                <c:pt idx="28">
                  <c:v>10</c:v>
                </c:pt>
                <c:pt idx="29">
                  <c:v>7</c:v>
                </c:pt>
                <c:pt idx="30">
                  <c:v>7</c:v>
                </c:pt>
                <c:pt idx="31">
                  <c:v>5</c:v>
                </c:pt>
                <c:pt idx="32">
                  <c:v>3</c:v>
                </c:pt>
                <c:pt idx="33">
                  <c:v>8</c:v>
                </c:pt>
                <c:pt idx="34">
                  <c:v>12</c:v>
                </c:pt>
                <c:pt idx="35">
                  <c:v>12</c:v>
                </c:pt>
                <c:pt idx="36">
                  <c:v>16</c:v>
                </c:pt>
                <c:pt idx="37">
                  <c:v>2</c:v>
                </c:pt>
                <c:pt idx="38">
                  <c:v>13</c:v>
                </c:pt>
                <c:pt idx="39">
                  <c:v>10</c:v>
                </c:pt>
                <c:pt idx="40">
                  <c:v>9</c:v>
                </c:pt>
                <c:pt idx="41">
                  <c:v>2</c:v>
                </c:pt>
                <c:pt idx="42">
                  <c:v>10</c:v>
                </c:pt>
                <c:pt idx="43">
                  <c:v>15</c:v>
                </c:pt>
                <c:pt idx="44">
                  <c:v>10</c:v>
                </c:pt>
                <c:pt idx="45">
                  <c:v>16</c:v>
                </c:pt>
                <c:pt idx="46">
                  <c:v>4</c:v>
                </c:pt>
                <c:pt idx="47">
                  <c:v>13</c:v>
                </c:pt>
                <c:pt idx="48">
                  <c:v>17</c:v>
                </c:pt>
                <c:pt idx="49">
                  <c:v>7</c:v>
                </c:pt>
                <c:pt idx="50">
                  <c:v>15</c:v>
                </c:pt>
                <c:pt idx="51">
                  <c:v>10</c:v>
                </c:pt>
                <c:pt idx="52">
                  <c:v>15</c:v>
                </c:pt>
                <c:pt idx="53">
                  <c:v>12</c:v>
                </c:pt>
                <c:pt idx="54">
                  <c:v>15</c:v>
                </c:pt>
                <c:pt idx="55">
                  <c:v>7</c:v>
                </c:pt>
                <c:pt idx="56">
                  <c:v>11</c:v>
                </c:pt>
                <c:pt idx="57">
                  <c:v>16</c:v>
                </c:pt>
                <c:pt idx="58">
                  <c:v>2</c:v>
                </c:pt>
                <c:pt idx="59">
                  <c:v>16</c:v>
                </c:pt>
                <c:pt idx="60">
                  <c:v>3</c:v>
                </c:pt>
                <c:pt idx="61">
                  <c:v>17</c:v>
                </c:pt>
                <c:pt idx="62">
                  <c:v>2</c:v>
                </c:pt>
                <c:pt idx="63">
                  <c:v>14</c:v>
                </c:pt>
                <c:pt idx="64">
                  <c:v>12</c:v>
                </c:pt>
                <c:pt idx="65">
                  <c:v>5</c:v>
                </c:pt>
                <c:pt idx="66">
                  <c:v>6</c:v>
                </c:pt>
                <c:pt idx="67">
                  <c:v>6</c:v>
                </c:pt>
                <c:pt idx="68">
                  <c:v>11</c:v>
                </c:pt>
                <c:pt idx="69">
                  <c:v>2</c:v>
                </c:pt>
                <c:pt idx="70">
                  <c:v>1</c:v>
                </c:pt>
                <c:pt idx="71">
                  <c:v>11</c:v>
                </c:pt>
                <c:pt idx="72">
                  <c:v>6</c:v>
                </c:pt>
                <c:pt idx="73">
                  <c:v>4</c:v>
                </c:pt>
                <c:pt idx="74">
                  <c:v>10</c:v>
                </c:pt>
                <c:pt idx="75">
                  <c:v>10</c:v>
                </c:pt>
                <c:pt idx="76">
                  <c:v>11</c:v>
                </c:pt>
                <c:pt idx="77">
                  <c:v>3</c:v>
                </c:pt>
                <c:pt idx="78">
                  <c:v>3</c:v>
                </c:pt>
                <c:pt idx="79">
                  <c:v>12</c:v>
                </c:pt>
                <c:pt idx="80">
                  <c:v>6</c:v>
                </c:pt>
                <c:pt idx="81">
                  <c:v>6</c:v>
                </c:pt>
                <c:pt idx="82">
                  <c:v>6</c:v>
                </c:pt>
                <c:pt idx="83">
                  <c:v>19</c:v>
                </c:pt>
                <c:pt idx="84">
                  <c:v>16</c:v>
                </c:pt>
                <c:pt idx="85">
                  <c:v>16</c:v>
                </c:pt>
                <c:pt idx="86">
                  <c:v>14</c:v>
                </c:pt>
                <c:pt idx="87">
                  <c:v>1</c:v>
                </c:pt>
                <c:pt idx="88">
                  <c:v>16</c:v>
                </c:pt>
                <c:pt idx="89">
                  <c:v>14</c:v>
                </c:pt>
                <c:pt idx="90">
                  <c:v>8</c:v>
                </c:pt>
                <c:pt idx="91">
                  <c:v>4</c:v>
                </c:pt>
                <c:pt idx="92">
                  <c:v>13</c:v>
                </c:pt>
                <c:pt idx="93">
                  <c:v>3</c:v>
                </c:pt>
                <c:pt idx="94">
                  <c:v>9</c:v>
                </c:pt>
                <c:pt idx="95">
                  <c:v>13</c:v>
                </c:pt>
                <c:pt idx="96">
                  <c:v>5</c:v>
                </c:pt>
                <c:pt idx="97">
                  <c:v>14</c:v>
                </c:pt>
                <c:pt idx="98">
                  <c:v>6</c:v>
                </c:pt>
                <c:pt idx="99">
                  <c:v>6</c:v>
                </c:pt>
                <c:pt idx="100">
                  <c:v>2</c:v>
                </c:pt>
                <c:pt idx="101">
                  <c:v>5</c:v>
                </c:pt>
                <c:pt idx="102">
                  <c:v>14</c:v>
                </c:pt>
                <c:pt idx="103">
                  <c:v>8</c:v>
                </c:pt>
                <c:pt idx="104">
                  <c:v>1</c:v>
                </c:pt>
                <c:pt idx="105">
                  <c:v>13</c:v>
                </c:pt>
                <c:pt idx="106">
                  <c:v>18</c:v>
                </c:pt>
                <c:pt idx="107">
                  <c:v>4</c:v>
                </c:pt>
                <c:pt idx="108">
                  <c:v>3</c:v>
                </c:pt>
                <c:pt idx="109">
                  <c:v>12</c:v>
                </c:pt>
                <c:pt idx="110">
                  <c:v>3</c:v>
                </c:pt>
                <c:pt idx="111">
                  <c:v>14</c:v>
                </c:pt>
                <c:pt idx="112">
                  <c:v>11</c:v>
                </c:pt>
                <c:pt idx="113">
                  <c:v>7</c:v>
                </c:pt>
                <c:pt idx="114">
                  <c:v>12</c:v>
                </c:pt>
                <c:pt idx="115">
                  <c:v>12</c:v>
                </c:pt>
                <c:pt idx="116">
                  <c:v>6</c:v>
                </c:pt>
                <c:pt idx="117">
                  <c:v>10</c:v>
                </c:pt>
                <c:pt idx="118">
                  <c:v>9</c:v>
                </c:pt>
                <c:pt idx="119">
                  <c:v>9</c:v>
                </c:pt>
                <c:pt idx="120">
                  <c:v>18</c:v>
                </c:pt>
                <c:pt idx="121">
                  <c:v>5</c:v>
                </c:pt>
                <c:pt idx="122">
                  <c:v>1</c:v>
                </c:pt>
                <c:pt idx="123">
                  <c:v>7</c:v>
                </c:pt>
                <c:pt idx="124">
                  <c:v>14</c:v>
                </c:pt>
                <c:pt idx="125">
                  <c:v>4</c:v>
                </c:pt>
                <c:pt idx="126">
                  <c:v>2</c:v>
                </c:pt>
                <c:pt idx="127">
                  <c:v>15</c:v>
                </c:pt>
                <c:pt idx="128">
                  <c:v>10</c:v>
                </c:pt>
                <c:pt idx="129">
                  <c:v>6</c:v>
                </c:pt>
                <c:pt idx="130">
                  <c:v>10</c:v>
                </c:pt>
                <c:pt idx="131">
                  <c:v>7</c:v>
                </c:pt>
                <c:pt idx="132">
                  <c:v>3</c:v>
                </c:pt>
                <c:pt idx="133">
                  <c:v>10</c:v>
                </c:pt>
                <c:pt idx="134">
                  <c:v>6</c:v>
                </c:pt>
                <c:pt idx="135">
                  <c:v>11</c:v>
                </c:pt>
                <c:pt idx="136">
                  <c:v>16</c:v>
                </c:pt>
                <c:pt idx="137">
                  <c:v>3</c:v>
                </c:pt>
                <c:pt idx="138">
                  <c:v>1</c:v>
                </c:pt>
                <c:pt idx="139">
                  <c:v>2</c:v>
                </c:pt>
                <c:pt idx="140">
                  <c:v>13</c:v>
                </c:pt>
                <c:pt idx="141">
                  <c:v>2</c:v>
                </c:pt>
                <c:pt idx="142">
                  <c:v>3</c:v>
                </c:pt>
                <c:pt idx="143">
                  <c:v>1</c:v>
                </c:pt>
                <c:pt idx="144">
                  <c:v>11</c:v>
                </c:pt>
                <c:pt idx="145">
                  <c:v>12</c:v>
                </c:pt>
                <c:pt idx="146">
                  <c:v>3</c:v>
                </c:pt>
                <c:pt idx="147">
                  <c:v>12</c:v>
                </c:pt>
                <c:pt idx="148">
                  <c:v>12</c:v>
                </c:pt>
                <c:pt idx="149">
                  <c:v>6</c:v>
                </c:pt>
                <c:pt idx="150">
                  <c:v>6</c:v>
                </c:pt>
                <c:pt idx="151">
                  <c:v>6</c:v>
                </c:pt>
                <c:pt idx="152">
                  <c:v>14</c:v>
                </c:pt>
                <c:pt idx="153">
                  <c:v>5</c:v>
                </c:pt>
                <c:pt idx="154">
                  <c:v>18</c:v>
                </c:pt>
                <c:pt idx="155">
                  <c:v>11</c:v>
                </c:pt>
                <c:pt idx="156">
                  <c:v>4</c:v>
                </c:pt>
                <c:pt idx="157">
                  <c:v>1</c:v>
                </c:pt>
                <c:pt idx="158">
                  <c:v>14</c:v>
                </c:pt>
                <c:pt idx="159">
                  <c:v>16</c:v>
                </c:pt>
                <c:pt idx="160">
                  <c:v>13</c:v>
                </c:pt>
                <c:pt idx="161">
                  <c:v>8</c:v>
                </c:pt>
                <c:pt idx="162">
                  <c:v>3</c:v>
                </c:pt>
                <c:pt idx="163">
                  <c:v>1</c:v>
                </c:pt>
                <c:pt idx="164">
                  <c:v>16</c:v>
                </c:pt>
                <c:pt idx="165">
                  <c:v>6</c:v>
                </c:pt>
                <c:pt idx="166">
                  <c:v>3</c:v>
                </c:pt>
                <c:pt idx="167">
                  <c:v>10</c:v>
                </c:pt>
                <c:pt idx="168">
                  <c:v>14</c:v>
                </c:pt>
                <c:pt idx="169">
                  <c:v>10</c:v>
                </c:pt>
                <c:pt idx="170">
                  <c:v>11</c:v>
                </c:pt>
                <c:pt idx="171">
                  <c:v>7</c:v>
                </c:pt>
                <c:pt idx="172">
                  <c:v>16</c:v>
                </c:pt>
                <c:pt idx="173">
                  <c:v>15</c:v>
                </c:pt>
                <c:pt idx="174">
                  <c:v>9</c:v>
                </c:pt>
                <c:pt idx="175">
                  <c:v>18</c:v>
                </c:pt>
                <c:pt idx="176">
                  <c:v>4</c:v>
                </c:pt>
                <c:pt idx="177">
                  <c:v>18</c:v>
                </c:pt>
                <c:pt idx="178">
                  <c:v>16</c:v>
                </c:pt>
                <c:pt idx="179">
                  <c:v>1</c:v>
                </c:pt>
                <c:pt idx="180">
                  <c:v>11</c:v>
                </c:pt>
                <c:pt idx="181">
                  <c:v>4</c:v>
                </c:pt>
                <c:pt idx="182">
                  <c:v>6</c:v>
                </c:pt>
                <c:pt idx="183">
                  <c:v>14</c:v>
                </c:pt>
                <c:pt idx="184">
                  <c:v>10</c:v>
                </c:pt>
                <c:pt idx="185">
                  <c:v>11</c:v>
                </c:pt>
                <c:pt idx="186">
                  <c:v>15</c:v>
                </c:pt>
                <c:pt idx="187">
                  <c:v>17</c:v>
                </c:pt>
                <c:pt idx="188">
                  <c:v>10</c:v>
                </c:pt>
                <c:pt idx="189">
                  <c:v>11</c:v>
                </c:pt>
                <c:pt idx="190">
                  <c:v>9</c:v>
                </c:pt>
                <c:pt idx="191">
                  <c:v>13</c:v>
                </c:pt>
                <c:pt idx="192">
                  <c:v>13</c:v>
                </c:pt>
                <c:pt idx="193">
                  <c:v>1</c:v>
                </c:pt>
                <c:pt idx="194">
                  <c:v>10</c:v>
                </c:pt>
                <c:pt idx="195">
                  <c:v>4</c:v>
                </c:pt>
                <c:pt idx="196">
                  <c:v>6</c:v>
                </c:pt>
                <c:pt idx="197">
                  <c:v>15</c:v>
                </c:pt>
                <c:pt idx="198">
                  <c:v>5</c:v>
                </c:pt>
                <c:pt idx="199">
                  <c:v>18</c:v>
                </c:pt>
                <c:pt idx="200">
                  <c:v>16</c:v>
                </c:pt>
                <c:pt idx="201">
                  <c:v>15</c:v>
                </c:pt>
                <c:pt idx="202">
                  <c:v>16</c:v>
                </c:pt>
                <c:pt idx="203">
                  <c:v>17</c:v>
                </c:pt>
                <c:pt idx="204">
                  <c:v>11</c:v>
                </c:pt>
                <c:pt idx="205">
                  <c:v>15</c:v>
                </c:pt>
                <c:pt idx="206">
                  <c:v>16</c:v>
                </c:pt>
                <c:pt idx="207">
                  <c:v>2</c:v>
                </c:pt>
                <c:pt idx="208">
                  <c:v>11</c:v>
                </c:pt>
                <c:pt idx="209">
                  <c:v>14</c:v>
                </c:pt>
              </c:numCache>
            </c:numRef>
          </c:val>
          <c:smooth val="0"/>
          <c:extLst>
            <c:ext xmlns:c16="http://schemas.microsoft.com/office/drawing/2014/chart" uri="{C3380CC4-5D6E-409C-BE32-E72D297353CC}">
              <c16:uniqueId val="{00000003-656E-4AD0-8DD7-9152AE743C78}"/>
            </c:ext>
          </c:extLst>
        </c:ser>
        <c:ser>
          <c:idx val="4"/>
          <c:order val="4"/>
          <c:tx>
            <c:strRef>
              <c:f>Sheet6!$I$1</c:f>
              <c:strCache>
                <c:ptCount val="1"/>
                <c:pt idx="0">
                  <c:v>Rank of F_lambda5</c:v>
                </c:pt>
              </c:strCache>
            </c:strRef>
          </c:tx>
          <c:spPr>
            <a:ln w="19050" cap="rnd">
              <a:solidFill>
                <a:schemeClr val="accent5"/>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Sheet6!$I$2:$I$211</c:f>
              <c:numCache>
                <c:formatCode>General</c:formatCode>
                <c:ptCount val="210"/>
                <c:pt idx="0">
                  <c:v>15</c:v>
                </c:pt>
                <c:pt idx="1">
                  <c:v>18</c:v>
                </c:pt>
                <c:pt idx="2">
                  <c:v>14</c:v>
                </c:pt>
                <c:pt idx="3">
                  <c:v>16</c:v>
                </c:pt>
                <c:pt idx="4">
                  <c:v>18</c:v>
                </c:pt>
                <c:pt idx="5">
                  <c:v>16</c:v>
                </c:pt>
                <c:pt idx="6">
                  <c:v>17</c:v>
                </c:pt>
                <c:pt idx="7">
                  <c:v>2</c:v>
                </c:pt>
                <c:pt idx="8">
                  <c:v>19</c:v>
                </c:pt>
                <c:pt idx="9">
                  <c:v>11</c:v>
                </c:pt>
                <c:pt idx="10">
                  <c:v>9</c:v>
                </c:pt>
                <c:pt idx="11">
                  <c:v>12</c:v>
                </c:pt>
                <c:pt idx="12">
                  <c:v>3</c:v>
                </c:pt>
                <c:pt idx="13">
                  <c:v>19</c:v>
                </c:pt>
                <c:pt idx="14">
                  <c:v>9</c:v>
                </c:pt>
                <c:pt idx="15">
                  <c:v>19</c:v>
                </c:pt>
                <c:pt idx="16">
                  <c:v>17</c:v>
                </c:pt>
                <c:pt idx="17">
                  <c:v>19</c:v>
                </c:pt>
                <c:pt idx="18">
                  <c:v>4</c:v>
                </c:pt>
                <c:pt idx="19">
                  <c:v>7</c:v>
                </c:pt>
                <c:pt idx="20">
                  <c:v>2</c:v>
                </c:pt>
                <c:pt idx="21">
                  <c:v>14</c:v>
                </c:pt>
                <c:pt idx="22">
                  <c:v>7</c:v>
                </c:pt>
                <c:pt idx="23">
                  <c:v>2</c:v>
                </c:pt>
                <c:pt idx="24">
                  <c:v>2</c:v>
                </c:pt>
                <c:pt idx="25">
                  <c:v>6</c:v>
                </c:pt>
                <c:pt idx="26">
                  <c:v>9</c:v>
                </c:pt>
                <c:pt idx="27">
                  <c:v>4</c:v>
                </c:pt>
                <c:pt idx="28">
                  <c:v>4</c:v>
                </c:pt>
                <c:pt idx="29">
                  <c:v>8</c:v>
                </c:pt>
                <c:pt idx="30">
                  <c:v>13</c:v>
                </c:pt>
                <c:pt idx="31">
                  <c:v>17</c:v>
                </c:pt>
                <c:pt idx="32">
                  <c:v>19</c:v>
                </c:pt>
                <c:pt idx="33">
                  <c:v>5</c:v>
                </c:pt>
                <c:pt idx="34">
                  <c:v>4</c:v>
                </c:pt>
                <c:pt idx="35">
                  <c:v>1</c:v>
                </c:pt>
                <c:pt idx="36">
                  <c:v>15</c:v>
                </c:pt>
                <c:pt idx="37">
                  <c:v>16</c:v>
                </c:pt>
                <c:pt idx="38">
                  <c:v>3</c:v>
                </c:pt>
                <c:pt idx="39">
                  <c:v>11</c:v>
                </c:pt>
                <c:pt idx="40">
                  <c:v>16</c:v>
                </c:pt>
                <c:pt idx="41">
                  <c:v>6</c:v>
                </c:pt>
                <c:pt idx="42">
                  <c:v>8</c:v>
                </c:pt>
                <c:pt idx="43">
                  <c:v>5</c:v>
                </c:pt>
                <c:pt idx="44">
                  <c:v>17</c:v>
                </c:pt>
                <c:pt idx="45">
                  <c:v>8</c:v>
                </c:pt>
                <c:pt idx="46">
                  <c:v>15</c:v>
                </c:pt>
                <c:pt idx="47">
                  <c:v>2</c:v>
                </c:pt>
                <c:pt idx="48">
                  <c:v>13</c:v>
                </c:pt>
                <c:pt idx="49">
                  <c:v>18</c:v>
                </c:pt>
                <c:pt idx="50">
                  <c:v>3</c:v>
                </c:pt>
                <c:pt idx="51">
                  <c:v>4</c:v>
                </c:pt>
                <c:pt idx="52">
                  <c:v>2</c:v>
                </c:pt>
                <c:pt idx="53">
                  <c:v>3</c:v>
                </c:pt>
                <c:pt idx="54">
                  <c:v>3</c:v>
                </c:pt>
                <c:pt idx="55">
                  <c:v>12</c:v>
                </c:pt>
                <c:pt idx="56">
                  <c:v>3</c:v>
                </c:pt>
                <c:pt idx="57">
                  <c:v>6</c:v>
                </c:pt>
                <c:pt idx="58">
                  <c:v>8</c:v>
                </c:pt>
                <c:pt idx="59">
                  <c:v>4</c:v>
                </c:pt>
                <c:pt idx="60">
                  <c:v>16</c:v>
                </c:pt>
                <c:pt idx="61">
                  <c:v>5</c:v>
                </c:pt>
                <c:pt idx="62">
                  <c:v>12</c:v>
                </c:pt>
                <c:pt idx="63">
                  <c:v>12</c:v>
                </c:pt>
                <c:pt idx="64">
                  <c:v>11</c:v>
                </c:pt>
                <c:pt idx="65">
                  <c:v>15</c:v>
                </c:pt>
                <c:pt idx="66">
                  <c:v>10</c:v>
                </c:pt>
                <c:pt idx="67">
                  <c:v>7</c:v>
                </c:pt>
                <c:pt idx="68">
                  <c:v>7</c:v>
                </c:pt>
                <c:pt idx="69">
                  <c:v>15</c:v>
                </c:pt>
                <c:pt idx="70">
                  <c:v>6</c:v>
                </c:pt>
                <c:pt idx="71">
                  <c:v>12</c:v>
                </c:pt>
                <c:pt idx="72">
                  <c:v>7</c:v>
                </c:pt>
                <c:pt idx="73">
                  <c:v>8</c:v>
                </c:pt>
                <c:pt idx="74">
                  <c:v>2</c:v>
                </c:pt>
                <c:pt idx="75">
                  <c:v>2</c:v>
                </c:pt>
                <c:pt idx="76">
                  <c:v>13</c:v>
                </c:pt>
                <c:pt idx="77">
                  <c:v>18</c:v>
                </c:pt>
                <c:pt idx="78">
                  <c:v>16</c:v>
                </c:pt>
                <c:pt idx="79">
                  <c:v>5</c:v>
                </c:pt>
                <c:pt idx="80">
                  <c:v>5</c:v>
                </c:pt>
                <c:pt idx="81">
                  <c:v>14</c:v>
                </c:pt>
                <c:pt idx="82">
                  <c:v>15</c:v>
                </c:pt>
                <c:pt idx="83">
                  <c:v>10</c:v>
                </c:pt>
                <c:pt idx="84">
                  <c:v>18</c:v>
                </c:pt>
                <c:pt idx="85">
                  <c:v>17</c:v>
                </c:pt>
                <c:pt idx="86">
                  <c:v>10</c:v>
                </c:pt>
                <c:pt idx="87">
                  <c:v>5</c:v>
                </c:pt>
                <c:pt idx="88">
                  <c:v>2</c:v>
                </c:pt>
                <c:pt idx="89">
                  <c:v>8</c:v>
                </c:pt>
                <c:pt idx="90">
                  <c:v>11</c:v>
                </c:pt>
                <c:pt idx="91">
                  <c:v>8</c:v>
                </c:pt>
                <c:pt idx="92">
                  <c:v>2</c:v>
                </c:pt>
                <c:pt idx="93">
                  <c:v>15</c:v>
                </c:pt>
                <c:pt idx="94">
                  <c:v>8</c:v>
                </c:pt>
                <c:pt idx="95">
                  <c:v>3</c:v>
                </c:pt>
                <c:pt idx="96">
                  <c:v>18</c:v>
                </c:pt>
                <c:pt idx="97">
                  <c:v>16</c:v>
                </c:pt>
                <c:pt idx="98">
                  <c:v>14</c:v>
                </c:pt>
                <c:pt idx="99">
                  <c:v>1</c:v>
                </c:pt>
                <c:pt idx="100">
                  <c:v>17</c:v>
                </c:pt>
                <c:pt idx="101">
                  <c:v>1</c:v>
                </c:pt>
                <c:pt idx="102">
                  <c:v>6</c:v>
                </c:pt>
                <c:pt idx="103">
                  <c:v>12</c:v>
                </c:pt>
                <c:pt idx="104">
                  <c:v>3</c:v>
                </c:pt>
                <c:pt idx="105">
                  <c:v>2</c:v>
                </c:pt>
                <c:pt idx="106">
                  <c:v>3</c:v>
                </c:pt>
                <c:pt idx="107">
                  <c:v>16</c:v>
                </c:pt>
                <c:pt idx="108">
                  <c:v>9</c:v>
                </c:pt>
                <c:pt idx="109">
                  <c:v>6</c:v>
                </c:pt>
                <c:pt idx="110">
                  <c:v>9</c:v>
                </c:pt>
                <c:pt idx="111">
                  <c:v>8</c:v>
                </c:pt>
                <c:pt idx="112">
                  <c:v>5</c:v>
                </c:pt>
                <c:pt idx="113">
                  <c:v>8</c:v>
                </c:pt>
                <c:pt idx="114">
                  <c:v>18</c:v>
                </c:pt>
                <c:pt idx="115">
                  <c:v>13</c:v>
                </c:pt>
                <c:pt idx="116">
                  <c:v>15</c:v>
                </c:pt>
                <c:pt idx="117">
                  <c:v>1</c:v>
                </c:pt>
                <c:pt idx="118">
                  <c:v>14</c:v>
                </c:pt>
                <c:pt idx="119">
                  <c:v>19</c:v>
                </c:pt>
                <c:pt idx="120">
                  <c:v>16</c:v>
                </c:pt>
                <c:pt idx="121">
                  <c:v>4</c:v>
                </c:pt>
                <c:pt idx="122">
                  <c:v>15</c:v>
                </c:pt>
                <c:pt idx="123">
                  <c:v>16</c:v>
                </c:pt>
                <c:pt idx="124">
                  <c:v>4</c:v>
                </c:pt>
                <c:pt idx="125">
                  <c:v>19</c:v>
                </c:pt>
                <c:pt idx="126">
                  <c:v>15</c:v>
                </c:pt>
                <c:pt idx="127">
                  <c:v>10</c:v>
                </c:pt>
                <c:pt idx="128">
                  <c:v>1</c:v>
                </c:pt>
                <c:pt idx="129">
                  <c:v>2</c:v>
                </c:pt>
                <c:pt idx="130">
                  <c:v>4</c:v>
                </c:pt>
                <c:pt idx="131">
                  <c:v>11</c:v>
                </c:pt>
                <c:pt idx="132">
                  <c:v>18</c:v>
                </c:pt>
                <c:pt idx="133">
                  <c:v>4</c:v>
                </c:pt>
                <c:pt idx="134">
                  <c:v>16</c:v>
                </c:pt>
                <c:pt idx="135">
                  <c:v>12</c:v>
                </c:pt>
                <c:pt idx="136">
                  <c:v>3</c:v>
                </c:pt>
                <c:pt idx="137">
                  <c:v>13</c:v>
                </c:pt>
                <c:pt idx="138">
                  <c:v>11</c:v>
                </c:pt>
                <c:pt idx="139">
                  <c:v>5</c:v>
                </c:pt>
                <c:pt idx="140">
                  <c:v>1</c:v>
                </c:pt>
                <c:pt idx="141">
                  <c:v>5</c:v>
                </c:pt>
                <c:pt idx="142">
                  <c:v>4</c:v>
                </c:pt>
                <c:pt idx="143">
                  <c:v>7</c:v>
                </c:pt>
                <c:pt idx="144">
                  <c:v>3</c:v>
                </c:pt>
                <c:pt idx="145">
                  <c:v>14</c:v>
                </c:pt>
                <c:pt idx="146">
                  <c:v>14</c:v>
                </c:pt>
                <c:pt idx="147">
                  <c:v>3</c:v>
                </c:pt>
                <c:pt idx="148">
                  <c:v>14</c:v>
                </c:pt>
                <c:pt idx="149">
                  <c:v>9</c:v>
                </c:pt>
                <c:pt idx="150">
                  <c:v>12</c:v>
                </c:pt>
                <c:pt idx="151">
                  <c:v>3</c:v>
                </c:pt>
                <c:pt idx="152">
                  <c:v>4</c:v>
                </c:pt>
                <c:pt idx="153">
                  <c:v>15</c:v>
                </c:pt>
                <c:pt idx="154">
                  <c:v>1</c:v>
                </c:pt>
                <c:pt idx="155">
                  <c:v>16</c:v>
                </c:pt>
                <c:pt idx="156">
                  <c:v>5</c:v>
                </c:pt>
                <c:pt idx="157">
                  <c:v>12</c:v>
                </c:pt>
                <c:pt idx="158">
                  <c:v>11</c:v>
                </c:pt>
                <c:pt idx="159">
                  <c:v>2</c:v>
                </c:pt>
                <c:pt idx="160">
                  <c:v>14</c:v>
                </c:pt>
                <c:pt idx="161">
                  <c:v>6</c:v>
                </c:pt>
                <c:pt idx="162">
                  <c:v>7</c:v>
                </c:pt>
                <c:pt idx="163">
                  <c:v>7</c:v>
                </c:pt>
                <c:pt idx="164">
                  <c:v>12</c:v>
                </c:pt>
                <c:pt idx="165">
                  <c:v>11</c:v>
                </c:pt>
                <c:pt idx="166">
                  <c:v>1</c:v>
                </c:pt>
                <c:pt idx="167">
                  <c:v>16</c:v>
                </c:pt>
                <c:pt idx="168">
                  <c:v>2</c:v>
                </c:pt>
                <c:pt idx="169">
                  <c:v>2</c:v>
                </c:pt>
                <c:pt idx="170">
                  <c:v>1</c:v>
                </c:pt>
                <c:pt idx="171">
                  <c:v>18</c:v>
                </c:pt>
                <c:pt idx="172">
                  <c:v>8</c:v>
                </c:pt>
                <c:pt idx="173">
                  <c:v>18</c:v>
                </c:pt>
                <c:pt idx="174">
                  <c:v>10</c:v>
                </c:pt>
                <c:pt idx="175">
                  <c:v>12</c:v>
                </c:pt>
                <c:pt idx="176">
                  <c:v>14</c:v>
                </c:pt>
                <c:pt idx="177">
                  <c:v>19</c:v>
                </c:pt>
                <c:pt idx="178">
                  <c:v>11</c:v>
                </c:pt>
                <c:pt idx="179">
                  <c:v>9</c:v>
                </c:pt>
                <c:pt idx="180">
                  <c:v>8</c:v>
                </c:pt>
                <c:pt idx="181">
                  <c:v>2</c:v>
                </c:pt>
                <c:pt idx="182">
                  <c:v>11</c:v>
                </c:pt>
                <c:pt idx="183">
                  <c:v>15</c:v>
                </c:pt>
                <c:pt idx="184">
                  <c:v>6</c:v>
                </c:pt>
                <c:pt idx="185">
                  <c:v>12</c:v>
                </c:pt>
                <c:pt idx="186">
                  <c:v>5</c:v>
                </c:pt>
                <c:pt idx="187">
                  <c:v>18</c:v>
                </c:pt>
                <c:pt idx="188">
                  <c:v>14</c:v>
                </c:pt>
                <c:pt idx="189">
                  <c:v>7</c:v>
                </c:pt>
                <c:pt idx="190">
                  <c:v>4</c:v>
                </c:pt>
                <c:pt idx="191">
                  <c:v>11</c:v>
                </c:pt>
                <c:pt idx="192">
                  <c:v>1</c:v>
                </c:pt>
                <c:pt idx="193">
                  <c:v>4</c:v>
                </c:pt>
                <c:pt idx="194">
                  <c:v>14</c:v>
                </c:pt>
                <c:pt idx="195">
                  <c:v>7</c:v>
                </c:pt>
                <c:pt idx="196">
                  <c:v>17</c:v>
                </c:pt>
                <c:pt idx="197">
                  <c:v>3</c:v>
                </c:pt>
                <c:pt idx="198">
                  <c:v>6</c:v>
                </c:pt>
                <c:pt idx="199">
                  <c:v>9</c:v>
                </c:pt>
                <c:pt idx="200">
                  <c:v>11</c:v>
                </c:pt>
                <c:pt idx="201">
                  <c:v>19</c:v>
                </c:pt>
                <c:pt idx="202">
                  <c:v>3</c:v>
                </c:pt>
                <c:pt idx="203">
                  <c:v>18</c:v>
                </c:pt>
                <c:pt idx="204">
                  <c:v>17</c:v>
                </c:pt>
                <c:pt idx="205">
                  <c:v>17</c:v>
                </c:pt>
                <c:pt idx="206">
                  <c:v>14</c:v>
                </c:pt>
                <c:pt idx="207">
                  <c:v>11</c:v>
                </c:pt>
                <c:pt idx="208">
                  <c:v>9</c:v>
                </c:pt>
                <c:pt idx="209">
                  <c:v>6</c:v>
                </c:pt>
              </c:numCache>
            </c:numRef>
          </c:val>
          <c:smooth val="0"/>
          <c:extLst>
            <c:ext xmlns:c16="http://schemas.microsoft.com/office/drawing/2014/chart" uri="{C3380CC4-5D6E-409C-BE32-E72D297353CC}">
              <c16:uniqueId val="{00000004-656E-4AD0-8DD7-9152AE743C78}"/>
            </c:ext>
          </c:extLst>
        </c:ser>
        <c:ser>
          <c:idx val="5"/>
          <c:order val="5"/>
          <c:tx>
            <c:strRef>
              <c:f>Sheet6!$J$1</c:f>
              <c:strCache>
                <c:ptCount val="1"/>
                <c:pt idx="0">
                  <c:v>Rank of F_lambda6</c:v>
                </c:pt>
              </c:strCache>
            </c:strRef>
          </c:tx>
          <c:spPr>
            <a:ln w="19050" cap="rnd">
              <a:solidFill>
                <a:schemeClr val="accent6"/>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Sheet6!$J$2:$J$211</c:f>
              <c:numCache>
                <c:formatCode>General</c:formatCode>
                <c:ptCount val="210"/>
                <c:pt idx="0">
                  <c:v>13</c:v>
                </c:pt>
                <c:pt idx="1">
                  <c:v>16</c:v>
                </c:pt>
                <c:pt idx="2">
                  <c:v>17</c:v>
                </c:pt>
                <c:pt idx="3">
                  <c:v>11</c:v>
                </c:pt>
                <c:pt idx="4">
                  <c:v>16</c:v>
                </c:pt>
                <c:pt idx="5">
                  <c:v>15</c:v>
                </c:pt>
                <c:pt idx="6">
                  <c:v>12</c:v>
                </c:pt>
                <c:pt idx="7">
                  <c:v>17</c:v>
                </c:pt>
                <c:pt idx="8">
                  <c:v>17</c:v>
                </c:pt>
                <c:pt idx="9">
                  <c:v>1</c:v>
                </c:pt>
                <c:pt idx="10">
                  <c:v>8</c:v>
                </c:pt>
                <c:pt idx="11">
                  <c:v>17</c:v>
                </c:pt>
                <c:pt idx="12">
                  <c:v>10</c:v>
                </c:pt>
                <c:pt idx="13">
                  <c:v>3</c:v>
                </c:pt>
                <c:pt idx="14">
                  <c:v>8</c:v>
                </c:pt>
                <c:pt idx="15">
                  <c:v>10</c:v>
                </c:pt>
                <c:pt idx="16">
                  <c:v>18</c:v>
                </c:pt>
                <c:pt idx="17">
                  <c:v>6</c:v>
                </c:pt>
                <c:pt idx="18">
                  <c:v>2</c:v>
                </c:pt>
                <c:pt idx="19">
                  <c:v>1</c:v>
                </c:pt>
                <c:pt idx="20">
                  <c:v>17</c:v>
                </c:pt>
                <c:pt idx="21">
                  <c:v>1</c:v>
                </c:pt>
                <c:pt idx="22">
                  <c:v>1</c:v>
                </c:pt>
                <c:pt idx="23">
                  <c:v>17</c:v>
                </c:pt>
                <c:pt idx="24">
                  <c:v>10</c:v>
                </c:pt>
                <c:pt idx="25">
                  <c:v>7</c:v>
                </c:pt>
                <c:pt idx="26">
                  <c:v>8</c:v>
                </c:pt>
                <c:pt idx="27">
                  <c:v>5</c:v>
                </c:pt>
                <c:pt idx="28">
                  <c:v>2</c:v>
                </c:pt>
                <c:pt idx="29">
                  <c:v>3</c:v>
                </c:pt>
                <c:pt idx="30">
                  <c:v>6</c:v>
                </c:pt>
                <c:pt idx="31">
                  <c:v>10</c:v>
                </c:pt>
                <c:pt idx="32">
                  <c:v>4</c:v>
                </c:pt>
                <c:pt idx="33">
                  <c:v>10</c:v>
                </c:pt>
                <c:pt idx="34">
                  <c:v>10</c:v>
                </c:pt>
                <c:pt idx="35">
                  <c:v>4</c:v>
                </c:pt>
                <c:pt idx="36">
                  <c:v>6</c:v>
                </c:pt>
                <c:pt idx="37">
                  <c:v>1</c:v>
                </c:pt>
                <c:pt idx="38">
                  <c:v>1</c:v>
                </c:pt>
                <c:pt idx="39">
                  <c:v>4</c:v>
                </c:pt>
                <c:pt idx="40">
                  <c:v>8</c:v>
                </c:pt>
                <c:pt idx="41">
                  <c:v>11</c:v>
                </c:pt>
                <c:pt idx="42">
                  <c:v>4</c:v>
                </c:pt>
                <c:pt idx="43">
                  <c:v>18</c:v>
                </c:pt>
                <c:pt idx="44">
                  <c:v>1</c:v>
                </c:pt>
                <c:pt idx="45">
                  <c:v>9</c:v>
                </c:pt>
                <c:pt idx="46">
                  <c:v>1</c:v>
                </c:pt>
                <c:pt idx="47">
                  <c:v>1</c:v>
                </c:pt>
                <c:pt idx="48">
                  <c:v>16</c:v>
                </c:pt>
                <c:pt idx="49">
                  <c:v>17</c:v>
                </c:pt>
                <c:pt idx="50">
                  <c:v>12</c:v>
                </c:pt>
                <c:pt idx="51">
                  <c:v>15</c:v>
                </c:pt>
                <c:pt idx="52">
                  <c:v>16</c:v>
                </c:pt>
                <c:pt idx="53">
                  <c:v>7</c:v>
                </c:pt>
                <c:pt idx="54">
                  <c:v>2</c:v>
                </c:pt>
                <c:pt idx="55">
                  <c:v>11</c:v>
                </c:pt>
                <c:pt idx="56">
                  <c:v>17</c:v>
                </c:pt>
                <c:pt idx="57">
                  <c:v>1</c:v>
                </c:pt>
                <c:pt idx="58">
                  <c:v>11</c:v>
                </c:pt>
                <c:pt idx="59">
                  <c:v>11</c:v>
                </c:pt>
                <c:pt idx="60">
                  <c:v>18</c:v>
                </c:pt>
                <c:pt idx="61">
                  <c:v>9</c:v>
                </c:pt>
                <c:pt idx="62">
                  <c:v>14</c:v>
                </c:pt>
                <c:pt idx="63">
                  <c:v>11</c:v>
                </c:pt>
                <c:pt idx="64">
                  <c:v>6</c:v>
                </c:pt>
                <c:pt idx="65">
                  <c:v>1</c:v>
                </c:pt>
                <c:pt idx="66">
                  <c:v>4</c:v>
                </c:pt>
                <c:pt idx="67">
                  <c:v>2</c:v>
                </c:pt>
                <c:pt idx="68">
                  <c:v>14</c:v>
                </c:pt>
                <c:pt idx="69">
                  <c:v>5</c:v>
                </c:pt>
                <c:pt idx="70">
                  <c:v>11</c:v>
                </c:pt>
                <c:pt idx="71">
                  <c:v>4</c:v>
                </c:pt>
                <c:pt idx="72">
                  <c:v>14</c:v>
                </c:pt>
                <c:pt idx="73">
                  <c:v>14</c:v>
                </c:pt>
                <c:pt idx="74">
                  <c:v>3</c:v>
                </c:pt>
                <c:pt idx="75">
                  <c:v>4</c:v>
                </c:pt>
                <c:pt idx="76">
                  <c:v>1</c:v>
                </c:pt>
                <c:pt idx="77">
                  <c:v>4</c:v>
                </c:pt>
                <c:pt idx="78">
                  <c:v>9</c:v>
                </c:pt>
                <c:pt idx="79">
                  <c:v>7</c:v>
                </c:pt>
                <c:pt idx="80">
                  <c:v>3</c:v>
                </c:pt>
                <c:pt idx="81">
                  <c:v>1</c:v>
                </c:pt>
                <c:pt idx="82">
                  <c:v>4</c:v>
                </c:pt>
                <c:pt idx="83">
                  <c:v>7</c:v>
                </c:pt>
                <c:pt idx="84">
                  <c:v>6</c:v>
                </c:pt>
                <c:pt idx="85">
                  <c:v>3</c:v>
                </c:pt>
                <c:pt idx="86">
                  <c:v>12</c:v>
                </c:pt>
                <c:pt idx="87">
                  <c:v>10</c:v>
                </c:pt>
                <c:pt idx="88">
                  <c:v>4</c:v>
                </c:pt>
                <c:pt idx="89">
                  <c:v>18</c:v>
                </c:pt>
                <c:pt idx="90">
                  <c:v>2</c:v>
                </c:pt>
                <c:pt idx="91">
                  <c:v>1</c:v>
                </c:pt>
                <c:pt idx="92">
                  <c:v>1</c:v>
                </c:pt>
                <c:pt idx="93">
                  <c:v>2</c:v>
                </c:pt>
                <c:pt idx="94">
                  <c:v>10</c:v>
                </c:pt>
                <c:pt idx="95">
                  <c:v>14</c:v>
                </c:pt>
                <c:pt idx="96">
                  <c:v>13</c:v>
                </c:pt>
                <c:pt idx="97">
                  <c:v>5</c:v>
                </c:pt>
                <c:pt idx="98">
                  <c:v>16</c:v>
                </c:pt>
                <c:pt idx="99">
                  <c:v>14</c:v>
                </c:pt>
                <c:pt idx="100">
                  <c:v>15</c:v>
                </c:pt>
                <c:pt idx="101">
                  <c:v>12</c:v>
                </c:pt>
                <c:pt idx="102">
                  <c:v>10</c:v>
                </c:pt>
                <c:pt idx="103">
                  <c:v>9</c:v>
                </c:pt>
                <c:pt idx="104">
                  <c:v>5</c:v>
                </c:pt>
                <c:pt idx="105">
                  <c:v>8</c:v>
                </c:pt>
                <c:pt idx="106">
                  <c:v>6</c:v>
                </c:pt>
                <c:pt idx="107">
                  <c:v>13</c:v>
                </c:pt>
                <c:pt idx="108">
                  <c:v>4</c:v>
                </c:pt>
                <c:pt idx="109">
                  <c:v>17</c:v>
                </c:pt>
                <c:pt idx="110">
                  <c:v>19</c:v>
                </c:pt>
                <c:pt idx="111">
                  <c:v>13</c:v>
                </c:pt>
                <c:pt idx="112">
                  <c:v>12</c:v>
                </c:pt>
                <c:pt idx="113">
                  <c:v>3</c:v>
                </c:pt>
                <c:pt idx="114">
                  <c:v>2</c:v>
                </c:pt>
                <c:pt idx="115">
                  <c:v>14</c:v>
                </c:pt>
                <c:pt idx="116">
                  <c:v>4</c:v>
                </c:pt>
                <c:pt idx="117">
                  <c:v>18</c:v>
                </c:pt>
                <c:pt idx="118">
                  <c:v>6</c:v>
                </c:pt>
                <c:pt idx="119">
                  <c:v>8</c:v>
                </c:pt>
                <c:pt idx="120">
                  <c:v>2</c:v>
                </c:pt>
                <c:pt idx="121">
                  <c:v>3</c:v>
                </c:pt>
                <c:pt idx="122">
                  <c:v>10</c:v>
                </c:pt>
                <c:pt idx="123">
                  <c:v>10</c:v>
                </c:pt>
                <c:pt idx="124">
                  <c:v>13</c:v>
                </c:pt>
                <c:pt idx="125">
                  <c:v>11</c:v>
                </c:pt>
                <c:pt idx="126">
                  <c:v>10</c:v>
                </c:pt>
                <c:pt idx="127">
                  <c:v>11</c:v>
                </c:pt>
                <c:pt idx="128">
                  <c:v>2</c:v>
                </c:pt>
                <c:pt idx="129">
                  <c:v>11</c:v>
                </c:pt>
                <c:pt idx="130">
                  <c:v>11</c:v>
                </c:pt>
                <c:pt idx="131">
                  <c:v>8</c:v>
                </c:pt>
                <c:pt idx="132">
                  <c:v>1</c:v>
                </c:pt>
                <c:pt idx="133">
                  <c:v>7</c:v>
                </c:pt>
                <c:pt idx="134">
                  <c:v>14</c:v>
                </c:pt>
                <c:pt idx="135">
                  <c:v>13</c:v>
                </c:pt>
                <c:pt idx="136">
                  <c:v>11</c:v>
                </c:pt>
                <c:pt idx="137">
                  <c:v>6</c:v>
                </c:pt>
                <c:pt idx="138">
                  <c:v>4</c:v>
                </c:pt>
                <c:pt idx="139">
                  <c:v>7</c:v>
                </c:pt>
                <c:pt idx="140">
                  <c:v>18</c:v>
                </c:pt>
                <c:pt idx="141">
                  <c:v>1</c:v>
                </c:pt>
                <c:pt idx="142">
                  <c:v>18</c:v>
                </c:pt>
                <c:pt idx="143">
                  <c:v>11</c:v>
                </c:pt>
                <c:pt idx="144">
                  <c:v>13</c:v>
                </c:pt>
                <c:pt idx="145">
                  <c:v>17</c:v>
                </c:pt>
                <c:pt idx="146">
                  <c:v>8</c:v>
                </c:pt>
                <c:pt idx="147">
                  <c:v>15</c:v>
                </c:pt>
                <c:pt idx="148">
                  <c:v>2</c:v>
                </c:pt>
                <c:pt idx="149">
                  <c:v>4</c:v>
                </c:pt>
                <c:pt idx="150">
                  <c:v>2</c:v>
                </c:pt>
                <c:pt idx="151">
                  <c:v>16</c:v>
                </c:pt>
                <c:pt idx="152">
                  <c:v>5</c:v>
                </c:pt>
                <c:pt idx="153">
                  <c:v>9</c:v>
                </c:pt>
                <c:pt idx="154">
                  <c:v>3</c:v>
                </c:pt>
                <c:pt idx="155">
                  <c:v>7</c:v>
                </c:pt>
                <c:pt idx="156">
                  <c:v>8</c:v>
                </c:pt>
                <c:pt idx="157">
                  <c:v>3</c:v>
                </c:pt>
                <c:pt idx="158">
                  <c:v>17</c:v>
                </c:pt>
                <c:pt idx="159">
                  <c:v>3</c:v>
                </c:pt>
                <c:pt idx="160">
                  <c:v>5</c:v>
                </c:pt>
                <c:pt idx="161">
                  <c:v>4</c:v>
                </c:pt>
                <c:pt idx="162">
                  <c:v>11</c:v>
                </c:pt>
                <c:pt idx="163">
                  <c:v>17</c:v>
                </c:pt>
                <c:pt idx="164">
                  <c:v>3</c:v>
                </c:pt>
                <c:pt idx="165">
                  <c:v>2</c:v>
                </c:pt>
                <c:pt idx="166">
                  <c:v>5</c:v>
                </c:pt>
                <c:pt idx="167">
                  <c:v>11</c:v>
                </c:pt>
                <c:pt idx="168">
                  <c:v>12</c:v>
                </c:pt>
                <c:pt idx="169">
                  <c:v>13</c:v>
                </c:pt>
                <c:pt idx="170">
                  <c:v>9</c:v>
                </c:pt>
                <c:pt idx="171">
                  <c:v>10</c:v>
                </c:pt>
                <c:pt idx="172">
                  <c:v>1</c:v>
                </c:pt>
                <c:pt idx="173">
                  <c:v>14</c:v>
                </c:pt>
                <c:pt idx="174">
                  <c:v>16</c:v>
                </c:pt>
                <c:pt idx="175">
                  <c:v>15</c:v>
                </c:pt>
                <c:pt idx="176">
                  <c:v>16</c:v>
                </c:pt>
                <c:pt idx="177">
                  <c:v>14</c:v>
                </c:pt>
                <c:pt idx="178">
                  <c:v>1</c:v>
                </c:pt>
                <c:pt idx="179">
                  <c:v>7</c:v>
                </c:pt>
                <c:pt idx="180">
                  <c:v>1</c:v>
                </c:pt>
                <c:pt idx="181">
                  <c:v>14</c:v>
                </c:pt>
                <c:pt idx="182">
                  <c:v>14</c:v>
                </c:pt>
                <c:pt idx="183">
                  <c:v>11</c:v>
                </c:pt>
                <c:pt idx="184">
                  <c:v>17</c:v>
                </c:pt>
                <c:pt idx="185">
                  <c:v>9</c:v>
                </c:pt>
                <c:pt idx="186">
                  <c:v>9</c:v>
                </c:pt>
                <c:pt idx="187">
                  <c:v>19</c:v>
                </c:pt>
                <c:pt idx="188">
                  <c:v>11</c:v>
                </c:pt>
                <c:pt idx="189">
                  <c:v>18</c:v>
                </c:pt>
                <c:pt idx="190">
                  <c:v>2</c:v>
                </c:pt>
                <c:pt idx="191">
                  <c:v>9</c:v>
                </c:pt>
                <c:pt idx="192">
                  <c:v>5</c:v>
                </c:pt>
                <c:pt idx="193">
                  <c:v>13</c:v>
                </c:pt>
                <c:pt idx="194">
                  <c:v>2</c:v>
                </c:pt>
                <c:pt idx="195">
                  <c:v>12</c:v>
                </c:pt>
                <c:pt idx="196">
                  <c:v>9</c:v>
                </c:pt>
                <c:pt idx="197">
                  <c:v>6</c:v>
                </c:pt>
                <c:pt idx="198">
                  <c:v>1</c:v>
                </c:pt>
                <c:pt idx="199">
                  <c:v>3</c:v>
                </c:pt>
                <c:pt idx="200">
                  <c:v>18</c:v>
                </c:pt>
                <c:pt idx="201">
                  <c:v>16</c:v>
                </c:pt>
                <c:pt idx="202">
                  <c:v>15</c:v>
                </c:pt>
                <c:pt idx="203">
                  <c:v>5</c:v>
                </c:pt>
                <c:pt idx="204">
                  <c:v>14</c:v>
                </c:pt>
                <c:pt idx="205">
                  <c:v>5</c:v>
                </c:pt>
                <c:pt idx="206">
                  <c:v>17</c:v>
                </c:pt>
                <c:pt idx="207">
                  <c:v>16</c:v>
                </c:pt>
                <c:pt idx="208">
                  <c:v>14</c:v>
                </c:pt>
                <c:pt idx="209">
                  <c:v>5</c:v>
                </c:pt>
              </c:numCache>
            </c:numRef>
          </c:val>
          <c:smooth val="0"/>
          <c:extLst>
            <c:ext xmlns:c16="http://schemas.microsoft.com/office/drawing/2014/chart" uri="{C3380CC4-5D6E-409C-BE32-E72D297353CC}">
              <c16:uniqueId val="{00000005-656E-4AD0-8DD7-9152AE743C78}"/>
            </c:ext>
          </c:extLst>
        </c:ser>
        <c:ser>
          <c:idx val="6"/>
          <c:order val="6"/>
          <c:tx>
            <c:strRef>
              <c:f>Sheet6!$K$1</c:f>
              <c:strCache>
                <c:ptCount val="1"/>
                <c:pt idx="0">
                  <c:v>Rank of F_lambda7</c:v>
                </c:pt>
              </c:strCache>
            </c:strRef>
          </c:tx>
          <c:spPr>
            <a:ln w="19050" cap="rnd">
              <a:solidFill>
                <a:schemeClr val="accent1">
                  <a:lumMod val="6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Sheet6!$K$2:$K$211</c:f>
              <c:numCache>
                <c:formatCode>General</c:formatCode>
                <c:ptCount val="210"/>
                <c:pt idx="0">
                  <c:v>4</c:v>
                </c:pt>
                <c:pt idx="1">
                  <c:v>7</c:v>
                </c:pt>
                <c:pt idx="2">
                  <c:v>19</c:v>
                </c:pt>
                <c:pt idx="3">
                  <c:v>18</c:v>
                </c:pt>
                <c:pt idx="4">
                  <c:v>11</c:v>
                </c:pt>
                <c:pt idx="5">
                  <c:v>7</c:v>
                </c:pt>
                <c:pt idx="6">
                  <c:v>9</c:v>
                </c:pt>
                <c:pt idx="7">
                  <c:v>11</c:v>
                </c:pt>
                <c:pt idx="8">
                  <c:v>6</c:v>
                </c:pt>
                <c:pt idx="9">
                  <c:v>15</c:v>
                </c:pt>
                <c:pt idx="10">
                  <c:v>7</c:v>
                </c:pt>
                <c:pt idx="11">
                  <c:v>7</c:v>
                </c:pt>
                <c:pt idx="12">
                  <c:v>16</c:v>
                </c:pt>
                <c:pt idx="13">
                  <c:v>9</c:v>
                </c:pt>
                <c:pt idx="14">
                  <c:v>13</c:v>
                </c:pt>
                <c:pt idx="15">
                  <c:v>8</c:v>
                </c:pt>
                <c:pt idx="16">
                  <c:v>19</c:v>
                </c:pt>
                <c:pt idx="17">
                  <c:v>18</c:v>
                </c:pt>
                <c:pt idx="18">
                  <c:v>5</c:v>
                </c:pt>
                <c:pt idx="19">
                  <c:v>16</c:v>
                </c:pt>
                <c:pt idx="20">
                  <c:v>10</c:v>
                </c:pt>
                <c:pt idx="21">
                  <c:v>9</c:v>
                </c:pt>
                <c:pt idx="22">
                  <c:v>4</c:v>
                </c:pt>
                <c:pt idx="23">
                  <c:v>12</c:v>
                </c:pt>
                <c:pt idx="24">
                  <c:v>1</c:v>
                </c:pt>
                <c:pt idx="25">
                  <c:v>18</c:v>
                </c:pt>
                <c:pt idx="26">
                  <c:v>2</c:v>
                </c:pt>
                <c:pt idx="27">
                  <c:v>1</c:v>
                </c:pt>
                <c:pt idx="28">
                  <c:v>5</c:v>
                </c:pt>
                <c:pt idx="29">
                  <c:v>13</c:v>
                </c:pt>
                <c:pt idx="30">
                  <c:v>9</c:v>
                </c:pt>
                <c:pt idx="31">
                  <c:v>4</c:v>
                </c:pt>
                <c:pt idx="32">
                  <c:v>2</c:v>
                </c:pt>
                <c:pt idx="33">
                  <c:v>16</c:v>
                </c:pt>
                <c:pt idx="34">
                  <c:v>6</c:v>
                </c:pt>
                <c:pt idx="35">
                  <c:v>3</c:v>
                </c:pt>
                <c:pt idx="36">
                  <c:v>7</c:v>
                </c:pt>
                <c:pt idx="37">
                  <c:v>18</c:v>
                </c:pt>
                <c:pt idx="38">
                  <c:v>9</c:v>
                </c:pt>
                <c:pt idx="39">
                  <c:v>9</c:v>
                </c:pt>
                <c:pt idx="40">
                  <c:v>6</c:v>
                </c:pt>
                <c:pt idx="41">
                  <c:v>4</c:v>
                </c:pt>
                <c:pt idx="42">
                  <c:v>15</c:v>
                </c:pt>
                <c:pt idx="43">
                  <c:v>8</c:v>
                </c:pt>
                <c:pt idx="44">
                  <c:v>11</c:v>
                </c:pt>
                <c:pt idx="45">
                  <c:v>6</c:v>
                </c:pt>
                <c:pt idx="46">
                  <c:v>17</c:v>
                </c:pt>
                <c:pt idx="47">
                  <c:v>11</c:v>
                </c:pt>
                <c:pt idx="48">
                  <c:v>4</c:v>
                </c:pt>
                <c:pt idx="49">
                  <c:v>15</c:v>
                </c:pt>
                <c:pt idx="50">
                  <c:v>7</c:v>
                </c:pt>
                <c:pt idx="51">
                  <c:v>11</c:v>
                </c:pt>
                <c:pt idx="52">
                  <c:v>11</c:v>
                </c:pt>
                <c:pt idx="53">
                  <c:v>2</c:v>
                </c:pt>
                <c:pt idx="54">
                  <c:v>14</c:v>
                </c:pt>
                <c:pt idx="55">
                  <c:v>8</c:v>
                </c:pt>
                <c:pt idx="56">
                  <c:v>14</c:v>
                </c:pt>
                <c:pt idx="57">
                  <c:v>15</c:v>
                </c:pt>
                <c:pt idx="58">
                  <c:v>13</c:v>
                </c:pt>
                <c:pt idx="59">
                  <c:v>15</c:v>
                </c:pt>
                <c:pt idx="60">
                  <c:v>5</c:v>
                </c:pt>
                <c:pt idx="61">
                  <c:v>12</c:v>
                </c:pt>
                <c:pt idx="62">
                  <c:v>4</c:v>
                </c:pt>
                <c:pt idx="63">
                  <c:v>5</c:v>
                </c:pt>
                <c:pt idx="64">
                  <c:v>13</c:v>
                </c:pt>
                <c:pt idx="65">
                  <c:v>8</c:v>
                </c:pt>
                <c:pt idx="66">
                  <c:v>12</c:v>
                </c:pt>
                <c:pt idx="67">
                  <c:v>5</c:v>
                </c:pt>
                <c:pt idx="68">
                  <c:v>18</c:v>
                </c:pt>
                <c:pt idx="69">
                  <c:v>13</c:v>
                </c:pt>
                <c:pt idx="70">
                  <c:v>3</c:v>
                </c:pt>
                <c:pt idx="71">
                  <c:v>16</c:v>
                </c:pt>
                <c:pt idx="72">
                  <c:v>8</c:v>
                </c:pt>
                <c:pt idx="73">
                  <c:v>5</c:v>
                </c:pt>
                <c:pt idx="74">
                  <c:v>9</c:v>
                </c:pt>
                <c:pt idx="75">
                  <c:v>14</c:v>
                </c:pt>
                <c:pt idx="76">
                  <c:v>4</c:v>
                </c:pt>
                <c:pt idx="77">
                  <c:v>17</c:v>
                </c:pt>
                <c:pt idx="78">
                  <c:v>2</c:v>
                </c:pt>
                <c:pt idx="79">
                  <c:v>3</c:v>
                </c:pt>
                <c:pt idx="80">
                  <c:v>10</c:v>
                </c:pt>
                <c:pt idx="81">
                  <c:v>11</c:v>
                </c:pt>
                <c:pt idx="82">
                  <c:v>19</c:v>
                </c:pt>
                <c:pt idx="83">
                  <c:v>3</c:v>
                </c:pt>
                <c:pt idx="84">
                  <c:v>9</c:v>
                </c:pt>
                <c:pt idx="85">
                  <c:v>5</c:v>
                </c:pt>
                <c:pt idx="86">
                  <c:v>16</c:v>
                </c:pt>
                <c:pt idx="87">
                  <c:v>18</c:v>
                </c:pt>
                <c:pt idx="88">
                  <c:v>14</c:v>
                </c:pt>
                <c:pt idx="89">
                  <c:v>9</c:v>
                </c:pt>
                <c:pt idx="90">
                  <c:v>9</c:v>
                </c:pt>
                <c:pt idx="91">
                  <c:v>5</c:v>
                </c:pt>
                <c:pt idx="92">
                  <c:v>12</c:v>
                </c:pt>
                <c:pt idx="93">
                  <c:v>12</c:v>
                </c:pt>
                <c:pt idx="94">
                  <c:v>18</c:v>
                </c:pt>
                <c:pt idx="95">
                  <c:v>1</c:v>
                </c:pt>
                <c:pt idx="96">
                  <c:v>15</c:v>
                </c:pt>
                <c:pt idx="97">
                  <c:v>7</c:v>
                </c:pt>
                <c:pt idx="98">
                  <c:v>4</c:v>
                </c:pt>
                <c:pt idx="99">
                  <c:v>19</c:v>
                </c:pt>
                <c:pt idx="100">
                  <c:v>8</c:v>
                </c:pt>
                <c:pt idx="101">
                  <c:v>2</c:v>
                </c:pt>
                <c:pt idx="102">
                  <c:v>8</c:v>
                </c:pt>
                <c:pt idx="103">
                  <c:v>13</c:v>
                </c:pt>
                <c:pt idx="104">
                  <c:v>18</c:v>
                </c:pt>
                <c:pt idx="105">
                  <c:v>4</c:v>
                </c:pt>
                <c:pt idx="106">
                  <c:v>15</c:v>
                </c:pt>
                <c:pt idx="107">
                  <c:v>5</c:v>
                </c:pt>
                <c:pt idx="108">
                  <c:v>18</c:v>
                </c:pt>
                <c:pt idx="109">
                  <c:v>4</c:v>
                </c:pt>
                <c:pt idx="110">
                  <c:v>11</c:v>
                </c:pt>
                <c:pt idx="111">
                  <c:v>5</c:v>
                </c:pt>
                <c:pt idx="112">
                  <c:v>18</c:v>
                </c:pt>
                <c:pt idx="113">
                  <c:v>4</c:v>
                </c:pt>
                <c:pt idx="114">
                  <c:v>13</c:v>
                </c:pt>
                <c:pt idx="115">
                  <c:v>16</c:v>
                </c:pt>
                <c:pt idx="116">
                  <c:v>12</c:v>
                </c:pt>
                <c:pt idx="117">
                  <c:v>12</c:v>
                </c:pt>
                <c:pt idx="118">
                  <c:v>3</c:v>
                </c:pt>
                <c:pt idx="119">
                  <c:v>11</c:v>
                </c:pt>
                <c:pt idx="120">
                  <c:v>7</c:v>
                </c:pt>
                <c:pt idx="121">
                  <c:v>13</c:v>
                </c:pt>
                <c:pt idx="122">
                  <c:v>12</c:v>
                </c:pt>
                <c:pt idx="123">
                  <c:v>6</c:v>
                </c:pt>
                <c:pt idx="124">
                  <c:v>2</c:v>
                </c:pt>
                <c:pt idx="125">
                  <c:v>17</c:v>
                </c:pt>
                <c:pt idx="126">
                  <c:v>5</c:v>
                </c:pt>
                <c:pt idx="127">
                  <c:v>13</c:v>
                </c:pt>
                <c:pt idx="128">
                  <c:v>15</c:v>
                </c:pt>
                <c:pt idx="129">
                  <c:v>17</c:v>
                </c:pt>
                <c:pt idx="130">
                  <c:v>1</c:v>
                </c:pt>
                <c:pt idx="131">
                  <c:v>5</c:v>
                </c:pt>
                <c:pt idx="132">
                  <c:v>13</c:v>
                </c:pt>
                <c:pt idx="133">
                  <c:v>12</c:v>
                </c:pt>
                <c:pt idx="134">
                  <c:v>2</c:v>
                </c:pt>
                <c:pt idx="135">
                  <c:v>1</c:v>
                </c:pt>
                <c:pt idx="136">
                  <c:v>5</c:v>
                </c:pt>
                <c:pt idx="137">
                  <c:v>1</c:v>
                </c:pt>
                <c:pt idx="138">
                  <c:v>16</c:v>
                </c:pt>
                <c:pt idx="139">
                  <c:v>14</c:v>
                </c:pt>
                <c:pt idx="140">
                  <c:v>15</c:v>
                </c:pt>
                <c:pt idx="141">
                  <c:v>7</c:v>
                </c:pt>
                <c:pt idx="142">
                  <c:v>10</c:v>
                </c:pt>
                <c:pt idx="143">
                  <c:v>13</c:v>
                </c:pt>
                <c:pt idx="144">
                  <c:v>8</c:v>
                </c:pt>
                <c:pt idx="145">
                  <c:v>10</c:v>
                </c:pt>
                <c:pt idx="146">
                  <c:v>1</c:v>
                </c:pt>
                <c:pt idx="147">
                  <c:v>9</c:v>
                </c:pt>
                <c:pt idx="148">
                  <c:v>16</c:v>
                </c:pt>
                <c:pt idx="149">
                  <c:v>13</c:v>
                </c:pt>
                <c:pt idx="150">
                  <c:v>1</c:v>
                </c:pt>
                <c:pt idx="151">
                  <c:v>2</c:v>
                </c:pt>
                <c:pt idx="152">
                  <c:v>3</c:v>
                </c:pt>
                <c:pt idx="153">
                  <c:v>6</c:v>
                </c:pt>
                <c:pt idx="154">
                  <c:v>11</c:v>
                </c:pt>
                <c:pt idx="155">
                  <c:v>17</c:v>
                </c:pt>
                <c:pt idx="156">
                  <c:v>14</c:v>
                </c:pt>
                <c:pt idx="157">
                  <c:v>2</c:v>
                </c:pt>
                <c:pt idx="158">
                  <c:v>2</c:v>
                </c:pt>
                <c:pt idx="159">
                  <c:v>11</c:v>
                </c:pt>
                <c:pt idx="160">
                  <c:v>10</c:v>
                </c:pt>
                <c:pt idx="161">
                  <c:v>16</c:v>
                </c:pt>
                <c:pt idx="162">
                  <c:v>16</c:v>
                </c:pt>
                <c:pt idx="163">
                  <c:v>5</c:v>
                </c:pt>
                <c:pt idx="164">
                  <c:v>5</c:v>
                </c:pt>
                <c:pt idx="165">
                  <c:v>10</c:v>
                </c:pt>
                <c:pt idx="166">
                  <c:v>2</c:v>
                </c:pt>
                <c:pt idx="167">
                  <c:v>13</c:v>
                </c:pt>
                <c:pt idx="168">
                  <c:v>5</c:v>
                </c:pt>
                <c:pt idx="169">
                  <c:v>15</c:v>
                </c:pt>
                <c:pt idx="170">
                  <c:v>12</c:v>
                </c:pt>
                <c:pt idx="171">
                  <c:v>5</c:v>
                </c:pt>
                <c:pt idx="172">
                  <c:v>14</c:v>
                </c:pt>
                <c:pt idx="173">
                  <c:v>11</c:v>
                </c:pt>
                <c:pt idx="174">
                  <c:v>14</c:v>
                </c:pt>
                <c:pt idx="175">
                  <c:v>10</c:v>
                </c:pt>
                <c:pt idx="176">
                  <c:v>19</c:v>
                </c:pt>
                <c:pt idx="177">
                  <c:v>2</c:v>
                </c:pt>
                <c:pt idx="178">
                  <c:v>10</c:v>
                </c:pt>
                <c:pt idx="179">
                  <c:v>2</c:v>
                </c:pt>
                <c:pt idx="180">
                  <c:v>10</c:v>
                </c:pt>
                <c:pt idx="181">
                  <c:v>17</c:v>
                </c:pt>
                <c:pt idx="182">
                  <c:v>5</c:v>
                </c:pt>
                <c:pt idx="183">
                  <c:v>7</c:v>
                </c:pt>
                <c:pt idx="184">
                  <c:v>8</c:v>
                </c:pt>
                <c:pt idx="185">
                  <c:v>14</c:v>
                </c:pt>
                <c:pt idx="186">
                  <c:v>10</c:v>
                </c:pt>
                <c:pt idx="187">
                  <c:v>15</c:v>
                </c:pt>
                <c:pt idx="188">
                  <c:v>6</c:v>
                </c:pt>
                <c:pt idx="189">
                  <c:v>13</c:v>
                </c:pt>
                <c:pt idx="190">
                  <c:v>14</c:v>
                </c:pt>
                <c:pt idx="191">
                  <c:v>5</c:v>
                </c:pt>
                <c:pt idx="192">
                  <c:v>14</c:v>
                </c:pt>
                <c:pt idx="193">
                  <c:v>9</c:v>
                </c:pt>
                <c:pt idx="194">
                  <c:v>3</c:v>
                </c:pt>
                <c:pt idx="195">
                  <c:v>2</c:v>
                </c:pt>
                <c:pt idx="196">
                  <c:v>4</c:v>
                </c:pt>
                <c:pt idx="197">
                  <c:v>9</c:v>
                </c:pt>
                <c:pt idx="198">
                  <c:v>3</c:v>
                </c:pt>
                <c:pt idx="199">
                  <c:v>2</c:v>
                </c:pt>
                <c:pt idx="200">
                  <c:v>6</c:v>
                </c:pt>
                <c:pt idx="201">
                  <c:v>3</c:v>
                </c:pt>
                <c:pt idx="202">
                  <c:v>13</c:v>
                </c:pt>
                <c:pt idx="203">
                  <c:v>3</c:v>
                </c:pt>
                <c:pt idx="204">
                  <c:v>16</c:v>
                </c:pt>
                <c:pt idx="205">
                  <c:v>13</c:v>
                </c:pt>
                <c:pt idx="206">
                  <c:v>15</c:v>
                </c:pt>
                <c:pt idx="207">
                  <c:v>9</c:v>
                </c:pt>
                <c:pt idx="208">
                  <c:v>8</c:v>
                </c:pt>
                <c:pt idx="209">
                  <c:v>13</c:v>
                </c:pt>
              </c:numCache>
            </c:numRef>
          </c:val>
          <c:smooth val="0"/>
          <c:extLst>
            <c:ext xmlns:c16="http://schemas.microsoft.com/office/drawing/2014/chart" uri="{C3380CC4-5D6E-409C-BE32-E72D297353CC}">
              <c16:uniqueId val="{00000006-656E-4AD0-8DD7-9152AE743C78}"/>
            </c:ext>
          </c:extLst>
        </c:ser>
        <c:ser>
          <c:idx val="7"/>
          <c:order val="7"/>
          <c:tx>
            <c:strRef>
              <c:f>Sheet6!$L$1</c:f>
              <c:strCache>
                <c:ptCount val="1"/>
                <c:pt idx="0">
                  <c:v>Rank of F_lambda8</c:v>
                </c:pt>
              </c:strCache>
            </c:strRef>
          </c:tx>
          <c:spPr>
            <a:ln w="19050" cap="rnd">
              <a:solidFill>
                <a:schemeClr val="accent2">
                  <a:lumMod val="6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Sheet6!$L$2:$L$211</c:f>
              <c:numCache>
                <c:formatCode>General</c:formatCode>
                <c:ptCount val="210"/>
                <c:pt idx="0">
                  <c:v>19</c:v>
                </c:pt>
                <c:pt idx="1">
                  <c:v>15</c:v>
                </c:pt>
                <c:pt idx="2">
                  <c:v>11</c:v>
                </c:pt>
                <c:pt idx="3">
                  <c:v>2</c:v>
                </c:pt>
                <c:pt idx="4">
                  <c:v>9</c:v>
                </c:pt>
                <c:pt idx="5">
                  <c:v>14</c:v>
                </c:pt>
                <c:pt idx="6">
                  <c:v>19</c:v>
                </c:pt>
                <c:pt idx="7">
                  <c:v>19</c:v>
                </c:pt>
                <c:pt idx="8">
                  <c:v>15</c:v>
                </c:pt>
                <c:pt idx="9">
                  <c:v>19</c:v>
                </c:pt>
                <c:pt idx="10">
                  <c:v>18</c:v>
                </c:pt>
                <c:pt idx="11">
                  <c:v>14</c:v>
                </c:pt>
                <c:pt idx="12">
                  <c:v>19</c:v>
                </c:pt>
                <c:pt idx="13">
                  <c:v>10</c:v>
                </c:pt>
                <c:pt idx="14">
                  <c:v>19</c:v>
                </c:pt>
                <c:pt idx="15">
                  <c:v>17</c:v>
                </c:pt>
                <c:pt idx="16">
                  <c:v>12</c:v>
                </c:pt>
                <c:pt idx="17">
                  <c:v>1</c:v>
                </c:pt>
                <c:pt idx="18">
                  <c:v>16</c:v>
                </c:pt>
                <c:pt idx="19">
                  <c:v>2</c:v>
                </c:pt>
                <c:pt idx="20">
                  <c:v>1</c:v>
                </c:pt>
                <c:pt idx="21">
                  <c:v>15</c:v>
                </c:pt>
                <c:pt idx="22">
                  <c:v>14</c:v>
                </c:pt>
                <c:pt idx="23">
                  <c:v>15</c:v>
                </c:pt>
                <c:pt idx="24">
                  <c:v>15</c:v>
                </c:pt>
                <c:pt idx="25">
                  <c:v>10</c:v>
                </c:pt>
                <c:pt idx="26">
                  <c:v>7</c:v>
                </c:pt>
                <c:pt idx="27">
                  <c:v>11</c:v>
                </c:pt>
                <c:pt idx="28">
                  <c:v>1</c:v>
                </c:pt>
                <c:pt idx="29">
                  <c:v>4</c:v>
                </c:pt>
                <c:pt idx="30">
                  <c:v>11</c:v>
                </c:pt>
                <c:pt idx="31">
                  <c:v>1</c:v>
                </c:pt>
                <c:pt idx="32">
                  <c:v>11</c:v>
                </c:pt>
                <c:pt idx="33">
                  <c:v>9</c:v>
                </c:pt>
                <c:pt idx="34">
                  <c:v>11</c:v>
                </c:pt>
                <c:pt idx="35">
                  <c:v>11</c:v>
                </c:pt>
                <c:pt idx="36">
                  <c:v>4</c:v>
                </c:pt>
                <c:pt idx="37">
                  <c:v>11</c:v>
                </c:pt>
                <c:pt idx="38">
                  <c:v>6</c:v>
                </c:pt>
                <c:pt idx="39">
                  <c:v>13</c:v>
                </c:pt>
                <c:pt idx="40">
                  <c:v>2</c:v>
                </c:pt>
                <c:pt idx="41">
                  <c:v>8</c:v>
                </c:pt>
                <c:pt idx="42">
                  <c:v>2</c:v>
                </c:pt>
                <c:pt idx="43">
                  <c:v>6</c:v>
                </c:pt>
                <c:pt idx="44">
                  <c:v>5</c:v>
                </c:pt>
                <c:pt idx="45">
                  <c:v>4</c:v>
                </c:pt>
                <c:pt idx="46">
                  <c:v>7</c:v>
                </c:pt>
                <c:pt idx="47">
                  <c:v>6</c:v>
                </c:pt>
                <c:pt idx="48">
                  <c:v>6</c:v>
                </c:pt>
                <c:pt idx="49">
                  <c:v>1</c:v>
                </c:pt>
                <c:pt idx="50">
                  <c:v>2</c:v>
                </c:pt>
                <c:pt idx="51">
                  <c:v>16</c:v>
                </c:pt>
                <c:pt idx="52">
                  <c:v>1</c:v>
                </c:pt>
                <c:pt idx="53">
                  <c:v>15</c:v>
                </c:pt>
                <c:pt idx="54">
                  <c:v>1</c:v>
                </c:pt>
                <c:pt idx="55">
                  <c:v>10</c:v>
                </c:pt>
                <c:pt idx="56">
                  <c:v>7</c:v>
                </c:pt>
                <c:pt idx="57">
                  <c:v>2</c:v>
                </c:pt>
                <c:pt idx="58">
                  <c:v>10</c:v>
                </c:pt>
                <c:pt idx="59">
                  <c:v>6</c:v>
                </c:pt>
                <c:pt idx="60">
                  <c:v>14</c:v>
                </c:pt>
                <c:pt idx="61">
                  <c:v>8</c:v>
                </c:pt>
                <c:pt idx="62">
                  <c:v>5</c:v>
                </c:pt>
                <c:pt idx="63">
                  <c:v>1</c:v>
                </c:pt>
                <c:pt idx="64">
                  <c:v>7</c:v>
                </c:pt>
                <c:pt idx="65">
                  <c:v>10</c:v>
                </c:pt>
                <c:pt idx="66">
                  <c:v>13</c:v>
                </c:pt>
                <c:pt idx="67">
                  <c:v>17</c:v>
                </c:pt>
                <c:pt idx="68">
                  <c:v>2</c:v>
                </c:pt>
                <c:pt idx="69">
                  <c:v>1</c:v>
                </c:pt>
                <c:pt idx="70">
                  <c:v>12</c:v>
                </c:pt>
                <c:pt idx="71">
                  <c:v>7</c:v>
                </c:pt>
                <c:pt idx="72">
                  <c:v>3</c:v>
                </c:pt>
                <c:pt idx="73">
                  <c:v>17</c:v>
                </c:pt>
                <c:pt idx="74">
                  <c:v>5</c:v>
                </c:pt>
                <c:pt idx="75">
                  <c:v>12</c:v>
                </c:pt>
                <c:pt idx="76">
                  <c:v>2</c:v>
                </c:pt>
                <c:pt idx="77">
                  <c:v>1</c:v>
                </c:pt>
                <c:pt idx="78">
                  <c:v>14</c:v>
                </c:pt>
                <c:pt idx="79">
                  <c:v>6</c:v>
                </c:pt>
                <c:pt idx="80">
                  <c:v>2</c:v>
                </c:pt>
                <c:pt idx="81">
                  <c:v>8</c:v>
                </c:pt>
                <c:pt idx="82">
                  <c:v>10</c:v>
                </c:pt>
                <c:pt idx="83">
                  <c:v>9</c:v>
                </c:pt>
                <c:pt idx="84">
                  <c:v>15</c:v>
                </c:pt>
                <c:pt idx="85">
                  <c:v>1</c:v>
                </c:pt>
                <c:pt idx="86">
                  <c:v>8</c:v>
                </c:pt>
                <c:pt idx="87">
                  <c:v>9</c:v>
                </c:pt>
                <c:pt idx="88">
                  <c:v>7</c:v>
                </c:pt>
                <c:pt idx="89">
                  <c:v>3</c:v>
                </c:pt>
                <c:pt idx="90">
                  <c:v>12</c:v>
                </c:pt>
                <c:pt idx="91">
                  <c:v>15</c:v>
                </c:pt>
                <c:pt idx="92">
                  <c:v>3</c:v>
                </c:pt>
                <c:pt idx="93">
                  <c:v>5</c:v>
                </c:pt>
                <c:pt idx="94">
                  <c:v>4</c:v>
                </c:pt>
                <c:pt idx="95">
                  <c:v>9</c:v>
                </c:pt>
                <c:pt idx="96">
                  <c:v>2</c:v>
                </c:pt>
                <c:pt idx="97">
                  <c:v>11</c:v>
                </c:pt>
                <c:pt idx="98">
                  <c:v>9</c:v>
                </c:pt>
                <c:pt idx="99">
                  <c:v>8</c:v>
                </c:pt>
                <c:pt idx="100">
                  <c:v>14</c:v>
                </c:pt>
                <c:pt idx="101">
                  <c:v>7</c:v>
                </c:pt>
                <c:pt idx="102">
                  <c:v>11</c:v>
                </c:pt>
                <c:pt idx="103">
                  <c:v>2</c:v>
                </c:pt>
                <c:pt idx="104">
                  <c:v>19</c:v>
                </c:pt>
                <c:pt idx="105">
                  <c:v>6</c:v>
                </c:pt>
                <c:pt idx="106">
                  <c:v>5</c:v>
                </c:pt>
                <c:pt idx="107">
                  <c:v>3</c:v>
                </c:pt>
                <c:pt idx="108">
                  <c:v>1</c:v>
                </c:pt>
                <c:pt idx="109">
                  <c:v>8</c:v>
                </c:pt>
                <c:pt idx="110">
                  <c:v>17</c:v>
                </c:pt>
                <c:pt idx="111">
                  <c:v>12</c:v>
                </c:pt>
                <c:pt idx="112">
                  <c:v>1</c:v>
                </c:pt>
                <c:pt idx="113">
                  <c:v>9</c:v>
                </c:pt>
                <c:pt idx="114">
                  <c:v>6</c:v>
                </c:pt>
                <c:pt idx="115">
                  <c:v>18</c:v>
                </c:pt>
                <c:pt idx="116">
                  <c:v>2</c:v>
                </c:pt>
                <c:pt idx="117">
                  <c:v>9</c:v>
                </c:pt>
                <c:pt idx="118">
                  <c:v>12</c:v>
                </c:pt>
                <c:pt idx="119">
                  <c:v>15</c:v>
                </c:pt>
                <c:pt idx="120">
                  <c:v>11</c:v>
                </c:pt>
                <c:pt idx="121">
                  <c:v>19</c:v>
                </c:pt>
                <c:pt idx="122">
                  <c:v>6</c:v>
                </c:pt>
                <c:pt idx="123">
                  <c:v>1</c:v>
                </c:pt>
                <c:pt idx="124">
                  <c:v>5</c:v>
                </c:pt>
                <c:pt idx="125">
                  <c:v>6</c:v>
                </c:pt>
                <c:pt idx="126">
                  <c:v>6</c:v>
                </c:pt>
                <c:pt idx="127">
                  <c:v>4</c:v>
                </c:pt>
                <c:pt idx="128">
                  <c:v>6</c:v>
                </c:pt>
                <c:pt idx="129">
                  <c:v>10</c:v>
                </c:pt>
                <c:pt idx="130">
                  <c:v>14</c:v>
                </c:pt>
                <c:pt idx="131">
                  <c:v>18</c:v>
                </c:pt>
                <c:pt idx="132">
                  <c:v>4</c:v>
                </c:pt>
                <c:pt idx="133">
                  <c:v>18</c:v>
                </c:pt>
                <c:pt idx="134">
                  <c:v>1</c:v>
                </c:pt>
                <c:pt idx="135">
                  <c:v>2</c:v>
                </c:pt>
                <c:pt idx="136">
                  <c:v>6</c:v>
                </c:pt>
                <c:pt idx="137">
                  <c:v>7</c:v>
                </c:pt>
                <c:pt idx="138">
                  <c:v>13</c:v>
                </c:pt>
                <c:pt idx="139">
                  <c:v>8</c:v>
                </c:pt>
                <c:pt idx="140">
                  <c:v>4</c:v>
                </c:pt>
                <c:pt idx="141">
                  <c:v>12</c:v>
                </c:pt>
                <c:pt idx="142">
                  <c:v>12</c:v>
                </c:pt>
                <c:pt idx="143">
                  <c:v>3</c:v>
                </c:pt>
                <c:pt idx="144">
                  <c:v>2</c:v>
                </c:pt>
                <c:pt idx="145">
                  <c:v>16</c:v>
                </c:pt>
                <c:pt idx="146">
                  <c:v>10</c:v>
                </c:pt>
                <c:pt idx="147">
                  <c:v>4</c:v>
                </c:pt>
                <c:pt idx="148">
                  <c:v>19</c:v>
                </c:pt>
                <c:pt idx="149">
                  <c:v>12</c:v>
                </c:pt>
                <c:pt idx="150">
                  <c:v>11</c:v>
                </c:pt>
                <c:pt idx="151">
                  <c:v>13</c:v>
                </c:pt>
                <c:pt idx="152">
                  <c:v>17</c:v>
                </c:pt>
                <c:pt idx="153">
                  <c:v>14</c:v>
                </c:pt>
                <c:pt idx="154">
                  <c:v>4</c:v>
                </c:pt>
                <c:pt idx="155">
                  <c:v>6</c:v>
                </c:pt>
                <c:pt idx="156">
                  <c:v>12</c:v>
                </c:pt>
                <c:pt idx="157">
                  <c:v>17</c:v>
                </c:pt>
                <c:pt idx="158">
                  <c:v>4</c:v>
                </c:pt>
                <c:pt idx="159">
                  <c:v>10</c:v>
                </c:pt>
                <c:pt idx="160">
                  <c:v>4</c:v>
                </c:pt>
                <c:pt idx="161">
                  <c:v>11</c:v>
                </c:pt>
                <c:pt idx="162">
                  <c:v>6</c:v>
                </c:pt>
                <c:pt idx="163">
                  <c:v>9</c:v>
                </c:pt>
                <c:pt idx="164">
                  <c:v>1</c:v>
                </c:pt>
                <c:pt idx="165">
                  <c:v>15</c:v>
                </c:pt>
                <c:pt idx="166">
                  <c:v>8</c:v>
                </c:pt>
                <c:pt idx="167">
                  <c:v>7</c:v>
                </c:pt>
                <c:pt idx="168">
                  <c:v>10</c:v>
                </c:pt>
                <c:pt idx="169">
                  <c:v>9</c:v>
                </c:pt>
                <c:pt idx="170">
                  <c:v>14</c:v>
                </c:pt>
                <c:pt idx="171">
                  <c:v>8</c:v>
                </c:pt>
                <c:pt idx="172">
                  <c:v>12</c:v>
                </c:pt>
                <c:pt idx="173">
                  <c:v>8</c:v>
                </c:pt>
                <c:pt idx="174">
                  <c:v>18</c:v>
                </c:pt>
                <c:pt idx="175">
                  <c:v>4</c:v>
                </c:pt>
                <c:pt idx="176">
                  <c:v>18</c:v>
                </c:pt>
                <c:pt idx="177">
                  <c:v>9</c:v>
                </c:pt>
                <c:pt idx="178">
                  <c:v>12</c:v>
                </c:pt>
                <c:pt idx="179">
                  <c:v>3</c:v>
                </c:pt>
                <c:pt idx="180">
                  <c:v>15</c:v>
                </c:pt>
                <c:pt idx="181">
                  <c:v>8</c:v>
                </c:pt>
                <c:pt idx="182">
                  <c:v>9</c:v>
                </c:pt>
                <c:pt idx="183">
                  <c:v>13</c:v>
                </c:pt>
                <c:pt idx="184">
                  <c:v>11</c:v>
                </c:pt>
                <c:pt idx="185">
                  <c:v>6</c:v>
                </c:pt>
                <c:pt idx="186">
                  <c:v>11</c:v>
                </c:pt>
                <c:pt idx="187">
                  <c:v>1</c:v>
                </c:pt>
                <c:pt idx="188">
                  <c:v>12</c:v>
                </c:pt>
                <c:pt idx="189">
                  <c:v>8</c:v>
                </c:pt>
                <c:pt idx="190">
                  <c:v>7</c:v>
                </c:pt>
                <c:pt idx="191">
                  <c:v>7</c:v>
                </c:pt>
                <c:pt idx="192">
                  <c:v>2</c:v>
                </c:pt>
                <c:pt idx="193">
                  <c:v>10</c:v>
                </c:pt>
                <c:pt idx="194">
                  <c:v>15</c:v>
                </c:pt>
                <c:pt idx="195">
                  <c:v>11</c:v>
                </c:pt>
                <c:pt idx="196">
                  <c:v>13</c:v>
                </c:pt>
                <c:pt idx="197">
                  <c:v>4</c:v>
                </c:pt>
                <c:pt idx="198">
                  <c:v>10</c:v>
                </c:pt>
                <c:pt idx="199">
                  <c:v>17</c:v>
                </c:pt>
                <c:pt idx="200">
                  <c:v>10</c:v>
                </c:pt>
                <c:pt idx="201">
                  <c:v>12</c:v>
                </c:pt>
                <c:pt idx="202">
                  <c:v>11</c:v>
                </c:pt>
                <c:pt idx="203">
                  <c:v>1</c:v>
                </c:pt>
                <c:pt idx="204">
                  <c:v>4</c:v>
                </c:pt>
                <c:pt idx="205">
                  <c:v>10</c:v>
                </c:pt>
                <c:pt idx="206">
                  <c:v>4</c:v>
                </c:pt>
                <c:pt idx="207">
                  <c:v>14</c:v>
                </c:pt>
                <c:pt idx="208">
                  <c:v>7</c:v>
                </c:pt>
                <c:pt idx="209">
                  <c:v>8</c:v>
                </c:pt>
              </c:numCache>
            </c:numRef>
          </c:val>
          <c:smooth val="0"/>
          <c:extLst>
            <c:ext xmlns:c16="http://schemas.microsoft.com/office/drawing/2014/chart" uri="{C3380CC4-5D6E-409C-BE32-E72D297353CC}">
              <c16:uniqueId val="{00000007-656E-4AD0-8DD7-9152AE743C78}"/>
            </c:ext>
          </c:extLst>
        </c:ser>
        <c:ser>
          <c:idx val="8"/>
          <c:order val="8"/>
          <c:tx>
            <c:strRef>
              <c:f>Sheet6!$M$1</c:f>
              <c:strCache>
                <c:ptCount val="1"/>
                <c:pt idx="0">
                  <c:v>Rank of F_lambda9</c:v>
                </c:pt>
              </c:strCache>
            </c:strRef>
          </c:tx>
          <c:spPr>
            <a:ln w="19050" cap="rnd">
              <a:solidFill>
                <a:schemeClr val="accent3">
                  <a:lumMod val="6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Sheet6!$M$2:$M$211</c:f>
              <c:numCache>
                <c:formatCode>General</c:formatCode>
                <c:ptCount val="210"/>
                <c:pt idx="0">
                  <c:v>18</c:v>
                </c:pt>
                <c:pt idx="1">
                  <c:v>19</c:v>
                </c:pt>
                <c:pt idx="2">
                  <c:v>18</c:v>
                </c:pt>
                <c:pt idx="3">
                  <c:v>19</c:v>
                </c:pt>
                <c:pt idx="4">
                  <c:v>14</c:v>
                </c:pt>
                <c:pt idx="5">
                  <c:v>12</c:v>
                </c:pt>
                <c:pt idx="6">
                  <c:v>8</c:v>
                </c:pt>
                <c:pt idx="7">
                  <c:v>9</c:v>
                </c:pt>
                <c:pt idx="8">
                  <c:v>13</c:v>
                </c:pt>
                <c:pt idx="9">
                  <c:v>18</c:v>
                </c:pt>
                <c:pt idx="10">
                  <c:v>19</c:v>
                </c:pt>
                <c:pt idx="11">
                  <c:v>19</c:v>
                </c:pt>
                <c:pt idx="12">
                  <c:v>18</c:v>
                </c:pt>
                <c:pt idx="13">
                  <c:v>17</c:v>
                </c:pt>
                <c:pt idx="14">
                  <c:v>18</c:v>
                </c:pt>
                <c:pt idx="15">
                  <c:v>9</c:v>
                </c:pt>
                <c:pt idx="16">
                  <c:v>8</c:v>
                </c:pt>
                <c:pt idx="17">
                  <c:v>3</c:v>
                </c:pt>
                <c:pt idx="18">
                  <c:v>3</c:v>
                </c:pt>
                <c:pt idx="19">
                  <c:v>11</c:v>
                </c:pt>
                <c:pt idx="20">
                  <c:v>3</c:v>
                </c:pt>
                <c:pt idx="21">
                  <c:v>19</c:v>
                </c:pt>
                <c:pt idx="22">
                  <c:v>12</c:v>
                </c:pt>
                <c:pt idx="23">
                  <c:v>11</c:v>
                </c:pt>
                <c:pt idx="24">
                  <c:v>18</c:v>
                </c:pt>
                <c:pt idx="25">
                  <c:v>5</c:v>
                </c:pt>
                <c:pt idx="26">
                  <c:v>10</c:v>
                </c:pt>
                <c:pt idx="27">
                  <c:v>6</c:v>
                </c:pt>
                <c:pt idx="28">
                  <c:v>11</c:v>
                </c:pt>
                <c:pt idx="29">
                  <c:v>18</c:v>
                </c:pt>
                <c:pt idx="30">
                  <c:v>18</c:v>
                </c:pt>
                <c:pt idx="31">
                  <c:v>6</c:v>
                </c:pt>
                <c:pt idx="32">
                  <c:v>1</c:v>
                </c:pt>
                <c:pt idx="33">
                  <c:v>13</c:v>
                </c:pt>
                <c:pt idx="34">
                  <c:v>3</c:v>
                </c:pt>
                <c:pt idx="35">
                  <c:v>14</c:v>
                </c:pt>
                <c:pt idx="36">
                  <c:v>13</c:v>
                </c:pt>
                <c:pt idx="37">
                  <c:v>10</c:v>
                </c:pt>
                <c:pt idx="38">
                  <c:v>8</c:v>
                </c:pt>
                <c:pt idx="39">
                  <c:v>3</c:v>
                </c:pt>
                <c:pt idx="40">
                  <c:v>13</c:v>
                </c:pt>
                <c:pt idx="41">
                  <c:v>12</c:v>
                </c:pt>
                <c:pt idx="42">
                  <c:v>17</c:v>
                </c:pt>
                <c:pt idx="43">
                  <c:v>2</c:v>
                </c:pt>
                <c:pt idx="44">
                  <c:v>12</c:v>
                </c:pt>
                <c:pt idx="45">
                  <c:v>2</c:v>
                </c:pt>
                <c:pt idx="46">
                  <c:v>18</c:v>
                </c:pt>
                <c:pt idx="47">
                  <c:v>7</c:v>
                </c:pt>
                <c:pt idx="48">
                  <c:v>12</c:v>
                </c:pt>
                <c:pt idx="49">
                  <c:v>2</c:v>
                </c:pt>
                <c:pt idx="50">
                  <c:v>5</c:v>
                </c:pt>
                <c:pt idx="51">
                  <c:v>7</c:v>
                </c:pt>
                <c:pt idx="52">
                  <c:v>3</c:v>
                </c:pt>
                <c:pt idx="53">
                  <c:v>5</c:v>
                </c:pt>
                <c:pt idx="54">
                  <c:v>8</c:v>
                </c:pt>
                <c:pt idx="55">
                  <c:v>6</c:v>
                </c:pt>
                <c:pt idx="56">
                  <c:v>19</c:v>
                </c:pt>
                <c:pt idx="57">
                  <c:v>8</c:v>
                </c:pt>
                <c:pt idx="58">
                  <c:v>6</c:v>
                </c:pt>
                <c:pt idx="59">
                  <c:v>2</c:v>
                </c:pt>
                <c:pt idx="60">
                  <c:v>4</c:v>
                </c:pt>
                <c:pt idx="61">
                  <c:v>10</c:v>
                </c:pt>
                <c:pt idx="62">
                  <c:v>13</c:v>
                </c:pt>
                <c:pt idx="63">
                  <c:v>10</c:v>
                </c:pt>
                <c:pt idx="64">
                  <c:v>4</c:v>
                </c:pt>
                <c:pt idx="65">
                  <c:v>11</c:v>
                </c:pt>
                <c:pt idx="66">
                  <c:v>3</c:v>
                </c:pt>
                <c:pt idx="67">
                  <c:v>16</c:v>
                </c:pt>
                <c:pt idx="68">
                  <c:v>16</c:v>
                </c:pt>
                <c:pt idx="69">
                  <c:v>10</c:v>
                </c:pt>
                <c:pt idx="70">
                  <c:v>5</c:v>
                </c:pt>
                <c:pt idx="71">
                  <c:v>14</c:v>
                </c:pt>
                <c:pt idx="72">
                  <c:v>5</c:v>
                </c:pt>
                <c:pt idx="73">
                  <c:v>7</c:v>
                </c:pt>
                <c:pt idx="74">
                  <c:v>8</c:v>
                </c:pt>
                <c:pt idx="75">
                  <c:v>3</c:v>
                </c:pt>
                <c:pt idx="76">
                  <c:v>17</c:v>
                </c:pt>
                <c:pt idx="77">
                  <c:v>12</c:v>
                </c:pt>
                <c:pt idx="78">
                  <c:v>11</c:v>
                </c:pt>
                <c:pt idx="79">
                  <c:v>9</c:v>
                </c:pt>
                <c:pt idx="80">
                  <c:v>14</c:v>
                </c:pt>
                <c:pt idx="81">
                  <c:v>18</c:v>
                </c:pt>
                <c:pt idx="82">
                  <c:v>3</c:v>
                </c:pt>
                <c:pt idx="83">
                  <c:v>1</c:v>
                </c:pt>
                <c:pt idx="84">
                  <c:v>8</c:v>
                </c:pt>
                <c:pt idx="85">
                  <c:v>9</c:v>
                </c:pt>
                <c:pt idx="86">
                  <c:v>15</c:v>
                </c:pt>
                <c:pt idx="87">
                  <c:v>3</c:v>
                </c:pt>
                <c:pt idx="88">
                  <c:v>13</c:v>
                </c:pt>
                <c:pt idx="89">
                  <c:v>16</c:v>
                </c:pt>
                <c:pt idx="90">
                  <c:v>19</c:v>
                </c:pt>
                <c:pt idx="91">
                  <c:v>11</c:v>
                </c:pt>
                <c:pt idx="92">
                  <c:v>9</c:v>
                </c:pt>
                <c:pt idx="93">
                  <c:v>11</c:v>
                </c:pt>
                <c:pt idx="94">
                  <c:v>19</c:v>
                </c:pt>
                <c:pt idx="95">
                  <c:v>2</c:v>
                </c:pt>
                <c:pt idx="96">
                  <c:v>4</c:v>
                </c:pt>
                <c:pt idx="97">
                  <c:v>8</c:v>
                </c:pt>
                <c:pt idx="98">
                  <c:v>8</c:v>
                </c:pt>
                <c:pt idx="99">
                  <c:v>7</c:v>
                </c:pt>
                <c:pt idx="100">
                  <c:v>4</c:v>
                </c:pt>
                <c:pt idx="101">
                  <c:v>6</c:v>
                </c:pt>
                <c:pt idx="102">
                  <c:v>7</c:v>
                </c:pt>
                <c:pt idx="103">
                  <c:v>14</c:v>
                </c:pt>
                <c:pt idx="104">
                  <c:v>2</c:v>
                </c:pt>
                <c:pt idx="105">
                  <c:v>12</c:v>
                </c:pt>
                <c:pt idx="106">
                  <c:v>11</c:v>
                </c:pt>
                <c:pt idx="107">
                  <c:v>11</c:v>
                </c:pt>
                <c:pt idx="108">
                  <c:v>14</c:v>
                </c:pt>
                <c:pt idx="109">
                  <c:v>14</c:v>
                </c:pt>
                <c:pt idx="110">
                  <c:v>7</c:v>
                </c:pt>
                <c:pt idx="111">
                  <c:v>3</c:v>
                </c:pt>
                <c:pt idx="112">
                  <c:v>8</c:v>
                </c:pt>
                <c:pt idx="113">
                  <c:v>14</c:v>
                </c:pt>
                <c:pt idx="114">
                  <c:v>14</c:v>
                </c:pt>
                <c:pt idx="115">
                  <c:v>4</c:v>
                </c:pt>
                <c:pt idx="116">
                  <c:v>7</c:v>
                </c:pt>
                <c:pt idx="117">
                  <c:v>5</c:v>
                </c:pt>
                <c:pt idx="118">
                  <c:v>17</c:v>
                </c:pt>
                <c:pt idx="119">
                  <c:v>4</c:v>
                </c:pt>
                <c:pt idx="120">
                  <c:v>5</c:v>
                </c:pt>
                <c:pt idx="121">
                  <c:v>10</c:v>
                </c:pt>
                <c:pt idx="122">
                  <c:v>7</c:v>
                </c:pt>
                <c:pt idx="123">
                  <c:v>8</c:v>
                </c:pt>
                <c:pt idx="124">
                  <c:v>7</c:v>
                </c:pt>
                <c:pt idx="125">
                  <c:v>10</c:v>
                </c:pt>
                <c:pt idx="126">
                  <c:v>7</c:v>
                </c:pt>
                <c:pt idx="127">
                  <c:v>12</c:v>
                </c:pt>
                <c:pt idx="128">
                  <c:v>18</c:v>
                </c:pt>
                <c:pt idx="129">
                  <c:v>16</c:v>
                </c:pt>
                <c:pt idx="130">
                  <c:v>7</c:v>
                </c:pt>
                <c:pt idx="131">
                  <c:v>1</c:v>
                </c:pt>
                <c:pt idx="132">
                  <c:v>2</c:v>
                </c:pt>
                <c:pt idx="133">
                  <c:v>2</c:v>
                </c:pt>
                <c:pt idx="134">
                  <c:v>18</c:v>
                </c:pt>
                <c:pt idx="135">
                  <c:v>3</c:v>
                </c:pt>
                <c:pt idx="136">
                  <c:v>10</c:v>
                </c:pt>
                <c:pt idx="137">
                  <c:v>11</c:v>
                </c:pt>
                <c:pt idx="138">
                  <c:v>2</c:v>
                </c:pt>
                <c:pt idx="139">
                  <c:v>12</c:v>
                </c:pt>
                <c:pt idx="140">
                  <c:v>12</c:v>
                </c:pt>
                <c:pt idx="141">
                  <c:v>15</c:v>
                </c:pt>
                <c:pt idx="142">
                  <c:v>14</c:v>
                </c:pt>
                <c:pt idx="143">
                  <c:v>4</c:v>
                </c:pt>
                <c:pt idx="144">
                  <c:v>15</c:v>
                </c:pt>
                <c:pt idx="145">
                  <c:v>15</c:v>
                </c:pt>
                <c:pt idx="146">
                  <c:v>2</c:v>
                </c:pt>
                <c:pt idx="147">
                  <c:v>5</c:v>
                </c:pt>
                <c:pt idx="148">
                  <c:v>17</c:v>
                </c:pt>
                <c:pt idx="149">
                  <c:v>3</c:v>
                </c:pt>
                <c:pt idx="150">
                  <c:v>7</c:v>
                </c:pt>
                <c:pt idx="151">
                  <c:v>17</c:v>
                </c:pt>
                <c:pt idx="152">
                  <c:v>10</c:v>
                </c:pt>
                <c:pt idx="153">
                  <c:v>11</c:v>
                </c:pt>
                <c:pt idx="154">
                  <c:v>9</c:v>
                </c:pt>
                <c:pt idx="155">
                  <c:v>3</c:v>
                </c:pt>
                <c:pt idx="156">
                  <c:v>6</c:v>
                </c:pt>
                <c:pt idx="157">
                  <c:v>19</c:v>
                </c:pt>
                <c:pt idx="158">
                  <c:v>13</c:v>
                </c:pt>
                <c:pt idx="159">
                  <c:v>14</c:v>
                </c:pt>
                <c:pt idx="160">
                  <c:v>7</c:v>
                </c:pt>
                <c:pt idx="161">
                  <c:v>2</c:v>
                </c:pt>
                <c:pt idx="162">
                  <c:v>4</c:v>
                </c:pt>
                <c:pt idx="163">
                  <c:v>3</c:v>
                </c:pt>
                <c:pt idx="164">
                  <c:v>18</c:v>
                </c:pt>
                <c:pt idx="165">
                  <c:v>17</c:v>
                </c:pt>
                <c:pt idx="166">
                  <c:v>18</c:v>
                </c:pt>
                <c:pt idx="167">
                  <c:v>5</c:v>
                </c:pt>
                <c:pt idx="168">
                  <c:v>16</c:v>
                </c:pt>
                <c:pt idx="169">
                  <c:v>12</c:v>
                </c:pt>
                <c:pt idx="170">
                  <c:v>7</c:v>
                </c:pt>
                <c:pt idx="171">
                  <c:v>12</c:v>
                </c:pt>
                <c:pt idx="172">
                  <c:v>5</c:v>
                </c:pt>
                <c:pt idx="173">
                  <c:v>5</c:v>
                </c:pt>
                <c:pt idx="174">
                  <c:v>6</c:v>
                </c:pt>
                <c:pt idx="175">
                  <c:v>17</c:v>
                </c:pt>
                <c:pt idx="176">
                  <c:v>17</c:v>
                </c:pt>
                <c:pt idx="177">
                  <c:v>13</c:v>
                </c:pt>
                <c:pt idx="178">
                  <c:v>13</c:v>
                </c:pt>
                <c:pt idx="179">
                  <c:v>18</c:v>
                </c:pt>
                <c:pt idx="180">
                  <c:v>16</c:v>
                </c:pt>
                <c:pt idx="181">
                  <c:v>9</c:v>
                </c:pt>
                <c:pt idx="182">
                  <c:v>15</c:v>
                </c:pt>
                <c:pt idx="183">
                  <c:v>4</c:v>
                </c:pt>
                <c:pt idx="184">
                  <c:v>5</c:v>
                </c:pt>
                <c:pt idx="185">
                  <c:v>5</c:v>
                </c:pt>
                <c:pt idx="186">
                  <c:v>18</c:v>
                </c:pt>
                <c:pt idx="187">
                  <c:v>8</c:v>
                </c:pt>
                <c:pt idx="188">
                  <c:v>4</c:v>
                </c:pt>
                <c:pt idx="189">
                  <c:v>10</c:v>
                </c:pt>
                <c:pt idx="190">
                  <c:v>10</c:v>
                </c:pt>
                <c:pt idx="191">
                  <c:v>14</c:v>
                </c:pt>
                <c:pt idx="192">
                  <c:v>16</c:v>
                </c:pt>
                <c:pt idx="193">
                  <c:v>3</c:v>
                </c:pt>
                <c:pt idx="194">
                  <c:v>8</c:v>
                </c:pt>
                <c:pt idx="195">
                  <c:v>9</c:v>
                </c:pt>
                <c:pt idx="196">
                  <c:v>7</c:v>
                </c:pt>
                <c:pt idx="197">
                  <c:v>17</c:v>
                </c:pt>
                <c:pt idx="198">
                  <c:v>12</c:v>
                </c:pt>
                <c:pt idx="199">
                  <c:v>14</c:v>
                </c:pt>
                <c:pt idx="200">
                  <c:v>3</c:v>
                </c:pt>
                <c:pt idx="201">
                  <c:v>13</c:v>
                </c:pt>
                <c:pt idx="202">
                  <c:v>4</c:v>
                </c:pt>
                <c:pt idx="203">
                  <c:v>13</c:v>
                </c:pt>
                <c:pt idx="204">
                  <c:v>10</c:v>
                </c:pt>
                <c:pt idx="205">
                  <c:v>2</c:v>
                </c:pt>
                <c:pt idx="206">
                  <c:v>8</c:v>
                </c:pt>
                <c:pt idx="207">
                  <c:v>10</c:v>
                </c:pt>
                <c:pt idx="208">
                  <c:v>6</c:v>
                </c:pt>
                <c:pt idx="209">
                  <c:v>1</c:v>
                </c:pt>
              </c:numCache>
            </c:numRef>
          </c:val>
          <c:smooth val="0"/>
          <c:extLst>
            <c:ext xmlns:c16="http://schemas.microsoft.com/office/drawing/2014/chart" uri="{C3380CC4-5D6E-409C-BE32-E72D297353CC}">
              <c16:uniqueId val="{00000008-656E-4AD0-8DD7-9152AE743C78}"/>
            </c:ext>
          </c:extLst>
        </c:ser>
        <c:ser>
          <c:idx val="9"/>
          <c:order val="9"/>
          <c:tx>
            <c:strRef>
              <c:f>Sheet6!$N$1</c:f>
              <c:strCache>
                <c:ptCount val="1"/>
                <c:pt idx="0">
                  <c:v>Rank of F_lambda10</c:v>
                </c:pt>
              </c:strCache>
            </c:strRef>
          </c:tx>
          <c:spPr>
            <a:ln w="19050" cap="rnd">
              <a:solidFill>
                <a:schemeClr val="accent4">
                  <a:lumMod val="6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Sheet6!$N$2:$N$211</c:f>
              <c:numCache>
                <c:formatCode>General</c:formatCode>
                <c:ptCount val="210"/>
                <c:pt idx="0">
                  <c:v>16</c:v>
                </c:pt>
                <c:pt idx="1">
                  <c:v>13</c:v>
                </c:pt>
                <c:pt idx="2">
                  <c:v>3</c:v>
                </c:pt>
                <c:pt idx="3">
                  <c:v>14</c:v>
                </c:pt>
                <c:pt idx="4">
                  <c:v>17</c:v>
                </c:pt>
                <c:pt idx="5">
                  <c:v>18</c:v>
                </c:pt>
                <c:pt idx="6">
                  <c:v>18</c:v>
                </c:pt>
                <c:pt idx="7">
                  <c:v>18</c:v>
                </c:pt>
                <c:pt idx="8">
                  <c:v>18</c:v>
                </c:pt>
                <c:pt idx="9">
                  <c:v>17</c:v>
                </c:pt>
                <c:pt idx="10">
                  <c:v>4</c:v>
                </c:pt>
                <c:pt idx="11">
                  <c:v>13</c:v>
                </c:pt>
                <c:pt idx="12">
                  <c:v>9</c:v>
                </c:pt>
                <c:pt idx="13">
                  <c:v>1</c:v>
                </c:pt>
                <c:pt idx="14">
                  <c:v>6</c:v>
                </c:pt>
                <c:pt idx="15">
                  <c:v>7</c:v>
                </c:pt>
                <c:pt idx="16">
                  <c:v>11</c:v>
                </c:pt>
                <c:pt idx="17">
                  <c:v>17</c:v>
                </c:pt>
                <c:pt idx="18">
                  <c:v>18</c:v>
                </c:pt>
                <c:pt idx="19">
                  <c:v>19</c:v>
                </c:pt>
                <c:pt idx="20">
                  <c:v>15</c:v>
                </c:pt>
                <c:pt idx="21">
                  <c:v>13</c:v>
                </c:pt>
                <c:pt idx="22">
                  <c:v>9</c:v>
                </c:pt>
                <c:pt idx="23">
                  <c:v>8</c:v>
                </c:pt>
                <c:pt idx="24">
                  <c:v>12</c:v>
                </c:pt>
                <c:pt idx="25">
                  <c:v>14</c:v>
                </c:pt>
                <c:pt idx="26">
                  <c:v>4</c:v>
                </c:pt>
                <c:pt idx="27">
                  <c:v>8</c:v>
                </c:pt>
                <c:pt idx="28">
                  <c:v>13</c:v>
                </c:pt>
                <c:pt idx="29">
                  <c:v>12</c:v>
                </c:pt>
                <c:pt idx="30">
                  <c:v>10</c:v>
                </c:pt>
                <c:pt idx="31">
                  <c:v>16</c:v>
                </c:pt>
                <c:pt idx="32">
                  <c:v>14</c:v>
                </c:pt>
                <c:pt idx="33">
                  <c:v>3</c:v>
                </c:pt>
                <c:pt idx="34">
                  <c:v>5</c:v>
                </c:pt>
                <c:pt idx="35">
                  <c:v>13</c:v>
                </c:pt>
                <c:pt idx="36">
                  <c:v>8</c:v>
                </c:pt>
                <c:pt idx="37">
                  <c:v>3</c:v>
                </c:pt>
                <c:pt idx="38">
                  <c:v>10</c:v>
                </c:pt>
                <c:pt idx="39">
                  <c:v>8</c:v>
                </c:pt>
                <c:pt idx="40">
                  <c:v>12</c:v>
                </c:pt>
                <c:pt idx="41">
                  <c:v>5</c:v>
                </c:pt>
                <c:pt idx="42">
                  <c:v>1</c:v>
                </c:pt>
                <c:pt idx="43">
                  <c:v>12</c:v>
                </c:pt>
                <c:pt idx="44">
                  <c:v>9</c:v>
                </c:pt>
                <c:pt idx="45">
                  <c:v>11</c:v>
                </c:pt>
                <c:pt idx="46">
                  <c:v>2</c:v>
                </c:pt>
                <c:pt idx="47">
                  <c:v>9</c:v>
                </c:pt>
                <c:pt idx="48">
                  <c:v>3</c:v>
                </c:pt>
                <c:pt idx="49">
                  <c:v>14</c:v>
                </c:pt>
                <c:pt idx="50">
                  <c:v>6</c:v>
                </c:pt>
                <c:pt idx="51">
                  <c:v>9</c:v>
                </c:pt>
                <c:pt idx="52">
                  <c:v>17</c:v>
                </c:pt>
                <c:pt idx="53">
                  <c:v>6</c:v>
                </c:pt>
                <c:pt idx="54">
                  <c:v>6</c:v>
                </c:pt>
                <c:pt idx="55">
                  <c:v>5</c:v>
                </c:pt>
                <c:pt idx="56">
                  <c:v>5</c:v>
                </c:pt>
                <c:pt idx="57">
                  <c:v>14</c:v>
                </c:pt>
                <c:pt idx="58">
                  <c:v>17</c:v>
                </c:pt>
                <c:pt idx="59">
                  <c:v>10</c:v>
                </c:pt>
                <c:pt idx="60">
                  <c:v>10</c:v>
                </c:pt>
                <c:pt idx="61">
                  <c:v>4</c:v>
                </c:pt>
                <c:pt idx="62">
                  <c:v>1</c:v>
                </c:pt>
                <c:pt idx="63">
                  <c:v>2</c:v>
                </c:pt>
                <c:pt idx="64">
                  <c:v>14</c:v>
                </c:pt>
                <c:pt idx="65">
                  <c:v>13</c:v>
                </c:pt>
                <c:pt idx="66">
                  <c:v>7</c:v>
                </c:pt>
                <c:pt idx="67">
                  <c:v>8</c:v>
                </c:pt>
                <c:pt idx="68">
                  <c:v>9</c:v>
                </c:pt>
                <c:pt idx="69">
                  <c:v>8</c:v>
                </c:pt>
                <c:pt idx="70">
                  <c:v>7</c:v>
                </c:pt>
                <c:pt idx="71">
                  <c:v>6</c:v>
                </c:pt>
                <c:pt idx="72">
                  <c:v>12</c:v>
                </c:pt>
                <c:pt idx="73">
                  <c:v>19</c:v>
                </c:pt>
                <c:pt idx="74">
                  <c:v>15</c:v>
                </c:pt>
                <c:pt idx="75">
                  <c:v>19</c:v>
                </c:pt>
                <c:pt idx="76">
                  <c:v>18</c:v>
                </c:pt>
                <c:pt idx="77">
                  <c:v>5</c:v>
                </c:pt>
                <c:pt idx="78">
                  <c:v>18</c:v>
                </c:pt>
                <c:pt idx="79">
                  <c:v>14</c:v>
                </c:pt>
                <c:pt idx="80">
                  <c:v>11</c:v>
                </c:pt>
                <c:pt idx="81">
                  <c:v>10</c:v>
                </c:pt>
                <c:pt idx="82">
                  <c:v>11</c:v>
                </c:pt>
                <c:pt idx="83">
                  <c:v>4</c:v>
                </c:pt>
                <c:pt idx="84">
                  <c:v>7</c:v>
                </c:pt>
                <c:pt idx="85">
                  <c:v>13</c:v>
                </c:pt>
                <c:pt idx="86">
                  <c:v>18</c:v>
                </c:pt>
                <c:pt idx="87">
                  <c:v>16</c:v>
                </c:pt>
                <c:pt idx="88">
                  <c:v>11</c:v>
                </c:pt>
                <c:pt idx="89">
                  <c:v>1</c:v>
                </c:pt>
                <c:pt idx="90">
                  <c:v>13</c:v>
                </c:pt>
                <c:pt idx="91">
                  <c:v>9</c:v>
                </c:pt>
                <c:pt idx="92">
                  <c:v>7</c:v>
                </c:pt>
                <c:pt idx="93">
                  <c:v>7</c:v>
                </c:pt>
                <c:pt idx="94">
                  <c:v>11</c:v>
                </c:pt>
                <c:pt idx="95">
                  <c:v>4</c:v>
                </c:pt>
                <c:pt idx="96">
                  <c:v>17</c:v>
                </c:pt>
                <c:pt idx="97">
                  <c:v>15</c:v>
                </c:pt>
                <c:pt idx="98">
                  <c:v>11</c:v>
                </c:pt>
                <c:pt idx="99">
                  <c:v>12</c:v>
                </c:pt>
                <c:pt idx="100">
                  <c:v>11</c:v>
                </c:pt>
                <c:pt idx="101">
                  <c:v>16</c:v>
                </c:pt>
                <c:pt idx="102">
                  <c:v>18</c:v>
                </c:pt>
                <c:pt idx="103">
                  <c:v>10</c:v>
                </c:pt>
                <c:pt idx="104">
                  <c:v>12</c:v>
                </c:pt>
                <c:pt idx="105">
                  <c:v>10</c:v>
                </c:pt>
                <c:pt idx="106">
                  <c:v>17</c:v>
                </c:pt>
                <c:pt idx="107">
                  <c:v>19</c:v>
                </c:pt>
                <c:pt idx="108">
                  <c:v>15</c:v>
                </c:pt>
                <c:pt idx="109">
                  <c:v>15</c:v>
                </c:pt>
                <c:pt idx="110">
                  <c:v>12</c:v>
                </c:pt>
                <c:pt idx="111">
                  <c:v>1</c:v>
                </c:pt>
                <c:pt idx="112">
                  <c:v>15</c:v>
                </c:pt>
                <c:pt idx="113">
                  <c:v>2</c:v>
                </c:pt>
                <c:pt idx="114">
                  <c:v>3</c:v>
                </c:pt>
                <c:pt idx="115">
                  <c:v>10</c:v>
                </c:pt>
                <c:pt idx="116">
                  <c:v>11</c:v>
                </c:pt>
                <c:pt idx="117">
                  <c:v>8</c:v>
                </c:pt>
                <c:pt idx="118">
                  <c:v>1</c:v>
                </c:pt>
                <c:pt idx="119">
                  <c:v>10</c:v>
                </c:pt>
                <c:pt idx="120">
                  <c:v>6</c:v>
                </c:pt>
                <c:pt idx="121">
                  <c:v>1</c:v>
                </c:pt>
                <c:pt idx="122">
                  <c:v>16</c:v>
                </c:pt>
                <c:pt idx="123">
                  <c:v>15</c:v>
                </c:pt>
                <c:pt idx="124">
                  <c:v>1</c:v>
                </c:pt>
                <c:pt idx="125">
                  <c:v>8</c:v>
                </c:pt>
                <c:pt idx="126">
                  <c:v>17</c:v>
                </c:pt>
                <c:pt idx="127">
                  <c:v>17</c:v>
                </c:pt>
                <c:pt idx="128">
                  <c:v>13</c:v>
                </c:pt>
                <c:pt idx="129">
                  <c:v>5</c:v>
                </c:pt>
                <c:pt idx="130">
                  <c:v>16</c:v>
                </c:pt>
                <c:pt idx="131">
                  <c:v>16</c:v>
                </c:pt>
                <c:pt idx="132">
                  <c:v>7</c:v>
                </c:pt>
                <c:pt idx="133">
                  <c:v>17</c:v>
                </c:pt>
                <c:pt idx="134">
                  <c:v>12</c:v>
                </c:pt>
                <c:pt idx="135">
                  <c:v>19</c:v>
                </c:pt>
                <c:pt idx="136">
                  <c:v>9</c:v>
                </c:pt>
                <c:pt idx="137">
                  <c:v>10</c:v>
                </c:pt>
                <c:pt idx="138">
                  <c:v>18</c:v>
                </c:pt>
                <c:pt idx="139">
                  <c:v>10</c:v>
                </c:pt>
                <c:pt idx="140">
                  <c:v>3</c:v>
                </c:pt>
                <c:pt idx="141">
                  <c:v>18</c:v>
                </c:pt>
                <c:pt idx="142">
                  <c:v>9</c:v>
                </c:pt>
                <c:pt idx="143">
                  <c:v>14</c:v>
                </c:pt>
                <c:pt idx="144">
                  <c:v>12</c:v>
                </c:pt>
                <c:pt idx="145">
                  <c:v>11</c:v>
                </c:pt>
                <c:pt idx="146">
                  <c:v>9</c:v>
                </c:pt>
                <c:pt idx="147">
                  <c:v>14</c:v>
                </c:pt>
                <c:pt idx="148">
                  <c:v>10</c:v>
                </c:pt>
                <c:pt idx="149">
                  <c:v>2</c:v>
                </c:pt>
                <c:pt idx="150">
                  <c:v>9</c:v>
                </c:pt>
                <c:pt idx="151">
                  <c:v>14</c:v>
                </c:pt>
                <c:pt idx="152">
                  <c:v>16</c:v>
                </c:pt>
                <c:pt idx="153">
                  <c:v>8</c:v>
                </c:pt>
                <c:pt idx="154">
                  <c:v>5</c:v>
                </c:pt>
                <c:pt idx="155">
                  <c:v>14</c:v>
                </c:pt>
                <c:pt idx="156">
                  <c:v>7</c:v>
                </c:pt>
                <c:pt idx="157">
                  <c:v>4</c:v>
                </c:pt>
                <c:pt idx="158">
                  <c:v>3</c:v>
                </c:pt>
                <c:pt idx="159">
                  <c:v>12</c:v>
                </c:pt>
                <c:pt idx="160">
                  <c:v>9</c:v>
                </c:pt>
                <c:pt idx="161">
                  <c:v>10</c:v>
                </c:pt>
                <c:pt idx="162">
                  <c:v>13</c:v>
                </c:pt>
                <c:pt idx="163">
                  <c:v>8</c:v>
                </c:pt>
                <c:pt idx="164">
                  <c:v>8</c:v>
                </c:pt>
                <c:pt idx="165">
                  <c:v>18</c:v>
                </c:pt>
                <c:pt idx="166">
                  <c:v>19</c:v>
                </c:pt>
                <c:pt idx="167">
                  <c:v>17</c:v>
                </c:pt>
                <c:pt idx="168">
                  <c:v>8</c:v>
                </c:pt>
                <c:pt idx="169">
                  <c:v>5</c:v>
                </c:pt>
                <c:pt idx="170">
                  <c:v>13</c:v>
                </c:pt>
                <c:pt idx="171">
                  <c:v>15</c:v>
                </c:pt>
                <c:pt idx="172">
                  <c:v>7</c:v>
                </c:pt>
                <c:pt idx="173">
                  <c:v>3</c:v>
                </c:pt>
                <c:pt idx="174">
                  <c:v>17</c:v>
                </c:pt>
                <c:pt idx="175">
                  <c:v>7</c:v>
                </c:pt>
                <c:pt idx="176">
                  <c:v>3</c:v>
                </c:pt>
                <c:pt idx="177">
                  <c:v>3</c:v>
                </c:pt>
                <c:pt idx="178">
                  <c:v>17</c:v>
                </c:pt>
                <c:pt idx="179">
                  <c:v>12</c:v>
                </c:pt>
                <c:pt idx="180">
                  <c:v>7</c:v>
                </c:pt>
                <c:pt idx="181">
                  <c:v>15</c:v>
                </c:pt>
                <c:pt idx="182">
                  <c:v>1</c:v>
                </c:pt>
                <c:pt idx="183">
                  <c:v>10</c:v>
                </c:pt>
                <c:pt idx="184">
                  <c:v>7</c:v>
                </c:pt>
                <c:pt idx="185">
                  <c:v>16</c:v>
                </c:pt>
                <c:pt idx="186">
                  <c:v>4</c:v>
                </c:pt>
                <c:pt idx="187">
                  <c:v>13</c:v>
                </c:pt>
                <c:pt idx="188">
                  <c:v>8</c:v>
                </c:pt>
                <c:pt idx="189">
                  <c:v>14</c:v>
                </c:pt>
                <c:pt idx="190">
                  <c:v>5</c:v>
                </c:pt>
                <c:pt idx="191">
                  <c:v>4</c:v>
                </c:pt>
                <c:pt idx="192">
                  <c:v>3</c:v>
                </c:pt>
                <c:pt idx="193">
                  <c:v>15</c:v>
                </c:pt>
                <c:pt idx="194">
                  <c:v>6</c:v>
                </c:pt>
                <c:pt idx="195">
                  <c:v>17</c:v>
                </c:pt>
                <c:pt idx="196">
                  <c:v>8</c:v>
                </c:pt>
                <c:pt idx="197">
                  <c:v>18</c:v>
                </c:pt>
                <c:pt idx="198">
                  <c:v>9</c:v>
                </c:pt>
                <c:pt idx="199">
                  <c:v>11</c:v>
                </c:pt>
                <c:pt idx="200">
                  <c:v>5</c:v>
                </c:pt>
                <c:pt idx="201">
                  <c:v>6</c:v>
                </c:pt>
                <c:pt idx="202">
                  <c:v>18</c:v>
                </c:pt>
                <c:pt idx="203">
                  <c:v>12</c:v>
                </c:pt>
                <c:pt idx="204">
                  <c:v>15</c:v>
                </c:pt>
                <c:pt idx="205">
                  <c:v>9</c:v>
                </c:pt>
                <c:pt idx="206">
                  <c:v>1</c:v>
                </c:pt>
                <c:pt idx="207">
                  <c:v>12</c:v>
                </c:pt>
                <c:pt idx="208">
                  <c:v>1</c:v>
                </c:pt>
                <c:pt idx="209">
                  <c:v>10</c:v>
                </c:pt>
              </c:numCache>
            </c:numRef>
          </c:val>
          <c:smooth val="0"/>
          <c:extLst>
            <c:ext xmlns:c16="http://schemas.microsoft.com/office/drawing/2014/chart" uri="{C3380CC4-5D6E-409C-BE32-E72D297353CC}">
              <c16:uniqueId val="{00000009-656E-4AD0-8DD7-9152AE743C78}"/>
            </c:ext>
          </c:extLst>
        </c:ser>
        <c:ser>
          <c:idx val="10"/>
          <c:order val="10"/>
          <c:tx>
            <c:strRef>
              <c:f>Sheet6!$O$1</c:f>
              <c:strCache>
                <c:ptCount val="1"/>
                <c:pt idx="0">
                  <c:v>Rank of F_lambda11</c:v>
                </c:pt>
              </c:strCache>
            </c:strRef>
          </c:tx>
          <c:spPr>
            <a:ln w="19050" cap="rnd">
              <a:solidFill>
                <a:schemeClr val="accent5">
                  <a:lumMod val="6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Sheet6!$O$2:$O$211</c:f>
              <c:numCache>
                <c:formatCode>General</c:formatCode>
                <c:ptCount val="210"/>
                <c:pt idx="0">
                  <c:v>14</c:v>
                </c:pt>
                <c:pt idx="1">
                  <c:v>5</c:v>
                </c:pt>
                <c:pt idx="2">
                  <c:v>16</c:v>
                </c:pt>
                <c:pt idx="3">
                  <c:v>6</c:v>
                </c:pt>
                <c:pt idx="4">
                  <c:v>7</c:v>
                </c:pt>
                <c:pt idx="5">
                  <c:v>4</c:v>
                </c:pt>
                <c:pt idx="6">
                  <c:v>10</c:v>
                </c:pt>
                <c:pt idx="7">
                  <c:v>10</c:v>
                </c:pt>
                <c:pt idx="8">
                  <c:v>7</c:v>
                </c:pt>
                <c:pt idx="9">
                  <c:v>9</c:v>
                </c:pt>
                <c:pt idx="10">
                  <c:v>2</c:v>
                </c:pt>
                <c:pt idx="11">
                  <c:v>16</c:v>
                </c:pt>
                <c:pt idx="12">
                  <c:v>15</c:v>
                </c:pt>
                <c:pt idx="13">
                  <c:v>13</c:v>
                </c:pt>
                <c:pt idx="14">
                  <c:v>7</c:v>
                </c:pt>
                <c:pt idx="15">
                  <c:v>16</c:v>
                </c:pt>
                <c:pt idx="16">
                  <c:v>1</c:v>
                </c:pt>
                <c:pt idx="17">
                  <c:v>14</c:v>
                </c:pt>
                <c:pt idx="18">
                  <c:v>11</c:v>
                </c:pt>
                <c:pt idx="19">
                  <c:v>6</c:v>
                </c:pt>
                <c:pt idx="20">
                  <c:v>16</c:v>
                </c:pt>
                <c:pt idx="21">
                  <c:v>4</c:v>
                </c:pt>
                <c:pt idx="22">
                  <c:v>10</c:v>
                </c:pt>
                <c:pt idx="23">
                  <c:v>6</c:v>
                </c:pt>
                <c:pt idx="24">
                  <c:v>5</c:v>
                </c:pt>
                <c:pt idx="25">
                  <c:v>17</c:v>
                </c:pt>
                <c:pt idx="26">
                  <c:v>19</c:v>
                </c:pt>
                <c:pt idx="27">
                  <c:v>18</c:v>
                </c:pt>
                <c:pt idx="28">
                  <c:v>18</c:v>
                </c:pt>
                <c:pt idx="29">
                  <c:v>19</c:v>
                </c:pt>
                <c:pt idx="30">
                  <c:v>5</c:v>
                </c:pt>
                <c:pt idx="31">
                  <c:v>8</c:v>
                </c:pt>
                <c:pt idx="32">
                  <c:v>16</c:v>
                </c:pt>
                <c:pt idx="33">
                  <c:v>1</c:v>
                </c:pt>
                <c:pt idx="34">
                  <c:v>7</c:v>
                </c:pt>
                <c:pt idx="35">
                  <c:v>18</c:v>
                </c:pt>
                <c:pt idx="36">
                  <c:v>10</c:v>
                </c:pt>
                <c:pt idx="37">
                  <c:v>15</c:v>
                </c:pt>
                <c:pt idx="38">
                  <c:v>7</c:v>
                </c:pt>
                <c:pt idx="39">
                  <c:v>6</c:v>
                </c:pt>
                <c:pt idx="40">
                  <c:v>14</c:v>
                </c:pt>
                <c:pt idx="41">
                  <c:v>13</c:v>
                </c:pt>
                <c:pt idx="42">
                  <c:v>19</c:v>
                </c:pt>
                <c:pt idx="43">
                  <c:v>3</c:v>
                </c:pt>
                <c:pt idx="44">
                  <c:v>18</c:v>
                </c:pt>
                <c:pt idx="45">
                  <c:v>13</c:v>
                </c:pt>
                <c:pt idx="46">
                  <c:v>13</c:v>
                </c:pt>
                <c:pt idx="47">
                  <c:v>8</c:v>
                </c:pt>
                <c:pt idx="48">
                  <c:v>11</c:v>
                </c:pt>
                <c:pt idx="49">
                  <c:v>5</c:v>
                </c:pt>
                <c:pt idx="50">
                  <c:v>19</c:v>
                </c:pt>
                <c:pt idx="51">
                  <c:v>5</c:v>
                </c:pt>
                <c:pt idx="52">
                  <c:v>13</c:v>
                </c:pt>
                <c:pt idx="53">
                  <c:v>10</c:v>
                </c:pt>
                <c:pt idx="54">
                  <c:v>12</c:v>
                </c:pt>
                <c:pt idx="55">
                  <c:v>9</c:v>
                </c:pt>
                <c:pt idx="56">
                  <c:v>15</c:v>
                </c:pt>
                <c:pt idx="57">
                  <c:v>13</c:v>
                </c:pt>
                <c:pt idx="58">
                  <c:v>18</c:v>
                </c:pt>
                <c:pt idx="59">
                  <c:v>12</c:v>
                </c:pt>
                <c:pt idx="60">
                  <c:v>1</c:v>
                </c:pt>
                <c:pt idx="61">
                  <c:v>14</c:v>
                </c:pt>
                <c:pt idx="62">
                  <c:v>19</c:v>
                </c:pt>
                <c:pt idx="63">
                  <c:v>18</c:v>
                </c:pt>
                <c:pt idx="64">
                  <c:v>10</c:v>
                </c:pt>
                <c:pt idx="65">
                  <c:v>17</c:v>
                </c:pt>
                <c:pt idx="66">
                  <c:v>8</c:v>
                </c:pt>
                <c:pt idx="67">
                  <c:v>14</c:v>
                </c:pt>
                <c:pt idx="68">
                  <c:v>8</c:v>
                </c:pt>
                <c:pt idx="69">
                  <c:v>4</c:v>
                </c:pt>
                <c:pt idx="70">
                  <c:v>8</c:v>
                </c:pt>
                <c:pt idx="71">
                  <c:v>18</c:v>
                </c:pt>
                <c:pt idx="72">
                  <c:v>17</c:v>
                </c:pt>
                <c:pt idx="73">
                  <c:v>10</c:v>
                </c:pt>
                <c:pt idx="74">
                  <c:v>16</c:v>
                </c:pt>
                <c:pt idx="75">
                  <c:v>13</c:v>
                </c:pt>
                <c:pt idx="76">
                  <c:v>19</c:v>
                </c:pt>
                <c:pt idx="77">
                  <c:v>16</c:v>
                </c:pt>
                <c:pt idx="78">
                  <c:v>19</c:v>
                </c:pt>
                <c:pt idx="79">
                  <c:v>19</c:v>
                </c:pt>
                <c:pt idx="80">
                  <c:v>18</c:v>
                </c:pt>
                <c:pt idx="81">
                  <c:v>2</c:v>
                </c:pt>
                <c:pt idx="82">
                  <c:v>14</c:v>
                </c:pt>
                <c:pt idx="83">
                  <c:v>17</c:v>
                </c:pt>
                <c:pt idx="84">
                  <c:v>14</c:v>
                </c:pt>
                <c:pt idx="85">
                  <c:v>10</c:v>
                </c:pt>
                <c:pt idx="86">
                  <c:v>5</c:v>
                </c:pt>
                <c:pt idx="87">
                  <c:v>19</c:v>
                </c:pt>
                <c:pt idx="88">
                  <c:v>1</c:v>
                </c:pt>
                <c:pt idx="89">
                  <c:v>2</c:v>
                </c:pt>
                <c:pt idx="90">
                  <c:v>3</c:v>
                </c:pt>
                <c:pt idx="91">
                  <c:v>12</c:v>
                </c:pt>
                <c:pt idx="92">
                  <c:v>8</c:v>
                </c:pt>
                <c:pt idx="93">
                  <c:v>4</c:v>
                </c:pt>
                <c:pt idx="94">
                  <c:v>13</c:v>
                </c:pt>
                <c:pt idx="95">
                  <c:v>8</c:v>
                </c:pt>
                <c:pt idx="96">
                  <c:v>9</c:v>
                </c:pt>
                <c:pt idx="97">
                  <c:v>18</c:v>
                </c:pt>
                <c:pt idx="98">
                  <c:v>1</c:v>
                </c:pt>
                <c:pt idx="99">
                  <c:v>10</c:v>
                </c:pt>
                <c:pt idx="100">
                  <c:v>6</c:v>
                </c:pt>
                <c:pt idx="101">
                  <c:v>10</c:v>
                </c:pt>
                <c:pt idx="102">
                  <c:v>2</c:v>
                </c:pt>
                <c:pt idx="103">
                  <c:v>16</c:v>
                </c:pt>
                <c:pt idx="104">
                  <c:v>13</c:v>
                </c:pt>
                <c:pt idx="105">
                  <c:v>19</c:v>
                </c:pt>
                <c:pt idx="106">
                  <c:v>14</c:v>
                </c:pt>
                <c:pt idx="107">
                  <c:v>18</c:v>
                </c:pt>
                <c:pt idx="108">
                  <c:v>19</c:v>
                </c:pt>
                <c:pt idx="109">
                  <c:v>11</c:v>
                </c:pt>
                <c:pt idx="110">
                  <c:v>14</c:v>
                </c:pt>
                <c:pt idx="111">
                  <c:v>11</c:v>
                </c:pt>
                <c:pt idx="112">
                  <c:v>9</c:v>
                </c:pt>
                <c:pt idx="113">
                  <c:v>15</c:v>
                </c:pt>
                <c:pt idx="114">
                  <c:v>16</c:v>
                </c:pt>
                <c:pt idx="115">
                  <c:v>8</c:v>
                </c:pt>
                <c:pt idx="116">
                  <c:v>19</c:v>
                </c:pt>
                <c:pt idx="117">
                  <c:v>4</c:v>
                </c:pt>
                <c:pt idx="118">
                  <c:v>4</c:v>
                </c:pt>
                <c:pt idx="119">
                  <c:v>16</c:v>
                </c:pt>
                <c:pt idx="120">
                  <c:v>17</c:v>
                </c:pt>
                <c:pt idx="121">
                  <c:v>8</c:v>
                </c:pt>
                <c:pt idx="122">
                  <c:v>19</c:v>
                </c:pt>
                <c:pt idx="123">
                  <c:v>2</c:v>
                </c:pt>
                <c:pt idx="124">
                  <c:v>8</c:v>
                </c:pt>
                <c:pt idx="125">
                  <c:v>15</c:v>
                </c:pt>
                <c:pt idx="126">
                  <c:v>8</c:v>
                </c:pt>
                <c:pt idx="127">
                  <c:v>2</c:v>
                </c:pt>
                <c:pt idx="128">
                  <c:v>17</c:v>
                </c:pt>
                <c:pt idx="129">
                  <c:v>4</c:v>
                </c:pt>
                <c:pt idx="130">
                  <c:v>19</c:v>
                </c:pt>
                <c:pt idx="131">
                  <c:v>13</c:v>
                </c:pt>
                <c:pt idx="132">
                  <c:v>10</c:v>
                </c:pt>
                <c:pt idx="133">
                  <c:v>19</c:v>
                </c:pt>
                <c:pt idx="134">
                  <c:v>17</c:v>
                </c:pt>
                <c:pt idx="135">
                  <c:v>15</c:v>
                </c:pt>
                <c:pt idx="136">
                  <c:v>12</c:v>
                </c:pt>
                <c:pt idx="137">
                  <c:v>12</c:v>
                </c:pt>
                <c:pt idx="138">
                  <c:v>17</c:v>
                </c:pt>
                <c:pt idx="139">
                  <c:v>4</c:v>
                </c:pt>
                <c:pt idx="140">
                  <c:v>6</c:v>
                </c:pt>
                <c:pt idx="141">
                  <c:v>8</c:v>
                </c:pt>
                <c:pt idx="142">
                  <c:v>7</c:v>
                </c:pt>
                <c:pt idx="143">
                  <c:v>12</c:v>
                </c:pt>
                <c:pt idx="144">
                  <c:v>17</c:v>
                </c:pt>
                <c:pt idx="145">
                  <c:v>1</c:v>
                </c:pt>
                <c:pt idx="146">
                  <c:v>16</c:v>
                </c:pt>
                <c:pt idx="147">
                  <c:v>1</c:v>
                </c:pt>
                <c:pt idx="148">
                  <c:v>6</c:v>
                </c:pt>
                <c:pt idx="149">
                  <c:v>16</c:v>
                </c:pt>
                <c:pt idx="150">
                  <c:v>8</c:v>
                </c:pt>
                <c:pt idx="151">
                  <c:v>9</c:v>
                </c:pt>
                <c:pt idx="152">
                  <c:v>6</c:v>
                </c:pt>
                <c:pt idx="153">
                  <c:v>2</c:v>
                </c:pt>
                <c:pt idx="154">
                  <c:v>15</c:v>
                </c:pt>
                <c:pt idx="155">
                  <c:v>5</c:v>
                </c:pt>
                <c:pt idx="156">
                  <c:v>10</c:v>
                </c:pt>
                <c:pt idx="157">
                  <c:v>7</c:v>
                </c:pt>
                <c:pt idx="158">
                  <c:v>5</c:v>
                </c:pt>
                <c:pt idx="159">
                  <c:v>1</c:v>
                </c:pt>
                <c:pt idx="160">
                  <c:v>6</c:v>
                </c:pt>
                <c:pt idx="161">
                  <c:v>14</c:v>
                </c:pt>
                <c:pt idx="162">
                  <c:v>17</c:v>
                </c:pt>
                <c:pt idx="163">
                  <c:v>2</c:v>
                </c:pt>
                <c:pt idx="164">
                  <c:v>17</c:v>
                </c:pt>
                <c:pt idx="165">
                  <c:v>3</c:v>
                </c:pt>
                <c:pt idx="166">
                  <c:v>10</c:v>
                </c:pt>
                <c:pt idx="167">
                  <c:v>1</c:v>
                </c:pt>
                <c:pt idx="168">
                  <c:v>13</c:v>
                </c:pt>
                <c:pt idx="169">
                  <c:v>6</c:v>
                </c:pt>
                <c:pt idx="170">
                  <c:v>3</c:v>
                </c:pt>
                <c:pt idx="171">
                  <c:v>13</c:v>
                </c:pt>
                <c:pt idx="172">
                  <c:v>17</c:v>
                </c:pt>
                <c:pt idx="173">
                  <c:v>7</c:v>
                </c:pt>
                <c:pt idx="174">
                  <c:v>1</c:v>
                </c:pt>
                <c:pt idx="175">
                  <c:v>9</c:v>
                </c:pt>
                <c:pt idx="176">
                  <c:v>12</c:v>
                </c:pt>
                <c:pt idx="177">
                  <c:v>8</c:v>
                </c:pt>
                <c:pt idx="178">
                  <c:v>3</c:v>
                </c:pt>
                <c:pt idx="179">
                  <c:v>8</c:v>
                </c:pt>
                <c:pt idx="180">
                  <c:v>17</c:v>
                </c:pt>
                <c:pt idx="181">
                  <c:v>11</c:v>
                </c:pt>
                <c:pt idx="182">
                  <c:v>12</c:v>
                </c:pt>
                <c:pt idx="183">
                  <c:v>5</c:v>
                </c:pt>
                <c:pt idx="184">
                  <c:v>4</c:v>
                </c:pt>
                <c:pt idx="185">
                  <c:v>1</c:v>
                </c:pt>
                <c:pt idx="186">
                  <c:v>16</c:v>
                </c:pt>
                <c:pt idx="187">
                  <c:v>9</c:v>
                </c:pt>
                <c:pt idx="188">
                  <c:v>18</c:v>
                </c:pt>
                <c:pt idx="189">
                  <c:v>1</c:v>
                </c:pt>
                <c:pt idx="190">
                  <c:v>8</c:v>
                </c:pt>
                <c:pt idx="191">
                  <c:v>1</c:v>
                </c:pt>
                <c:pt idx="192">
                  <c:v>4</c:v>
                </c:pt>
                <c:pt idx="193">
                  <c:v>6</c:v>
                </c:pt>
                <c:pt idx="194">
                  <c:v>13</c:v>
                </c:pt>
                <c:pt idx="195">
                  <c:v>1</c:v>
                </c:pt>
                <c:pt idx="196">
                  <c:v>5</c:v>
                </c:pt>
                <c:pt idx="197">
                  <c:v>12</c:v>
                </c:pt>
                <c:pt idx="198">
                  <c:v>13</c:v>
                </c:pt>
                <c:pt idx="199">
                  <c:v>10</c:v>
                </c:pt>
                <c:pt idx="200">
                  <c:v>14</c:v>
                </c:pt>
                <c:pt idx="201">
                  <c:v>8</c:v>
                </c:pt>
                <c:pt idx="202">
                  <c:v>8</c:v>
                </c:pt>
                <c:pt idx="203">
                  <c:v>4</c:v>
                </c:pt>
                <c:pt idx="204">
                  <c:v>19</c:v>
                </c:pt>
                <c:pt idx="205">
                  <c:v>1</c:v>
                </c:pt>
                <c:pt idx="206">
                  <c:v>13</c:v>
                </c:pt>
                <c:pt idx="207">
                  <c:v>6</c:v>
                </c:pt>
                <c:pt idx="208">
                  <c:v>18</c:v>
                </c:pt>
                <c:pt idx="209">
                  <c:v>4</c:v>
                </c:pt>
              </c:numCache>
            </c:numRef>
          </c:val>
          <c:smooth val="0"/>
          <c:extLst>
            <c:ext xmlns:c16="http://schemas.microsoft.com/office/drawing/2014/chart" uri="{C3380CC4-5D6E-409C-BE32-E72D297353CC}">
              <c16:uniqueId val="{0000000A-656E-4AD0-8DD7-9152AE743C78}"/>
            </c:ext>
          </c:extLst>
        </c:ser>
        <c:ser>
          <c:idx val="11"/>
          <c:order val="11"/>
          <c:tx>
            <c:strRef>
              <c:f>Sheet6!$P$1</c:f>
              <c:strCache>
                <c:ptCount val="1"/>
                <c:pt idx="0">
                  <c:v>Rank of F_lambda12</c:v>
                </c:pt>
              </c:strCache>
            </c:strRef>
          </c:tx>
          <c:spPr>
            <a:ln w="19050" cap="rnd">
              <a:solidFill>
                <a:schemeClr val="accent6">
                  <a:lumMod val="6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Sheet6!$P$2:$P$211</c:f>
              <c:numCache>
                <c:formatCode>General</c:formatCode>
                <c:ptCount val="210"/>
                <c:pt idx="0">
                  <c:v>2</c:v>
                </c:pt>
                <c:pt idx="1">
                  <c:v>10</c:v>
                </c:pt>
                <c:pt idx="2">
                  <c:v>8</c:v>
                </c:pt>
                <c:pt idx="3">
                  <c:v>7</c:v>
                </c:pt>
                <c:pt idx="4">
                  <c:v>10</c:v>
                </c:pt>
                <c:pt idx="5">
                  <c:v>1</c:v>
                </c:pt>
                <c:pt idx="6">
                  <c:v>4</c:v>
                </c:pt>
                <c:pt idx="7">
                  <c:v>15</c:v>
                </c:pt>
                <c:pt idx="8">
                  <c:v>16</c:v>
                </c:pt>
                <c:pt idx="9">
                  <c:v>6</c:v>
                </c:pt>
                <c:pt idx="10">
                  <c:v>6</c:v>
                </c:pt>
                <c:pt idx="11">
                  <c:v>2</c:v>
                </c:pt>
                <c:pt idx="12">
                  <c:v>1</c:v>
                </c:pt>
                <c:pt idx="13">
                  <c:v>2</c:v>
                </c:pt>
                <c:pt idx="14">
                  <c:v>14</c:v>
                </c:pt>
                <c:pt idx="15">
                  <c:v>5</c:v>
                </c:pt>
                <c:pt idx="16">
                  <c:v>13</c:v>
                </c:pt>
                <c:pt idx="17">
                  <c:v>5</c:v>
                </c:pt>
                <c:pt idx="18">
                  <c:v>7</c:v>
                </c:pt>
                <c:pt idx="19">
                  <c:v>13</c:v>
                </c:pt>
                <c:pt idx="20">
                  <c:v>19</c:v>
                </c:pt>
                <c:pt idx="21">
                  <c:v>18</c:v>
                </c:pt>
                <c:pt idx="22">
                  <c:v>15</c:v>
                </c:pt>
                <c:pt idx="23">
                  <c:v>10</c:v>
                </c:pt>
                <c:pt idx="24">
                  <c:v>16</c:v>
                </c:pt>
                <c:pt idx="25">
                  <c:v>8</c:v>
                </c:pt>
                <c:pt idx="26">
                  <c:v>16</c:v>
                </c:pt>
                <c:pt idx="27">
                  <c:v>3</c:v>
                </c:pt>
                <c:pt idx="28">
                  <c:v>17</c:v>
                </c:pt>
                <c:pt idx="29">
                  <c:v>15</c:v>
                </c:pt>
                <c:pt idx="30">
                  <c:v>14</c:v>
                </c:pt>
                <c:pt idx="31">
                  <c:v>15</c:v>
                </c:pt>
                <c:pt idx="32">
                  <c:v>17</c:v>
                </c:pt>
                <c:pt idx="33">
                  <c:v>12</c:v>
                </c:pt>
                <c:pt idx="34">
                  <c:v>13</c:v>
                </c:pt>
                <c:pt idx="35">
                  <c:v>9</c:v>
                </c:pt>
                <c:pt idx="36">
                  <c:v>17</c:v>
                </c:pt>
                <c:pt idx="37">
                  <c:v>19</c:v>
                </c:pt>
                <c:pt idx="38">
                  <c:v>16</c:v>
                </c:pt>
                <c:pt idx="39">
                  <c:v>19</c:v>
                </c:pt>
                <c:pt idx="40">
                  <c:v>4</c:v>
                </c:pt>
                <c:pt idx="41">
                  <c:v>7</c:v>
                </c:pt>
                <c:pt idx="42">
                  <c:v>5</c:v>
                </c:pt>
                <c:pt idx="43">
                  <c:v>13</c:v>
                </c:pt>
                <c:pt idx="44">
                  <c:v>16</c:v>
                </c:pt>
                <c:pt idx="45">
                  <c:v>18</c:v>
                </c:pt>
                <c:pt idx="46">
                  <c:v>11</c:v>
                </c:pt>
                <c:pt idx="47">
                  <c:v>17</c:v>
                </c:pt>
                <c:pt idx="48">
                  <c:v>10</c:v>
                </c:pt>
                <c:pt idx="49">
                  <c:v>8</c:v>
                </c:pt>
                <c:pt idx="50">
                  <c:v>11</c:v>
                </c:pt>
                <c:pt idx="51">
                  <c:v>8</c:v>
                </c:pt>
                <c:pt idx="52">
                  <c:v>12</c:v>
                </c:pt>
                <c:pt idx="53">
                  <c:v>11</c:v>
                </c:pt>
                <c:pt idx="54">
                  <c:v>10</c:v>
                </c:pt>
                <c:pt idx="55">
                  <c:v>17</c:v>
                </c:pt>
                <c:pt idx="56">
                  <c:v>4</c:v>
                </c:pt>
                <c:pt idx="57">
                  <c:v>18</c:v>
                </c:pt>
                <c:pt idx="58">
                  <c:v>19</c:v>
                </c:pt>
                <c:pt idx="59">
                  <c:v>19</c:v>
                </c:pt>
                <c:pt idx="60">
                  <c:v>19</c:v>
                </c:pt>
                <c:pt idx="61">
                  <c:v>18</c:v>
                </c:pt>
                <c:pt idx="62">
                  <c:v>11</c:v>
                </c:pt>
                <c:pt idx="63">
                  <c:v>16</c:v>
                </c:pt>
                <c:pt idx="64">
                  <c:v>19</c:v>
                </c:pt>
                <c:pt idx="65">
                  <c:v>18</c:v>
                </c:pt>
                <c:pt idx="66">
                  <c:v>19</c:v>
                </c:pt>
                <c:pt idx="67">
                  <c:v>18</c:v>
                </c:pt>
                <c:pt idx="68">
                  <c:v>10</c:v>
                </c:pt>
                <c:pt idx="69">
                  <c:v>11</c:v>
                </c:pt>
                <c:pt idx="70">
                  <c:v>17</c:v>
                </c:pt>
                <c:pt idx="71">
                  <c:v>15</c:v>
                </c:pt>
                <c:pt idx="72">
                  <c:v>11</c:v>
                </c:pt>
                <c:pt idx="73">
                  <c:v>18</c:v>
                </c:pt>
                <c:pt idx="74">
                  <c:v>4</c:v>
                </c:pt>
                <c:pt idx="75">
                  <c:v>8</c:v>
                </c:pt>
                <c:pt idx="76">
                  <c:v>15</c:v>
                </c:pt>
                <c:pt idx="77">
                  <c:v>8</c:v>
                </c:pt>
                <c:pt idx="78">
                  <c:v>7</c:v>
                </c:pt>
                <c:pt idx="79">
                  <c:v>18</c:v>
                </c:pt>
                <c:pt idx="80">
                  <c:v>4</c:v>
                </c:pt>
                <c:pt idx="81">
                  <c:v>12</c:v>
                </c:pt>
                <c:pt idx="82">
                  <c:v>7</c:v>
                </c:pt>
                <c:pt idx="83">
                  <c:v>8</c:v>
                </c:pt>
                <c:pt idx="84">
                  <c:v>11</c:v>
                </c:pt>
                <c:pt idx="85">
                  <c:v>7</c:v>
                </c:pt>
                <c:pt idx="86">
                  <c:v>3</c:v>
                </c:pt>
                <c:pt idx="87">
                  <c:v>14</c:v>
                </c:pt>
                <c:pt idx="88">
                  <c:v>15</c:v>
                </c:pt>
                <c:pt idx="89">
                  <c:v>19</c:v>
                </c:pt>
                <c:pt idx="90">
                  <c:v>17</c:v>
                </c:pt>
                <c:pt idx="91">
                  <c:v>14</c:v>
                </c:pt>
                <c:pt idx="92">
                  <c:v>17</c:v>
                </c:pt>
                <c:pt idx="93">
                  <c:v>13</c:v>
                </c:pt>
                <c:pt idx="94">
                  <c:v>17</c:v>
                </c:pt>
                <c:pt idx="95">
                  <c:v>5</c:v>
                </c:pt>
                <c:pt idx="96">
                  <c:v>7</c:v>
                </c:pt>
                <c:pt idx="97">
                  <c:v>3</c:v>
                </c:pt>
                <c:pt idx="98">
                  <c:v>13</c:v>
                </c:pt>
                <c:pt idx="99">
                  <c:v>18</c:v>
                </c:pt>
                <c:pt idx="100">
                  <c:v>19</c:v>
                </c:pt>
                <c:pt idx="101">
                  <c:v>19</c:v>
                </c:pt>
                <c:pt idx="102">
                  <c:v>17</c:v>
                </c:pt>
                <c:pt idx="103">
                  <c:v>7</c:v>
                </c:pt>
                <c:pt idx="104">
                  <c:v>4</c:v>
                </c:pt>
                <c:pt idx="105">
                  <c:v>5</c:v>
                </c:pt>
                <c:pt idx="106">
                  <c:v>7</c:v>
                </c:pt>
                <c:pt idx="107">
                  <c:v>7</c:v>
                </c:pt>
                <c:pt idx="108">
                  <c:v>6</c:v>
                </c:pt>
                <c:pt idx="109">
                  <c:v>9</c:v>
                </c:pt>
                <c:pt idx="110">
                  <c:v>4</c:v>
                </c:pt>
                <c:pt idx="111">
                  <c:v>7</c:v>
                </c:pt>
                <c:pt idx="112">
                  <c:v>2</c:v>
                </c:pt>
                <c:pt idx="113">
                  <c:v>18</c:v>
                </c:pt>
                <c:pt idx="114">
                  <c:v>11</c:v>
                </c:pt>
                <c:pt idx="115">
                  <c:v>5</c:v>
                </c:pt>
                <c:pt idx="116">
                  <c:v>16</c:v>
                </c:pt>
                <c:pt idx="117">
                  <c:v>3</c:v>
                </c:pt>
                <c:pt idx="118">
                  <c:v>10</c:v>
                </c:pt>
                <c:pt idx="119">
                  <c:v>3</c:v>
                </c:pt>
                <c:pt idx="120">
                  <c:v>12</c:v>
                </c:pt>
                <c:pt idx="121">
                  <c:v>17</c:v>
                </c:pt>
                <c:pt idx="122">
                  <c:v>4</c:v>
                </c:pt>
                <c:pt idx="123">
                  <c:v>11</c:v>
                </c:pt>
                <c:pt idx="124">
                  <c:v>9</c:v>
                </c:pt>
                <c:pt idx="125">
                  <c:v>3</c:v>
                </c:pt>
                <c:pt idx="126">
                  <c:v>9</c:v>
                </c:pt>
                <c:pt idx="127">
                  <c:v>6</c:v>
                </c:pt>
                <c:pt idx="128">
                  <c:v>7</c:v>
                </c:pt>
                <c:pt idx="129">
                  <c:v>1</c:v>
                </c:pt>
                <c:pt idx="130">
                  <c:v>5</c:v>
                </c:pt>
                <c:pt idx="131">
                  <c:v>10</c:v>
                </c:pt>
                <c:pt idx="132">
                  <c:v>9</c:v>
                </c:pt>
                <c:pt idx="133">
                  <c:v>8</c:v>
                </c:pt>
                <c:pt idx="134">
                  <c:v>7</c:v>
                </c:pt>
                <c:pt idx="135">
                  <c:v>17</c:v>
                </c:pt>
                <c:pt idx="136">
                  <c:v>2</c:v>
                </c:pt>
                <c:pt idx="137">
                  <c:v>17</c:v>
                </c:pt>
                <c:pt idx="138">
                  <c:v>7</c:v>
                </c:pt>
                <c:pt idx="139">
                  <c:v>3</c:v>
                </c:pt>
                <c:pt idx="140">
                  <c:v>5</c:v>
                </c:pt>
                <c:pt idx="141">
                  <c:v>14</c:v>
                </c:pt>
                <c:pt idx="142">
                  <c:v>19</c:v>
                </c:pt>
                <c:pt idx="143">
                  <c:v>5</c:v>
                </c:pt>
                <c:pt idx="144">
                  <c:v>16</c:v>
                </c:pt>
                <c:pt idx="145">
                  <c:v>3</c:v>
                </c:pt>
                <c:pt idx="146">
                  <c:v>18</c:v>
                </c:pt>
                <c:pt idx="147">
                  <c:v>8</c:v>
                </c:pt>
                <c:pt idx="148">
                  <c:v>13</c:v>
                </c:pt>
                <c:pt idx="149">
                  <c:v>7</c:v>
                </c:pt>
                <c:pt idx="150">
                  <c:v>10</c:v>
                </c:pt>
                <c:pt idx="151">
                  <c:v>19</c:v>
                </c:pt>
                <c:pt idx="152">
                  <c:v>2</c:v>
                </c:pt>
                <c:pt idx="153">
                  <c:v>12</c:v>
                </c:pt>
                <c:pt idx="154">
                  <c:v>17</c:v>
                </c:pt>
                <c:pt idx="155">
                  <c:v>10</c:v>
                </c:pt>
                <c:pt idx="156">
                  <c:v>9</c:v>
                </c:pt>
                <c:pt idx="157">
                  <c:v>15</c:v>
                </c:pt>
                <c:pt idx="158">
                  <c:v>18</c:v>
                </c:pt>
                <c:pt idx="159">
                  <c:v>13</c:v>
                </c:pt>
                <c:pt idx="160">
                  <c:v>8</c:v>
                </c:pt>
                <c:pt idx="161">
                  <c:v>5</c:v>
                </c:pt>
                <c:pt idx="162">
                  <c:v>5</c:v>
                </c:pt>
                <c:pt idx="163">
                  <c:v>6</c:v>
                </c:pt>
                <c:pt idx="164">
                  <c:v>11</c:v>
                </c:pt>
                <c:pt idx="165">
                  <c:v>5</c:v>
                </c:pt>
                <c:pt idx="166">
                  <c:v>6</c:v>
                </c:pt>
                <c:pt idx="167">
                  <c:v>12</c:v>
                </c:pt>
                <c:pt idx="168">
                  <c:v>3</c:v>
                </c:pt>
                <c:pt idx="169">
                  <c:v>7</c:v>
                </c:pt>
                <c:pt idx="170">
                  <c:v>6</c:v>
                </c:pt>
                <c:pt idx="171">
                  <c:v>1</c:v>
                </c:pt>
                <c:pt idx="172">
                  <c:v>2</c:v>
                </c:pt>
                <c:pt idx="173">
                  <c:v>13</c:v>
                </c:pt>
                <c:pt idx="174">
                  <c:v>13</c:v>
                </c:pt>
                <c:pt idx="175">
                  <c:v>3</c:v>
                </c:pt>
                <c:pt idx="176">
                  <c:v>11</c:v>
                </c:pt>
                <c:pt idx="177">
                  <c:v>7</c:v>
                </c:pt>
                <c:pt idx="178">
                  <c:v>9</c:v>
                </c:pt>
                <c:pt idx="179">
                  <c:v>17</c:v>
                </c:pt>
                <c:pt idx="180">
                  <c:v>3</c:v>
                </c:pt>
                <c:pt idx="181">
                  <c:v>7</c:v>
                </c:pt>
                <c:pt idx="182">
                  <c:v>19</c:v>
                </c:pt>
                <c:pt idx="183">
                  <c:v>16</c:v>
                </c:pt>
                <c:pt idx="184">
                  <c:v>1</c:v>
                </c:pt>
                <c:pt idx="185">
                  <c:v>8</c:v>
                </c:pt>
                <c:pt idx="186">
                  <c:v>14</c:v>
                </c:pt>
                <c:pt idx="187">
                  <c:v>2</c:v>
                </c:pt>
                <c:pt idx="188">
                  <c:v>17</c:v>
                </c:pt>
                <c:pt idx="189">
                  <c:v>2</c:v>
                </c:pt>
                <c:pt idx="190">
                  <c:v>18</c:v>
                </c:pt>
                <c:pt idx="191">
                  <c:v>2</c:v>
                </c:pt>
                <c:pt idx="192">
                  <c:v>8</c:v>
                </c:pt>
                <c:pt idx="193">
                  <c:v>7</c:v>
                </c:pt>
                <c:pt idx="194">
                  <c:v>17</c:v>
                </c:pt>
                <c:pt idx="195">
                  <c:v>10</c:v>
                </c:pt>
                <c:pt idx="196">
                  <c:v>10</c:v>
                </c:pt>
                <c:pt idx="197">
                  <c:v>16</c:v>
                </c:pt>
                <c:pt idx="198">
                  <c:v>4</c:v>
                </c:pt>
                <c:pt idx="199">
                  <c:v>12</c:v>
                </c:pt>
                <c:pt idx="200">
                  <c:v>4</c:v>
                </c:pt>
                <c:pt idx="201">
                  <c:v>11</c:v>
                </c:pt>
                <c:pt idx="202">
                  <c:v>10</c:v>
                </c:pt>
                <c:pt idx="203">
                  <c:v>6</c:v>
                </c:pt>
                <c:pt idx="204">
                  <c:v>12</c:v>
                </c:pt>
                <c:pt idx="205">
                  <c:v>14</c:v>
                </c:pt>
                <c:pt idx="206">
                  <c:v>3</c:v>
                </c:pt>
                <c:pt idx="207">
                  <c:v>8</c:v>
                </c:pt>
                <c:pt idx="208">
                  <c:v>17</c:v>
                </c:pt>
                <c:pt idx="209">
                  <c:v>18</c:v>
                </c:pt>
              </c:numCache>
            </c:numRef>
          </c:val>
          <c:smooth val="0"/>
          <c:extLst>
            <c:ext xmlns:c16="http://schemas.microsoft.com/office/drawing/2014/chart" uri="{C3380CC4-5D6E-409C-BE32-E72D297353CC}">
              <c16:uniqueId val="{0000000B-656E-4AD0-8DD7-9152AE743C78}"/>
            </c:ext>
          </c:extLst>
        </c:ser>
        <c:ser>
          <c:idx val="12"/>
          <c:order val="12"/>
          <c:tx>
            <c:strRef>
              <c:f>Sheet6!$Q$1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Sheet6!$Q$2:$Q$211</c:f>
              <c:numCache>
                <c:formatCode>General</c:formatCode>
                <c:ptCount val="210"/>
                <c:pt idx="0">
                  <c:v>5</c:v>
                </c:pt>
                <c:pt idx="1">
                  <c:v>2</c:v>
                </c:pt>
                <c:pt idx="2">
                  <c:v>4</c:v>
                </c:pt>
                <c:pt idx="3">
                  <c:v>5</c:v>
                </c:pt>
                <c:pt idx="4">
                  <c:v>3</c:v>
                </c:pt>
                <c:pt idx="5">
                  <c:v>9</c:v>
                </c:pt>
                <c:pt idx="6">
                  <c:v>3</c:v>
                </c:pt>
                <c:pt idx="7">
                  <c:v>6</c:v>
                </c:pt>
                <c:pt idx="8">
                  <c:v>4</c:v>
                </c:pt>
                <c:pt idx="9">
                  <c:v>3</c:v>
                </c:pt>
                <c:pt idx="10">
                  <c:v>16</c:v>
                </c:pt>
                <c:pt idx="11">
                  <c:v>9</c:v>
                </c:pt>
                <c:pt idx="12">
                  <c:v>13</c:v>
                </c:pt>
                <c:pt idx="13">
                  <c:v>15</c:v>
                </c:pt>
                <c:pt idx="14">
                  <c:v>4</c:v>
                </c:pt>
                <c:pt idx="15">
                  <c:v>13</c:v>
                </c:pt>
                <c:pt idx="16">
                  <c:v>16</c:v>
                </c:pt>
                <c:pt idx="17">
                  <c:v>12</c:v>
                </c:pt>
                <c:pt idx="18">
                  <c:v>19</c:v>
                </c:pt>
                <c:pt idx="19">
                  <c:v>18</c:v>
                </c:pt>
                <c:pt idx="20">
                  <c:v>6</c:v>
                </c:pt>
                <c:pt idx="21">
                  <c:v>12</c:v>
                </c:pt>
                <c:pt idx="22">
                  <c:v>18</c:v>
                </c:pt>
                <c:pt idx="23">
                  <c:v>4</c:v>
                </c:pt>
                <c:pt idx="24">
                  <c:v>3</c:v>
                </c:pt>
                <c:pt idx="25">
                  <c:v>1</c:v>
                </c:pt>
                <c:pt idx="26">
                  <c:v>11</c:v>
                </c:pt>
                <c:pt idx="27">
                  <c:v>17</c:v>
                </c:pt>
                <c:pt idx="28">
                  <c:v>19</c:v>
                </c:pt>
                <c:pt idx="29">
                  <c:v>9</c:v>
                </c:pt>
                <c:pt idx="30">
                  <c:v>2</c:v>
                </c:pt>
                <c:pt idx="31">
                  <c:v>7</c:v>
                </c:pt>
                <c:pt idx="32">
                  <c:v>7</c:v>
                </c:pt>
                <c:pt idx="33">
                  <c:v>4</c:v>
                </c:pt>
                <c:pt idx="34">
                  <c:v>19</c:v>
                </c:pt>
                <c:pt idx="35">
                  <c:v>6</c:v>
                </c:pt>
                <c:pt idx="36">
                  <c:v>5</c:v>
                </c:pt>
                <c:pt idx="37">
                  <c:v>13</c:v>
                </c:pt>
                <c:pt idx="38">
                  <c:v>17</c:v>
                </c:pt>
                <c:pt idx="39">
                  <c:v>18</c:v>
                </c:pt>
                <c:pt idx="40">
                  <c:v>15</c:v>
                </c:pt>
                <c:pt idx="41">
                  <c:v>1</c:v>
                </c:pt>
                <c:pt idx="42">
                  <c:v>18</c:v>
                </c:pt>
                <c:pt idx="43">
                  <c:v>11</c:v>
                </c:pt>
                <c:pt idx="44">
                  <c:v>3</c:v>
                </c:pt>
                <c:pt idx="45">
                  <c:v>10</c:v>
                </c:pt>
                <c:pt idx="46">
                  <c:v>10</c:v>
                </c:pt>
                <c:pt idx="47">
                  <c:v>12</c:v>
                </c:pt>
                <c:pt idx="48">
                  <c:v>15</c:v>
                </c:pt>
                <c:pt idx="49">
                  <c:v>13</c:v>
                </c:pt>
                <c:pt idx="50">
                  <c:v>14</c:v>
                </c:pt>
                <c:pt idx="51">
                  <c:v>19</c:v>
                </c:pt>
                <c:pt idx="52">
                  <c:v>18</c:v>
                </c:pt>
                <c:pt idx="53">
                  <c:v>19</c:v>
                </c:pt>
                <c:pt idx="54">
                  <c:v>18</c:v>
                </c:pt>
                <c:pt idx="55">
                  <c:v>13</c:v>
                </c:pt>
                <c:pt idx="56">
                  <c:v>8</c:v>
                </c:pt>
                <c:pt idx="57">
                  <c:v>3</c:v>
                </c:pt>
                <c:pt idx="58">
                  <c:v>4</c:v>
                </c:pt>
                <c:pt idx="59">
                  <c:v>14</c:v>
                </c:pt>
                <c:pt idx="60">
                  <c:v>13</c:v>
                </c:pt>
                <c:pt idx="61">
                  <c:v>2</c:v>
                </c:pt>
                <c:pt idx="62">
                  <c:v>9</c:v>
                </c:pt>
                <c:pt idx="63">
                  <c:v>3</c:v>
                </c:pt>
                <c:pt idx="64">
                  <c:v>9</c:v>
                </c:pt>
                <c:pt idx="65">
                  <c:v>16</c:v>
                </c:pt>
                <c:pt idx="66">
                  <c:v>17</c:v>
                </c:pt>
                <c:pt idx="67">
                  <c:v>11</c:v>
                </c:pt>
                <c:pt idx="68">
                  <c:v>5</c:v>
                </c:pt>
                <c:pt idx="69">
                  <c:v>7</c:v>
                </c:pt>
                <c:pt idx="70">
                  <c:v>14</c:v>
                </c:pt>
                <c:pt idx="71">
                  <c:v>19</c:v>
                </c:pt>
                <c:pt idx="72">
                  <c:v>13</c:v>
                </c:pt>
                <c:pt idx="73">
                  <c:v>3</c:v>
                </c:pt>
                <c:pt idx="74">
                  <c:v>13</c:v>
                </c:pt>
                <c:pt idx="75">
                  <c:v>18</c:v>
                </c:pt>
                <c:pt idx="76">
                  <c:v>9</c:v>
                </c:pt>
                <c:pt idx="77">
                  <c:v>11</c:v>
                </c:pt>
                <c:pt idx="78">
                  <c:v>13</c:v>
                </c:pt>
                <c:pt idx="79">
                  <c:v>15</c:v>
                </c:pt>
                <c:pt idx="80">
                  <c:v>17</c:v>
                </c:pt>
                <c:pt idx="81">
                  <c:v>19</c:v>
                </c:pt>
                <c:pt idx="82">
                  <c:v>1</c:v>
                </c:pt>
                <c:pt idx="83">
                  <c:v>6</c:v>
                </c:pt>
                <c:pt idx="84">
                  <c:v>2</c:v>
                </c:pt>
                <c:pt idx="85">
                  <c:v>4</c:v>
                </c:pt>
                <c:pt idx="86">
                  <c:v>19</c:v>
                </c:pt>
                <c:pt idx="87">
                  <c:v>2</c:v>
                </c:pt>
                <c:pt idx="88">
                  <c:v>9</c:v>
                </c:pt>
                <c:pt idx="89">
                  <c:v>11</c:v>
                </c:pt>
                <c:pt idx="90">
                  <c:v>14</c:v>
                </c:pt>
                <c:pt idx="91">
                  <c:v>17</c:v>
                </c:pt>
                <c:pt idx="92">
                  <c:v>15</c:v>
                </c:pt>
                <c:pt idx="93">
                  <c:v>1</c:v>
                </c:pt>
                <c:pt idx="94">
                  <c:v>6</c:v>
                </c:pt>
                <c:pt idx="95">
                  <c:v>12</c:v>
                </c:pt>
                <c:pt idx="96">
                  <c:v>10</c:v>
                </c:pt>
                <c:pt idx="97">
                  <c:v>9</c:v>
                </c:pt>
                <c:pt idx="98">
                  <c:v>18</c:v>
                </c:pt>
                <c:pt idx="99">
                  <c:v>13</c:v>
                </c:pt>
                <c:pt idx="100">
                  <c:v>10</c:v>
                </c:pt>
                <c:pt idx="101">
                  <c:v>11</c:v>
                </c:pt>
                <c:pt idx="102">
                  <c:v>19</c:v>
                </c:pt>
                <c:pt idx="103">
                  <c:v>19</c:v>
                </c:pt>
                <c:pt idx="104">
                  <c:v>14</c:v>
                </c:pt>
                <c:pt idx="105">
                  <c:v>16</c:v>
                </c:pt>
                <c:pt idx="106">
                  <c:v>19</c:v>
                </c:pt>
                <c:pt idx="107">
                  <c:v>12</c:v>
                </c:pt>
                <c:pt idx="108">
                  <c:v>16</c:v>
                </c:pt>
                <c:pt idx="109">
                  <c:v>18</c:v>
                </c:pt>
                <c:pt idx="110">
                  <c:v>13</c:v>
                </c:pt>
                <c:pt idx="111">
                  <c:v>17</c:v>
                </c:pt>
                <c:pt idx="112">
                  <c:v>19</c:v>
                </c:pt>
                <c:pt idx="113">
                  <c:v>11</c:v>
                </c:pt>
                <c:pt idx="114">
                  <c:v>4</c:v>
                </c:pt>
                <c:pt idx="115">
                  <c:v>9</c:v>
                </c:pt>
                <c:pt idx="116">
                  <c:v>17</c:v>
                </c:pt>
                <c:pt idx="117">
                  <c:v>2</c:v>
                </c:pt>
                <c:pt idx="118">
                  <c:v>8</c:v>
                </c:pt>
                <c:pt idx="119">
                  <c:v>17</c:v>
                </c:pt>
                <c:pt idx="120">
                  <c:v>10</c:v>
                </c:pt>
                <c:pt idx="121">
                  <c:v>6</c:v>
                </c:pt>
                <c:pt idx="122">
                  <c:v>11</c:v>
                </c:pt>
                <c:pt idx="123">
                  <c:v>14</c:v>
                </c:pt>
                <c:pt idx="124">
                  <c:v>12</c:v>
                </c:pt>
                <c:pt idx="125">
                  <c:v>12</c:v>
                </c:pt>
                <c:pt idx="126">
                  <c:v>13</c:v>
                </c:pt>
                <c:pt idx="127">
                  <c:v>18</c:v>
                </c:pt>
                <c:pt idx="128">
                  <c:v>16</c:v>
                </c:pt>
                <c:pt idx="129">
                  <c:v>13</c:v>
                </c:pt>
                <c:pt idx="130">
                  <c:v>9</c:v>
                </c:pt>
                <c:pt idx="131">
                  <c:v>3</c:v>
                </c:pt>
                <c:pt idx="132">
                  <c:v>6</c:v>
                </c:pt>
                <c:pt idx="133">
                  <c:v>11</c:v>
                </c:pt>
                <c:pt idx="134">
                  <c:v>5</c:v>
                </c:pt>
                <c:pt idx="135">
                  <c:v>4</c:v>
                </c:pt>
                <c:pt idx="136">
                  <c:v>8</c:v>
                </c:pt>
                <c:pt idx="137">
                  <c:v>15</c:v>
                </c:pt>
                <c:pt idx="138">
                  <c:v>14</c:v>
                </c:pt>
                <c:pt idx="139">
                  <c:v>13</c:v>
                </c:pt>
                <c:pt idx="140">
                  <c:v>14</c:v>
                </c:pt>
                <c:pt idx="141">
                  <c:v>17</c:v>
                </c:pt>
                <c:pt idx="142">
                  <c:v>8</c:v>
                </c:pt>
                <c:pt idx="143">
                  <c:v>6</c:v>
                </c:pt>
                <c:pt idx="144">
                  <c:v>6</c:v>
                </c:pt>
                <c:pt idx="145">
                  <c:v>13</c:v>
                </c:pt>
                <c:pt idx="146">
                  <c:v>17</c:v>
                </c:pt>
                <c:pt idx="147">
                  <c:v>2</c:v>
                </c:pt>
                <c:pt idx="148">
                  <c:v>7</c:v>
                </c:pt>
                <c:pt idx="149">
                  <c:v>8</c:v>
                </c:pt>
                <c:pt idx="150">
                  <c:v>18</c:v>
                </c:pt>
                <c:pt idx="151">
                  <c:v>5</c:v>
                </c:pt>
                <c:pt idx="152">
                  <c:v>1</c:v>
                </c:pt>
                <c:pt idx="153">
                  <c:v>10</c:v>
                </c:pt>
                <c:pt idx="154">
                  <c:v>10</c:v>
                </c:pt>
                <c:pt idx="155">
                  <c:v>13</c:v>
                </c:pt>
                <c:pt idx="156">
                  <c:v>2</c:v>
                </c:pt>
                <c:pt idx="157">
                  <c:v>16</c:v>
                </c:pt>
                <c:pt idx="158">
                  <c:v>15</c:v>
                </c:pt>
                <c:pt idx="159">
                  <c:v>4</c:v>
                </c:pt>
                <c:pt idx="160">
                  <c:v>12</c:v>
                </c:pt>
                <c:pt idx="161">
                  <c:v>9</c:v>
                </c:pt>
                <c:pt idx="162">
                  <c:v>1</c:v>
                </c:pt>
                <c:pt idx="163">
                  <c:v>16</c:v>
                </c:pt>
                <c:pt idx="164">
                  <c:v>10</c:v>
                </c:pt>
                <c:pt idx="165">
                  <c:v>8</c:v>
                </c:pt>
                <c:pt idx="166">
                  <c:v>16</c:v>
                </c:pt>
                <c:pt idx="167">
                  <c:v>9</c:v>
                </c:pt>
                <c:pt idx="168">
                  <c:v>15</c:v>
                </c:pt>
                <c:pt idx="169">
                  <c:v>4</c:v>
                </c:pt>
                <c:pt idx="170">
                  <c:v>18</c:v>
                </c:pt>
                <c:pt idx="171">
                  <c:v>14</c:v>
                </c:pt>
                <c:pt idx="172">
                  <c:v>18</c:v>
                </c:pt>
                <c:pt idx="173">
                  <c:v>17</c:v>
                </c:pt>
                <c:pt idx="174">
                  <c:v>7</c:v>
                </c:pt>
                <c:pt idx="175">
                  <c:v>14</c:v>
                </c:pt>
                <c:pt idx="176">
                  <c:v>1</c:v>
                </c:pt>
                <c:pt idx="177">
                  <c:v>12</c:v>
                </c:pt>
                <c:pt idx="178">
                  <c:v>4</c:v>
                </c:pt>
                <c:pt idx="179">
                  <c:v>11</c:v>
                </c:pt>
                <c:pt idx="180">
                  <c:v>14</c:v>
                </c:pt>
                <c:pt idx="181">
                  <c:v>5</c:v>
                </c:pt>
                <c:pt idx="182">
                  <c:v>16</c:v>
                </c:pt>
                <c:pt idx="183">
                  <c:v>8</c:v>
                </c:pt>
                <c:pt idx="184">
                  <c:v>19</c:v>
                </c:pt>
                <c:pt idx="185">
                  <c:v>2</c:v>
                </c:pt>
                <c:pt idx="186">
                  <c:v>1</c:v>
                </c:pt>
                <c:pt idx="187">
                  <c:v>12</c:v>
                </c:pt>
                <c:pt idx="188">
                  <c:v>13</c:v>
                </c:pt>
                <c:pt idx="189">
                  <c:v>6</c:v>
                </c:pt>
                <c:pt idx="190">
                  <c:v>11</c:v>
                </c:pt>
                <c:pt idx="191">
                  <c:v>10</c:v>
                </c:pt>
                <c:pt idx="192">
                  <c:v>6</c:v>
                </c:pt>
                <c:pt idx="193">
                  <c:v>2</c:v>
                </c:pt>
                <c:pt idx="194">
                  <c:v>9</c:v>
                </c:pt>
                <c:pt idx="195">
                  <c:v>16</c:v>
                </c:pt>
                <c:pt idx="196">
                  <c:v>2</c:v>
                </c:pt>
                <c:pt idx="197">
                  <c:v>7</c:v>
                </c:pt>
                <c:pt idx="198">
                  <c:v>2</c:v>
                </c:pt>
                <c:pt idx="199">
                  <c:v>1</c:v>
                </c:pt>
                <c:pt idx="200">
                  <c:v>9</c:v>
                </c:pt>
                <c:pt idx="201">
                  <c:v>4</c:v>
                </c:pt>
                <c:pt idx="202">
                  <c:v>9</c:v>
                </c:pt>
                <c:pt idx="203">
                  <c:v>7</c:v>
                </c:pt>
                <c:pt idx="204">
                  <c:v>13</c:v>
                </c:pt>
                <c:pt idx="205">
                  <c:v>3</c:v>
                </c:pt>
                <c:pt idx="206">
                  <c:v>2</c:v>
                </c:pt>
                <c:pt idx="207">
                  <c:v>15</c:v>
                </c:pt>
                <c:pt idx="208">
                  <c:v>12</c:v>
                </c:pt>
                <c:pt idx="209">
                  <c:v>9</c:v>
                </c:pt>
              </c:numCache>
            </c:numRef>
          </c:val>
          <c:smooth val="0"/>
          <c:extLst>
            <c:ext xmlns:c16="http://schemas.microsoft.com/office/drawing/2014/chart" uri="{C3380CC4-5D6E-409C-BE32-E72D297353CC}">
              <c16:uniqueId val="{0000000C-656E-4AD0-8DD7-9152AE743C78}"/>
            </c:ext>
          </c:extLst>
        </c:ser>
        <c:ser>
          <c:idx val="13"/>
          <c:order val="13"/>
          <c:tx>
            <c:strRef>
              <c:f>Sheet6!$R$1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Sheet6!$R$2:$R$211</c:f>
              <c:numCache>
                <c:formatCode>General</c:formatCode>
                <c:ptCount val="210"/>
                <c:pt idx="0">
                  <c:v>12</c:v>
                </c:pt>
                <c:pt idx="1">
                  <c:v>3</c:v>
                </c:pt>
                <c:pt idx="2">
                  <c:v>10</c:v>
                </c:pt>
                <c:pt idx="3">
                  <c:v>9</c:v>
                </c:pt>
                <c:pt idx="4">
                  <c:v>2</c:v>
                </c:pt>
                <c:pt idx="5">
                  <c:v>2</c:v>
                </c:pt>
                <c:pt idx="6">
                  <c:v>6</c:v>
                </c:pt>
                <c:pt idx="7">
                  <c:v>7</c:v>
                </c:pt>
                <c:pt idx="8">
                  <c:v>8</c:v>
                </c:pt>
                <c:pt idx="9">
                  <c:v>2</c:v>
                </c:pt>
                <c:pt idx="10">
                  <c:v>14</c:v>
                </c:pt>
                <c:pt idx="11">
                  <c:v>18</c:v>
                </c:pt>
                <c:pt idx="12">
                  <c:v>4</c:v>
                </c:pt>
                <c:pt idx="13">
                  <c:v>4</c:v>
                </c:pt>
                <c:pt idx="14">
                  <c:v>17</c:v>
                </c:pt>
                <c:pt idx="15">
                  <c:v>18</c:v>
                </c:pt>
                <c:pt idx="16">
                  <c:v>3</c:v>
                </c:pt>
                <c:pt idx="17">
                  <c:v>13</c:v>
                </c:pt>
                <c:pt idx="18">
                  <c:v>15</c:v>
                </c:pt>
                <c:pt idx="19">
                  <c:v>3</c:v>
                </c:pt>
                <c:pt idx="20">
                  <c:v>13</c:v>
                </c:pt>
                <c:pt idx="21">
                  <c:v>2</c:v>
                </c:pt>
                <c:pt idx="22">
                  <c:v>11</c:v>
                </c:pt>
                <c:pt idx="23">
                  <c:v>18</c:v>
                </c:pt>
                <c:pt idx="24">
                  <c:v>9</c:v>
                </c:pt>
                <c:pt idx="25">
                  <c:v>16</c:v>
                </c:pt>
                <c:pt idx="26">
                  <c:v>15</c:v>
                </c:pt>
                <c:pt idx="27">
                  <c:v>14</c:v>
                </c:pt>
                <c:pt idx="28">
                  <c:v>3</c:v>
                </c:pt>
                <c:pt idx="29">
                  <c:v>14</c:v>
                </c:pt>
                <c:pt idx="30">
                  <c:v>12</c:v>
                </c:pt>
                <c:pt idx="31">
                  <c:v>19</c:v>
                </c:pt>
                <c:pt idx="32">
                  <c:v>18</c:v>
                </c:pt>
                <c:pt idx="33">
                  <c:v>18</c:v>
                </c:pt>
                <c:pt idx="34">
                  <c:v>2</c:v>
                </c:pt>
                <c:pt idx="35">
                  <c:v>19</c:v>
                </c:pt>
                <c:pt idx="36">
                  <c:v>18</c:v>
                </c:pt>
                <c:pt idx="37">
                  <c:v>17</c:v>
                </c:pt>
                <c:pt idx="38">
                  <c:v>19</c:v>
                </c:pt>
                <c:pt idx="39">
                  <c:v>16</c:v>
                </c:pt>
                <c:pt idx="40">
                  <c:v>19</c:v>
                </c:pt>
                <c:pt idx="41">
                  <c:v>18</c:v>
                </c:pt>
                <c:pt idx="42">
                  <c:v>9</c:v>
                </c:pt>
                <c:pt idx="43">
                  <c:v>4</c:v>
                </c:pt>
                <c:pt idx="44">
                  <c:v>19</c:v>
                </c:pt>
                <c:pt idx="45">
                  <c:v>17</c:v>
                </c:pt>
                <c:pt idx="46">
                  <c:v>9</c:v>
                </c:pt>
                <c:pt idx="47">
                  <c:v>19</c:v>
                </c:pt>
                <c:pt idx="48">
                  <c:v>5</c:v>
                </c:pt>
                <c:pt idx="49">
                  <c:v>10</c:v>
                </c:pt>
                <c:pt idx="50">
                  <c:v>16</c:v>
                </c:pt>
                <c:pt idx="51">
                  <c:v>1</c:v>
                </c:pt>
                <c:pt idx="52">
                  <c:v>7</c:v>
                </c:pt>
                <c:pt idx="53">
                  <c:v>4</c:v>
                </c:pt>
                <c:pt idx="54">
                  <c:v>17</c:v>
                </c:pt>
                <c:pt idx="55">
                  <c:v>16</c:v>
                </c:pt>
                <c:pt idx="56">
                  <c:v>18</c:v>
                </c:pt>
                <c:pt idx="57">
                  <c:v>12</c:v>
                </c:pt>
                <c:pt idx="58">
                  <c:v>15</c:v>
                </c:pt>
                <c:pt idx="59">
                  <c:v>3</c:v>
                </c:pt>
                <c:pt idx="60">
                  <c:v>7</c:v>
                </c:pt>
                <c:pt idx="61">
                  <c:v>15</c:v>
                </c:pt>
                <c:pt idx="62">
                  <c:v>16</c:v>
                </c:pt>
                <c:pt idx="63">
                  <c:v>6</c:v>
                </c:pt>
                <c:pt idx="64">
                  <c:v>18</c:v>
                </c:pt>
                <c:pt idx="65">
                  <c:v>7</c:v>
                </c:pt>
                <c:pt idx="66">
                  <c:v>16</c:v>
                </c:pt>
                <c:pt idx="67">
                  <c:v>19</c:v>
                </c:pt>
                <c:pt idx="68">
                  <c:v>4</c:v>
                </c:pt>
                <c:pt idx="69">
                  <c:v>17</c:v>
                </c:pt>
                <c:pt idx="70">
                  <c:v>19</c:v>
                </c:pt>
                <c:pt idx="71">
                  <c:v>2</c:v>
                </c:pt>
                <c:pt idx="72">
                  <c:v>18</c:v>
                </c:pt>
                <c:pt idx="73">
                  <c:v>15</c:v>
                </c:pt>
                <c:pt idx="74">
                  <c:v>19</c:v>
                </c:pt>
                <c:pt idx="75">
                  <c:v>6</c:v>
                </c:pt>
                <c:pt idx="76">
                  <c:v>6</c:v>
                </c:pt>
                <c:pt idx="77">
                  <c:v>10</c:v>
                </c:pt>
                <c:pt idx="78">
                  <c:v>12</c:v>
                </c:pt>
                <c:pt idx="79">
                  <c:v>11</c:v>
                </c:pt>
                <c:pt idx="80">
                  <c:v>8</c:v>
                </c:pt>
                <c:pt idx="81">
                  <c:v>5</c:v>
                </c:pt>
                <c:pt idx="82">
                  <c:v>18</c:v>
                </c:pt>
                <c:pt idx="83">
                  <c:v>18</c:v>
                </c:pt>
                <c:pt idx="84">
                  <c:v>10</c:v>
                </c:pt>
                <c:pt idx="85">
                  <c:v>15</c:v>
                </c:pt>
                <c:pt idx="86">
                  <c:v>4</c:v>
                </c:pt>
                <c:pt idx="87">
                  <c:v>12</c:v>
                </c:pt>
                <c:pt idx="88">
                  <c:v>8</c:v>
                </c:pt>
                <c:pt idx="89">
                  <c:v>13</c:v>
                </c:pt>
                <c:pt idx="90">
                  <c:v>4</c:v>
                </c:pt>
                <c:pt idx="91">
                  <c:v>13</c:v>
                </c:pt>
                <c:pt idx="92">
                  <c:v>18</c:v>
                </c:pt>
                <c:pt idx="93">
                  <c:v>17</c:v>
                </c:pt>
                <c:pt idx="94">
                  <c:v>15</c:v>
                </c:pt>
                <c:pt idx="95">
                  <c:v>7</c:v>
                </c:pt>
                <c:pt idx="96">
                  <c:v>11</c:v>
                </c:pt>
                <c:pt idx="97">
                  <c:v>17</c:v>
                </c:pt>
                <c:pt idx="98">
                  <c:v>10</c:v>
                </c:pt>
                <c:pt idx="99">
                  <c:v>2</c:v>
                </c:pt>
                <c:pt idx="100">
                  <c:v>9</c:v>
                </c:pt>
                <c:pt idx="101">
                  <c:v>18</c:v>
                </c:pt>
                <c:pt idx="102">
                  <c:v>16</c:v>
                </c:pt>
                <c:pt idx="103">
                  <c:v>1</c:v>
                </c:pt>
                <c:pt idx="104">
                  <c:v>17</c:v>
                </c:pt>
                <c:pt idx="105">
                  <c:v>17</c:v>
                </c:pt>
                <c:pt idx="106">
                  <c:v>1</c:v>
                </c:pt>
                <c:pt idx="107">
                  <c:v>8</c:v>
                </c:pt>
                <c:pt idx="108">
                  <c:v>5</c:v>
                </c:pt>
                <c:pt idx="109">
                  <c:v>16</c:v>
                </c:pt>
                <c:pt idx="110">
                  <c:v>5</c:v>
                </c:pt>
                <c:pt idx="111">
                  <c:v>2</c:v>
                </c:pt>
                <c:pt idx="112">
                  <c:v>13</c:v>
                </c:pt>
                <c:pt idx="113">
                  <c:v>1</c:v>
                </c:pt>
                <c:pt idx="114">
                  <c:v>10</c:v>
                </c:pt>
                <c:pt idx="115">
                  <c:v>6</c:v>
                </c:pt>
                <c:pt idx="116">
                  <c:v>13</c:v>
                </c:pt>
                <c:pt idx="117">
                  <c:v>14</c:v>
                </c:pt>
                <c:pt idx="118">
                  <c:v>18</c:v>
                </c:pt>
                <c:pt idx="119">
                  <c:v>6</c:v>
                </c:pt>
                <c:pt idx="120">
                  <c:v>9</c:v>
                </c:pt>
                <c:pt idx="121">
                  <c:v>18</c:v>
                </c:pt>
                <c:pt idx="122">
                  <c:v>9</c:v>
                </c:pt>
                <c:pt idx="123">
                  <c:v>5</c:v>
                </c:pt>
                <c:pt idx="124">
                  <c:v>17</c:v>
                </c:pt>
                <c:pt idx="125">
                  <c:v>9</c:v>
                </c:pt>
                <c:pt idx="126">
                  <c:v>12</c:v>
                </c:pt>
                <c:pt idx="127">
                  <c:v>5</c:v>
                </c:pt>
                <c:pt idx="128">
                  <c:v>5</c:v>
                </c:pt>
                <c:pt idx="129">
                  <c:v>3</c:v>
                </c:pt>
                <c:pt idx="130">
                  <c:v>17</c:v>
                </c:pt>
                <c:pt idx="131">
                  <c:v>12</c:v>
                </c:pt>
                <c:pt idx="132">
                  <c:v>5</c:v>
                </c:pt>
                <c:pt idx="133">
                  <c:v>6</c:v>
                </c:pt>
                <c:pt idx="134">
                  <c:v>10</c:v>
                </c:pt>
                <c:pt idx="135">
                  <c:v>9</c:v>
                </c:pt>
                <c:pt idx="136">
                  <c:v>15</c:v>
                </c:pt>
                <c:pt idx="137">
                  <c:v>14</c:v>
                </c:pt>
                <c:pt idx="138">
                  <c:v>12</c:v>
                </c:pt>
                <c:pt idx="139">
                  <c:v>9</c:v>
                </c:pt>
                <c:pt idx="140">
                  <c:v>9</c:v>
                </c:pt>
                <c:pt idx="141">
                  <c:v>4</c:v>
                </c:pt>
                <c:pt idx="142">
                  <c:v>2</c:v>
                </c:pt>
                <c:pt idx="143">
                  <c:v>10</c:v>
                </c:pt>
                <c:pt idx="144">
                  <c:v>5</c:v>
                </c:pt>
                <c:pt idx="145">
                  <c:v>6</c:v>
                </c:pt>
                <c:pt idx="146">
                  <c:v>7</c:v>
                </c:pt>
                <c:pt idx="147">
                  <c:v>18</c:v>
                </c:pt>
                <c:pt idx="148">
                  <c:v>1</c:v>
                </c:pt>
                <c:pt idx="149">
                  <c:v>17</c:v>
                </c:pt>
                <c:pt idx="150">
                  <c:v>17</c:v>
                </c:pt>
                <c:pt idx="151">
                  <c:v>8</c:v>
                </c:pt>
                <c:pt idx="152">
                  <c:v>7</c:v>
                </c:pt>
                <c:pt idx="153">
                  <c:v>3</c:v>
                </c:pt>
                <c:pt idx="154">
                  <c:v>12</c:v>
                </c:pt>
                <c:pt idx="155">
                  <c:v>1</c:v>
                </c:pt>
                <c:pt idx="156">
                  <c:v>3</c:v>
                </c:pt>
                <c:pt idx="157">
                  <c:v>8</c:v>
                </c:pt>
                <c:pt idx="158">
                  <c:v>12</c:v>
                </c:pt>
                <c:pt idx="159">
                  <c:v>8</c:v>
                </c:pt>
                <c:pt idx="160">
                  <c:v>3</c:v>
                </c:pt>
                <c:pt idx="161">
                  <c:v>15</c:v>
                </c:pt>
                <c:pt idx="162">
                  <c:v>9</c:v>
                </c:pt>
                <c:pt idx="163">
                  <c:v>12</c:v>
                </c:pt>
                <c:pt idx="164">
                  <c:v>19</c:v>
                </c:pt>
                <c:pt idx="165">
                  <c:v>4</c:v>
                </c:pt>
                <c:pt idx="166">
                  <c:v>14</c:v>
                </c:pt>
                <c:pt idx="167">
                  <c:v>6</c:v>
                </c:pt>
                <c:pt idx="168">
                  <c:v>9</c:v>
                </c:pt>
                <c:pt idx="169">
                  <c:v>19</c:v>
                </c:pt>
                <c:pt idx="170">
                  <c:v>5</c:v>
                </c:pt>
                <c:pt idx="171">
                  <c:v>3</c:v>
                </c:pt>
                <c:pt idx="172">
                  <c:v>19</c:v>
                </c:pt>
                <c:pt idx="173">
                  <c:v>4</c:v>
                </c:pt>
                <c:pt idx="174">
                  <c:v>2</c:v>
                </c:pt>
                <c:pt idx="175">
                  <c:v>5</c:v>
                </c:pt>
                <c:pt idx="176">
                  <c:v>8</c:v>
                </c:pt>
                <c:pt idx="177">
                  <c:v>6</c:v>
                </c:pt>
                <c:pt idx="178">
                  <c:v>5</c:v>
                </c:pt>
                <c:pt idx="179">
                  <c:v>6</c:v>
                </c:pt>
                <c:pt idx="180">
                  <c:v>13</c:v>
                </c:pt>
                <c:pt idx="181">
                  <c:v>16</c:v>
                </c:pt>
                <c:pt idx="182">
                  <c:v>10</c:v>
                </c:pt>
                <c:pt idx="183">
                  <c:v>17</c:v>
                </c:pt>
                <c:pt idx="184">
                  <c:v>12</c:v>
                </c:pt>
                <c:pt idx="185">
                  <c:v>3</c:v>
                </c:pt>
                <c:pt idx="186">
                  <c:v>17</c:v>
                </c:pt>
                <c:pt idx="187">
                  <c:v>7</c:v>
                </c:pt>
                <c:pt idx="188">
                  <c:v>16</c:v>
                </c:pt>
                <c:pt idx="189">
                  <c:v>3</c:v>
                </c:pt>
                <c:pt idx="190">
                  <c:v>15</c:v>
                </c:pt>
                <c:pt idx="191">
                  <c:v>8</c:v>
                </c:pt>
                <c:pt idx="192">
                  <c:v>11</c:v>
                </c:pt>
                <c:pt idx="193">
                  <c:v>11</c:v>
                </c:pt>
                <c:pt idx="194">
                  <c:v>1</c:v>
                </c:pt>
                <c:pt idx="195">
                  <c:v>14</c:v>
                </c:pt>
                <c:pt idx="196">
                  <c:v>3</c:v>
                </c:pt>
                <c:pt idx="197">
                  <c:v>11</c:v>
                </c:pt>
                <c:pt idx="198">
                  <c:v>8</c:v>
                </c:pt>
                <c:pt idx="199">
                  <c:v>5</c:v>
                </c:pt>
                <c:pt idx="200">
                  <c:v>7</c:v>
                </c:pt>
                <c:pt idx="201">
                  <c:v>2</c:v>
                </c:pt>
                <c:pt idx="202">
                  <c:v>14</c:v>
                </c:pt>
                <c:pt idx="203">
                  <c:v>2</c:v>
                </c:pt>
                <c:pt idx="204">
                  <c:v>6</c:v>
                </c:pt>
                <c:pt idx="205">
                  <c:v>7</c:v>
                </c:pt>
                <c:pt idx="206">
                  <c:v>6</c:v>
                </c:pt>
                <c:pt idx="207">
                  <c:v>3</c:v>
                </c:pt>
                <c:pt idx="208">
                  <c:v>4</c:v>
                </c:pt>
                <c:pt idx="209">
                  <c:v>12</c:v>
                </c:pt>
              </c:numCache>
            </c:numRef>
          </c:val>
          <c:smooth val="0"/>
          <c:extLst>
            <c:ext xmlns:c16="http://schemas.microsoft.com/office/drawing/2014/chart" uri="{C3380CC4-5D6E-409C-BE32-E72D297353CC}">
              <c16:uniqueId val="{0000000D-656E-4AD0-8DD7-9152AE743C78}"/>
            </c:ext>
          </c:extLst>
        </c:ser>
        <c:ser>
          <c:idx val="14"/>
          <c:order val="14"/>
          <c:tx>
            <c:strRef>
              <c:f>Sheet6!$S$1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Sheet6!$S$2:$S$211</c:f>
              <c:numCache>
                <c:formatCode>General</c:formatCode>
                <c:ptCount val="210"/>
                <c:pt idx="0">
                  <c:v>9</c:v>
                </c:pt>
                <c:pt idx="1">
                  <c:v>1</c:v>
                </c:pt>
                <c:pt idx="2">
                  <c:v>6</c:v>
                </c:pt>
                <c:pt idx="3">
                  <c:v>8</c:v>
                </c:pt>
                <c:pt idx="4">
                  <c:v>6</c:v>
                </c:pt>
                <c:pt idx="5">
                  <c:v>17</c:v>
                </c:pt>
                <c:pt idx="6">
                  <c:v>1</c:v>
                </c:pt>
                <c:pt idx="7">
                  <c:v>8</c:v>
                </c:pt>
                <c:pt idx="8">
                  <c:v>9</c:v>
                </c:pt>
                <c:pt idx="9">
                  <c:v>8</c:v>
                </c:pt>
                <c:pt idx="10">
                  <c:v>13</c:v>
                </c:pt>
                <c:pt idx="11">
                  <c:v>3</c:v>
                </c:pt>
                <c:pt idx="12">
                  <c:v>8</c:v>
                </c:pt>
                <c:pt idx="13">
                  <c:v>8</c:v>
                </c:pt>
                <c:pt idx="14">
                  <c:v>16</c:v>
                </c:pt>
                <c:pt idx="15">
                  <c:v>1</c:v>
                </c:pt>
                <c:pt idx="16">
                  <c:v>7</c:v>
                </c:pt>
                <c:pt idx="17">
                  <c:v>8</c:v>
                </c:pt>
                <c:pt idx="18">
                  <c:v>10</c:v>
                </c:pt>
                <c:pt idx="19">
                  <c:v>8</c:v>
                </c:pt>
                <c:pt idx="20">
                  <c:v>18</c:v>
                </c:pt>
                <c:pt idx="21">
                  <c:v>5</c:v>
                </c:pt>
                <c:pt idx="22">
                  <c:v>5</c:v>
                </c:pt>
                <c:pt idx="23">
                  <c:v>3</c:v>
                </c:pt>
                <c:pt idx="24">
                  <c:v>14</c:v>
                </c:pt>
                <c:pt idx="25">
                  <c:v>12</c:v>
                </c:pt>
                <c:pt idx="26">
                  <c:v>12</c:v>
                </c:pt>
                <c:pt idx="27">
                  <c:v>2</c:v>
                </c:pt>
                <c:pt idx="28">
                  <c:v>15</c:v>
                </c:pt>
                <c:pt idx="29">
                  <c:v>17</c:v>
                </c:pt>
                <c:pt idx="30">
                  <c:v>17</c:v>
                </c:pt>
                <c:pt idx="31">
                  <c:v>18</c:v>
                </c:pt>
                <c:pt idx="32">
                  <c:v>12</c:v>
                </c:pt>
                <c:pt idx="33">
                  <c:v>19</c:v>
                </c:pt>
                <c:pt idx="34">
                  <c:v>17</c:v>
                </c:pt>
                <c:pt idx="35">
                  <c:v>15</c:v>
                </c:pt>
                <c:pt idx="36">
                  <c:v>19</c:v>
                </c:pt>
                <c:pt idx="37">
                  <c:v>9</c:v>
                </c:pt>
                <c:pt idx="38">
                  <c:v>14</c:v>
                </c:pt>
                <c:pt idx="39">
                  <c:v>14</c:v>
                </c:pt>
                <c:pt idx="40">
                  <c:v>5</c:v>
                </c:pt>
                <c:pt idx="41">
                  <c:v>17</c:v>
                </c:pt>
                <c:pt idx="42">
                  <c:v>12</c:v>
                </c:pt>
                <c:pt idx="43">
                  <c:v>19</c:v>
                </c:pt>
                <c:pt idx="44">
                  <c:v>13</c:v>
                </c:pt>
                <c:pt idx="45">
                  <c:v>19</c:v>
                </c:pt>
                <c:pt idx="46">
                  <c:v>19</c:v>
                </c:pt>
                <c:pt idx="47">
                  <c:v>15</c:v>
                </c:pt>
                <c:pt idx="48">
                  <c:v>9</c:v>
                </c:pt>
                <c:pt idx="49">
                  <c:v>19</c:v>
                </c:pt>
                <c:pt idx="50">
                  <c:v>9</c:v>
                </c:pt>
                <c:pt idx="51">
                  <c:v>6</c:v>
                </c:pt>
                <c:pt idx="52">
                  <c:v>14</c:v>
                </c:pt>
                <c:pt idx="53">
                  <c:v>17</c:v>
                </c:pt>
                <c:pt idx="54">
                  <c:v>5</c:v>
                </c:pt>
                <c:pt idx="55">
                  <c:v>18</c:v>
                </c:pt>
                <c:pt idx="56">
                  <c:v>10</c:v>
                </c:pt>
                <c:pt idx="57">
                  <c:v>19</c:v>
                </c:pt>
                <c:pt idx="58">
                  <c:v>14</c:v>
                </c:pt>
                <c:pt idx="59">
                  <c:v>9</c:v>
                </c:pt>
                <c:pt idx="60">
                  <c:v>9</c:v>
                </c:pt>
                <c:pt idx="61">
                  <c:v>19</c:v>
                </c:pt>
                <c:pt idx="62">
                  <c:v>15</c:v>
                </c:pt>
                <c:pt idx="63">
                  <c:v>19</c:v>
                </c:pt>
                <c:pt idx="64">
                  <c:v>17</c:v>
                </c:pt>
                <c:pt idx="65">
                  <c:v>12</c:v>
                </c:pt>
                <c:pt idx="66">
                  <c:v>14</c:v>
                </c:pt>
                <c:pt idx="67">
                  <c:v>13</c:v>
                </c:pt>
                <c:pt idx="68">
                  <c:v>19</c:v>
                </c:pt>
                <c:pt idx="69">
                  <c:v>6</c:v>
                </c:pt>
                <c:pt idx="70">
                  <c:v>4</c:v>
                </c:pt>
                <c:pt idx="71">
                  <c:v>1</c:v>
                </c:pt>
                <c:pt idx="72">
                  <c:v>15</c:v>
                </c:pt>
                <c:pt idx="73">
                  <c:v>6</c:v>
                </c:pt>
                <c:pt idx="74">
                  <c:v>12</c:v>
                </c:pt>
                <c:pt idx="75">
                  <c:v>9</c:v>
                </c:pt>
                <c:pt idx="76">
                  <c:v>3</c:v>
                </c:pt>
                <c:pt idx="77">
                  <c:v>19</c:v>
                </c:pt>
                <c:pt idx="78">
                  <c:v>6</c:v>
                </c:pt>
                <c:pt idx="79">
                  <c:v>2</c:v>
                </c:pt>
                <c:pt idx="80">
                  <c:v>13</c:v>
                </c:pt>
                <c:pt idx="81">
                  <c:v>17</c:v>
                </c:pt>
                <c:pt idx="82">
                  <c:v>12</c:v>
                </c:pt>
                <c:pt idx="83">
                  <c:v>16</c:v>
                </c:pt>
                <c:pt idx="84">
                  <c:v>4</c:v>
                </c:pt>
                <c:pt idx="85">
                  <c:v>18</c:v>
                </c:pt>
                <c:pt idx="86">
                  <c:v>9</c:v>
                </c:pt>
                <c:pt idx="87">
                  <c:v>17</c:v>
                </c:pt>
                <c:pt idx="88">
                  <c:v>19</c:v>
                </c:pt>
                <c:pt idx="89">
                  <c:v>12</c:v>
                </c:pt>
                <c:pt idx="90">
                  <c:v>6</c:v>
                </c:pt>
                <c:pt idx="91">
                  <c:v>6</c:v>
                </c:pt>
                <c:pt idx="92">
                  <c:v>16</c:v>
                </c:pt>
                <c:pt idx="93">
                  <c:v>6</c:v>
                </c:pt>
                <c:pt idx="94">
                  <c:v>3</c:v>
                </c:pt>
                <c:pt idx="95">
                  <c:v>16</c:v>
                </c:pt>
                <c:pt idx="96">
                  <c:v>19</c:v>
                </c:pt>
                <c:pt idx="97">
                  <c:v>1</c:v>
                </c:pt>
                <c:pt idx="98">
                  <c:v>3</c:v>
                </c:pt>
                <c:pt idx="99">
                  <c:v>4</c:v>
                </c:pt>
                <c:pt idx="100">
                  <c:v>7</c:v>
                </c:pt>
                <c:pt idx="101">
                  <c:v>14</c:v>
                </c:pt>
                <c:pt idx="102">
                  <c:v>1</c:v>
                </c:pt>
                <c:pt idx="103">
                  <c:v>15</c:v>
                </c:pt>
                <c:pt idx="104">
                  <c:v>7</c:v>
                </c:pt>
                <c:pt idx="105">
                  <c:v>18</c:v>
                </c:pt>
                <c:pt idx="106">
                  <c:v>12</c:v>
                </c:pt>
                <c:pt idx="107">
                  <c:v>17</c:v>
                </c:pt>
                <c:pt idx="108">
                  <c:v>8</c:v>
                </c:pt>
                <c:pt idx="109">
                  <c:v>1</c:v>
                </c:pt>
                <c:pt idx="110">
                  <c:v>16</c:v>
                </c:pt>
                <c:pt idx="111">
                  <c:v>19</c:v>
                </c:pt>
                <c:pt idx="112">
                  <c:v>16</c:v>
                </c:pt>
                <c:pt idx="113">
                  <c:v>16</c:v>
                </c:pt>
                <c:pt idx="114">
                  <c:v>15</c:v>
                </c:pt>
                <c:pt idx="115">
                  <c:v>15</c:v>
                </c:pt>
                <c:pt idx="116">
                  <c:v>8</c:v>
                </c:pt>
                <c:pt idx="117">
                  <c:v>16</c:v>
                </c:pt>
                <c:pt idx="118">
                  <c:v>7</c:v>
                </c:pt>
                <c:pt idx="119">
                  <c:v>12</c:v>
                </c:pt>
                <c:pt idx="120">
                  <c:v>19</c:v>
                </c:pt>
                <c:pt idx="121">
                  <c:v>15</c:v>
                </c:pt>
                <c:pt idx="122">
                  <c:v>13</c:v>
                </c:pt>
                <c:pt idx="123">
                  <c:v>18</c:v>
                </c:pt>
                <c:pt idx="124">
                  <c:v>18</c:v>
                </c:pt>
                <c:pt idx="125">
                  <c:v>18</c:v>
                </c:pt>
                <c:pt idx="126">
                  <c:v>19</c:v>
                </c:pt>
                <c:pt idx="127">
                  <c:v>16</c:v>
                </c:pt>
                <c:pt idx="128">
                  <c:v>12</c:v>
                </c:pt>
                <c:pt idx="129">
                  <c:v>8</c:v>
                </c:pt>
                <c:pt idx="130">
                  <c:v>12</c:v>
                </c:pt>
                <c:pt idx="131">
                  <c:v>4</c:v>
                </c:pt>
                <c:pt idx="132">
                  <c:v>12</c:v>
                </c:pt>
                <c:pt idx="133">
                  <c:v>9</c:v>
                </c:pt>
                <c:pt idx="134">
                  <c:v>19</c:v>
                </c:pt>
                <c:pt idx="135">
                  <c:v>8</c:v>
                </c:pt>
                <c:pt idx="136">
                  <c:v>18</c:v>
                </c:pt>
                <c:pt idx="137">
                  <c:v>9</c:v>
                </c:pt>
                <c:pt idx="138">
                  <c:v>5</c:v>
                </c:pt>
                <c:pt idx="139">
                  <c:v>16</c:v>
                </c:pt>
                <c:pt idx="140">
                  <c:v>7</c:v>
                </c:pt>
                <c:pt idx="141">
                  <c:v>3</c:v>
                </c:pt>
                <c:pt idx="142">
                  <c:v>6</c:v>
                </c:pt>
                <c:pt idx="143">
                  <c:v>2</c:v>
                </c:pt>
                <c:pt idx="144">
                  <c:v>14</c:v>
                </c:pt>
                <c:pt idx="145">
                  <c:v>18</c:v>
                </c:pt>
                <c:pt idx="146">
                  <c:v>12</c:v>
                </c:pt>
                <c:pt idx="147">
                  <c:v>17</c:v>
                </c:pt>
                <c:pt idx="148">
                  <c:v>9</c:v>
                </c:pt>
                <c:pt idx="149">
                  <c:v>18</c:v>
                </c:pt>
                <c:pt idx="150">
                  <c:v>15</c:v>
                </c:pt>
                <c:pt idx="151">
                  <c:v>10</c:v>
                </c:pt>
                <c:pt idx="152">
                  <c:v>8</c:v>
                </c:pt>
                <c:pt idx="153">
                  <c:v>1</c:v>
                </c:pt>
                <c:pt idx="154">
                  <c:v>8</c:v>
                </c:pt>
                <c:pt idx="155">
                  <c:v>18</c:v>
                </c:pt>
                <c:pt idx="156">
                  <c:v>11</c:v>
                </c:pt>
                <c:pt idx="157">
                  <c:v>6</c:v>
                </c:pt>
                <c:pt idx="158">
                  <c:v>9</c:v>
                </c:pt>
                <c:pt idx="159">
                  <c:v>18</c:v>
                </c:pt>
                <c:pt idx="160">
                  <c:v>11</c:v>
                </c:pt>
                <c:pt idx="161">
                  <c:v>13</c:v>
                </c:pt>
                <c:pt idx="162">
                  <c:v>15</c:v>
                </c:pt>
                <c:pt idx="163">
                  <c:v>4</c:v>
                </c:pt>
                <c:pt idx="164">
                  <c:v>9</c:v>
                </c:pt>
                <c:pt idx="165">
                  <c:v>16</c:v>
                </c:pt>
                <c:pt idx="166">
                  <c:v>11</c:v>
                </c:pt>
                <c:pt idx="167">
                  <c:v>18</c:v>
                </c:pt>
                <c:pt idx="168">
                  <c:v>7</c:v>
                </c:pt>
                <c:pt idx="169">
                  <c:v>16</c:v>
                </c:pt>
                <c:pt idx="170">
                  <c:v>10</c:v>
                </c:pt>
                <c:pt idx="171">
                  <c:v>16</c:v>
                </c:pt>
                <c:pt idx="172">
                  <c:v>4</c:v>
                </c:pt>
                <c:pt idx="173">
                  <c:v>1</c:v>
                </c:pt>
                <c:pt idx="174">
                  <c:v>5</c:v>
                </c:pt>
                <c:pt idx="175">
                  <c:v>13</c:v>
                </c:pt>
                <c:pt idx="176">
                  <c:v>6</c:v>
                </c:pt>
                <c:pt idx="177">
                  <c:v>1</c:v>
                </c:pt>
                <c:pt idx="178">
                  <c:v>6</c:v>
                </c:pt>
                <c:pt idx="179">
                  <c:v>10</c:v>
                </c:pt>
                <c:pt idx="180">
                  <c:v>9</c:v>
                </c:pt>
                <c:pt idx="181">
                  <c:v>6</c:v>
                </c:pt>
                <c:pt idx="182">
                  <c:v>8</c:v>
                </c:pt>
                <c:pt idx="183">
                  <c:v>19</c:v>
                </c:pt>
                <c:pt idx="184">
                  <c:v>9</c:v>
                </c:pt>
                <c:pt idx="185">
                  <c:v>4</c:v>
                </c:pt>
                <c:pt idx="186">
                  <c:v>2</c:v>
                </c:pt>
                <c:pt idx="187">
                  <c:v>11</c:v>
                </c:pt>
                <c:pt idx="188">
                  <c:v>5</c:v>
                </c:pt>
                <c:pt idx="189">
                  <c:v>17</c:v>
                </c:pt>
                <c:pt idx="190">
                  <c:v>12</c:v>
                </c:pt>
                <c:pt idx="191">
                  <c:v>15</c:v>
                </c:pt>
                <c:pt idx="192">
                  <c:v>9</c:v>
                </c:pt>
                <c:pt idx="193">
                  <c:v>12</c:v>
                </c:pt>
                <c:pt idx="194">
                  <c:v>11</c:v>
                </c:pt>
                <c:pt idx="195">
                  <c:v>13</c:v>
                </c:pt>
                <c:pt idx="196">
                  <c:v>14</c:v>
                </c:pt>
                <c:pt idx="197">
                  <c:v>10</c:v>
                </c:pt>
                <c:pt idx="198">
                  <c:v>7</c:v>
                </c:pt>
                <c:pt idx="199">
                  <c:v>7</c:v>
                </c:pt>
                <c:pt idx="200">
                  <c:v>2</c:v>
                </c:pt>
                <c:pt idx="201">
                  <c:v>14</c:v>
                </c:pt>
                <c:pt idx="202">
                  <c:v>5</c:v>
                </c:pt>
                <c:pt idx="203">
                  <c:v>14</c:v>
                </c:pt>
                <c:pt idx="204">
                  <c:v>3</c:v>
                </c:pt>
                <c:pt idx="205">
                  <c:v>12</c:v>
                </c:pt>
                <c:pt idx="206">
                  <c:v>11</c:v>
                </c:pt>
                <c:pt idx="207">
                  <c:v>4</c:v>
                </c:pt>
                <c:pt idx="208">
                  <c:v>10</c:v>
                </c:pt>
                <c:pt idx="209">
                  <c:v>15</c:v>
                </c:pt>
              </c:numCache>
            </c:numRef>
          </c:val>
          <c:smooth val="0"/>
          <c:extLst>
            <c:ext xmlns:c16="http://schemas.microsoft.com/office/drawing/2014/chart" uri="{C3380CC4-5D6E-409C-BE32-E72D297353CC}">
              <c16:uniqueId val="{0000000E-656E-4AD0-8DD7-9152AE743C78}"/>
            </c:ext>
          </c:extLst>
        </c:ser>
        <c:ser>
          <c:idx val="15"/>
          <c:order val="15"/>
          <c:tx>
            <c:strRef>
              <c:f>Sheet6!$T$1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Sheet6!$T$2:$T$211</c:f>
              <c:numCache>
                <c:formatCode>General</c:formatCode>
                <c:ptCount val="210"/>
                <c:pt idx="0">
                  <c:v>10</c:v>
                </c:pt>
                <c:pt idx="1">
                  <c:v>8</c:v>
                </c:pt>
                <c:pt idx="2">
                  <c:v>9</c:v>
                </c:pt>
                <c:pt idx="3">
                  <c:v>12</c:v>
                </c:pt>
                <c:pt idx="4">
                  <c:v>5</c:v>
                </c:pt>
                <c:pt idx="5">
                  <c:v>5</c:v>
                </c:pt>
                <c:pt idx="6">
                  <c:v>7</c:v>
                </c:pt>
                <c:pt idx="7">
                  <c:v>14</c:v>
                </c:pt>
                <c:pt idx="8">
                  <c:v>10</c:v>
                </c:pt>
                <c:pt idx="9">
                  <c:v>12</c:v>
                </c:pt>
                <c:pt idx="10">
                  <c:v>15</c:v>
                </c:pt>
                <c:pt idx="11">
                  <c:v>11</c:v>
                </c:pt>
                <c:pt idx="12">
                  <c:v>11</c:v>
                </c:pt>
                <c:pt idx="13">
                  <c:v>18</c:v>
                </c:pt>
                <c:pt idx="14">
                  <c:v>15</c:v>
                </c:pt>
                <c:pt idx="15">
                  <c:v>6</c:v>
                </c:pt>
                <c:pt idx="16">
                  <c:v>15</c:v>
                </c:pt>
                <c:pt idx="17">
                  <c:v>9</c:v>
                </c:pt>
                <c:pt idx="18">
                  <c:v>9</c:v>
                </c:pt>
                <c:pt idx="19">
                  <c:v>9</c:v>
                </c:pt>
                <c:pt idx="20">
                  <c:v>11</c:v>
                </c:pt>
                <c:pt idx="21">
                  <c:v>7</c:v>
                </c:pt>
                <c:pt idx="22">
                  <c:v>2</c:v>
                </c:pt>
                <c:pt idx="23">
                  <c:v>14</c:v>
                </c:pt>
                <c:pt idx="24">
                  <c:v>13</c:v>
                </c:pt>
                <c:pt idx="25">
                  <c:v>13</c:v>
                </c:pt>
                <c:pt idx="26">
                  <c:v>14</c:v>
                </c:pt>
                <c:pt idx="27">
                  <c:v>12</c:v>
                </c:pt>
                <c:pt idx="28">
                  <c:v>12</c:v>
                </c:pt>
                <c:pt idx="29">
                  <c:v>11</c:v>
                </c:pt>
                <c:pt idx="30">
                  <c:v>19</c:v>
                </c:pt>
                <c:pt idx="31">
                  <c:v>14</c:v>
                </c:pt>
                <c:pt idx="32">
                  <c:v>13</c:v>
                </c:pt>
                <c:pt idx="33">
                  <c:v>11</c:v>
                </c:pt>
                <c:pt idx="34">
                  <c:v>14</c:v>
                </c:pt>
                <c:pt idx="35">
                  <c:v>17</c:v>
                </c:pt>
                <c:pt idx="36">
                  <c:v>9</c:v>
                </c:pt>
                <c:pt idx="37">
                  <c:v>7</c:v>
                </c:pt>
                <c:pt idx="38">
                  <c:v>15</c:v>
                </c:pt>
                <c:pt idx="39">
                  <c:v>5</c:v>
                </c:pt>
                <c:pt idx="40">
                  <c:v>3</c:v>
                </c:pt>
                <c:pt idx="41">
                  <c:v>19</c:v>
                </c:pt>
                <c:pt idx="42">
                  <c:v>3</c:v>
                </c:pt>
                <c:pt idx="43">
                  <c:v>1</c:v>
                </c:pt>
                <c:pt idx="44">
                  <c:v>14</c:v>
                </c:pt>
                <c:pt idx="45">
                  <c:v>7</c:v>
                </c:pt>
                <c:pt idx="46">
                  <c:v>6</c:v>
                </c:pt>
                <c:pt idx="47">
                  <c:v>16</c:v>
                </c:pt>
                <c:pt idx="48">
                  <c:v>18</c:v>
                </c:pt>
                <c:pt idx="49">
                  <c:v>16</c:v>
                </c:pt>
                <c:pt idx="50">
                  <c:v>17</c:v>
                </c:pt>
                <c:pt idx="51">
                  <c:v>13</c:v>
                </c:pt>
                <c:pt idx="52">
                  <c:v>5</c:v>
                </c:pt>
                <c:pt idx="53">
                  <c:v>13</c:v>
                </c:pt>
                <c:pt idx="54">
                  <c:v>11</c:v>
                </c:pt>
                <c:pt idx="55">
                  <c:v>19</c:v>
                </c:pt>
                <c:pt idx="56">
                  <c:v>6</c:v>
                </c:pt>
                <c:pt idx="57">
                  <c:v>17</c:v>
                </c:pt>
                <c:pt idx="58">
                  <c:v>9</c:v>
                </c:pt>
                <c:pt idx="59">
                  <c:v>8</c:v>
                </c:pt>
                <c:pt idx="60">
                  <c:v>11</c:v>
                </c:pt>
                <c:pt idx="61">
                  <c:v>6</c:v>
                </c:pt>
                <c:pt idx="62">
                  <c:v>18</c:v>
                </c:pt>
                <c:pt idx="63">
                  <c:v>15</c:v>
                </c:pt>
                <c:pt idx="64">
                  <c:v>1</c:v>
                </c:pt>
                <c:pt idx="65">
                  <c:v>6</c:v>
                </c:pt>
                <c:pt idx="66">
                  <c:v>5</c:v>
                </c:pt>
                <c:pt idx="67">
                  <c:v>1</c:v>
                </c:pt>
                <c:pt idx="68">
                  <c:v>15</c:v>
                </c:pt>
                <c:pt idx="69">
                  <c:v>18</c:v>
                </c:pt>
                <c:pt idx="70">
                  <c:v>18</c:v>
                </c:pt>
                <c:pt idx="71">
                  <c:v>13</c:v>
                </c:pt>
                <c:pt idx="72">
                  <c:v>19</c:v>
                </c:pt>
                <c:pt idx="73">
                  <c:v>9</c:v>
                </c:pt>
                <c:pt idx="74">
                  <c:v>18</c:v>
                </c:pt>
                <c:pt idx="75">
                  <c:v>15</c:v>
                </c:pt>
                <c:pt idx="76">
                  <c:v>5</c:v>
                </c:pt>
                <c:pt idx="77">
                  <c:v>9</c:v>
                </c:pt>
                <c:pt idx="78">
                  <c:v>15</c:v>
                </c:pt>
                <c:pt idx="79">
                  <c:v>1</c:v>
                </c:pt>
                <c:pt idx="80">
                  <c:v>9</c:v>
                </c:pt>
                <c:pt idx="81">
                  <c:v>3</c:v>
                </c:pt>
                <c:pt idx="82">
                  <c:v>13</c:v>
                </c:pt>
                <c:pt idx="83">
                  <c:v>15</c:v>
                </c:pt>
                <c:pt idx="84">
                  <c:v>12</c:v>
                </c:pt>
                <c:pt idx="85">
                  <c:v>2</c:v>
                </c:pt>
                <c:pt idx="86">
                  <c:v>6</c:v>
                </c:pt>
                <c:pt idx="87">
                  <c:v>15</c:v>
                </c:pt>
                <c:pt idx="88">
                  <c:v>12</c:v>
                </c:pt>
                <c:pt idx="89">
                  <c:v>5</c:v>
                </c:pt>
                <c:pt idx="90">
                  <c:v>7</c:v>
                </c:pt>
                <c:pt idx="91">
                  <c:v>3</c:v>
                </c:pt>
                <c:pt idx="92">
                  <c:v>14</c:v>
                </c:pt>
                <c:pt idx="93">
                  <c:v>18</c:v>
                </c:pt>
                <c:pt idx="94">
                  <c:v>2</c:v>
                </c:pt>
                <c:pt idx="95">
                  <c:v>11</c:v>
                </c:pt>
                <c:pt idx="96">
                  <c:v>16</c:v>
                </c:pt>
                <c:pt idx="97">
                  <c:v>13</c:v>
                </c:pt>
                <c:pt idx="98">
                  <c:v>5</c:v>
                </c:pt>
                <c:pt idx="99">
                  <c:v>16</c:v>
                </c:pt>
                <c:pt idx="100">
                  <c:v>12</c:v>
                </c:pt>
                <c:pt idx="101">
                  <c:v>3</c:v>
                </c:pt>
                <c:pt idx="102">
                  <c:v>5</c:v>
                </c:pt>
                <c:pt idx="103">
                  <c:v>5</c:v>
                </c:pt>
                <c:pt idx="104">
                  <c:v>10</c:v>
                </c:pt>
                <c:pt idx="105">
                  <c:v>11</c:v>
                </c:pt>
                <c:pt idx="106">
                  <c:v>13</c:v>
                </c:pt>
                <c:pt idx="107">
                  <c:v>10</c:v>
                </c:pt>
                <c:pt idx="108">
                  <c:v>7</c:v>
                </c:pt>
                <c:pt idx="109">
                  <c:v>19</c:v>
                </c:pt>
                <c:pt idx="110">
                  <c:v>10</c:v>
                </c:pt>
                <c:pt idx="111">
                  <c:v>15</c:v>
                </c:pt>
                <c:pt idx="112">
                  <c:v>3</c:v>
                </c:pt>
                <c:pt idx="113">
                  <c:v>5</c:v>
                </c:pt>
                <c:pt idx="114">
                  <c:v>17</c:v>
                </c:pt>
                <c:pt idx="115">
                  <c:v>11</c:v>
                </c:pt>
                <c:pt idx="116">
                  <c:v>9</c:v>
                </c:pt>
                <c:pt idx="117">
                  <c:v>6</c:v>
                </c:pt>
                <c:pt idx="118">
                  <c:v>2</c:v>
                </c:pt>
                <c:pt idx="119">
                  <c:v>7</c:v>
                </c:pt>
                <c:pt idx="120">
                  <c:v>8</c:v>
                </c:pt>
                <c:pt idx="121">
                  <c:v>12</c:v>
                </c:pt>
                <c:pt idx="122">
                  <c:v>17</c:v>
                </c:pt>
                <c:pt idx="123">
                  <c:v>19</c:v>
                </c:pt>
                <c:pt idx="124">
                  <c:v>10</c:v>
                </c:pt>
                <c:pt idx="125">
                  <c:v>2</c:v>
                </c:pt>
                <c:pt idx="126">
                  <c:v>18</c:v>
                </c:pt>
                <c:pt idx="127">
                  <c:v>19</c:v>
                </c:pt>
                <c:pt idx="128">
                  <c:v>3</c:v>
                </c:pt>
                <c:pt idx="129">
                  <c:v>9</c:v>
                </c:pt>
                <c:pt idx="130">
                  <c:v>13</c:v>
                </c:pt>
                <c:pt idx="131">
                  <c:v>15</c:v>
                </c:pt>
                <c:pt idx="132">
                  <c:v>11</c:v>
                </c:pt>
                <c:pt idx="133">
                  <c:v>1</c:v>
                </c:pt>
                <c:pt idx="134">
                  <c:v>11</c:v>
                </c:pt>
                <c:pt idx="135">
                  <c:v>18</c:v>
                </c:pt>
                <c:pt idx="136">
                  <c:v>13</c:v>
                </c:pt>
                <c:pt idx="137">
                  <c:v>8</c:v>
                </c:pt>
                <c:pt idx="138">
                  <c:v>9</c:v>
                </c:pt>
                <c:pt idx="139">
                  <c:v>15</c:v>
                </c:pt>
                <c:pt idx="140">
                  <c:v>11</c:v>
                </c:pt>
                <c:pt idx="141">
                  <c:v>13</c:v>
                </c:pt>
                <c:pt idx="142">
                  <c:v>11</c:v>
                </c:pt>
                <c:pt idx="143">
                  <c:v>9</c:v>
                </c:pt>
                <c:pt idx="144">
                  <c:v>9</c:v>
                </c:pt>
                <c:pt idx="145">
                  <c:v>19</c:v>
                </c:pt>
                <c:pt idx="146">
                  <c:v>19</c:v>
                </c:pt>
                <c:pt idx="147">
                  <c:v>19</c:v>
                </c:pt>
                <c:pt idx="148">
                  <c:v>18</c:v>
                </c:pt>
                <c:pt idx="149">
                  <c:v>19</c:v>
                </c:pt>
                <c:pt idx="150">
                  <c:v>14</c:v>
                </c:pt>
                <c:pt idx="151">
                  <c:v>7</c:v>
                </c:pt>
                <c:pt idx="152">
                  <c:v>9</c:v>
                </c:pt>
                <c:pt idx="153">
                  <c:v>17</c:v>
                </c:pt>
                <c:pt idx="154">
                  <c:v>7</c:v>
                </c:pt>
                <c:pt idx="155">
                  <c:v>9</c:v>
                </c:pt>
                <c:pt idx="156">
                  <c:v>17</c:v>
                </c:pt>
                <c:pt idx="157">
                  <c:v>10</c:v>
                </c:pt>
                <c:pt idx="158">
                  <c:v>8</c:v>
                </c:pt>
                <c:pt idx="159">
                  <c:v>7</c:v>
                </c:pt>
                <c:pt idx="160">
                  <c:v>1</c:v>
                </c:pt>
                <c:pt idx="161">
                  <c:v>12</c:v>
                </c:pt>
                <c:pt idx="162">
                  <c:v>2</c:v>
                </c:pt>
                <c:pt idx="163">
                  <c:v>10</c:v>
                </c:pt>
                <c:pt idx="164">
                  <c:v>4</c:v>
                </c:pt>
                <c:pt idx="165">
                  <c:v>19</c:v>
                </c:pt>
                <c:pt idx="166">
                  <c:v>9</c:v>
                </c:pt>
                <c:pt idx="167">
                  <c:v>14</c:v>
                </c:pt>
                <c:pt idx="168">
                  <c:v>18</c:v>
                </c:pt>
                <c:pt idx="169">
                  <c:v>8</c:v>
                </c:pt>
                <c:pt idx="170">
                  <c:v>4</c:v>
                </c:pt>
                <c:pt idx="171">
                  <c:v>6</c:v>
                </c:pt>
                <c:pt idx="172">
                  <c:v>13</c:v>
                </c:pt>
                <c:pt idx="173">
                  <c:v>9</c:v>
                </c:pt>
                <c:pt idx="174">
                  <c:v>4</c:v>
                </c:pt>
                <c:pt idx="175">
                  <c:v>6</c:v>
                </c:pt>
                <c:pt idx="176">
                  <c:v>2</c:v>
                </c:pt>
                <c:pt idx="177">
                  <c:v>11</c:v>
                </c:pt>
                <c:pt idx="178">
                  <c:v>14</c:v>
                </c:pt>
                <c:pt idx="179">
                  <c:v>4</c:v>
                </c:pt>
                <c:pt idx="180">
                  <c:v>12</c:v>
                </c:pt>
                <c:pt idx="181">
                  <c:v>10</c:v>
                </c:pt>
                <c:pt idx="182">
                  <c:v>3</c:v>
                </c:pt>
                <c:pt idx="183">
                  <c:v>3</c:v>
                </c:pt>
                <c:pt idx="184">
                  <c:v>13</c:v>
                </c:pt>
                <c:pt idx="185">
                  <c:v>18</c:v>
                </c:pt>
                <c:pt idx="186">
                  <c:v>7</c:v>
                </c:pt>
                <c:pt idx="187">
                  <c:v>3</c:v>
                </c:pt>
                <c:pt idx="188">
                  <c:v>9</c:v>
                </c:pt>
                <c:pt idx="189">
                  <c:v>15</c:v>
                </c:pt>
                <c:pt idx="190">
                  <c:v>16</c:v>
                </c:pt>
                <c:pt idx="191">
                  <c:v>12</c:v>
                </c:pt>
                <c:pt idx="192">
                  <c:v>10</c:v>
                </c:pt>
                <c:pt idx="193">
                  <c:v>5</c:v>
                </c:pt>
                <c:pt idx="194">
                  <c:v>12</c:v>
                </c:pt>
                <c:pt idx="195">
                  <c:v>15</c:v>
                </c:pt>
                <c:pt idx="196">
                  <c:v>11</c:v>
                </c:pt>
                <c:pt idx="197">
                  <c:v>1</c:v>
                </c:pt>
                <c:pt idx="198">
                  <c:v>11</c:v>
                </c:pt>
                <c:pt idx="199">
                  <c:v>8</c:v>
                </c:pt>
                <c:pt idx="200">
                  <c:v>13</c:v>
                </c:pt>
                <c:pt idx="201">
                  <c:v>9</c:v>
                </c:pt>
                <c:pt idx="202">
                  <c:v>17</c:v>
                </c:pt>
                <c:pt idx="203">
                  <c:v>10</c:v>
                </c:pt>
                <c:pt idx="204">
                  <c:v>2</c:v>
                </c:pt>
                <c:pt idx="205">
                  <c:v>4</c:v>
                </c:pt>
                <c:pt idx="206">
                  <c:v>9</c:v>
                </c:pt>
                <c:pt idx="207">
                  <c:v>19</c:v>
                </c:pt>
                <c:pt idx="208">
                  <c:v>19</c:v>
                </c:pt>
                <c:pt idx="209">
                  <c:v>11</c:v>
                </c:pt>
              </c:numCache>
            </c:numRef>
          </c:val>
          <c:smooth val="0"/>
          <c:extLst>
            <c:ext xmlns:c16="http://schemas.microsoft.com/office/drawing/2014/chart" uri="{C3380CC4-5D6E-409C-BE32-E72D297353CC}">
              <c16:uniqueId val="{0000000F-656E-4AD0-8DD7-9152AE743C78}"/>
            </c:ext>
          </c:extLst>
        </c:ser>
        <c:ser>
          <c:idx val="16"/>
          <c:order val="16"/>
          <c:tx>
            <c:strRef>
              <c:f>Sheet6!$U$1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Sheet6!$U$2:$U$211</c:f>
              <c:numCache>
                <c:formatCode>General</c:formatCode>
                <c:ptCount val="210"/>
                <c:pt idx="0">
                  <c:v>3</c:v>
                </c:pt>
                <c:pt idx="1">
                  <c:v>4</c:v>
                </c:pt>
                <c:pt idx="2">
                  <c:v>5</c:v>
                </c:pt>
                <c:pt idx="3">
                  <c:v>15</c:v>
                </c:pt>
                <c:pt idx="4">
                  <c:v>1</c:v>
                </c:pt>
                <c:pt idx="5">
                  <c:v>3</c:v>
                </c:pt>
                <c:pt idx="6">
                  <c:v>15</c:v>
                </c:pt>
                <c:pt idx="7">
                  <c:v>12</c:v>
                </c:pt>
                <c:pt idx="8">
                  <c:v>5</c:v>
                </c:pt>
                <c:pt idx="9">
                  <c:v>13</c:v>
                </c:pt>
                <c:pt idx="10">
                  <c:v>12</c:v>
                </c:pt>
                <c:pt idx="11">
                  <c:v>10</c:v>
                </c:pt>
                <c:pt idx="12">
                  <c:v>2</c:v>
                </c:pt>
                <c:pt idx="13">
                  <c:v>11</c:v>
                </c:pt>
                <c:pt idx="14">
                  <c:v>3</c:v>
                </c:pt>
                <c:pt idx="15">
                  <c:v>15</c:v>
                </c:pt>
                <c:pt idx="16">
                  <c:v>4</c:v>
                </c:pt>
                <c:pt idx="17">
                  <c:v>11</c:v>
                </c:pt>
                <c:pt idx="18">
                  <c:v>6</c:v>
                </c:pt>
                <c:pt idx="19">
                  <c:v>12</c:v>
                </c:pt>
                <c:pt idx="20">
                  <c:v>14</c:v>
                </c:pt>
                <c:pt idx="21">
                  <c:v>6</c:v>
                </c:pt>
                <c:pt idx="22">
                  <c:v>8</c:v>
                </c:pt>
                <c:pt idx="23">
                  <c:v>16</c:v>
                </c:pt>
                <c:pt idx="24">
                  <c:v>6</c:v>
                </c:pt>
                <c:pt idx="25">
                  <c:v>2</c:v>
                </c:pt>
                <c:pt idx="26">
                  <c:v>3</c:v>
                </c:pt>
                <c:pt idx="27">
                  <c:v>19</c:v>
                </c:pt>
                <c:pt idx="28">
                  <c:v>7</c:v>
                </c:pt>
                <c:pt idx="29">
                  <c:v>16</c:v>
                </c:pt>
                <c:pt idx="30">
                  <c:v>8</c:v>
                </c:pt>
                <c:pt idx="31">
                  <c:v>13</c:v>
                </c:pt>
                <c:pt idx="32">
                  <c:v>9</c:v>
                </c:pt>
                <c:pt idx="33">
                  <c:v>15</c:v>
                </c:pt>
                <c:pt idx="34">
                  <c:v>16</c:v>
                </c:pt>
                <c:pt idx="35">
                  <c:v>5</c:v>
                </c:pt>
                <c:pt idx="36">
                  <c:v>3</c:v>
                </c:pt>
                <c:pt idx="37">
                  <c:v>8</c:v>
                </c:pt>
                <c:pt idx="38">
                  <c:v>4</c:v>
                </c:pt>
                <c:pt idx="39">
                  <c:v>2</c:v>
                </c:pt>
                <c:pt idx="40">
                  <c:v>18</c:v>
                </c:pt>
                <c:pt idx="41">
                  <c:v>10</c:v>
                </c:pt>
                <c:pt idx="42">
                  <c:v>13</c:v>
                </c:pt>
                <c:pt idx="43">
                  <c:v>17</c:v>
                </c:pt>
                <c:pt idx="44">
                  <c:v>4</c:v>
                </c:pt>
                <c:pt idx="45">
                  <c:v>5</c:v>
                </c:pt>
                <c:pt idx="46">
                  <c:v>16</c:v>
                </c:pt>
                <c:pt idx="47">
                  <c:v>4</c:v>
                </c:pt>
                <c:pt idx="48">
                  <c:v>8</c:v>
                </c:pt>
                <c:pt idx="49">
                  <c:v>12</c:v>
                </c:pt>
                <c:pt idx="50">
                  <c:v>13</c:v>
                </c:pt>
                <c:pt idx="51">
                  <c:v>17</c:v>
                </c:pt>
                <c:pt idx="52">
                  <c:v>10</c:v>
                </c:pt>
                <c:pt idx="53">
                  <c:v>16</c:v>
                </c:pt>
                <c:pt idx="54">
                  <c:v>16</c:v>
                </c:pt>
                <c:pt idx="55">
                  <c:v>3</c:v>
                </c:pt>
                <c:pt idx="56">
                  <c:v>16</c:v>
                </c:pt>
                <c:pt idx="57">
                  <c:v>11</c:v>
                </c:pt>
                <c:pt idx="58">
                  <c:v>5</c:v>
                </c:pt>
                <c:pt idx="59">
                  <c:v>13</c:v>
                </c:pt>
                <c:pt idx="60">
                  <c:v>15</c:v>
                </c:pt>
                <c:pt idx="61">
                  <c:v>7</c:v>
                </c:pt>
                <c:pt idx="62">
                  <c:v>8</c:v>
                </c:pt>
                <c:pt idx="63">
                  <c:v>9</c:v>
                </c:pt>
                <c:pt idx="64">
                  <c:v>16</c:v>
                </c:pt>
                <c:pt idx="65">
                  <c:v>9</c:v>
                </c:pt>
                <c:pt idx="66">
                  <c:v>1</c:v>
                </c:pt>
                <c:pt idx="67">
                  <c:v>3</c:v>
                </c:pt>
                <c:pt idx="68">
                  <c:v>17</c:v>
                </c:pt>
                <c:pt idx="69">
                  <c:v>9</c:v>
                </c:pt>
                <c:pt idx="70">
                  <c:v>10</c:v>
                </c:pt>
                <c:pt idx="71">
                  <c:v>17</c:v>
                </c:pt>
                <c:pt idx="72">
                  <c:v>9</c:v>
                </c:pt>
                <c:pt idx="73">
                  <c:v>12</c:v>
                </c:pt>
                <c:pt idx="74">
                  <c:v>17</c:v>
                </c:pt>
                <c:pt idx="75">
                  <c:v>11</c:v>
                </c:pt>
                <c:pt idx="76">
                  <c:v>12</c:v>
                </c:pt>
                <c:pt idx="77">
                  <c:v>15</c:v>
                </c:pt>
                <c:pt idx="78">
                  <c:v>1</c:v>
                </c:pt>
                <c:pt idx="79">
                  <c:v>4</c:v>
                </c:pt>
                <c:pt idx="80">
                  <c:v>16</c:v>
                </c:pt>
                <c:pt idx="81">
                  <c:v>13</c:v>
                </c:pt>
                <c:pt idx="82">
                  <c:v>2</c:v>
                </c:pt>
                <c:pt idx="83">
                  <c:v>13</c:v>
                </c:pt>
                <c:pt idx="84">
                  <c:v>13</c:v>
                </c:pt>
                <c:pt idx="85">
                  <c:v>19</c:v>
                </c:pt>
                <c:pt idx="86">
                  <c:v>7</c:v>
                </c:pt>
                <c:pt idx="87">
                  <c:v>4</c:v>
                </c:pt>
                <c:pt idx="88">
                  <c:v>6</c:v>
                </c:pt>
                <c:pt idx="89">
                  <c:v>15</c:v>
                </c:pt>
                <c:pt idx="90">
                  <c:v>5</c:v>
                </c:pt>
                <c:pt idx="91">
                  <c:v>7</c:v>
                </c:pt>
                <c:pt idx="92">
                  <c:v>5</c:v>
                </c:pt>
                <c:pt idx="93">
                  <c:v>8</c:v>
                </c:pt>
                <c:pt idx="94">
                  <c:v>1</c:v>
                </c:pt>
                <c:pt idx="95">
                  <c:v>17</c:v>
                </c:pt>
                <c:pt idx="96">
                  <c:v>14</c:v>
                </c:pt>
                <c:pt idx="97">
                  <c:v>19</c:v>
                </c:pt>
                <c:pt idx="98">
                  <c:v>19</c:v>
                </c:pt>
                <c:pt idx="99">
                  <c:v>5</c:v>
                </c:pt>
                <c:pt idx="100">
                  <c:v>18</c:v>
                </c:pt>
                <c:pt idx="101">
                  <c:v>13</c:v>
                </c:pt>
                <c:pt idx="102">
                  <c:v>13</c:v>
                </c:pt>
                <c:pt idx="103">
                  <c:v>18</c:v>
                </c:pt>
                <c:pt idx="104">
                  <c:v>6</c:v>
                </c:pt>
                <c:pt idx="105">
                  <c:v>15</c:v>
                </c:pt>
                <c:pt idx="106">
                  <c:v>4</c:v>
                </c:pt>
                <c:pt idx="107">
                  <c:v>6</c:v>
                </c:pt>
                <c:pt idx="108">
                  <c:v>13</c:v>
                </c:pt>
                <c:pt idx="109">
                  <c:v>13</c:v>
                </c:pt>
                <c:pt idx="110">
                  <c:v>8</c:v>
                </c:pt>
                <c:pt idx="111">
                  <c:v>6</c:v>
                </c:pt>
                <c:pt idx="112">
                  <c:v>6</c:v>
                </c:pt>
                <c:pt idx="113">
                  <c:v>19</c:v>
                </c:pt>
                <c:pt idx="114">
                  <c:v>19</c:v>
                </c:pt>
                <c:pt idx="115">
                  <c:v>2</c:v>
                </c:pt>
                <c:pt idx="116">
                  <c:v>18</c:v>
                </c:pt>
                <c:pt idx="117">
                  <c:v>13</c:v>
                </c:pt>
                <c:pt idx="118">
                  <c:v>15</c:v>
                </c:pt>
                <c:pt idx="119">
                  <c:v>14</c:v>
                </c:pt>
                <c:pt idx="120">
                  <c:v>13</c:v>
                </c:pt>
                <c:pt idx="121">
                  <c:v>11</c:v>
                </c:pt>
                <c:pt idx="122">
                  <c:v>3</c:v>
                </c:pt>
                <c:pt idx="123">
                  <c:v>9</c:v>
                </c:pt>
                <c:pt idx="124">
                  <c:v>16</c:v>
                </c:pt>
                <c:pt idx="125">
                  <c:v>14</c:v>
                </c:pt>
                <c:pt idx="126">
                  <c:v>11</c:v>
                </c:pt>
                <c:pt idx="127">
                  <c:v>7</c:v>
                </c:pt>
                <c:pt idx="128">
                  <c:v>4</c:v>
                </c:pt>
                <c:pt idx="129">
                  <c:v>15</c:v>
                </c:pt>
                <c:pt idx="130">
                  <c:v>6</c:v>
                </c:pt>
                <c:pt idx="131">
                  <c:v>17</c:v>
                </c:pt>
                <c:pt idx="132">
                  <c:v>8</c:v>
                </c:pt>
                <c:pt idx="133">
                  <c:v>13</c:v>
                </c:pt>
                <c:pt idx="134">
                  <c:v>13</c:v>
                </c:pt>
                <c:pt idx="135">
                  <c:v>7</c:v>
                </c:pt>
                <c:pt idx="136">
                  <c:v>19</c:v>
                </c:pt>
                <c:pt idx="137">
                  <c:v>16</c:v>
                </c:pt>
                <c:pt idx="138">
                  <c:v>3</c:v>
                </c:pt>
                <c:pt idx="139">
                  <c:v>1</c:v>
                </c:pt>
                <c:pt idx="140">
                  <c:v>10</c:v>
                </c:pt>
                <c:pt idx="141">
                  <c:v>19</c:v>
                </c:pt>
                <c:pt idx="142">
                  <c:v>15</c:v>
                </c:pt>
                <c:pt idx="143">
                  <c:v>17</c:v>
                </c:pt>
                <c:pt idx="144">
                  <c:v>10</c:v>
                </c:pt>
                <c:pt idx="145">
                  <c:v>5</c:v>
                </c:pt>
                <c:pt idx="146">
                  <c:v>11</c:v>
                </c:pt>
                <c:pt idx="147">
                  <c:v>10</c:v>
                </c:pt>
                <c:pt idx="148">
                  <c:v>15</c:v>
                </c:pt>
                <c:pt idx="149">
                  <c:v>10</c:v>
                </c:pt>
                <c:pt idx="150">
                  <c:v>19</c:v>
                </c:pt>
                <c:pt idx="151">
                  <c:v>15</c:v>
                </c:pt>
                <c:pt idx="152">
                  <c:v>18</c:v>
                </c:pt>
                <c:pt idx="153">
                  <c:v>13</c:v>
                </c:pt>
                <c:pt idx="154">
                  <c:v>14</c:v>
                </c:pt>
                <c:pt idx="155">
                  <c:v>12</c:v>
                </c:pt>
                <c:pt idx="156">
                  <c:v>16</c:v>
                </c:pt>
                <c:pt idx="157">
                  <c:v>5</c:v>
                </c:pt>
                <c:pt idx="158">
                  <c:v>10</c:v>
                </c:pt>
                <c:pt idx="159">
                  <c:v>5</c:v>
                </c:pt>
                <c:pt idx="160">
                  <c:v>2</c:v>
                </c:pt>
                <c:pt idx="161">
                  <c:v>7</c:v>
                </c:pt>
                <c:pt idx="162">
                  <c:v>12</c:v>
                </c:pt>
                <c:pt idx="163">
                  <c:v>15</c:v>
                </c:pt>
                <c:pt idx="164">
                  <c:v>13</c:v>
                </c:pt>
                <c:pt idx="165">
                  <c:v>13</c:v>
                </c:pt>
                <c:pt idx="166">
                  <c:v>13</c:v>
                </c:pt>
                <c:pt idx="167">
                  <c:v>8</c:v>
                </c:pt>
                <c:pt idx="168">
                  <c:v>4</c:v>
                </c:pt>
                <c:pt idx="169">
                  <c:v>11</c:v>
                </c:pt>
                <c:pt idx="170">
                  <c:v>15</c:v>
                </c:pt>
                <c:pt idx="171">
                  <c:v>11</c:v>
                </c:pt>
                <c:pt idx="172">
                  <c:v>15</c:v>
                </c:pt>
                <c:pt idx="173">
                  <c:v>12</c:v>
                </c:pt>
                <c:pt idx="174">
                  <c:v>8</c:v>
                </c:pt>
                <c:pt idx="175">
                  <c:v>2</c:v>
                </c:pt>
                <c:pt idx="176">
                  <c:v>9</c:v>
                </c:pt>
                <c:pt idx="177">
                  <c:v>10</c:v>
                </c:pt>
                <c:pt idx="178">
                  <c:v>7</c:v>
                </c:pt>
                <c:pt idx="179">
                  <c:v>5</c:v>
                </c:pt>
                <c:pt idx="180">
                  <c:v>4</c:v>
                </c:pt>
                <c:pt idx="181">
                  <c:v>18</c:v>
                </c:pt>
                <c:pt idx="182">
                  <c:v>17</c:v>
                </c:pt>
                <c:pt idx="183">
                  <c:v>9</c:v>
                </c:pt>
                <c:pt idx="184">
                  <c:v>15</c:v>
                </c:pt>
                <c:pt idx="185">
                  <c:v>10</c:v>
                </c:pt>
                <c:pt idx="186">
                  <c:v>3</c:v>
                </c:pt>
                <c:pt idx="187">
                  <c:v>16</c:v>
                </c:pt>
                <c:pt idx="188">
                  <c:v>15</c:v>
                </c:pt>
                <c:pt idx="189">
                  <c:v>12</c:v>
                </c:pt>
                <c:pt idx="190">
                  <c:v>1</c:v>
                </c:pt>
                <c:pt idx="191">
                  <c:v>3</c:v>
                </c:pt>
                <c:pt idx="192">
                  <c:v>12</c:v>
                </c:pt>
                <c:pt idx="193">
                  <c:v>8</c:v>
                </c:pt>
                <c:pt idx="194">
                  <c:v>7</c:v>
                </c:pt>
                <c:pt idx="195">
                  <c:v>3</c:v>
                </c:pt>
                <c:pt idx="196">
                  <c:v>16</c:v>
                </c:pt>
                <c:pt idx="197">
                  <c:v>5</c:v>
                </c:pt>
                <c:pt idx="198">
                  <c:v>15</c:v>
                </c:pt>
                <c:pt idx="199">
                  <c:v>15</c:v>
                </c:pt>
                <c:pt idx="200">
                  <c:v>17</c:v>
                </c:pt>
                <c:pt idx="201">
                  <c:v>10</c:v>
                </c:pt>
                <c:pt idx="202">
                  <c:v>7</c:v>
                </c:pt>
                <c:pt idx="203">
                  <c:v>8</c:v>
                </c:pt>
                <c:pt idx="204">
                  <c:v>9</c:v>
                </c:pt>
                <c:pt idx="205">
                  <c:v>19</c:v>
                </c:pt>
                <c:pt idx="206">
                  <c:v>12</c:v>
                </c:pt>
                <c:pt idx="207">
                  <c:v>5</c:v>
                </c:pt>
                <c:pt idx="208">
                  <c:v>13</c:v>
                </c:pt>
                <c:pt idx="209">
                  <c:v>3</c:v>
                </c:pt>
              </c:numCache>
            </c:numRef>
          </c:val>
          <c:smooth val="0"/>
          <c:extLst>
            <c:ext xmlns:c16="http://schemas.microsoft.com/office/drawing/2014/chart" uri="{C3380CC4-5D6E-409C-BE32-E72D297353CC}">
              <c16:uniqueId val="{00000010-656E-4AD0-8DD7-9152AE743C78}"/>
            </c:ext>
          </c:extLst>
        </c:ser>
        <c:ser>
          <c:idx val="17"/>
          <c:order val="17"/>
          <c:tx>
            <c:strRef>
              <c:f>Sheet6!$V$1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Sheet6!$V$2:$V$211</c:f>
              <c:numCache>
                <c:formatCode>General</c:formatCode>
                <c:ptCount val="210"/>
                <c:pt idx="0">
                  <c:v>1</c:v>
                </c:pt>
                <c:pt idx="1">
                  <c:v>14</c:v>
                </c:pt>
                <c:pt idx="2">
                  <c:v>2</c:v>
                </c:pt>
                <c:pt idx="3">
                  <c:v>4</c:v>
                </c:pt>
                <c:pt idx="4">
                  <c:v>13</c:v>
                </c:pt>
                <c:pt idx="5">
                  <c:v>11</c:v>
                </c:pt>
                <c:pt idx="6">
                  <c:v>5</c:v>
                </c:pt>
                <c:pt idx="7">
                  <c:v>5</c:v>
                </c:pt>
                <c:pt idx="8">
                  <c:v>12</c:v>
                </c:pt>
                <c:pt idx="9">
                  <c:v>16</c:v>
                </c:pt>
                <c:pt idx="10">
                  <c:v>5</c:v>
                </c:pt>
                <c:pt idx="11">
                  <c:v>1</c:v>
                </c:pt>
                <c:pt idx="12">
                  <c:v>14</c:v>
                </c:pt>
                <c:pt idx="13">
                  <c:v>12</c:v>
                </c:pt>
                <c:pt idx="14">
                  <c:v>10</c:v>
                </c:pt>
                <c:pt idx="15">
                  <c:v>3</c:v>
                </c:pt>
                <c:pt idx="16">
                  <c:v>9</c:v>
                </c:pt>
                <c:pt idx="17">
                  <c:v>7</c:v>
                </c:pt>
                <c:pt idx="18">
                  <c:v>12</c:v>
                </c:pt>
                <c:pt idx="19">
                  <c:v>14</c:v>
                </c:pt>
                <c:pt idx="20">
                  <c:v>4</c:v>
                </c:pt>
                <c:pt idx="21">
                  <c:v>3</c:v>
                </c:pt>
                <c:pt idx="22">
                  <c:v>13</c:v>
                </c:pt>
                <c:pt idx="23">
                  <c:v>5</c:v>
                </c:pt>
                <c:pt idx="24">
                  <c:v>11</c:v>
                </c:pt>
                <c:pt idx="25">
                  <c:v>15</c:v>
                </c:pt>
                <c:pt idx="26">
                  <c:v>17</c:v>
                </c:pt>
                <c:pt idx="27">
                  <c:v>7</c:v>
                </c:pt>
                <c:pt idx="28">
                  <c:v>8</c:v>
                </c:pt>
                <c:pt idx="29">
                  <c:v>2</c:v>
                </c:pt>
                <c:pt idx="30">
                  <c:v>3</c:v>
                </c:pt>
                <c:pt idx="31">
                  <c:v>3</c:v>
                </c:pt>
                <c:pt idx="32">
                  <c:v>10</c:v>
                </c:pt>
                <c:pt idx="33">
                  <c:v>17</c:v>
                </c:pt>
                <c:pt idx="34">
                  <c:v>1</c:v>
                </c:pt>
                <c:pt idx="35">
                  <c:v>8</c:v>
                </c:pt>
                <c:pt idx="36">
                  <c:v>11</c:v>
                </c:pt>
                <c:pt idx="37">
                  <c:v>14</c:v>
                </c:pt>
                <c:pt idx="38">
                  <c:v>2</c:v>
                </c:pt>
                <c:pt idx="39">
                  <c:v>15</c:v>
                </c:pt>
                <c:pt idx="40">
                  <c:v>11</c:v>
                </c:pt>
                <c:pt idx="41">
                  <c:v>16</c:v>
                </c:pt>
                <c:pt idx="42">
                  <c:v>7</c:v>
                </c:pt>
                <c:pt idx="43">
                  <c:v>14</c:v>
                </c:pt>
                <c:pt idx="44">
                  <c:v>15</c:v>
                </c:pt>
                <c:pt idx="45">
                  <c:v>15</c:v>
                </c:pt>
                <c:pt idx="46">
                  <c:v>5</c:v>
                </c:pt>
                <c:pt idx="47">
                  <c:v>5</c:v>
                </c:pt>
                <c:pt idx="48">
                  <c:v>14</c:v>
                </c:pt>
                <c:pt idx="49">
                  <c:v>3</c:v>
                </c:pt>
                <c:pt idx="50">
                  <c:v>10</c:v>
                </c:pt>
                <c:pt idx="51">
                  <c:v>14</c:v>
                </c:pt>
                <c:pt idx="52">
                  <c:v>19</c:v>
                </c:pt>
                <c:pt idx="53">
                  <c:v>1</c:v>
                </c:pt>
                <c:pt idx="54">
                  <c:v>13</c:v>
                </c:pt>
                <c:pt idx="55">
                  <c:v>2</c:v>
                </c:pt>
                <c:pt idx="56">
                  <c:v>13</c:v>
                </c:pt>
                <c:pt idx="57">
                  <c:v>9</c:v>
                </c:pt>
                <c:pt idx="58">
                  <c:v>16</c:v>
                </c:pt>
                <c:pt idx="59">
                  <c:v>18</c:v>
                </c:pt>
                <c:pt idx="60">
                  <c:v>6</c:v>
                </c:pt>
                <c:pt idx="61">
                  <c:v>13</c:v>
                </c:pt>
                <c:pt idx="62">
                  <c:v>3</c:v>
                </c:pt>
                <c:pt idx="63">
                  <c:v>17</c:v>
                </c:pt>
                <c:pt idx="64">
                  <c:v>8</c:v>
                </c:pt>
                <c:pt idx="65">
                  <c:v>14</c:v>
                </c:pt>
                <c:pt idx="66">
                  <c:v>15</c:v>
                </c:pt>
                <c:pt idx="67">
                  <c:v>12</c:v>
                </c:pt>
                <c:pt idx="68">
                  <c:v>3</c:v>
                </c:pt>
                <c:pt idx="69">
                  <c:v>19</c:v>
                </c:pt>
                <c:pt idx="70">
                  <c:v>13</c:v>
                </c:pt>
                <c:pt idx="71">
                  <c:v>3</c:v>
                </c:pt>
                <c:pt idx="72">
                  <c:v>1</c:v>
                </c:pt>
                <c:pt idx="73">
                  <c:v>1</c:v>
                </c:pt>
                <c:pt idx="74">
                  <c:v>7</c:v>
                </c:pt>
                <c:pt idx="75">
                  <c:v>16</c:v>
                </c:pt>
                <c:pt idx="76">
                  <c:v>8</c:v>
                </c:pt>
                <c:pt idx="77">
                  <c:v>7</c:v>
                </c:pt>
                <c:pt idx="78">
                  <c:v>8</c:v>
                </c:pt>
                <c:pt idx="79">
                  <c:v>16</c:v>
                </c:pt>
                <c:pt idx="80">
                  <c:v>7</c:v>
                </c:pt>
                <c:pt idx="81">
                  <c:v>7</c:v>
                </c:pt>
                <c:pt idx="82">
                  <c:v>16</c:v>
                </c:pt>
                <c:pt idx="83">
                  <c:v>2</c:v>
                </c:pt>
                <c:pt idx="84">
                  <c:v>3</c:v>
                </c:pt>
                <c:pt idx="85">
                  <c:v>6</c:v>
                </c:pt>
                <c:pt idx="86">
                  <c:v>17</c:v>
                </c:pt>
                <c:pt idx="87">
                  <c:v>13</c:v>
                </c:pt>
                <c:pt idx="88">
                  <c:v>17</c:v>
                </c:pt>
                <c:pt idx="89">
                  <c:v>10</c:v>
                </c:pt>
                <c:pt idx="90">
                  <c:v>1</c:v>
                </c:pt>
                <c:pt idx="91">
                  <c:v>10</c:v>
                </c:pt>
                <c:pt idx="92">
                  <c:v>4</c:v>
                </c:pt>
                <c:pt idx="93">
                  <c:v>19</c:v>
                </c:pt>
                <c:pt idx="94">
                  <c:v>14</c:v>
                </c:pt>
                <c:pt idx="95">
                  <c:v>15</c:v>
                </c:pt>
                <c:pt idx="96">
                  <c:v>3</c:v>
                </c:pt>
                <c:pt idx="97">
                  <c:v>6</c:v>
                </c:pt>
                <c:pt idx="98">
                  <c:v>17</c:v>
                </c:pt>
                <c:pt idx="99">
                  <c:v>17</c:v>
                </c:pt>
                <c:pt idx="100">
                  <c:v>5</c:v>
                </c:pt>
                <c:pt idx="101">
                  <c:v>8</c:v>
                </c:pt>
                <c:pt idx="102">
                  <c:v>15</c:v>
                </c:pt>
                <c:pt idx="103">
                  <c:v>3</c:v>
                </c:pt>
                <c:pt idx="104">
                  <c:v>11</c:v>
                </c:pt>
                <c:pt idx="105">
                  <c:v>7</c:v>
                </c:pt>
                <c:pt idx="106">
                  <c:v>16</c:v>
                </c:pt>
                <c:pt idx="107">
                  <c:v>15</c:v>
                </c:pt>
                <c:pt idx="108">
                  <c:v>11</c:v>
                </c:pt>
                <c:pt idx="109">
                  <c:v>10</c:v>
                </c:pt>
                <c:pt idx="110">
                  <c:v>18</c:v>
                </c:pt>
                <c:pt idx="111">
                  <c:v>4</c:v>
                </c:pt>
                <c:pt idx="112">
                  <c:v>14</c:v>
                </c:pt>
                <c:pt idx="113">
                  <c:v>13</c:v>
                </c:pt>
                <c:pt idx="114">
                  <c:v>8</c:v>
                </c:pt>
                <c:pt idx="115">
                  <c:v>19</c:v>
                </c:pt>
                <c:pt idx="116">
                  <c:v>5</c:v>
                </c:pt>
                <c:pt idx="117">
                  <c:v>7</c:v>
                </c:pt>
                <c:pt idx="118">
                  <c:v>19</c:v>
                </c:pt>
                <c:pt idx="119">
                  <c:v>2</c:v>
                </c:pt>
                <c:pt idx="120">
                  <c:v>15</c:v>
                </c:pt>
                <c:pt idx="121">
                  <c:v>7</c:v>
                </c:pt>
                <c:pt idx="122">
                  <c:v>8</c:v>
                </c:pt>
                <c:pt idx="123">
                  <c:v>12</c:v>
                </c:pt>
                <c:pt idx="124">
                  <c:v>11</c:v>
                </c:pt>
                <c:pt idx="125">
                  <c:v>5</c:v>
                </c:pt>
                <c:pt idx="126">
                  <c:v>4</c:v>
                </c:pt>
                <c:pt idx="127">
                  <c:v>3</c:v>
                </c:pt>
                <c:pt idx="128">
                  <c:v>9</c:v>
                </c:pt>
                <c:pt idx="129">
                  <c:v>12</c:v>
                </c:pt>
                <c:pt idx="130">
                  <c:v>18</c:v>
                </c:pt>
                <c:pt idx="131">
                  <c:v>19</c:v>
                </c:pt>
                <c:pt idx="132">
                  <c:v>15</c:v>
                </c:pt>
                <c:pt idx="133">
                  <c:v>15</c:v>
                </c:pt>
                <c:pt idx="134">
                  <c:v>3</c:v>
                </c:pt>
                <c:pt idx="135">
                  <c:v>14</c:v>
                </c:pt>
                <c:pt idx="136">
                  <c:v>17</c:v>
                </c:pt>
                <c:pt idx="137">
                  <c:v>4</c:v>
                </c:pt>
                <c:pt idx="138">
                  <c:v>15</c:v>
                </c:pt>
                <c:pt idx="139">
                  <c:v>19</c:v>
                </c:pt>
                <c:pt idx="140">
                  <c:v>19</c:v>
                </c:pt>
                <c:pt idx="141">
                  <c:v>10</c:v>
                </c:pt>
                <c:pt idx="142">
                  <c:v>16</c:v>
                </c:pt>
                <c:pt idx="143">
                  <c:v>19</c:v>
                </c:pt>
                <c:pt idx="144">
                  <c:v>7</c:v>
                </c:pt>
                <c:pt idx="145">
                  <c:v>7</c:v>
                </c:pt>
                <c:pt idx="146">
                  <c:v>15</c:v>
                </c:pt>
                <c:pt idx="147">
                  <c:v>6</c:v>
                </c:pt>
                <c:pt idx="148">
                  <c:v>3</c:v>
                </c:pt>
                <c:pt idx="149">
                  <c:v>15</c:v>
                </c:pt>
                <c:pt idx="150">
                  <c:v>13</c:v>
                </c:pt>
                <c:pt idx="151">
                  <c:v>1</c:v>
                </c:pt>
                <c:pt idx="152">
                  <c:v>13</c:v>
                </c:pt>
                <c:pt idx="153">
                  <c:v>16</c:v>
                </c:pt>
                <c:pt idx="154">
                  <c:v>19</c:v>
                </c:pt>
                <c:pt idx="155">
                  <c:v>8</c:v>
                </c:pt>
                <c:pt idx="156">
                  <c:v>13</c:v>
                </c:pt>
                <c:pt idx="157">
                  <c:v>9</c:v>
                </c:pt>
                <c:pt idx="158">
                  <c:v>6</c:v>
                </c:pt>
                <c:pt idx="159">
                  <c:v>15</c:v>
                </c:pt>
                <c:pt idx="160">
                  <c:v>16</c:v>
                </c:pt>
                <c:pt idx="161">
                  <c:v>1</c:v>
                </c:pt>
                <c:pt idx="162">
                  <c:v>8</c:v>
                </c:pt>
                <c:pt idx="163">
                  <c:v>14</c:v>
                </c:pt>
                <c:pt idx="164">
                  <c:v>14</c:v>
                </c:pt>
                <c:pt idx="165">
                  <c:v>12</c:v>
                </c:pt>
                <c:pt idx="166">
                  <c:v>17</c:v>
                </c:pt>
                <c:pt idx="167">
                  <c:v>3</c:v>
                </c:pt>
                <c:pt idx="168">
                  <c:v>6</c:v>
                </c:pt>
                <c:pt idx="169">
                  <c:v>1</c:v>
                </c:pt>
                <c:pt idx="170">
                  <c:v>16</c:v>
                </c:pt>
                <c:pt idx="171">
                  <c:v>4</c:v>
                </c:pt>
                <c:pt idx="172">
                  <c:v>3</c:v>
                </c:pt>
                <c:pt idx="173">
                  <c:v>2</c:v>
                </c:pt>
                <c:pt idx="174">
                  <c:v>11</c:v>
                </c:pt>
                <c:pt idx="175">
                  <c:v>1</c:v>
                </c:pt>
                <c:pt idx="176">
                  <c:v>5</c:v>
                </c:pt>
                <c:pt idx="177">
                  <c:v>5</c:v>
                </c:pt>
                <c:pt idx="178">
                  <c:v>2</c:v>
                </c:pt>
                <c:pt idx="179">
                  <c:v>14</c:v>
                </c:pt>
                <c:pt idx="180">
                  <c:v>6</c:v>
                </c:pt>
                <c:pt idx="181">
                  <c:v>1</c:v>
                </c:pt>
                <c:pt idx="182">
                  <c:v>2</c:v>
                </c:pt>
                <c:pt idx="183">
                  <c:v>12</c:v>
                </c:pt>
                <c:pt idx="184">
                  <c:v>16</c:v>
                </c:pt>
                <c:pt idx="185">
                  <c:v>7</c:v>
                </c:pt>
                <c:pt idx="186">
                  <c:v>12</c:v>
                </c:pt>
                <c:pt idx="187">
                  <c:v>10</c:v>
                </c:pt>
                <c:pt idx="188">
                  <c:v>7</c:v>
                </c:pt>
                <c:pt idx="189">
                  <c:v>16</c:v>
                </c:pt>
                <c:pt idx="190">
                  <c:v>13</c:v>
                </c:pt>
                <c:pt idx="191">
                  <c:v>16</c:v>
                </c:pt>
                <c:pt idx="192">
                  <c:v>17</c:v>
                </c:pt>
                <c:pt idx="193">
                  <c:v>17</c:v>
                </c:pt>
                <c:pt idx="194">
                  <c:v>16</c:v>
                </c:pt>
                <c:pt idx="195">
                  <c:v>8</c:v>
                </c:pt>
                <c:pt idx="196">
                  <c:v>1</c:v>
                </c:pt>
                <c:pt idx="197">
                  <c:v>8</c:v>
                </c:pt>
                <c:pt idx="198">
                  <c:v>18</c:v>
                </c:pt>
                <c:pt idx="199">
                  <c:v>13</c:v>
                </c:pt>
                <c:pt idx="200">
                  <c:v>8</c:v>
                </c:pt>
                <c:pt idx="201">
                  <c:v>5</c:v>
                </c:pt>
                <c:pt idx="202">
                  <c:v>1</c:v>
                </c:pt>
                <c:pt idx="203">
                  <c:v>16</c:v>
                </c:pt>
                <c:pt idx="204">
                  <c:v>1</c:v>
                </c:pt>
                <c:pt idx="205">
                  <c:v>11</c:v>
                </c:pt>
                <c:pt idx="206">
                  <c:v>10</c:v>
                </c:pt>
                <c:pt idx="207">
                  <c:v>17</c:v>
                </c:pt>
                <c:pt idx="208">
                  <c:v>5</c:v>
                </c:pt>
                <c:pt idx="209">
                  <c:v>19</c:v>
                </c:pt>
              </c:numCache>
            </c:numRef>
          </c:val>
          <c:smooth val="0"/>
          <c:extLst>
            <c:ext xmlns:c16="http://schemas.microsoft.com/office/drawing/2014/chart" uri="{C3380CC4-5D6E-409C-BE32-E72D297353CC}">
              <c16:uniqueId val="{00000011-656E-4AD0-8DD7-9152AE743C78}"/>
            </c:ext>
          </c:extLst>
        </c:ser>
        <c:ser>
          <c:idx val="18"/>
          <c:order val="18"/>
          <c:tx>
            <c:strRef>
              <c:f>Sheet6!$W$1</c:f>
              <c:strCache>
                <c:ptCount val="1"/>
                <c:pt idx="0">
                  <c:v>Rank of F_lambda19</c:v>
                </c:pt>
              </c:strCache>
            </c:strRef>
          </c:tx>
          <c:spPr>
            <a:ln w="19050" cap="rnd">
              <a:solidFill>
                <a:schemeClr val="accent1">
                  <a:lumMod val="8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Sheet6!$W$2:$W$211</c:f>
              <c:numCache>
                <c:formatCode>General</c:formatCode>
                <c:ptCount val="210"/>
                <c:pt idx="0">
                  <c:v>8</c:v>
                </c:pt>
                <c:pt idx="1">
                  <c:v>12</c:v>
                </c:pt>
                <c:pt idx="2">
                  <c:v>12</c:v>
                </c:pt>
                <c:pt idx="3">
                  <c:v>1</c:v>
                </c:pt>
                <c:pt idx="4">
                  <c:v>8</c:v>
                </c:pt>
                <c:pt idx="5">
                  <c:v>6</c:v>
                </c:pt>
                <c:pt idx="6">
                  <c:v>14</c:v>
                </c:pt>
                <c:pt idx="7">
                  <c:v>1</c:v>
                </c:pt>
                <c:pt idx="8">
                  <c:v>1</c:v>
                </c:pt>
                <c:pt idx="9">
                  <c:v>10</c:v>
                </c:pt>
                <c:pt idx="10">
                  <c:v>11</c:v>
                </c:pt>
                <c:pt idx="11">
                  <c:v>5</c:v>
                </c:pt>
                <c:pt idx="12">
                  <c:v>6</c:v>
                </c:pt>
                <c:pt idx="13">
                  <c:v>14</c:v>
                </c:pt>
                <c:pt idx="14">
                  <c:v>12</c:v>
                </c:pt>
                <c:pt idx="15">
                  <c:v>2</c:v>
                </c:pt>
                <c:pt idx="16">
                  <c:v>2</c:v>
                </c:pt>
                <c:pt idx="17">
                  <c:v>15</c:v>
                </c:pt>
                <c:pt idx="18">
                  <c:v>1</c:v>
                </c:pt>
                <c:pt idx="19">
                  <c:v>15</c:v>
                </c:pt>
                <c:pt idx="20">
                  <c:v>9</c:v>
                </c:pt>
                <c:pt idx="21">
                  <c:v>17</c:v>
                </c:pt>
                <c:pt idx="22">
                  <c:v>19</c:v>
                </c:pt>
                <c:pt idx="23">
                  <c:v>19</c:v>
                </c:pt>
                <c:pt idx="24">
                  <c:v>19</c:v>
                </c:pt>
                <c:pt idx="25">
                  <c:v>9</c:v>
                </c:pt>
                <c:pt idx="26">
                  <c:v>1</c:v>
                </c:pt>
                <c:pt idx="27">
                  <c:v>13</c:v>
                </c:pt>
                <c:pt idx="28">
                  <c:v>9</c:v>
                </c:pt>
                <c:pt idx="29">
                  <c:v>10</c:v>
                </c:pt>
                <c:pt idx="30">
                  <c:v>1</c:v>
                </c:pt>
                <c:pt idx="31">
                  <c:v>11</c:v>
                </c:pt>
                <c:pt idx="32">
                  <c:v>15</c:v>
                </c:pt>
                <c:pt idx="33">
                  <c:v>7</c:v>
                </c:pt>
                <c:pt idx="34">
                  <c:v>8</c:v>
                </c:pt>
                <c:pt idx="35">
                  <c:v>7</c:v>
                </c:pt>
                <c:pt idx="36">
                  <c:v>2</c:v>
                </c:pt>
                <c:pt idx="37">
                  <c:v>12</c:v>
                </c:pt>
                <c:pt idx="38">
                  <c:v>11</c:v>
                </c:pt>
                <c:pt idx="39">
                  <c:v>1</c:v>
                </c:pt>
                <c:pt idx="40">
                  <c:v>10</c:v>
                </c:pt>
                <c:pt idx="41">
                  <c:v>3</c:v>
                </c:pt>
                <c:pt idx="42">
                  <c:v>16</c:v>
                </c:pt>
                <c:pt idx="43">
                  <c:v>7</c:v>
                </c:pt>
                <c:pt idx="44">
                  <c:v>8</c:v>
                </c:pt>
                <c:pt idx="45">
                  <c:v>14</c:v>
                </c:pt>
                <c:pt idx="46">
                  <c:v>14</c:v>
                </c:pt>
                <c:pt idx="47">
                  <c:v>10</c:v>
                </c:pt>
                <c:pt idx="48">
                  <c:v>19</c:v>
                </c:pt>
                <c:pt idx="49">
                  <c:v>6</c:v>
                </c:pt>
                <c:pt idx="50">
                  <c:v>4</c:v>
                </c:pt>
                <c:pt idx="51">
                  <c:v>3</c:v>
                </c:pt>
                <c:pt idx="52">
                  <c:v>4</c:v>
                </c:pt>
                <c:pt idx="53">
                  <c:v>8</c:v>
                </c:pt>
                <c:pt idx="54">
                  <c:v>19</c:v>
                </c:pt>
                <c:pt idx="55">
                  <c:v>15</c:v>
                </c:pt>
                <c:pt idx="56">
                  <c:v>2</c:v>
                </c:pt>
                <c:pt idx="57">
                  <c:v>4</c:v>
                </c:pt>
                <c:pt idx="58">
                  <c:v>3</c:v>
                </c:pt>
                <c:pt idx="59">
                  <c:v>5</c:v>
                </c:pt>
                <c:pt idx="60">
                  <c:v>17</c:v>
                </c:pt>
                <c:pt idx="61">
                  <c:v>3</c:v>
                </c:pt>
                <c:pt idx="62">
                  <c:v>10</c:v>
                </c:pt>
                <c:pt idx="63">
                  <c:v>8</c:v>
                </c:pt>
                <c:pt idx="64">
                  <c:v>5</c:v>
                </c:pt>
                <c:pt idx="65">
                  <c:v>4</c:v>
                </c:pt>
                <c:pt idx="66">
                  <c:v>2</c:v>
                </c:pt>
                <c:pt idx="67">
                  <c:v>10</c:v>
                </c:pt>
                <c:pt idx="68">
                  <c:v>1</c:v>
                </c:pt>
                <c:pt idx="69">
                  <c:v>14</c:v>
                </c:pt>
                <c:pt idx="70">
                  <c:v>16</c:v>
                </c:pt>
                <c:pt idx="71">
                  <c:v>10</c:v>
                </c:pt>
                <c:pt idx="72">
                  <c:v>2</c:v>
                </c:pt>
                <c:pt idx="73">
                  <c:v>16</c:v>
                </c:pt>
                <c:pt idx="74">
                  <c:v>6</c:v>
                </c:pt>
                <c:pt idx="75">
                  <c:v>1</c:v>
                </c:pt>
                <c:pt idx="76">
                  <c:v>14</c:v>
                </c:pt>
                <c:pt idx="77">
                  <c:v>14</c:v>
                </c:pt>
                <c:pt idx="78">
                  <c:v>10</c:v>
                </c:pt>
                <c:pt idx="79">
                  <c:v>13</c:v>
                </c:pt>
                <c:pt idx="80">
                  <c:v>12</c:v>
                </c:pt>
                <c:pt idx="81">
                  <c:v>16</c:v>
                </c:pt>
                <c:pt idx="82">
                  <c:v>5</c:v>
                </c:pt>
                <c:pt idx="83">
                  <c:v>12</c:v>
                </c:pt>
                <c:pt idx="84">
                  <c:v>17</c:v>
                </c:pt>
                <c:pt idx="85">
                  <c:v>11</c:v>
                </c:pt>
                <c:pt idx="86">
                  <c:v>11</c:v>
                </c:pt>
                <c:pt idx="87">
                  <c:v>7</c:v>
                </c:pt>
                <c:pt idx="88">
                  <c:v>18</c:v>
                </c:pt>
                <c:pt idx="89">
                  <c:v>6</c:v>
                </c:pt>
                <c:pt idx="90">
                  <c:v>18</c:v>
                </c:pt>
                <c:pt idx="91">
                  <c:v>19</c:v>
                </c:pt>
                <c:pt idx="92">
                  <c:v>11</c:v>
                </c:pt>
                <c:pt idx="93">
                  <c:v>9</c:v>
                </c:pt>
                <c:pt idx="94">
                  <c:v>5</c:v>
                </c:pt>
                <c:pt idx="95">
                  <c:v>18</c:v>
                </c:pt>
                <c:pt idx="96">
                  <c:v>6</c:v>
                </c:pt>
                <c:pt idx="97">
                  <c:v>2</c:v>
                </c:pt>
                <c:pt idx="98">
                  <c:v>15</c:v>
                </c:pt>
                <c:pt idx="99">
                  <c:v>15</c:v>
                </c:pt>
                <c:pt idx="100">
                  <c:v>16</c:v>
                </c:pt>
                <c:pt idx="101">
                  <c:v>15</c:v>
                </c:pt>
                <c:pt idx="102">
                  <c:v>9</c:v>
                </c:pt>
                <c:pt idx="103">
                  <c:v>6</c:v>
                </c:pt>
                <c:pt idx="104">
                  <c:v>16</c:v>
                </c:pt>
                <c:pt idx="105">
                  <c:v>9</c:v>
                </c:pt>
                <c:pt idx="106">
                  <c:v>2</c:v>
                </c:pt>
                <c:pt idx="107">
                  <c:v>1</c:v>
                </c:pt>
                <c:pt idx="108">
                  <c:v>17</c:v>
                </c:pt>
                <c:pt idx="109">
                  <c:v>3</c:v>
                </c:pt>
                <c:pt idx="110">
                  <c:v>6</c:v>
                </c:pt>
                <c:pt idx="111">
                  <c:v>16</c:v>
                </c:pt>
                <c:pt idx="112">
                  <c:v>17</c:v>
                </c:pt>
                <c:pt idx="113">
                  <c:v>10</c:v>
                </c:pt>
                <c:pt idx="114">
                  <c:v>1</c:v>
                </c:pt>
                <c:pt idx="115">
                  <c:v>7</c:v>
                </c:pt>
                <c:pt idx="116">
                  <c:v>3</c:v>
                </c:pt>
                <c:pt idx="117">
                  <c:v>11</c:v>
                </c:pt>
                <c:pt idx="118">
                  <c:v>11</c:v>
                </c:pt>
                <c:pt idx="119">
                  <c:v>13</c:v>
                </c:pt>
                <c:pt idx="120">
                  <c:v>3</c:v>
                </c:pt>
                <c:pt idx="121">
                  <c:v>16</c:v>
                </c:pt>
                <c:pt idx="122">
                  <c:v>5</c:v>
                </c:pt>
                <c:pt idx="123">
                  <c:v>4</c:v>
                </c:pt>
                <c:pt idx="124">
                  <c:v>3</c:v>
                </c:pt>
                <c:pt idx="125">
                  <c:v>16</c:v>
                </c:pt>
                <c:pt idx="126">
                  <c:v>14</c:v>
                </c:pt>
                <c:pt idx="127">
                  <c:v>14</c:v>
                </c:pt>
                <c:pt idx="128">
                  <c:v>11</c:v>
                </c:pt>
                <c:pt idx="129">
                  <c:v>19</c:v>
                </c:pt>
                <c:pt idx="130">
                  <c:v>8</c:v>
                </c:pt>
                <c:pt idx="131">
                  <c:v>9</c:v>
                </c:pt>
                <c:pt idx="132">
                  <c:v>16</c:v>
                </c:pt>
                <c:pt idx="133">
                  <c:v>5</c:v>
                </c:pt>
                <c:pt idx="134">
                  <c:v>8</c:v>
                </c:pt>
                <c:pt idx="135">
                  <c:v>16</c:v>
                </c:pt>
                <c:pt idx="136">
                  <c:v>1</c:v>
                </c:pt>
                <c:pt idx="137">
                  <c:v>19</c:v>
                </c:pt>
                <c:pt idx="138">
                  <c:v>8</c:v>
                </c:pt>
                <c:pt idx="139">
                  <c:v>11</c:v>
                </c:pt>
                <c:pt idx="140">
                  <c:v>17</c:v>
                </c:pt>
                <c:pt idx="141">
                  <c:v>16</c:v>
                </c:pt>
                <c:pt idx="142">
                  <c:v>1</c:v>
                </c:pt>
                <c:pt idx="143">
                  <c:v>15</c:v>
                </c:pt>
                <c:pt idx="144">
                  <c:v>1</c:v>
                </c:pt>
                <c:pt idx="145">
                  <c:v>9</c:v>
                </c:pt>
                <c:pt idx="146">
                  <c:v>5</c:v>
                </c:pt>
                <c:pt idx="147">
                  <c:v>11</c:v>
                </c:pt>
                <c:pt idx="148">
                  <c:v>11</c:v>
                </c:pt>
                <c:pt idx="149">
                  <c:v>14</c:v>
                </c:pt>
                <c:pt idx="150">
                  <c:v>4</c:v>
                </c:pt>
                <c:pt idx="151">
                  <c:v>12</c:v>
                </c:pt>
                <c:pt idx="152">
                  <c:v>12</c:v>
                </c:pt>
                <c:pt idx="153">
                  <c:v>18</c:v>
                </c:pt>
                <c:pt idx="154">
                  <c:v>16</c:v>
                </c:pt>
                <c:pt idx="155">
                  <c:v>15</c:v>
                </c:pt>
                <c:pt idx="156">
                  <c:v>19</c:v>
                </c:pt>
                <c:pt idx="157">
                  <c:v>13</c:v>
                </c:pt>
                <c:pt idx="158">
                  <c:v>7</c:v>
                </c:pt>
                <c:pt idx="159">
                  <c:v>17</c:v>
                </c:pt>
                <c:pt idx="160">
                  <c:v>17</c:v>
                </c:pt>
                <c:pt idx="161">
                  <c:v>18</c:v>
                </c:pt>
                <c:pt idx="162">
                  <c:v>14</c:v>
                </c:pt>
                <c:pt idx="163">
                  <c:v>19</c:v>
                </c:pt>
                <c:pt idx="164">
                  <c:v>2</c:v>
                </c:pt>
                <c:pt idx="165">
                  <c:v>1</c:v>
                </c:pt>
                <c:pt idx="166">
                  <c:v>4</c:v>
                </c:pt>
                <c:pt idx="167">
                  <c:v>15</c:v>
                </c:pt>
                <c:pt idx="168">
                  <c:v>17</c:v>
                </c:pt>
                <c:pt idx="169">
                  <c:v>17</c:v>
                </c:pt>
                <c:pt idx="170">
                  <c:v>2</c:v>
                </c:pt>
                <c:pt idx="171">
                  <c:v>17</c:v>
                </c:pt>
                <c:pt idx="172">
                  <c:v>9</c:v>
                </c:pt>
                <c:pt idx="173">
                  <c:v>16</c:v>
                </c:pt>
                <c:pt idx="174">
                  <c:v>3</c:v>
                </c:pt>
                <c:pt idx="175">
                  <c:v>16</c:v>
                </c:pt>
                <c:pt idx="176">
                  <c:v>13</c:v>
                </c:pt>
                <c:pt idx="177">
                  <c:v>15</c:v>
                </c:pt>
                <c:pt idx="178">
                  <c:v>15</c:v>
                </c:pt>
                <c:pt idx="179">
                  <c:v>13</c:v>
                </c:pt>
                <c:pt idx="180">
                  <c:v>2</c:v>
                </c:pt>
                <c:pt idx="181">
                  <c:v>12</c:v>
                </c:pt>
                <c:pt idx="182">
                  <c:v>4</c:v>
                </c:pt>
                <c:pt idx="183">
                  <c:v>2</c:v>
                </c:pt>
                <c:pt idx="184">
                  <c:v>14</c:v>
                </c:pt>
                <c:pt idx="185">
                  <c:v>17</c:v>
                </c:pt>
                <c:pt idx="186">
                  <c:v>8</c:v>
                </c:pt>
                <c:pt idx="187">
                  <c:v>5</c:v>
                </c:pt>
                <c:pt idx="188">
                  <c:v>1</c:v>
                </c:pt>
                <c:pt idx="189">
                  <c:v>4</c:v>
                </c:pt>
                <c:pt idx="190">
                  <c:v>6</c:v>
                </c:pt>
                <c:pt idx="191">
                  <c:v>17</c:v>
                </c:pt>
                <c:pt idx="192">
                  <c:v>15</c:v>
                </c:pt>
                <c:pt idx="193">
                  <c:v>16</c:v>
                </c:pt>
                <c:pt idx="194">
                  <c:v>5</c:v>
                </c:pt>
                <c:pt idx="195">
                  <c:v>5</c:v>
                </c:pt>
                <c:pt idx="196">
                  <c:v>12</c:v>
                </c:pt>
                <c:pt idx="197">
                  <c:v>2</c:v>
                </c:pt>
                <c:pt idx="198">
                  <c:v>17</c:v>
                </c:pt>
                <c:pt idx="199">
                  <c:v>6</c:v>
                </c:pt>
                <c:pt idx="200">
                  <c:v>12</c:v>
                </c:pt>
                <c:pt idx="201">
                  <c:v>1</c:v>
                </c:pt>
                <c:pt idx="202">
                  <c:v>19</c:v>
                </c:pt>
                <c:pt idx="203">
                  <c:v>9</c:v>
                </c:pt>
                <c:pt idx="204">
                  <c:v>7</c:v>
                </c:pt>
                <c:pt idx="205">
                  <c:v>8</c:v>
                </c:pt>
                <c:pt idx="206">
                  <c:v>7</c:v>
                </c:pt>
                <c:pt idx="207">
                  <c:v>7</c:v>
                </c:pt>
                <c:pt idx="208">
                  <c:v>16</c:v>
                </c:pt>
                <c:pt idx="209">
                  <c:v>7</c:v>
                </c:pt>
              </c:numCache>
            </c:numRef>
          </c:val>
          <c:smooth val="0"/>
          <c:extLst>
            <c:ext xmlns:c16="http://schemas.microsoft.com/office/drawing/2014/chart" uri="{C3380CC4-5D6E-409C-BE32-E72D297353CC}">
              <c16:uniqueId val="{00000012-656E-4AD0-8DD7-9152AE743C78}"/>
            </c:ext>
          </c:extLst>
        </c:ser>
        <c:ser>
          <c:idx val="19"/>
          <c:order val="19"/>
          <c:tx>
            <c:strRef>
              <c:f>Sheet6!$X$1</c:f>
              <c:strCache>
                <c:ptCount val="1"/>
                <c:pt idx="0">
                  <c:v>Rank of F_lambda20</c:v>
                </c:pt>
              </c:strCache>
            </c:strRef>
          </c:tx>
          <c:spPr>
            <a:ln w="19050" cap="rnd">
              <a:solidFill>
                <a:schemeClr val="accent2">
                  <a:lumMod val="80000"/>
                </a:schemeClr>
              </a:solidFill>
              <a:round/>
            </a:ln>
            <a:effectLst/>
          </c:spPr>
          <c:marker>
            <c:symbol val="none"/>
          </c:marker>
          <c:cat>
            <c:numRef>
              <c:f>Sheet6!$A$2:$A$211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Sheet6!$X$2:$X$211</c:f>
              <c:numCache>
                <c:formatCode>General</c:formatCode>
                <c:ptCount val="210"/>
                <c:pt idx="0">
                  <c:v>7</c:v>
                </c:pt>
                <c:pt idx="1">
                  <c:v>6</c:v>
                </c:pt>
                <c:pt idx="2">
                  <c:v>1</c:v>
                </c:pt>
                <c:pt idx="3">
                  <c:v>10</c:v>
                </c:pt>
                <c:pt idx="4">
                  <c:v>4</c:v>
                </c:pt>
                <c:pt idx="5">
                  <c:v>8</c:v>
                </c:pt>
                <c:pt idx="6">
                  <c:v>11</c:v>
                </c:pt>
                <c:pt idx="7">
                  <c:v>3</c:v>
                </c:pt>
                <c:pt idx="8">
                  <c:v>2</c:v>
                </c:pt>
                <c:pt idx="9">
                  <c:v>14</c:v>
                </c:pt>
                <c:pt idx="10">
                  <c:v>10</c:v>
                </c:pt>
                <c:pt idx="11">
                  <c:v>8</c:v>
                </c:pt>
                <c:pt idx="12">
                  <c:v>12</c:v>
                </c:pt>
                <c:pt idx="13">
                  <c:v>6</c:v>
                </c:pt>
                <c:pt idx="14">
                  <c:v>2</c:v>
                </c:pt>
                <c:pt idx="15">
                  <c:v>11</c:v>
                </c:pt>
                <c:pt idx="16">
                  <c:v>6</c:v>
                </c:pt>
                <c:pt idx="17">
                  <c:v>16</c:v>
                </c:pt>
                <c:pt idx="18">
                  <c:v>17</c:v>
                </c:pt>
                <c:pt idx="19">
                  <c:v>10</c:v>
                </c:pt>
                <c:pt idx="20">
                  <c:v>8</c:v>
                </c:pt>
                <c:pt idx="21">
                  <c:v>16</c:v>
                </c:pt>
                <c:pt idx="22">
                  <c:v>17</c:v>
                </c:pt>
                <c:pt idx="23">
                  <c:v>1</c:v>
                </c:pt>
                <c:pt idx="24">
                  <c:v>8</c:v>
                </c:pt>
                <c:pt idx="25">
                  <c:v>11</c:v>
                </c:pt>
                <c:pt idx="26">
                  <c:v>6</c:v>
                </c:pt>
                <c:pt idx="27">
                  <c:v>16</c:v>
                </c:pt>
                <c:pt idx="28">
                  <c:v>16</c:v>
                </c:pt>
                <c:pt idx="29">
                  <c:v>1</c:v>
                </c:pt>
                <c:pt idx="30">
                  <c:v>15</c:v>
                </c:pt>
                <c:pt idx="31">
                  <c:v>2</c:v>
                </c:pt>
                <c:pt idx="32">
                  <c:v>8</c:v>
                </c:pt>
                <c:pt idx="33">
                  <c:v>6</c:v>
                </c:pt>
                <c:pt idx="34">
                  <c:v>9</c:v>
                </c:pt>
                <c:pt idx="35">
                  <c:v>2</c:v>
                </c:pt>
                <c:pt idx="36">
                  <c:v>1</c:v>
                </c:pt>
                <c:pt idx="37">
                  <c:v>5</c:v>
                </c:pt>
                <c:pt idx="38">
                  <c:v>5</c:v>
                </c:pt>
                <c:pt idx="39">
                  <c:v>7</c:v>
                </c:pt>
                <c:pt idx="40">
                  <c:v>1</c:v>
                </c:pt>
                <c:pt idx="41">
                  <c:v>9</c:v>
                </c:pt>
                <c:pt idx="42">
                  <c:v>6</c:v>
                </c:pt>
                <c:pt idx="43">
                  <c:v>16</c:v>
                </c:pt>
                <c:pt idx="44">
                  <c:v>2</c:v>
                </c:pt>
                <c:pt idx="45">
                  <c:v>1</c:v>
                </c:pt>
                <c:pt idx="46">
                  <c:v>3</c:v>
                </c:pt>
                <c:pt idx="47">
                  <c:v>3</c:v>
                </c:pt>
                <c:pt idx="48">
                  <c:v>1</c:v>
                </c:pt>
                <c:pt idx="49">
                  <c:v>11</c:v>
                </c:pt>
                <c:pt idx="50">
                  <c:v>1</c:v>
                </c:pt>
                <c:pt idx="51">
                  <c:v>12</c:v>
                </c:pt>
                <c:pt idx="52">
                  <c:v>6</c:v>
                </c:pt>
                <c:pt idx="53">
                  <c:v>9</c:v>
                </c:pt>
                <c:pt idx="54">
                  <c:v>9</c:v>
                </c:pt>
                <c:pt idx="55">
                  <c:v>1</c:v>
                </c:pt>
                <c:pt idx="56">
                  <c:v>1</c:v>
                </c:pt>
                <c:pt idx="57">
                  <c:v>10</c:v>
                </c:pt>
                <c:pt idx="58">
                  <c:v>1</c:v>
                </c:pt>
                <c:pt idx="59">
                  <c:v>1</c:v>
                </c:pt>
                <c:pt idx="60">
                  <c:v>2</c:v>
                </c:pt>
                <c:pt idx="61">
                  <c:v>11</c:v>
                </c:pt>
                <c:pt idx="62">
                  <c:v>7</c:v>
                </c:pt>
                <c:pt idx="63">
                  <c:v>7</c:v>
                </c:pt>
                <c:pt idx="64">
                  <c:v>3</c:v>
                </c:pt>
                <c:pt idx="65">
                  <c:v>3</c:v>
                </c:pt>
                <c:pt idx="66">
                  <c:v>9</c:v>
                </c:pt>
                <c:pt idx="67">
                  <c:v>4</c:v>
                </c:pt>
                <c:pt idx="68">
                  <c:v>12</c:v>
                </c:pt>
                <c:pt idx="69">
                  <c:v>16</c:v>
                </c:pt>
                <c:pt idx="70">
                  <c:v>9</c:v>
                </c:pt>
                <c:pt idx="71">
                  <c:v>8</c:v>
                </c:pt>
                <c:pt idx="72">
                  <c:v>16</c:v>
                </c:pt>
                <c:pt idx="73">
                  <c:v>2</c:v>
                </c:pt>
                <c:pt idx="74">
                  <c:v>1</c:v>
                </c:pt>
                <c:pt idx="75">
                  <c:v>17</c:v>
                </c:pt>
                <c:pt idx="76">
                  <c:v>16</c:v>
                </c:pt>
                <c:pt idx="77">
                  <c:v>2</c:v>
                </c:pt>
                <c:pt idx="78">
                  <c:v>17</c:v>
                </c:pt>
                <c:pt idx="79">
                  <c:v>8</c:v>
                </c:pt>
                <c:pt idx="80">
                  <c:v>1</c:v>
                </c:pt>
                <c:pt idx="81">
                  <c:v>9</c:v>
                </c:pt>
                <c:pt idx="82">
                  <c:v>8</c:v>
                </c:pt>
                <c:pt idx="83">
                  <c:v>5</c:v>
                </c:pt>
                <c:pt idx="84">
                  <c:v>1</c:v>
                </c:pt>
                <c:pt idx="85">
                  <c:v>14</c:v>
                </c:pt>
                <c:pt idx="86">
                  <c:v>1</c:v>
                </c:pt>
                <c:pt idx="87">
                  <c:v>8</c:v>
                </c:pt>
                <c:pt idx="88">
                  <c:v>3</c:v>
                </c:pt>
                <c:pt idx="89">
                  <c:v>17</c:v>
                </c:pt>
                <c:pt idx="90">
                  <c:v>15</c:v>
                </c:pt>
                <c:pt idx="91">
                  <c:v>16</c:v>
                </c:pt>
                <c:pt idx="92">
                  <c:v>6</c:v>
                </c:pt>
                <c:pt idx="93">
                  <c:v>16</c:v>
                </c:pt>
                <c:pt idx="94">
                  <c:v>16</c:v>
                </c:pt>
                <c:pt idx="95">
                  <c:v>10</c:v>
                </c:pt>
                <c:pt idx="96">
                  <c:v>12</c:v>
                </c:pt>
                <c:pt idx="97">
                  <c:v>12</c:v>
                </c:pt>
                <c:pt idx="98">
                  <c:v>2</c:v>
                </c:pt>
                <c:pt idx="99">
                  <c:v>3</c:v>
                </c:pt>
                <c:pt idx="100">
                  <c:v>3</c:v>
                </c:pt>
                <c:pt idx="101">
                  <c:v>9</c:v>
                </c:pt>
                <c:pt idx="102">
                  <c:v>12</c:v>
                </c:pt>
                <c:pt idx="103">
                  <c:v>4</c:v>
                </c:pt>
                <c:pt idx="104">
                  <c:v>15</c:v>
                </c:pt>
                <c:pt idx="105">
                  <c:v>1</c:v>
                </c:pt>
                <c:pt idx="106">
                  <c:v>9</c:v>
                </c:pt>
                <c:pt idx="107">
                  <c:v>14</c:v>
                </c:pt>
                <c:pt idx="108">
                  <c:v>12</c:v>
                </c:pt>
                <c:pt idx="109">
                  <c:v>5</c:v>
                </c:pt>
                <c:pt idx="110">
                  <c:v>15</c:v>
                </c:pt>
                <c:pt idx="111">
                  <c:v>18</c:v>
                </c:pt>
                <c:pt idx="112">
                  <c:v>4</c:v>
                </c:pt>
                <c:pt idx="113">
                  <c:v>6</c:v>
                </c:pt>
                <c:pt idx="114">
                  <c:v>5</c:v>
                </c:pt>
                <c:pt idx="115">
                  <c:v>1</c:v>
                </c:pt>
                <c:pt idx="116">
                  <c:v>1</c:v>
                </c:pt>
                <c:pt idx="117">
                  <c:v>17</c:v>
                </c:pt>
                <c:pt idx="118">
                  <c:v>13</c:v>
                </c:pt>
                <c:pt idx="119">
                  <c:v>1</c:v>
                </c:pt>
                <c:pt idx="120">
                  <c:v>4</c:v>
                </c:pt>
                <c:pt idx="121">
                  <c:v>2</c:v>
                </c:pt>
                <c:pt idx="122">
                  <c:v>18</c:v>
                </c:pt>
                <c:pt idx="123">
                  <c:v>13</c:v>
                </c:pt>
                <c:pt idx="124">
                  <c:v>15</c:v>
                </c:pt>
                <c:pt idx="125">
                  <c:v>7</c:v>
                </c:pt>
                <c:pt idx="126">
                  <c:v>1</c:v>
                </c:pt>
                <c:pt idx="127">
                  <c:v>9</c:v>
                </c:pt>
                <c:pt idx="128">
                  <c:v>8</c:v>
                </c:pt>
                <c:pt idx="129">
                  <c:v>7</c:v>
                </c:pt>
                <c:pt idx="130">
                  <c:v>15</c:v>
                </c:pt>
                <c:pt idx="131">
                  <c:v>14</c:v>
                </c:pt>
                <c:pt idx="132">
                  <c:v>19</c:v>
                </c:pt>
                <c:pt idx="133">
                  <c:v>16</c:v>
                </c:pt>
                <c:pt idx="134">
                  <c:v>9</c:v>
                </c:pt>
                <c:pt idx="135">
                  <c:v>5</c:v>
                </c:pt>
                <c:pt idx="136">
                  <c:v>14</c:v>
                </c:pt>
                <c:pt idx="137">
                  <c:v>2</c:v>
                </c:pt>
                <c:pt idx="138">
                  <c:v>19</c:v>
                </c:pt>
                <c:pt idx="139">
                  <c:v>6</c:v>
                </c:pt>
                <c:pt idx="140">
                  <c:v>8</c:v>
                </c:pt>
                <c:pt idx="141">
                  <c:v>6</c:v>
                </c:pt>
                <c:pt idx="142">
                  <c:v>5</c:v>
                </c:pt>
                <c:pt idx="143">
                  <c:v>8</c:v>
                </c:pt>
                <c:pt idx="144">
                  <c:v>18</c:v>
                </c:pt>
                <c:pt idx="145">
                  <c:v>2</c:v>
                </c:pt>
                <c:pt idx="146">
                  <c:v>6</c:v>
                </c:pt>
                <c:pt idx="147">
                  <c:v>13</c:v>
                </c:pt>
                <c:pt idx="148">
                  <c:v>8</c:v>
                </c:pt>
                <c:pt idx="149">
                  <c:v>1</c:v>
                </c:pt>
                <c:pt idx="150">
                  <c:v>3</c:v>
                </c:pt>
                <c:pt idx="151">
                  <c:v>11</c:v>
                </c:pt>
                <c:pt idx="152">
                  <c:v>15</c:v>
                </c:pt>
                <c:pt idx="153">
                  <c:v>4</c:v>
                </c:pt>
                <c:pt idx="154">
                  <c:v>2</c:v>
                </c:pt>
                <c:pt idx="155">
                  <c:v>4</c:v>
                </c:pt>
                <c:pt idx="156">
                  <c:v>15</c:v>
                </c:pt>
                <c:pt idx="157">
                  <c:v>18</c:v>
                </c:pt>
                <c:pt idx="158">
                  <c:v>16</c:v>
                </c:pt>
                <c:pt idx="159">
                  <c:v>6</c:v>
                </c:pt>
                <c:pt idx="160">
                  <c:v>18</c:v>
                </c:pt>
                <c:pt idx="161">
                  <c:v>17</c:v>
                </c:pt>
                <c:pt idx="162">
                  <c:v>18</c:v>
                </c:pt>
                <c:pt idx="163">
                  <c:v>13</c:v>
                </c:pt>
                <c:pt idx="164">
                  <c:v>6</c:v>
                </c:pt>
                <c:pt idx="165">
                  <c:v>9</c:v>
                </c:pt>
                <c:pt idx="166">
                  <c:v>7</c:v>
                </c:pt>
                <c:pt idx="167">
                  <c:v>2</c:v>
                </c:pt>
                <c:pt idx="168">
                  <c:v>1</c:v>
                </c:pt>
                <c:pt idx="169">
                  <c:v>18</c:v>
                </c:pt>
                <c:pt idx="170">
                  <c:v>8</c:v>
                </c:pt>
                <c:pt idx="171">
                  <c:v>2</c:v>
                </c:pt>
                <c:pt idx="172">
                  <c:v>11</c:v>
                </c:pt>
                <c:pt idx="173">
                  <c:v>10</c:v>
                </c:pt>
                <c:pt idx="174">
                  <c:v>12</c:v>
                </c:pt>
                <c:pt idx="175">
                  <c:v>8</c:v>
                </c:pt>
                <c:pt idx="176">
                  <c:v>7</c:v>
                </c:pt>
                <c:pt idx="177">
                  <c:v>17</c:v>
                </c:pt>
                <c:pt idx="178">
                  <c:v>18</c:v>
                </c:pt>
                <c:pt idx="179">
                  <c:v>16</c:v>
                </c:pt>
                <c:pt idx="180">
                  <c:v>5</c:v>
                </c:pt>
                <c:pt idx="181">
                  <c:v>13</c:v>
                </c:pt>
                <c:pt idx="182">
                  <c:v>7</c:v>
                </c:pt>
                <c:pt idx="183">
                  <c:v>1</c:v>
                </c:pt>
                <c:pt idx="184">
                  <c:v>3</c:v>
                </c:pt>
                <c:pt idx="185">
                  <c:v>19</c:v>
                </c:pt>
                <c:pt idx="186">
                  <c:v>13</c:v>
                </c:pt>
                <c:pt idx="187">
                  <c:v>4</c:v>
                </c:pt>
                <c:pt idx="188">
                  <c:v>2</c:v>
                </c:pt>
                <c:pt idx="189">
                  <c:v>5</c:v>
                </c:pt>
                <c:pt idx="190">
                  <c:v>3</c:v>
                </c:pt>
                <c:pt idx="191">
                  <c:v>6</c:v>
                </c:pt>
                <c:pt idx="192">
                  <c:v>7</c:v>
                </c:pt>
                <c:pt idx="193">
                  <c:v>14</c:v>
                </c:pt>
                <c:pt idx="194">
                  <c:v>4</c:v>
                </c:pt>
                <c:pt idx="195">
                  <c:v>6</c:v>
                </c:pt>
                <c:pt idx="196">
                  <c:v>15</c:v>
                </c:pt>
                <c:pt idx="197">
                  <c:v>14</c:v>
                </c:pt>
                <c:pt idx="198">
                  <c:v>19</c:v>
                </c:pt>
                <c:pt idx="199">
                  <c:v>4</c:v>
                </c:pt>
                <c:pt idx="200">
                  <c:v>1</c:v>
                </c:pt>
                <c:pt idx="201">
                  <c:v>7</c:v>
                </c:pt>
                <c:pt idx="202">
                  <c:v>2</c:v>
                </c:pt>
                <c:pt idx="203">
                  <c:v>11</c:v>
                </c:pt>
                <c:pt idx="204">
                  <c:v>8</c:v>
                </c:pt>
                <c:pt idx="205">
                  <c:v>6</c:v>
                </c:pt>
                <c:pt idx="206">
                  <c:v>19</c:v>
                </c:pt>
                <c:pt idx="207">
                  <c:v>1</c:v>
                </c:pt>
                <c:pt idx="208">
                  <c:v>2</c:v>
                </c:pt>
                <c:pt idx="209">
                  <c:v>17</c:v>
                </c:pt>
              </c:numCache>
            </c:numRef>
          </c:val>
          <c:smooth val="0"/>
          <c:extLst>
            <c:ext xmlns:c16="http://schemas.microsoft.com/office/drawing/2014/chart" uri="{C3380CC4-5D6E-409C-BE32-E72D297353CC}">
              <c16:uniqueId val="{00000013-656E-4AD0-8DD7-9152AE743C78}"/>
            </c:ext>
          </c:extLst>
        </c:ser>
        <c:dLbls>
          <c:showLegendKey val="0"/>
          <c:showVal val="0"/>
          <c:showCatName val="0"/>
          <c:showSerName val="0"/>
          <c:showPercent val="0"/>
          <c:showBubbleSize val="0"/>
        </c:dLbls>
        <c:smooth val="0"/>
        <c:axId val="1871035744"/>
        <c:axId val="1871036224"/>
      </c:lineChart>
      <c:catAx>
        <c:axId val="1871035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71036224"/>
        <c:crosses val="autoZero"/>
        <c:auto val="1"/>
        <c:lblAlgn val="ctr"/>
        <c:lblOffset val="100"/>
        <c:noMultiLvlLbl val="0"/>
      </c:catAx>
      <c:valAx>
        <c:axId val="1871036224"/>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71035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800-7</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Sheet5!$E$1</c:f>
              <c:strCache>
                <c:ptCount val="1"/>
                <c:pt idx="0">
                  <c:v>Rank of F_lambda1</c:v>
                </c:pt>
              </c:strCache>
            </c:strRef>
          </c:tx>
          <c:spPr>
            <a:ln w="19050" cap="rnd">
              <a:solidFill>
                <a:schemeClr val="accent1"/>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Sheet5!$E$2:$E$211</c:f>
              <c:numCache>
                <c:formatCode>General</c:formatCode>
                <c:ptCount val="210"/>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20</c:v>
                </c:pt>
                <c:pt idx="174">
                  <c:v>20</c:v>
                </c:pt>
                <c:pt idx="175">
                  <c:v>20</c:v>
                </c:pt>
                <c:pt idx="176">
                  <c:v>20</c:v>
                </c:pt>
                <c:pt idx="177">
                  <c:v>20</c:v>
                </c:pt>
                <c:pt idx="178">
                  <c:v>20</c:v>
                </c:pt>
                <c:pt idx="179">
                  <c:v>20</c:v>
                </c:pt>
                <c:pt idx="180">
                  <c:v>20</c:v>
                </c:pt>
                <c:pt idx="181">
                  <c:v>20</c:v>
                </c:pt>
                <c:pt idx="182">
                  <c:v>20</c:v>
                </c:pt>
                <c:pt idx="183">
                  <c:v>20</c:v>
                </c:pt>
                <c:pt idx="184">
                  <c:v>20</c:v>
                </c:pt>
                <c:pt idx="185">
                  <c:v>20</c:v>
                </c:pt>
                <c:pt idx="186">
                  <c:v>20</c:v>
                </c:pt>
                <c:pt idx="187">
                  <c:v>20</c:v>
                </c:pt>
                <c:pt idx="188">
                  <c:v>20</c:v>
                </c:pt>
                <c:pt idx="189">
                  <c:v>20</c:v>
                </c:pt>
                <c:pt idx="190">
                  <c:v>20</c:v>
                </c:pt>
                <c:pt idx="191">
                  <c:v>20</c:v>
                </c:pt>
                <c:pt idx="192">
                  <c:v>20</c:v>
                </c:pt>
                <c:pt idx="193">
                  <c:v>20</c:v>
                </c:pt>
                <c:pt idx="194">
                  <c:v>20</c:v>
                </c:pt>
                <c:pt idx="195">
                  <c:v>20</c:v>
                </c:pt>
                <c:pt idx="196">
                  <c:v>20</c:v>
                </c:pt>
                <c:pt idx="197">
                  <c:v>20</c:v>
                </c:pt>
                <c:pt idx="198">
                  <c:v>20</c:v>
                </c:pt>
                <c:pt idx="199">
                  <c:v>20</c:v>
                </c:pt>
                <c:pt idx="200">
                  <c:v>20</c:v>
                </c:pt>
                <c:pt idx="201">
                  <c:v>20</c:v>
                </c:pt>
                <c:pt idx="202">
                  <c:v>20</c:v>
                </c:pt>
                <c:pt idx="203">
                  <c:v>20</c:v>
                </c:pt>
                <c:pt idx="204">
                  <c:v>20</c:v>
                </c:pt>
                <c:pt idx="205">
                  <c:v>20</c:v>
                </c:pt>
                <c:pt idx="206">
                  <c:v>20</c:v>
                </c:pt>
                <c:pt idx="207">
                  <c:v>20</c:v>
                </c:pt>
                <c:pt idx="208">
                  <c:v>20</c:v>
                </c:pt>
                <c:pt idx="209">
                  <c:v>20</c:v>
                </c:pt>
              </c:numCache>
            </c:numRef>
          </c:val>
          <c:smooth val="0"/>
          <c:extLst>
            <c:ext xmlns:c16="http://schemas.microsoft.com/office/drawing/2014/chart" uri="{C3380CC4-5D6E-409C-BE32-E72D297353CC}">
              <c16:uniqueId val="{00000000-E077-495E-8F07-61A3075C2513}"/>
            </c:ext>
          </c:extLst>
        </c:ser>
        <c:ser>
          <c:idx val="1"/>
          <c:order val="1"/>
          <c:tx>
            <c:strRef>
              <c:f>Sheet5!$F$1</c:f>
              <c:strCache>
                <c:ptCount val="1"/>
                <c:pt idx="0">
                  <c:v>Rank of F_lambda2</c:v>
                </c:pt>
              </c:strCache>
            </c:strRef>
          </c:tx>
          <c:spPr>
            <a:ln w="19050" cap="rnd">
              <a:solidFill>
                <a:schemeClr val="accent2"/>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Sheet5!$F$2:$F$211</c:f>
              <c:numCache>
                <c:formatCode>General</c:formatCode>
                <c:ptCount val="210"/>
                <c:pt idx="0">
                  <c:v>5</c:v>
                </c:pt>
                <c:pt idx="1">
                  <c:v>16</c:v>
                </c:pt>
                <c:pt idx="2">
                  <c:v>11</c:v>
                </c:pt>
                <c:pt idx="3">
                  <c:v>7</c:v>
                </c:pt>
                <c:pt idx="4">
                  <c:v>18</c:v>
                </c:pt>
                <c:pt idx="5">
                  <c:v>15</c:v>
                </c:pt>
                <c:pt idx="6">
                  <c:v>5</c:v>
                </c:pt>
                <c:pt idx="7">
                  <c:v>14</c:v>
                </c:pt>
                <c:pt idx="8">
                  <c:v>8</c:v>
                </c:pt>
                <c:pt idx="9">
                  <c:v>4</c:v>
                </c:pt>
                <c:pt idx="10">
                  <c:v>8</c:v>
                </c:pt>
                <c:pt idx="11">
                  <c:v>13</c:v>
                </c:pt>
                <c:pt idx="12">
                  <c:v>1</c:v>
                </c:pt>
                <c:pt idx="13">
                  <c:v>16</c:v>
                </c:pt>
                <c:pt idx="14">
                  <c:v>10</c:v>
                </c:pt>
                <c:pt idx="15">
                  <c:v>18</c:v>
                </c:pt>
                <c:pt idx="16">
                  <c:v>4</c:v>
                </c:pt>
                <c:pt idx="17">
                  <c:v>10</c:v>
                </c:pt>
                <c:pt idx="18">
                  <c:v>6</c:v>
                </c:pt>
                <c:pt idx="19">
                  <c:v>8</c:v>
                </c:pt>
                <c:pt idx="20">
                  <c:v>11</c:v>
                </c:pt>
                <c:pt idx="21">
                  <c:v>15</c:v>
                </c:pt>
                <c:pt idx="22">
                  <c:v>10</c:v>
                </c:pt>
                <c:pt idx="23">
                  <c:v>5</c:v>
                </c:pt>
                <c:pt idx="24">
                  <c:v>7</c:v>
                </c:pt>
                <c:pt idx="25">
                  <c:v>6</c:v>
                </c:pt>
                <c:pt idx="26">
                  <c:v>8</c:v>
                </c:pt>
                <c:pt idx="27">
                  <c:v>2</c:v>
                </c:pt>
                <c:pt idx="28">
                  <c:v>8</c:v>
                </c:pt>
                <c:pt idx="29">
                  <c:v>14</c:v>
                </c:pt>
                <c:pt idx="30">
                  <c:v>13</c:v>
                </c:pt>
                <c:pt idx="31">
                  <c:v>11</c:v>
                </c:pt>
                <c:pt idx="32">
                  <c:v>14</c:v>
                </c:pt>
                <c:pt idx="33">
                  <c:v>3</c:v>
                </c:pt>
                <c:pt idx="34">
                  <c:v>8</c:v>
                </c:pt>
                <c:pt idx="35">
                  <c:v>9</c:v>
                </c:pt>
                <c:pt idx="36">
                  <c:v>18</c:v>
                </c:pt>
                <c:pt idx="37">
                  <c:v>8</c:v>
                </c:pt>
                <c:pt idx="38">
                  <c:v>3</c:v>
                </c:pt>
                <c:pt idx="39">
                  <c:v>10</c:v>
                </c:pt>
                <c:pt idx="40">
                  <c:v>13</c:v>
                </c:pt>
                <c:pt idx="41">
                  <c:v>7</c:v>
                </c:pt>
                <c:pt idx="42">
                  <c:v>3</c:v>
                </c:pt>
                <c:pt idx="43">
                  <c:v>2</c:v>
                </c:pt>
                <c:pt idx="44">
                  <c:v>7</c:v>
                </c:pt>
                <c:pt idx="45">
                  <c:v>12</c:v>
                </c:pt>
                <c:pt idx="46">
                  <c:v>18</c:v>
                </c:pt>
                <c:pt idx="47">
                  <c:v>19</c:v>
                </c:pt>
                <c:pt idx="48">
                  <c:v>2</c:v>
                </c:pt>
                <c:pt idx="49">
                  <c:v>2</c:v>
                </c:pt>
                <c:pt idx="50">
                  <c:v>7</c:v>
                </c:pt>
                <c:pt idx="51">
                  <c:v>9</c:v>
                </c:pt>
                <c:pt idx="52">
                  <c:v>8</c:v>
                </c:pt>
                <c:pt idx="53">
                  <c:v>9</c:v>
                </c:pt>
                <c:pt idx="54">
                  <c:v>10</c:v>
                </c:pt>
                <c:pt idx="55">
                  <c:v>16</c:v>
                </c:pt>
                <c:pt idx="56">
                  <c:v>7</c:v>
                </c:pt>
                <c:pt idx="57">
                  <c:v>4</c:v>
                </c:pt>
                <c:pt idx="58">
                  <c:v>17</c:v>
                </c:pt>
                <c:pt idx="59">
                  <c:v>14</c:v>
                </c:pt>
                <c:pt idx="60">
                  <c:v>3</c:v>
                </c:pt>
                <c:pt idx="61">
                  <c:v>9</c:v>
                </c:pt>
                <c:pt idx="62">
                  <c:v>3</c:v>
                </c:pt>
                <c:pt idx="63">
                  <c:v>3</c:v>
                </c:pt>
                <c:pt idx="64">
                  <c:v>1</c:v>
                </c:pt>
                <c:pt idx="65">
                  <c:v>16</c:v>
                </c:pt>
                <c:pt idx="66">
                  <c:v>14</c:v>
                </c:pt>
                <c:pt idx="67">
                  <c:v>9</c:v>
                </c:pt>
                <c:pt idx="68">
                  <c:v>10</c:v>
                </c:pt>
                <c:pt idx="69">
                  <c:v>14</c:v>
                </c:pt>
                <c:pt idx="70">
                  <c:v>17</c:v>
                </c:pt>
                <c:pt idx="71">
                  <c:v>15</c:v>
                </c:pt>
                <c:pt idx="72">
                  <c:v>10</c:v>
                </c:pt>
                <c:pt idx="73">
                  <c:v>3</c:v>
                </c:pt>
                <c:pt idx="74">
                  <c:v>17</c:v>
                </c:pt>
                <c:pt idx="75">
                  <c:v>12</c:v>
                </c:pt>
                <c:pt idx="76">
                  <c:v>7</c:v>
                </c:pt>
                <c:pt idx="77">
                  <c:v>6</c:v>
                </c:pt>
                <c:pt idx="78">
                  <c:v>15</c:v>
                </c:pt>
                <c:pt idx="79">
                  <c:v>12</c:v>
                </c:pt>
                <c:pt idx="80">
                  <c:v>19</c:v>
                </c:pt>
                <c:pt idx="81">
                  <c:v>9</c:v>
                </c:pt>
                <c:pt idx="82">
                  <c:v>2</c:v>
                </c:pt>
                <c:pt idx="83">
                  <c:v>10</c:v>
                </c:pt>
                <c:pt idx="84">
                  <c:v>9</c:v>
                </c:pt>
                <c:pt idx="85">
                  <c:v>6</c:v>
                </c:pt>
                <c:pt idx="86">
                  <c:v>7</c:v>
                </c:pt>
                <c:pt idx="87">
                  <c:v>10</c:v>
                </c:pt>
                <c:pt idx="88">
                  <c:v>11</c:v>
                </c:pt>
                <c:pt idx="89">
                  <c:v>3</c:v>
                </c:pt>
                <c:pt idx="90">
                  <c:v>19</c:v>
                </c:pt>
                <c:pt idx="91">
                  <c:v>19</c:v>
                </c:pt>
                <c:pt idx="92">
                  <c:v>2</c:v>
                </c:pt>
                <c:pt idx="93">
                  <c:v>5</c:v>
                </c:pt>
                <c:pt idx="94">
                  <c:v>6</c:v>
                </c:pt>
                <c:pt idx="95">
                  <c:v>15</c:v>
                </c:pt>
                <c:pt idx="96">
                  <c:v>2</c:v>
                </c:pt>
                <c:pt idx="97">
                  <c:v>12</c:v>
                </c:pt>
                <c:pt idx="98">
                  <c:v>7</c:v>
                </c:pt>
                <c:pt idx="99">
                  <c:v>9</c:v>
                </c:pt>
                <c:pt idx="100">
                  <c:v>5</c:v>
                </c:pt>
                <c:pt idx="101">
                  <c:v>6</c:v>
                </c:pt>
                <c:pt idx="102">
                  <c:v>9</c:v>
                </c:pt>
                <c:pt idx="103">
                  <c:v>5</c:v>
                </c:pt>
                <c:pt idx="104">
                  <c:v>8</c:v>
                </c:pt>
                <c:pt idx="105">
                  <c:v>1</c:v>
                </c:pt>
                <c:pt idx="106">
                  <c:v>13</c:v>
                </c:pt>
                <c:pt idx="107">
                  <c:v>12</c:v>
                </c:pt>
                <c:pt idx="108">
                  <c:v>4</c:v>
                </c:pt>
                <c:pt idx="109">
                  <c:v>11</c:v>
                </c:pt>
                <c:pt idx="110">
                  <c:v>8</c:v>
                </c:pt>
                <c:pt idx="111">
                  <c:v>6</c:v>
                </c:pt>
                <c:pt idx="112">
                  <c:v>14</c:v>
                </c:pt>
                <c:pt idx="113">
                  <c:v>3</c:v>
                </c:pt>
                <c:pt idx="114">
                  <c:v>14</c:v>
                </c:pt>
                <c:pt idx="115">
                  <c:v>15</c:v>
                </c:pt>
                <c:pt idx="116">
                  <c:v>18</c:v>
                </c:pt>
                <c:pt idx="117">
                  <c:v>19</c:v>
                </c:pt>
                <c:pt idx="118">
                  <c:v>16</c:v>
                </c:pt>
                <c:pt idx="119">
                  <c:v>19</c:v>
                </c:pt>
                <c:pt idx="120">
                  <c:v>12</c:v>
                </c:pt>
                <c:pt idx="121">
                  <c:v>9</c:v>
                </c:pt>
                <c:pt idx="122">
                  <c:v>12</c:v>
                </c:pt>
                <c:pt idx="123">
                  <c:v>18</c:v>
                </c:pt>
                <c:pt idx="124">
                  <c:v>19</c:v>
                </c:pt>
                <c:pt idx="125">
                  <c:v>11</c:v>
                </c:pt>
                <c:pt idx="126">
                  <c:v>16</c:v>
                </c:pt>
                <c:pt idx="127">
                  <c:v>5</c:v>
                </c:pt>
                <c:pt idx="128">
                  <c:v>4</c:v>
                </c:pt>
                <c:pt idx="129">
                  <c:v>11</c:v>
                </c:pt>
                <c:pt idx="130">
                  <c:v>5</c:v>
                </c:pt>
                <c:pt idx="131">
                  <c:v>3</c:v>
                </c:pt>
                <c:pt idx="132">
                  <c:v>17</c:v>
                </c:pt>
                <c:pt idx="133">
                  <c:v>4</c:v>
                </c:pt>
                <c:pt idx="134">
                  <c:v>11</c:v>
                </c:pt>
                <c:pt idx="135">
                  <c:v>5</c:v>
                </c:pt>
                <c:pt idx="136">
                  <c:v>12</c:v>
                </c:pt>
                <c:pt idx="137">
                  <c:v>19</c:v>
                </c:pt>
                <c:pt idx="138">
                  <c:v>2</c:v>
                </c:pt>
                <c:pt idx="139">
                  <c:v>17</c:v>
                </c:pt>
                <c:pt idx="140">
                  <c:v>11</c:v>
                </c:pt>
                <c:pt idx="141">
                  <c:v>13</c:v>
                </c:pt>
                <c:pt idx="142">
                  <c:v>19</c:v>
                </c:pt>
                <c:pt idx="143">
                  <c:v>19</c:v>
                </c:pt>
                <c:pt idx="144">
                  <c:v>11</c:v>
                </c:pt>
                <c:pt idx="145">
                  <c:v>12</c:v>
                </c:pt>
                <c:pt idx="146">
                  <c:v>4</c:v>
                </c:pt>
                <c:pt idx="147">
                  <c:v>14</c:v>
                </c:pt>
                <c:pt idx="148">
                  <c:v>12</c:v>
                </c:pt>
                <c:pt idx="149">
                  <c:v>14</c:v>
                </c:pt>
                <c:pt idx="150">
                  <c:v>19</c:v>
                </c:pt>
                <c:pt idx="151">
                  <c:v>12</c:v>
                </c:pt>
                <c:pt idx="152">
                  <c:v>18</c:v>
                </c:pt>
                <c:pt idx="153">
                  <c:v>19</c:v>
                </c:pt>
                <c:pt idx="154">
                  <c:v>16</c:v>
                </c:pt>
                <c:pt idx="155">
                  <c:v>16</c:v>
                </c:pt>
                <c:pt idx="156">
                  <c:v>19</c:v>
                </c:pt>
                <c:pt idx="157">
                  <c:v>19</c:v>
                </c:pt>
                <c:pt idx="158">
                  <c:v>19</c:v>
                </c:pt>
                <c:pt idx="159">
                  <c:v>19</c:v>
                </c:pt>
                <c:pt idx="160">
                  <c:v>19</c:v>
                </c:pt>
                <c:pt idx="161">
                  <c:v>19</c:v>
                </c:pt>
                <c:pt idx="162">
                  <c:v>19</c:v>
                </c:pt>
                <c:pt idx="163">
                  <c:v>18</c:v>
                </c:pt>
                <c:pt idx="164">
                  <c:v>1</c:v>
                </c:pt>
                <c:pt idx="165">
                  <c:v>13</c:v>
                </c:pt>
                <c:pt idx="166">
                  <c:v>19</c:v>
                </c:pt>
                <c:pt idx="167">
                  <c:v>13</c:v>
                </c:pt>
                <c:pt idx="168">
                  <c:v>15</c:v>
                </c:pt>
                <c:pt idx="169">
                  <c:v>17</c:v>
                </c:pt>
                <c:pt idx="170">
                  <c:v>19</c:v>
                </c:pt>
                <c:pt idx="171">
                  <c:v>19</c:v>
                </c:pt>
                <c:pt idx="172">
                  <c:v>12</c:v>
                </c:pt>
                <c:pt idx="173">
                  <c:v>11</c:v>
                </c:pt>
                <c:pt idx="174">
                  <c:v>16</c:v>
                </c:pt>
                <c:pt idx="175">
                  <c:v>5</c:v>
                </c:pt>
                <c:pt idx="176">
                  <c:v>7</c:v>
                </c:pt>
                <c:pt idx="177">
                  <c:v>18</c:v>
                </c:pt>
                <c:pt idx="178">
                  <c:v>19</c:v>
                </c:pt>
                <c:pt idx="179">
                  <c:v>19</c:v>
                </c:pt>
                <c:pt idx="180">
                  <c:v>19</c:v>
                </c:pt>
                <c:pt idx="181">
                  <c:v>19</c:v>
                </c:pt>
                <c:pt idx="182">
                  <c:v>15</c:v>
                </c:pt>
                <c:pt idx="183">
                  <c:v>19</c:v>
                </c:pt>
                <c:pt idx="184">
                  <c:v>15</c:v>
                </c:pt>
                <c:pt idx="185">
                  <c:v>19</c:v>
                </c:pt>
                <c:pt idx="186">
                  <c:v>17</c:v>
                </c:pt>
                <c:pt idx="187">
                  <c:v>15</c:v>
                </c:pt>
                <c:pt idx="188">
                  <c:v>19</c:v>
                </c:pt>
                <c:pt idx="189">
                  <c:v>19</c:v>
                </c:pt>
                <c:pt idx="190">
                  <c:v>19</c:v>
                </c:pt>
                <c:pt idx="191">
                  <c:v>19</c:v>
                </c:pt>
                <c:pt idx="192">
                  <c:v>19</c:v>
                </c:pt>
                <c:pt idx="193">
                  <c:v>19</c:v>
                </c:pt>
                <c:pt idx="194">
                  <c:v>19</c:v>
                </c:pt>
                <c:pt idx="195">
                  <c:v>19</c:v>
                </c:pt>
                <c:pt idx="196">
                  <c:v>19</c:v>
                </c:pt>
                <c:pt idx="197">
                  <c:v>18</c:v>
                </c:pt>
                <c:pt idx="198">
                  <c:v>19</c:v>
                </c:pt>
                <c:pt idx="199">
                  <c:v>19</c:v>
                </c:pt>
                <c:pt idx="200">
                  <c:v>18</c:v>
                </c:pt>
                <c:pt idx="201">
                  <c:v>19</c:v>
                </c:pt>
                <c:pt idx="202">
                  <c:v>18</c:v>
                </c:pt>
                <c:pt idx="203">
                  <c:v>19</c:v>
                </c:pt>
                <c:pt idx="204">
                  <c:v>18</c:v>
                </c:pt>
                <c:pt idx="205">
                  <c:v>19</c:v>
                </c:pt>
                <c:pt idx="206">
                  <c:v>18</c:v>
                </c:pt>
                <c:pt idx="207">
                  <c:v>10</c:v>
                </c:pt>
                <c:pt idx="208">
                  <c:v>9</c:v>
                </c:pt>
                <c:pt idx="209">
                  <c:v>4</c:v>
                </c:pt>
              </c:numCache>
            </c:numRef>
          </c:val>
          <c:smooth val="0"/>
          <c:extLst>
            <c:ext xmlns:c16="http://schemas.microsoft.com/office/drawing/2014/chart" uri="{C3380CC4-5D6E-409C-BE32-E72D297353CC}">
              <c16:uniqueId val="{00000001-E077-495E-8F07-61A3075C2513}"/>
            </c:ext>
          </c:extLst>
        </c:ser>
        <c:ser>
          <c:idx val="2"/>
          <c:order val="2"/>
          <c:tx>
            <c:strRef>
              <c:f>Sheet5!$G$1</c:f>
              <c:strCache>
                <c:ptCount val="1"/>
                <c:pt idx="0">
                  <c:v>Rank of F_lambda3</c:v>
                </c:pt>
              </c:strCache>
            </c:strRef>
          </c:tx>
          <c:spPr>
            <a:ln w="19050" cap="rnd">
              <a:solidFill>
                <a:schemeClr val="accent3"/>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Sheet5!$G$2:$G$211</c:f>
              <c:numCache>
                <c:formatCode>General</c:formatCode>
                <c:ptCount val="210"/>
                <c:pt idx="0">
                  <c:v>16</c:v>
                </c:pt>
                <c:pt idx="1">
                  <c:v>13</c:v>
                </c:pt>
                <c:pt idx="2">
                  <c:v>17</c:v>
                </c:pt>
                <c:pt idx="3">
                  <c:v>18</c:v>
                </c:pt>
                <c:pt idx="4">
                  <c:v>6</c:v>
                </c:pt>
                <c:pt idx="5">
                  <c:v>12</c:v>
                </c:pt>
                <c:pt idx="6">
                  <c:v>8</c:v>
                </c:pt>
                <c:pt idx="7">
                  <c:v>16</c:v>
                </c:pt>
                <c:pt idx="8">
                  <c:v>12</c:v>
                </c:pt>
                <c:pt idx="9">
                  <c:v>5</c:v>
                </c:pt>
                <c:pt idx="10">
                  <c:v>3</c:v>
                </c:pt>
                <c:pt idx="11">
                  <c:v>10</c:v>
                </c:pt>
                <c:pt idx="12">
                  <c:v>3</c:v>
                </c:pt>
                <c:pt idx="13">
                  <c:v>11</c:v>
                </c:pt>
                <c:pt idx="14">
                  <c:v>12</c:v>
                </c:pt>
                <c:pt idx="15">
                  <c:v>2</c:v>
                </c:pt>
                <c:pt idx="16">
                  <c:v>1</c:v>
                </c:pt>
                <c:pt idx="17">
                  <c:v>4</c:v>
                </c:pt>
                <c:pt idx="18">
                  <c:v>4</c:v>
                </c:pt>
                <c:pt idx="19">
                  <c:v>4</c:v>
                </c:pt>
                <c:pt idx="20">
                  <c:v>12</c:v>
                </c:pt>
                <c:pt idx="21">
                  <c:v>8</c:v>
                </c:pt>
                <c:pt idx="22">
                  <c:v>6</c:v>
                </c:pt>
                <c:pt idx="23">
                  <c:v>4</c:v>
                </c:pt>
                <c:pt idx="24">
                  <c:v>19</c:v>
                </c:pt>
                <c:pt idx="25">
                  <c:v>8</c:v>
                </c:pt>
                <c:pt idx="26">
                  <c:v>12</c:v>
                </c:pt>
                <c:pt idx="27">
                  <c:v>15</c:v>
                </c:pt>
                <c:pt idx="28">
                  <c:v>6</c:v>
                </c:pt>
                <c:pt idx="29">
                  <c:v>16</c:v>
                </c:pt>
                <c:pt idx="30">
                  <c:v>18</c:v>
                </c:pt>
                <c:pt idx="31">
                  <c:v>15</c:v>
                </c:pt>
                <c:pt idx="32">
                  <c:v>1</c:v>
                </c:pt>
                <c:pt idx="33">
                  <c:v>7</c:v>
                </c:pt>
                <c:pt idx="34">
                  <c:v>18</c:v>
                </c:pt>
                <c:pt idx="35">
                  <c:v>13</c:v>
                </c:pt>
                <c:pt idx="36">
                  <c:v>10</c:v>
                </c:pt>
                <c:pt idx="37">
                  <c:v>6</c:v>
                </c:pt>
                <c:pt idx="38">
                  <c:v>14</c:v>
                </c:pt>
                <c:pt idx="39">
                  <c:v>4</c:v>
                </c:pt>
                <c:pt idx="40">
                  <c:v>16</c:v>
                </c:pt>
                <c:pt idx="41">
                  <c:v>12</c:v>
                </c:pt>
                <c:pt idx="42">
                  <c:v>10</c:v>
                </c:pt>
                <c:pt idx="43">
                  <c:v>16</c:v>
                </c:pt>
                <c:pt idx="44">
                  <c:v>14</c:v>
                </c:pt>
                <c:pt idx="45">
                  <c:v>16</c:v>
                </c:pt>
                <c:pt idx="46">
                  <c:v>15</c:v>
                </c:pt>
                <c:pt idx="47">
                  <c:v>2</c:v>
                </c:pt>
                <c:pt idx="48">
                  <c:v>19</c:v>
                </c:pt>
                <c:pt idx="49">
                  <c:v>16</c:v>
                </c:pt>
                <c:pt idx="50">
                  <c:v>19</c:v>
                </c:pt>
                <c:pt idx="51">
                  <c:v>3</c:v>
                </c:pt>
                <c:pt idx="52">
                  <c:v>12</c:v>
                </c:pt>
                <c:pt idx="53">
                  <c:v>6</c:v>
                </c:pt>
                <c:pt idx="54">
                  <c:v>4</c:v>
                </c:pt>
                <c:pt idx="55">
                  <c:v>3</c:v>
                </c:pt>
                <c:pt idx="56">
                  <c:v>4</c:v>
                </c:pt>
                <c:pt idx="57">
                  <c:v>3</c:v>
                </c:pt>
                <c:pt idx="58">
                  <c:v>16</c:v>
                </c:pt>
                <c:pt idx="59">
                  <c:v>16</c:v>
                </c:pt>
                <c:pt idx="60">
                  <c:v>6</c:v>
                </c:pt>
                <c:pt idx="61">
                  <c:v>2</c:v>
                </c:pt>
                <c:pt idx="62">
                  <c:v>6</c:v>
                </c:pt>
                <c:pt idx="63">
                  <c:v>15</c:v>
                </c:pt>
                <c:pt idx="64">
                  <c:v>3</c:v>
                </c:pt>
                <c:pt idx="65">
                  <c:v>18</c:v>
                </c:pt>
                <c:pt idx="66">
                  <c:v>4</c:v>
                </c:pt>
                <c:pt idx="67">
                  <c:v>10</c:v>
                </c:pt>
                <c:pt idx="68">
                  <c:v>3</c:v>
                </c:pt>
                <c:pt idx="69">
                  <c:v>5</c:v>
                </c:pt>
                <c:pt idx="70">
                  <c:v>4</c:v>
                </c:pt>
                <c:pt idx="71">
                  <c:v>11</c:v>
                </c:pt>
                <c:pt idx="72">
                  <c:v>14</c:v>
                </c:pt>
                <c:pt idx="73">
                  <c:v>1</c:v>
                </c:pt>
                <c:pt idx="74">
                  <c:v>2</c:v>
                </c:pt>
                <c:pt idx="75">
                  <c:v>5</c:v>
                </c:pt>
                <c:pt idx="76">
                  <c:v>18</c:v>
                </c:pt>
                <c:pt idx="77">
                  <c:v>7</c:v>
                </c:pt>
                <c:pt idx="78">
                  <c:v>8</c:v>
                </c:pt>
                <c:pt idx="79">
                  <c:v>17</c:v>
                </c:pt>
                <c:pt idx="80">
                  <c:v>14</c:v>
                </c:pt>
                <c:pt idx="81">
                  <c:v>6</c:v>
                </c:pt>
                <c:pt idx="82">
                  <c:v>11</c:v>
                </c:pt>
                <c:pt idx="83">
                  <c:v>17</c:v>
                </c:pt>
                <c:pt idx="84">
                  <c:v>6</c:v>
                </c:pt>
                <c:pt idx="85">
                  <c:v>14</c:v>
                </c:pt>
                <c:pt idx="86">
                  <c:v>3</c:v>
                </c:pt>
                <c:pt idx="87">
                  <c:v>14</c:v>
                </c:pt>
                <c:pt idx="88">
                  <c:v>10</c:v>
                </c:pt>
                <c:pt idx="89">
                  <c:v>8</c:v>
                </c:pt>
                <c:pt idx="90">
                  <c:v>3</c:v>
                </c:pt>
                <c:pt idx="91">
                  <c:v>1</c:v>
                </c:pt>
                <c:pt idx="92">
                  <c:v>14</c:v>
                </c:pt>
                <c:pt idx="93">
                  <c:v>1</c:v>
                </c:pt>
                <c:pt idx="94">
                  <c:v>3</c:v>
                </c:pt>
                <c:pt idx="95">
                  <c:v>9</c:v>
                </c:pt>
                <c:pt idx="96">
                  <c:v>13</c:v>
                </c:pt>
                <c:pt idx="97">
                  <c:v>6</c:v>
                </c:pt>
                <c:pt idx="98">
                  <c:v>9</c:v>
                </c:pt>
                <c:pt idx="99">
                  <c:v>14</c:v>
                </c:pt>
                <c:pt idx="100">
                  <c:v>10</c:v>
                </c:pt>
                <c:pt idx="101">
                  <c:v>2</c:v>
                </c:pt>
                <c:pt idx="102">
                  <c:v>7</c:v>
                </c:pt>
                <c:pt idx="103">
                  <c:v>14</c:v>
                </c:pt>
                <c:pt idx="104">
                  <c:v>3</c:v>
                </c:pt>
                <c:pt idx="105">
                  <c:v>18</c:v>
                </c:pt>
                <c:pt idx="106">
                  <c:v>19</c:v>
                </c:pt>
                <c:pt idx="107">
                  <c:v>4</c:v>
                </c:pt>
                <c:pt idx="108">
                  <c:v>19</c:v>
                </c:pt>
                <c:pt idx="109">
                  <c:v>7</c:v>
                </c:pt>
                <c:pt idx="110">
                  <c:v>13</c:v>
                </c:pt>
                <c:pt idx="111">
                  <c:v>9</c:v>
                </c:pt>
                <c:pt idx="112">
                  <c:v>11</c:v>
                </c:pt>
                <c:pt idx="113">
                  <c:v>17</c:v>
                </c:pt>
                <c:pt idx="114">
                  <c:v>11</c:v>
                </c:pt>
                <c:pt idx="115">
                  <c:v>18</c:v>
                </c:pt>
                <c:pt idx="116">
                  <c:v>12</c:v>
                </c:pt>
                <c:pt idx="117">
                  <c:v>4</c:v>
                </c:pt>
                <c:pt idx="118">
                  <c:v>19</c:v>
                </c:pt>
                <c:pt idx="119">
                  <c:v>4</c:v>
                </c:pt>
                <c:pt idx="120">
                  <c:v>4</c:v>
                </c:pt>
                <c:pt idx="121">
                  <c:v>10</c:v>
                </c:pt>
                <c:pt idx="122">
                  <c:v>9</c:v>
                </c:pt>
                <c:pt idx="123">
                  <c:v>2</c:v>
                </c:pt>
                <c:pt idx="124">
                  <c:v>10</c:v>
                </c:pt>
                <c:pt idx="125">
                  <c:v>7</c:v>
                </c:pt>
                <c:pt idx="126">
                  <c:v>1</c:v>
                </c:pt>
                <c:pt idx="127">
                  <c:v>12</c:v>
                </c:pt>
                <c:pt idx="128">
                  <c:v>15</c:v>
                </c:pt>
                <c:pt idx="129">
                  <c:v>14</c:v>
                </c:pt>
                <c:pt idx="130">
                  <c:v>7</c:v>
                </c:pt>
                <c:pt idx="131">
                  <c:v>17</c:v>
                </c:pt>
                <c:pt idx="132">
                  <c:v>9</c:v>
                </c:pt>
                <c:pt idx="133">
                  <c:v>12</c:v>
                </c:pt>
                <c:pt idx="134">
                  <c:v>9</c:v>
                </c:pt>
                <c:pt idx="135">
                  <c:v>19</c:v>
                </c:pt>
                <c:pt idx="136">
                  <c:v>13</c:v>
                </c:pt>
                <c:pt idx="137">
                  <c:v>15</c:v>
                </c:pt>
                <c:pt idx="138">
                  <c:v>6</c:v>
                </c:pt>
                <c:pt idx="139">
                  <c:v>2</c:v>
                </c:pt>
                <c:pt idx="140">
                  <c:v>13</c:v>
                </c:pt>
                <c:pt idx="141">
                  <c:v>10</c:v>
                </c:pt>
                <c:pt idx="142">
                  <c:v>17</c:v>
                </c:pt>
                <c:pt idx="143">
                  <c:v>11</c:v>
                </c:pt>
                <c:pt idx="144">
                  <c:v>7</c:v>
                </c:pt>
                <c:pt idx="145">
                  <c:v>2</c:v>
                </c:pt>
                <c:pt idx="146">
                  <c:v>15</c:v>
                </c:pt>
                <c:pt idx="147">
                  <c:v>4</c:v>
                </c:pt>
                <c:pt idx="148">
                  <c:v>1</c:v>
                </c:pt>
                <c:pt idx="149">
                  <c:v>4</c:v>
                </c:pt>
                <c:pt idx="150">
                  <c:v>2</c:v>
                </c:pt>
                <c:pt idx="151">
                  <c:v>6</c:v>
                </c:pt>
                <c:pt idx="152">
                  <c:v>4</c:v>
                </c:pt>
                <c:pt idx="153">
                  <c:v>5</c:v>
                </c:pt>
                <c:pt idx="154">
                  <c:v>15</c:v>
                </c:pt>
                <c:pt idx="155">
                  <c:v>7</c:v>
                </c:pt>
                <c:pt idx="156">
                  <c:v>6</c:v>
                </c:pt>
                <c:pt idx="157">
                  <c:v>10</c:v>
                </c:pt>
                <c:pt idx="158">
                  <c:v>10</c:v>
                </c:pt>
                <c:pt idx="159">
                  <c:v>12</c:v>
                </c:pt>
                <c:pt idx="160">
                  <c:v>15</c:v>
                </c:pt>
                <c:pt idx="161">
                  <c:v>14</c:v>
                </c:pt>
                <c:pt idx="162">
                  <c:v>15</c:v>
                </c:pt>
                <c:pt idx="163">
                  <c:v>6</c:v>
                </c:pt>
                <c:pt idx="164">
                  <c:v>3</c:v>
                </c:pt>
                <c:pt idx="165">
                  <c:v>1</c:v>
                </c:pt>
                <c:pt idx="166">
                  <c:v>9</c:v>
                </c:pt>
                <c:pt idx="167">
                  <c:v>5</c:v>
                </c:pt>
                <c:pt idx="168">
                  <c:v>2</c:v>
                </c:pt>
                <c:pt idx="169">
                  <c:v>2</c:v>
                </c:pt>
                <c:pt idx="170">
                  <c:v>14</c:v>
                </c:pt>
                <c:pt idx="171">
                  <c:v>1</c:v>
                </c:pt>
                <c:pt idx="172">
                  <c:v>17</c:v>
                </c:pt>
                <c:pt idx="173">
                  <c:v>16</c:v>
                </c:pt>
                <c:pt idx="174">
                  <c:v>19</c:v>
                </c:pt>
                <c:pt idx="175">
                  <c:v>6</c:v>
                </c:pt>
                <c:pt idx="176">
                  <c:v>1</c:v>
                </c:pt>
                <c:pt idx="177">
                  <c:v>16</c:v>
                </c:pt>
                <c:pt idx="178">
                  <c:v>13</c:v>
                </c:pt>
                <c:pt idx="179">
                  <c:v>5</c:v>
                </c:pt>
                <c:pt idx="180">
                  <c:v>3</c:v>
                </c:pt>
                <c:pt idx="181">
                  <c:v>6</c:v>
                </c:pt>
                <c:pt idx="182">
                  <c:v>7</c:v>
                </c:pt>
                <c:pt idx="183">
                  <c:v>11</c:v>
                </c:pt>
                <c:pt idx="184">
                  <c:v>16</c:v>
                </c:pt>
                <c:pt idx="185">
                  <c:v>16</c:v>
                </c:pt>
                <c:pt idx="186">
                  <c:v>16</c:v>
                </c:pt>
                <c:pt idx="187">
                  <c:v>9</c:v>
                </c:pt>
                <c:pt idx="188">
                  <c:v>2</c:v>
                </c:pt>
                <c:pt idx="189">
                  <c:v>14</c:v>
                </c:pt>
                <c:pt idx="190">
                  <c:v>1</c:v>
                </c:pt>
                <c:pt idx="191">
                  <c:v>15</c:v>
                </c:pt>
                <c:pt idx="192">
                  <c:v>17</c:v>
                </c:pt>
                <c:pt idx="193">
                  <c:v>7</c:v>
                </c:pt>
                <c:pt idx="194">
                  <c:v>9</c:v>
                </c:pt>
                <c:pt idx="195">
                  <c:v>3</c:v>
                </c:pt>
                <c:pt idx="196">
                  <c:v>4</c:v>
                </c:pt>
                <c:pt idx="197">
                  <c:v>13</c:v>
                </c:pt>
                <c:pt idx="198">
                  <c:v>18</c:v>
                </c:pt>
                <c:pt idx="199">
                  <c:v>18</c:v>
                </c:pt>
                <c:pt idx="200">
                  <c:v>17</c:v>
                </c:pt>
                <c:pt idx="201">
                  <c:v>17</c:v>
                </c:pt>
                <c:pt idx="202">
                  <c:v>19</c:v>
                </c:pt>
                <c:pt idx="203">
                  <c:v>18</c:v>
                </c:pt>
                <c:pt idx="204">
                  <c:v>19</c:v>
                </c:pt>
                <c:pt idx="205">
                  <c:v>18</c:v>
                </c:pt>
                <c:pt idx="206">
                  <c:v>19</c:v>
                </c:pt>
                <c:pt idx="207">
                  <c:v>19</c:v>
                </c:pt>
                <c:pt idx="208">
                  <c:v>16</c:v>
                </c:pt>
                <c:pt idx="209">
                  <c:v>18</c:v>
                </c:pt>
              </c:numCache>
            </c:numRef>
          </c:val>
          <c:smooth val="0"/>
          <c:extLst>
            <c:ext xmlns:c16="http://schemas.microsoft.com/office/drawing/2014/chart" uri="{C3380CC4-5D6E-409C-BE32-E72D297353CC}">
              <c16:uniqueId val="{00000002-E077-495E-8F07-61A3075C2513}"/>
            </c:ext>
          </c:extLst>
        </c:ser>
        <c:ser>
          <c:idx val="3"/>
          <c:order val="3"/>
          <c:tx>
            <c:strRef>
              <c:f>Sheet5!$H$1</c:f>
              <c:strCache>
                <c:ptCount val="1"/>
                <c:pt idx="0">
                  <c:v>Rank of F_lambda4</c:v>
                </c:pt>
              </c:strCache>
            </c:strRef>
          </c:tx>
          <c:spPr>
            <a:ln w="19050" cap="rnd">
              <a:solidFill>
                <a:schemeClr val="accent4"/>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Sheet5!$H$2:$H$211</c:f>
              <c:numCache>
                <c:formatCode>General</c:formatCode>
                <c:ptCount val="210"/>
                <c:pt idx="0">
                  <c:v>15</c:v>
                </c:pt>
                <c:pt idx="1">
                  <c:v>8</c:v>
                </c:pt>
                <c:pt idx="2">
                  <c:v>13</c:v>
                </c:pt>
                <c:pt idx="3">
                  <c:v>12</c:v>
                </c:pt>
                <c:pt idx="4">
                  <c:v>2</c:v>
                </c:pt>
                <c:pt idx="5">
                  <c:v>3</c:v>
                </c:pt>
                <c:pt idx="6">
                  <c:v>10</c:v>
                </c:pt>
                <c:pt idx="7">
                  <c:v>11</c:v>
                </c:pt>
                <c:pt idx="8">
                  <c:v>17</c:v>
                </c:pt>
                <c:pt idx="9">
                  <c:v>13</c:v>
                </c:pt>
                <c:pt idx="10">
                  <c:v>6</c:v>
                </c:pt>
                <c:pt idx="11">
                  <c:v>9</c:v>
                </c:pt>
                <c:pt idx="12">
                  <c:v>14</c:v>
                </c:pt>
                <c:pt idx="13">
                  <c:v>19</c:v>
                </c:pt>
                <c:pt idx="14">
                  <c:v>6</c:v>
                </c:pt>
                <c:pt idx="15">
                  <c:v>15</c:v>
                </c:pt>
                <c:pt idx="16">
                  <c:v>11</c:v>
                </c:pt>
                <c:pt idx="17">
                  <c:v>13</c:v>
                </c:pt>
                <c:pt idx="18">
                  <c:v>1</c:v>
                </c:pt>
                <c:pt idx="19">
                  <c:v>11</c:v>
                </c:pt>
                <c:pt idx="20">
                  <c:v>2</c:v>
                </c:pt>
                <c:pt idx="21">
                  <c:v>6</c:v>
                </c:pt>
                <c:pt idx="22">
                  <c:v>8</c:v>
                </c:pt>
                <c:pt idx="23">
                  <c:v>14</c:v>
                </c:pt>
                <c:pt idx="24">
                  <c:v>12</c:v>
                </c:pt>
                <c:pt idx="25">
                  <c:v>19</c:v>
                </c:pt>
                <c:pt idx="26">
                  <c:v>5</c:v>
                </c:pt>
                <c:pt idx="27">
                  <c:v>5</c:v>
                </c:pt>
                <c:pt idx="28">
                  <c:v>7</c:v>
                </c:pt>
                <c:pt idx="29">
                  <c:v>12</c:v>
                </c:pt>
                <c:pt idx="30">
                  <c:v>5</c:v>
                </c:pt>
                <c:pt idx="31">
                  <c:v>13</c:v>
                </c:pt>
                <c:pt idx="32">
                  <c:v>16</c:v>
                </c:pt>
                <c:pt idx="33">
                  <c:v>12</c:v>
                </c:pt>
                <c:pt idx="34">
                  <c:v>13</c:v>
                </c:pt>
                <c:pt idx="35">
                  <c:v>3</c:v>
                </c:pt>
                <c:pt idx="36">
                  <c:v>7</c:v>
                </c:pt>
                <c:pt idx="37">
                  <c:v>18</c:v>
                </c:pt>
                <c:pt idx="38">
                  <c:v>4</c:v>
                </c:pt>
                <c:pt idx="39">
                  <c:v>2</c:v>
                </c:pt>
                <c:pt idx="40">
                  <c:v>4</c:v>
                </c:pt>
                <c:pt idx="41">
                  <c:v>9</c:v>
                </c:pt>
                <c:pt idx="42">
                  <c:v>13</c:v>
                </c:pt>
                <c:pt idx="43">
                  <c:v>13</c:v>
                </c:pt>
                <c:pt idx="44">
                  <c:v>16</c:v>
                </c:pt>
                <c:pt idx="45">
                  <c:v>4</c:v>
                </c:pt>
                <c:pt idx="46">
                  <c:v>13</c:v>
                </c:pt>
                <c:pt idx="47">
                  <c:v>16</c:v>
                </c:pt>
                <c:pt idx="48">
                  <c:v>12</c:v>
                </c:pt>
                <c:pt idx="49">
                  <c:v>14</c:v>
                </c:pt>
                <c:pt idx="50">
                  <c:v>11</c:v>
                </c:pt>
                <c:pt idx="51">
                  <c:v>17</c:v>
                </c:pt>
                <c:pt idx="52">
                  <c:v>7</c:v>
                </c:pt>
                <c:pt idx="53">
                  <c:v>16</c:v>
                </c:pt>
                <c:pt idx="54">
                  <c:v>13</c:v>
                </c:pt>
                <c:pt idx="55">
                  <c:v>14</c:v>
                </c:pt>
                <c:pt idx="56">
                  <c:v>9</c:v>
                </c:pt>
                <c:pt idx="57">
                  <c:v>7</c:v>
                </c:pt>
                <c:pt idx="58">
                  <c:v>2</c:v>
                </c:pt>
                <c:pt idx="59">
                  <c:v>4</c:v>
                </c:pt>
                <c:pt idx="60">
                  <c:v>7</c:v>
                </c:pt>
                <c:pt idx="61">
                  <c:v>11</c:v>
                </c:pt>
                <c:pt idx="62">
                  <c:v>10</c:v>
                </c:pt>
                <c:pt idx="63">
                  <c:v>14</c:v>
                </c:pt>
                <c:pt idx="64">
                  <c:v>15</c:v>
                </c:pt>
                <c:pt idx="65">
                  <c:v>4</c:v>
                </c:pt>
                <c:pt idx="66">
                  <c:v>3</c:v>
                </c:pt>
                <c:pt idx="67">
                  <c:v>8</c:v>
                </c:pt>
                <c:pt idx="68">
                  <c:v>7</c:v>
                </c:pt>
                <c:pt idx="69">
                  <c:v>11</c:v>
                </c:pt>
                <c:pt idx="70">
                  <c:v>3</c:v>
                </c:pt>
                <c:pt idx="71">
                  <c:v>13</c:v>
                </c:pt>
                <c:pt idx="72">
                  <c:v>7</c:v>
                </c:pt>
                <c:pt idx="73">
                  <c:v>2</c:v>
                </c:pt>
                <c:pt idx="74">
                  <c:v>16</c:v>
                </c:pt>
                <c:pt idx="75">
                  <c:v>4</c:v>
                </c:pt>
                <c:pt idx="76">
                  <c:v>11</c:v>
                </c:pt>
                <c:pt idx="77">
                  <c:v>10</c:v>
                </c:pt>
                <c:pt idx="78">
                  <c:v>17</c:v>
                </c:pt>
                <c:pt idx="79">
                  <c:v>7</c:v>
                </c:pt>
                <c:pt idx="80">
                  <c:v>15</c:v>
                </c:pt>
                <c:pt idx="81">
                  <c:v>12</c:v>
                </c:pt>
                <c:pt idx="82">
                  <c:v>18</c:v>
                </c:pt>
                <c:pt idx="83">
                  <c:v>9</c:v>
                </c:pt>
                <c:pt idx="84">
                  <c:v>1</c:v>
                </c:pt>
                <c:pt idx="85">
                  <c:v>17</c:v>
                </c:pt>
                <c:pt idx="86">
                  <c:v>15</c:v>
                </c:pt>
                <c:pt idx="87">
                  <c:v>8</c:v>
                </c:pt>
                <c:pt idx="88">
                  <c:v>4</c:v>
                </c:pt>
                <c:pt idx="89">
                  <c:v>9</c:v>
                </c:pt>
                <c:pt idx="90">
                  <c:v>6</c:v>
                </c:pt>
                <c:pt idx="91">
                  <c:v>10</c:v>
                </c:pt>
                <c:pt idx="92">
                  <c:v>6</c:v>
                </c:pt>
                <c:pt idx="93">
                  <c:v>2</c:v>
                </c:pt>
                <c:pt idx="94">
                  <c:v>17</c:v>
                </c:pt>
                <c:pt idx="95">
                  <c:v>5</c:v>
                </c:pt>
                <c:pt idx="96">
                  <c:v>17</c:v>
                </c:pt>
                <c:pt idx="97">
                  <c:v>3</c:v>
                </c:pt>
                <c:pt idx="98">
                  <c:v>5</c:v>
                </c:pt>
                <c:pt idx="99">
                  <c:v>4</c:v>
                </c:pt>
                <c:pt idx="100">
                  <c:v>2</c:v>
                </c:pt>
                <c:pt idx="101">
                  <c:v>13</c:v>
                </c:pt>
                <c:pt idx="102">
                  <c:v>5</c:v>
                </c:pt>
                <c:pt idx="103">
                  <c:v>16</c:v>
                </c:pt>
                <c:pt idx="104">
                  <c:v>1</c:v>
                </c:pt>
                <c:pt idx="105">
                  <c:v>15</c:v>
                </c:pt>
                <c:pt idx="106">
                  <c:v>7</c:v>
                </c:pt>
                <c:pt idx="107">
                  <c:v>6</c:v>
                </c:pt>
                <c:pt idx="108">
                  <c:v>7</c:v>
                </c:pt>
                <c:pt idx="109">
                  <c:v>3</c:v>
                </c:pt>
                <c:pt idx="110">
                  <c:v>2</c:v>
                </c:pt>
                <c:pt idx="111">
                  <c:v>17</c:v>
                </c:pt>
                <c:pt idx="112">
                  <c:v>5</c:v>
                </c:pt>
                <c:pt idx="113">
                  <c:v>5</c:v>
                </c:pt>
                <c:pt idx="114">
                  <c:v>15</c:v>
                </c:pt>
                <c:pt idx="115">
                  <c:v>7</c:v>
                </c:pt>
                <c:pt idx="116">
                  <c:v>10</c:v>
                </c:pt>
                <c:pt idx="117">
                  <c:v>5</c:v>
                </c:pt>
                <c:pt idx="118">
                  <c:v>4</c:v>
                </c:pt>
                <c:pt idx="119">
                  <c:v>17</c:v>
                </c:pt>
                <c:pt idx="120">
                  <c:v>11</c:v>
                </c:pt>
                <c:pt idx="121">
                  <c:v>11</c:v>
                </c:pt>
                <c:pt idx="122">
                  <c:v>1</c:v>
                </c:pt>
                <c:pt idx="123">
                  <c:v>12</c:v>
                </c:pt>
                <c:pt idx="124">
                  <c:v>2</c:v>
                </c:pt>
                <c:pt idx="125">
                  <c:v>16</c:v>
                </c:pt>
                <c:pt idx="126">
                  <c:v>15</c:v>
                </c:pt>
                <c:pt idx="127">
                  <c:v>2</c:v>
                </c:pt>
                <c:pt idx="128">
                  <c:v>13</c:v>
                </c:pt>
                <c:pt idx="129">
                  <c:v>15</c:v>
                </c:pt>
                <c:pt idx="130">
                  <c:v>6</c:v>
                </c:pt>
                <c:pt idx="131">
                  <c:v>1</c:v>
                </c:pt>
                <c:pt idx="132">
                  <c:v>19</c:v>
                </c:pt>
                <c:pt idx="133">
                  <c:v>7</c:v>
                </c:pt>
                <c:pt idx="134">
                  <c:v>1</c:v>
                </c:pt>
                <c:pt idx="135">
                  <c:v>6</c:v>
                </c:pt>
                <c:pt idx="136">
                  <c:v>2</c:v>
                </c:pt>
                <c:pt idx="137">
                  <c:v>4</c:v>
                </c:pt>
                <c:pt idx="138">
                  <c:v>16</c:v>
                </c:pt>
                <c:pt idx="139">
                  <c:v>11</c:v>
                </c:pt>
                <c:pt idx="140">
                  <c:v>8</c:v>
                </c:pt>
                <c:pt idx="141">
                  <c:v>2</c:v>
                </c:pt>
                <c:pt idx="142">
                  <c:v>2</c:v>
                </c:pt>
                <c:pt idx="143">
                  <c:v>4</c:v>
                </c:pt>
                <c:pt idx="144">
                  <c:v>9</c:v>
                </c:pt>
                <c:pt idx="145">
                  <c:v>4</c:v>
                </c:pt>
                <c:pt idx="146">
                  <c:v>7</c:v>
                </c:pt>
                <c:pt idx="147">
                  <c:v>5</c:v>
                </c:pt>
                <c:pt idx="148">
                  <c:v>13</c:v>
                </c:pt>
                <c:pt idx="149">
                  <c:v>6</c:v>
                </c:pt>
                <c:pt idx="150">
                  <c:v>14</c:v>
                </c:pt>
                <c:pt idx="151">
                  <c:v>3</c:v>
                </c:pt>
                <c:pt idx="152">
                  <c:v>12</c:v>
                </c:pt>
                <c:pt idx="153">
                  <c:v>1</c:v>
                </c:pt>
                <c:pt idx="154">
                  <c:v>2</c:v>
                </c:pt>
                <c:pt idx="155">
                  <c:v>12</c:v>
                </c:pt>
                <c:pt idx="156">
                  <c:v>11</c:v>
                </c:pt>
                <c:pt idx="157">
                  <c:v>9</c:v>
                </c:pt>
                <c:pt idx="158">
                  <c:v>12</c:v>
                </c:pt>
                <c:pt idx="159">
                  <c:v>1</c:v>
                </c:pt>
                <c:pt idx="160">
                  <c:v>17</c:v>
                </c:pt>
                <c:pt idx="161">
                  <c:v>11</c:v>
                </c:pt>
                <c:pt idx="162">
                  <c:v>9</c:v>
                </c:pt>
                <c:pt idx="163">
                  <c:v>8</c:v>
                </c:pt>
                <c:pt idx="164">
                  <c:v>6</c:v>
                </c:pt>
                <c:pt idx="165">
                  <c:v>10</c:v>
                </c:pt>
                <c:pt idx="166">
                  <c:v>2</c:v>
                </c:pt>
                <c:pt idx="167">
                  <c:v>7</c:v>
                </c:pt>
                <c:pt idx="168">
                  <c:v>7</c:v>
                </c:pt>
                <c:pt idx="169">
                  <c:v>8</c:v>
                </c:pt>
                <c:pt idx="170">
                  <c:v>6</c:v>
                </c:pt>
                <c:pt idx="171">
                  <c:v>12</c:v>
                </c:pt>
                <c:pt idx="172">
                  <c:v>4</c:v>
                </c:pt>
                <c:pt idx="173">
                  <c:v>15</c:v>
                </c:pt>
                <c:pt idx="174">
                  <c:v>6</c:v>
                </c:pt>
                <c:pt idx="175">
                  <c:v>18</c:v>
                </c:pt>
                <c:pt idx="176">
                  <c:v>18</c:v>
                </c:pt>
                <c:pt idx="177">
                  <c:v>19</c:v>
                </c:pt>
                <c:pt idx="178">
                  <c:v>7</c:v>
                </c:pt>
                <c:pt idx="179">
                  <c:v>2</c:v>
                </c:pt>
                <c:pt idx="180">
                  <c:v>13</c:v>
                </c:pt>
                <c:pt idx="181">
                  <c:v>10</c:v>
                </c:pt>
                <c:pt idx="182">
                  <c:v>11</c:v>
                </c:pt>
                <c:pt idx="183">
                  <c:v>12</c:v>
                </c:pt>
                <c:pt idx="184">
                  <c:v>5</c:v>
                </c:pt>
                <c:pt idx="185">
                  <c:v>11</c:v>
                </c:pt>
                <c:pt idx="186">
                  <c:v>1</c:v>
                </c:pt>
                <c:pt idx="187">
                  <c:v>4</c:v>
                </c:pt>
                <c:pt idx="188">
                  <c:v>17</c:v>
                </c:pt>
                <c:pt idx="189">
                  <c:v>2</c:v>
                </c:pt>
                <c:pt idx="190">
                  <c:v>8</c:v>
                </c:pt>
                <c:pt idx="191">
                  <c:v>14</c:v>
                </c:pt>
                <c:pt idx="192">
                  <c:v>12</c:v>
                </c:pt>
                <c:pt idx="193">
                  <c:v>12</c:v>
                </c:pt>
                <c:pt idx="194">
                  <c:v>18</c:v>
                </c:pt>
                <c:pt idx="195">
                  <c:v>15</c:v>
                </c:pt>
                <c:pt idx="196">
                  <c:v>14</c:v>
                </c:pt>
                <c:pt idx="197">
                  <c:v>1</c:v>
                </c:pt>
                <c:pt idx="198">
                  <c:v>8</c:v>
                </c:pt>
                <c:pt idx="199">
                  <c:v>10</c:v>
                </c:pt>
                <c:pt idx="200">
                  <c:v>2</c:v>
                </c:pt>
                <c:pt idx="201">
                  <c:v>13</c:v>
                </c:pt>
                <c:pt idx="202">
                  <c:v>17</c:v>
                </c:pt>
                <c:pt idx="203">
                  <c:v>16</c:v>
                </c:pt>
                <c:pt idx="204">
                  <c:v>16</c:v>
                </c:pt>
                <c:pt idx="205">
                  <c:v>17</c:v>
                </c:pt>
                <c:pt idx="206">
                  <c:v>11</c:v>
                </c:pt>
                <c:pt idx="207">
                  <c:v>13</c:v>
                </c:pt>
                <c:pt idx="208">
                  <c:v>13</c:v>
                </c:pt>
                <c:pt idx="209">
                  <c:v>8</c:v>
                </c:pt>
              </c:numCache>
            </c:numRef>
          </c:val>
          <c:smooth val="0"/>
          <c:extLst>
            <c:ext xmlns:c16="http://schemas.microsoft.com/office/drawing/2014/chart" uri="{C3380CC4-5D6E-409C-BE32-E72D297353CC}">
              <c16:uniqueId val="{00000003-E077-495E-8F07-61A3075C2513}"/>
            </c:ext>
          </c:extLst>
        </c:ser>
        <c:ser>
          <c:idx val="4"/>
          <c:order val="4"/>
          <c:tx>
            <c:strRef>
              <c:f>Sheet5!$I$1</c:f>
              <c:strCache>
                <c:ptCount val="1"/>
                <c:pt idx="0">
                  <c:v>Rank of F_lambda5</c:v>
                </c:pt>
              </c:strCache>
            </c:strRef>
          </c:tx>
          <c:spPr>
            <a:ln w="19050" cap="rnd">
              <a:solidFill>
                <a:schemeClr val="accent5"/>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Sheet5!$I$2:$I$211</c:f>
              <c:numCache>
                <c:formatCode>General</c:formatCode>
                <c:ptCount val="210"/>
                <c:pt idx="0">
                  <c:v>18</c:v>
                </c:pt>
                <c:pt idx="1">
                  <c:v>11</c:v>
                </c:pt>
                <c:pt idx="2">
                  <c:v>9</c:v>
                </c:pt>
                <c:pt idx="3">
                  <c:v>17</c:v>
                </c:pt>
                <c:pt idx="4">
                  <c:v>3</c:v>
                </c:pt>
                <c:pt idx="5">
                  <c:v>19</c:v>
                </c:pt>
                <c:pt idx="6">
                  <c:v>15</c:v>
                </c:pt>
                <c:pt idx="7">
                  <c:v>15</c:v>
                </c:pt>
                <c:pt idx="8">
                  <c:v>19</c:v>
                </c:pt>
                <c:pt idx="9">
                  <c:v>6</c:v>
                </c:pt>
                <c:pt idx="10">
                  <c:v>18</c:v>
                </c:pt>
                <c:pt idx="11">
                  <c:v>2</c:v>
                </c:pt>
                <c:pt idx="12">
                  <c:v>5</c:v>
                </c:pt>
                <c:pt idx="13">
                  <c:v>8</c:v>
                </c:pt>
                <c:pt idx="14">
                  <c:v>18</c:v>
                </c:pt>
                <c:pt idx="15">
                  <c:v>3</c:v>
                </c:pt>
                <c:pt idx="16">
                  <c:v>18</c:v>
                </c:pt>
                <c:pt idx="17">
                  <c:v>5</c:v>
                </c:pt>
                <c:pt idx="18">
                  <c:v>16</c:v>
                </c:pt>
                <c:pt idx="19">
                  <c:v>17</c:v>
                </c:pt>
                <c:pt idx="20">
                  <c:v>17</c:v>
                </c:pt>
                <c:pt idx="21">
                  <c:v>9</c:v>
                </c:pt>
                <c:pt idx="22">
                  <c:v>1</c:v>
                </c:pt>
                <c:pt idx="23">
                  <c:v>13</c:v>
                </c:pt>
                <c:pt idx="24">
                  <c:v>5</c:v>
                </c:pt>
                <c:pt idx="25">
                  <c:v>5</c:v>
                </c:pt>
                <c:pt idx="26">
                  <c:v>1</c:v>
                </c:pt>
                <c:pt idx="27">
                  <c:v>11</c:v>
                </c:pt>
                <c:pt idx="28">
                  <c:v>10</c:v>
                </c:pt>
                <c:pt idx="29">
                  <c:v>13</c:v>
                </c:pt>
                <c:pt idx="30">
                  <c:v>15</c:v>
                </c:pt>
                <c:pt idx="31">
                  <c:v>12</c:v>
                </c:pt>
                <c:pt idx="32">
                  <c:v>7</c:v>
                </c:pt>
                <c:pt idx="33">
                  <c:v>13</c:v>
                </c:pt>
                <c:pt idx="34">
                  <c:v>6</c:v>
                </c:pt>
                <c:pt idx="35">
                  <c:v>16</c:v>
                </c:pt>
                <c:pt idx="36">
                  <c:v>8</c:v>
                </c:pt>
                <c:pt idx="37">
                  <c:v>12</c:v>
                </c:pt>
                <c:pt idx="38">
                  <c:v>15</c:v>
                </c:pt>
                <c:pt idx="39">
                  <c:v>16</c:v>
                </c:pt>
                <c:pt idx="40">
                  <c:v>11</c:v>
                </c:pt>
                <c:pt idx="41">
                  <c:v>2</c:v>
                </c:pt>
                <c:pt idx="42">
                  <c:v>18</c:v>
                </c:pt>
                <c:pt idx="43">
                  <c:v>6</c:v>
                </c:pt>
                <c:pt idx="44">
                  <c:v>2</c:v>
                </c:pt>
                <c:pt idx="45">
                  <c:v>15</c:v>
                </c:pt>
                <c:pt idx="46">
                  <c:v>6</c:v>
                </c:pt>
                <c:pt idx="47">
                  <c:v>3</c:v>
                </c:pt>
                <c:pt idx="48">
                  <c:v>5</c:v>
                </c:pt>
                <c:pt idx="49">
                  <c:v>7</c:v>
                </c:pt>
                <c:pt idx="50">
                  <c:v>6</c:v>
                </c:pt>
                <c:pt idx="51">
                  <c:v>12</c:v>
                </c:pt>
                <c:pt idx="52">
                  <c:v>3</c:v>
                </c:pt>
                <c:pt idx="53">
                  <c:v>4</c:v>
                </c:pt>
                <c:pt idx="54">
                  <c:v>17</c:v>
                </c:pt>
                <c:pt idx="55">
                  <c:v>2</c:v>
                </c:pt>
                <c:pt idx="56">
                  <c:v>10</c:v>
                </c:pt>
                <c:pt idx="57">
                  <c:v>16</c:v>
                </c:pt>
                <c:pt idx="58">
                  <c:v>14</c:v>
                </c:pt>
                <c:pt idx="59">
                  <c:v>1</c:v>
                </c:pt>
                <c:pt idx="60">
                  <c:v>16</c:v>
                </c:pt>
                <c:pt idx="61">
                  <c:v>17</c:v>
                </c:pt>
                <c:pt idx="62">
                  <c:v>17</c:v>
                </c:pt>
                <c:pt idx="63">
                  <c:v>8</c:v>
                </c:pt>
                <c:pt idx="64">
                  <c:v>14</c:v>
                </c:pt>
                <c:pt idx="65">
                  <c:v>10</c:v>
                </c:pt>
                <c:pt idx="66">
                  <c:v>13</c:v>
                </c:pt>
                <c:pt idx="67">
                  <c:v>3</c:v>
                </c:pt>
                <c:pt idx="68">
                  <c:v>6</c:v>
                </c:pt>
                <c:pt idx="69">
                  <c:v>8</c:v>
                </c:pt>
                <c:pt idx="70">
                  <c:v>11</c:v>
                </c:pt>
                <c:pt idx="71">
                  <c:v>6</c:v>
                </c:pt>
                <c:pt idx="72">
                  <c:v>8</c:v>
                </c:pt>
                <c:pt idx="73">
                  <c:v>12</c:v>
                </c:pt>
                <c:pt idx="74">
                  <c:v>13</c:v>
                </c:pt>
                <c:pt idx="75">
                  <c:v>10</c:v>
                </c:pt>
                <c:pt idx="76">
                  <c:v>6</c:v>
                </c:pt>
                <c:pt idx="77">
                  <c:v>13</c:v>
                </c:pt>
                <c:pt idx="78">
                  <c:v>4</c:v>
                </c:pt>
                <c:pt idx="79">
                  <c:v>4</c:v>
                </c:pt>
                <c:pt idx="80">
                  <c:v>4</c:v>
                </c:pt>
                <c:pt idx="81">
                  <c:v>17</c:v>
                </c:pt>
                <c:pt idx="82">
                  <c:v>7</c:v>
                </c:pt>
                <c:pt idx="83">
                  <c:v>13</c:v>
                </c:pt>
                <c:pt idx="84">
                  <c:v>10</c:v>
                </c:pt>
                <c:pt idx="85">
                  <c:v>15</c:v>
                </c:pt>
                <c:pt idx="86">
                  <c:v>10</c:v>
                </c:pt>
                <c:pt idx="87">
                  <c:v>17</c:v>
                </c:pt>
                <c:pt idx="88">
                  <c:v>15</c:v>
                </c:pt>
                <c:pt idx="89">
                  <c:v>10</c:v>
                </c:pt>
                <c:pt idx="90">
                  <c:v>12</c:v>
                </c:pt>
                <c:pt idx="91">
                  <c:v>4</c:v>
                </c:pt>
                <c:pt idx="92">
                  <c:v>15</c:v>
                </c:pt>
                <c:pt idx="93">
                  <c:v>13</c:v>
                </c:pt>
                <c:pt idx="94">
                  <c:v>12</c:v>
                </c:pt>
                <c:pt idx="95">
                  <c:v>14</c:v>
                </c:pt>
                <c:pt idx="96">
                  <c:v>9</c:v>
                </c:pt>
                <c:pt idx="97">
                  <c:v>11</c:v>
                </c:pt>
                <c:pt idx="98">
                  <c:v>6</c:v>
                </c:pt>
                <c:pt idx="99">
                  <c:v>17</c:v>
                </c:pt>
                <c:pt idx="100">
                  <c:v>6</c:v>
                </c:pt>
                <c:pt idx="101">
                  <c:v>9</c:v>
                </c:pt>
                <c:pt idx="102">
                  <c:v>11</c:v>
                </c:pt>
                <c:pt idx="103">
                  <c:v>13</c:v>
                </c:pt>
                <c:pt idx="104">
                  <c:v>6</c:v>
                </c:pt>
                <c:pt idx="105">
                  <c:v>2</c:v>
                </c:pt>
                <c:pt idx="106">
                  <c:v>12</c:v>
                </c:pt>
                <c:pt idx="107">
                  <c:v>3</c:v>
                </c:pt>
                <c:pt idx="108">
                  <c:v>18</c:v>
                </c:pt>
                <c:pt idx="109">
                  <c:v>9</c:v>
                </c:pt>
                <c:pt idx="110">
                  <c:v>7</c:v>
                </c:pt>
                <c:pt idx="111">
                  <c:v>19</c:v>
                </c:pt>
                <c:pt idx="112">
                  <c:v>6</c:v>
                </c:pt>
                <c:pt idx="113">
                  <c:v>9</c:v>
                </c:pt>
                <c:pt idx="114">
                  <c:v>7</c:v>
                </c:pt>
                <c:pt idx="115">
                  <c:v>17</c:v>
                </c:pt>
                <c:pt idx="116">
                  <c:v>13</c:v>
                </c:pt>
                <c:pt idx="117">
                  <c:v>18</c:v>
                </c:pt>
                <c:pt idx="118">
                  <c:v>5</c:v>
                </c:pt>
                <c:pt idx="119">
                  <c:v>11</c:v>
                </c:pt>
                <c:pt idx="120">
                  <c:v>16</c:v>
                </c:pt>
                <c:pt idx="121">
                  <c:v>5</c:v>
                </c:pt>
                <c:pt idx="122">
                  <c:v>19</c:v>
                </c:pt>
                <c:pt idx="123">
                  <c:v>13</c:v>
                </c:pt>
                <c:pt idx="124">
                  <c:v>16</c:v>
                </c:pt>
                <c:pt idx="125">
                  <c:v>9</c:v>
                </c:pt>
                <c:pt idx="126">
                  <c:v>4</c:v>
                </c:pt>
                <c:pt idx="127">
                  <c:v>3</c:v>
                </c:pt>
                <c:pt idx="128">
                  <c:v>5</c:v>
                </c:pt>
                <c:pt idx="129">
                  <c:v>7</c:v>
                </c:pt>
                <c:pt idx="130">
                  <c:v>16</c:v>
                </c:pt>
                <c:pt idx="131">
                  <c:v>6</c:v>
                </c:pt>
                <c:pt idx="132">
                  <c:v>10</c:v>
                </c:pt>
                <c:pt idx="133">
                  <c:v>1</c:v>
                </c:pt>
                <c:pt idx="134">
                  <c:v>12</c:v>
                </c:pt>
                <c:pt idx="135">
                  <c:v>15</c:v>
                </c:pt>
                <c:pt idx="136">
                  <c:v>9</c:v>
                </c:pt>
                <c:pt idx="137">
                  <c:v>5</c:v>
                </c:pt>
                <c:pt idx="138">
                  <c:v>5</c:v>
                </c:pt>
                <c:pt idx="139">
                  <c:v>4</c:v>
                </c:pt>
                <c:pt idx="140">
                  <c:v>14</c:v>
                </c:pt>
                <c:pt idx="141">
                  <c:v>7</c:v>
                </c:pt>
                <c:pt idx="142">
                  <c:v>18</c:v>
                </c:pt>
                <c:pt idx="143">
                  <c:v>15</c:v>
                </c:pt>
                <c:pt idx="144">
                  <c:v>18</c:v>
                </c:pt>
                <c:pt idx="145">
                  <c:v>5</c:v>
                </c:pt>
                <c:pt idx="146">
                  <c:v>8</c:v>
                </c:pt>
                <c:pt idx="147">
                  <c:v>8</c:v>
                </c:pt>
                <c:pt idx="148">
                  <c:v>6</c:v>
                </c:pt>
                <c:pt idx="149">
                  <c:v>5</c:v>
                </c:pt>
                <c:pt idx="150">
                  <c:v>7</c:v>
                </c:pt>
                <c:pt idx="151">
                  <c:v>16</c:v>
                </c:pt>
                <c:pt idx="152">
                  <c:v>13</c:v>
                </c:pt>
                <c:pt idx="153">
                  <c:v>12</c:v>
                </c:pt>
                <c:pt idx="154">
                  <c:v>9</c:v>
                </c:pt>
                <c:pt idx="155">
                  <c:v>4</c:v>
                </c:pt>
                <c:pt idx="156">
                  <c:v>5</c:v>
                </c:pt>
                <c:pt idx="157">
                  <c:v>8</c:v>
                </c:pt>
                <c:pt idx="158">
                  <c:v>1</c:v>
                </c:pt>
                <c:pt idx="159">
                  <c:v>8</c:v>
                </c:pt>
                <c:pt idx="160">
                  <c:v>5</c:v>
                </c:pt>
                <c:pt idx="161">
                  <c:v>6</c:v>
                </c:pt>
                <c:pt idx="162">
                  <c:v>6</c:v>
                </c:pt>
                <c:pt idx="163">
                  <c:v>2</c:v>
                </c:pt>
                <c:pt idx="164">
                  <c:v>10</c:v>
                </c:pt>
                <c:pt idx="165">
                  <c:v>6</c:v>
                </c:pt>
                <c:pt idx="166">
                  <c:v>11</c:v>
                </c:pt>
                <c:pt idx="167">
                  <c:v>9</c:v>
                </c:pt>
                <c:pt idx="168">
                  <c:v>1</c:v>
                </c:pt>
                <c:pt idx="169">
                  <c:v>11</c:v>
                </c:pt>
                <c:pt idx="170">
                  <c:v>1</c:v>
                </c:pt>
                <c:pt idx="171">
                  <c:v>10</c:v>
                </c:pt>
                <c:pt idx="172">
                  <c:v>9</c:v>
                </c:pt>
                <c:pt idx="173">
                  <c:v>18</c:v>
                </c:pt>
                <c:pt idx="174">
                  <c:v>4</c:v>
                </c:pt>
                <c:pt idx="175">
                  <c:v>17</c:v>
                </c:pt>
                <c:pt idx="176">
                  <c:v>16</c:v>
                </c:pt>
                <c:pt idx="177">
                  <c:v>14</c:v>
                </c:pt>
                <c:pt idx="178">
                  <c:v>10</c:v>
                </c:pt>
                <c:pt idx="179">
                  <c:v>3</c:v>
                </c:pt>
                <c:pt idx="180">
                  <c:v>12</c:v>
                </c:pt>
                <c:pt idx="181">
                  <c:v>16</c:v>
                </c:pt>
                <c:pt idx="182">
                  <c:v>1</c:v>
                </c:pt>
                <c:pt idx="183">
                  <c:v>3</c:v>
                </c:pt>
                <c:pt idx="184">
                  <c:v>4</c:v>
                </c:pt>
                <c:pt idx="185">
                  <c:v>2</c:v>
                </c:pt>
                <c:pt idx="186">
                  <c:v>15</c:v>
                </c:pt>
                <c:pt idx="187">
                  <c:v>14</c:v>
                </c:pt>
                <c:pt idx="188">
                  <c:v>11</c:v>
                </c:pt>
                <c:pt idx="189">
                  <c:v>12</c:v>
                </c:pt>
                <c:pt idx="190">
                  <c:v>12</c:v>
                </c:pt>
                <c:pt idx="191">
                  <c:v>5</c:v>
                </c:pt>
                <c:pt idx="192">
                  <c:v>3</c:v>
                </c:pt>
                <c:pt idx="193">
                  <c:v>9</c:v>
                </c:pt>
                <c:pt idx="194">
                  <c:v>10</c:v>
                </c:pt>
                <c:pt idx="195">
                  <c:v>8</c:v>
                </c:pt>
                <c:pt idx="196">
                  <c:v>13</c:v>
                </c:pt>
                <c:pt idx="197">
                  <c:v>3</c:v>
                </c:pt>
                <c:pt idx="198">
                  <c:v>16</c:v>
                </c:pt>
                <c:pt idx="199">
                  <c:v>9</c:v>
                </c:pt>
                <c:pt idx="200">
                  <c:v>4</c:v>
                </c:pt>
                <c:pt idx="201">
                  <c:v>2</c:v>
                </c:pt>
                <c:pt idx="202">
                  <c:v>16</c:v>
                </c:pt>
                <c:pt idx="203">
                  <c:v>8</c:v>
                </c:pt>
                <c:pt idx="204">
                  <c:v>15</c:v>
                </c:pt>
                <c:pt idx="205">
                  <c:v>4</c:v>
                </c:pt>
                <c:pt idx="206">
                  <c:v>7</c:v>
                </c:pt>
                <c:pt idx="207">
                  <c:v>15</c:v>
                </c:pt>
                <c:pt idx="208">
                  <c:v>7</c:v>
                </c:pt>
                <c:pt idx="209">
                  <c:v>3</c:v>
                </c:pt>
              </c:numCache>
            </c:numRef>
          </c:val>
          <c:smooth val="0"/>
          <c:extLst>
            <c:ext xmlns:c16="http://schemas.microsoft.com/office/drawing/2014/chart" uri="{C3380CC4-5D6E-409C-BE32-E72D297353CC}">
              <c16:uniqueId val="{00000004-E077-495E-8F07-61A3075C2513}"/>
            </c:ext>
          </c:extLst>
        </c:ser>
        <c:ser>
          <c:idx val="5"/>
          <c:order val="5"/>
          <c:tx>
            <c:strRef>
              <c:f>Sheet5!$J$1</c:f>
              <c:strCache>
                <c:ptCount val="1"/>
                <c:pt idx="0">
                  <c:v>Rank of F_lambda6</c:v>
                </c:pt>
              </c:strCache>
            </c:strRef>
          </c:tx>
          <c:spPr>
            <a:ln w="19050" cap="rnd">
              <a:solidFill>
                <a:schemeClr val="accent6"/>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Sheet5!$J$2:$J$211</c:f>
              <c:numCache>
                <c:formatCode>General</c:formatCode>
                <c:ptCount val="210"/>
                <c:pt idx="0">
                  <c:v>14</c:v>
                </c:pt>
                <c:pt idx="1">
                  <c:v>19</c:v>
                </c:pt>
                <c:pt idx="2">
                  <c:v>15</c:v>
                </c:pt>
                <c:pt idx="3">
                  <c:v>14</c:v>
                </c:pt>
                <c:pt idx="4">
                  <c:v>19</c:v>
                </c:pt>
                <c:pt idx="5">
                  <c:v>1</c:v>
                </c:pt>
                <c:pt idx="6">
                  <c:v>18</c:v>
                </c:pt>
                <c:pt idx="7">
                  <c:v>9</c:v>
                </c:pt>
                <c:pt idx="8">
                  <c:v>6</c:v>
                </c:pt>
                <c:pt idx="9">
                  <c:v>14</c:v>
                </c:pt>
                <c:pt idx="10">
                  <c:v>12</c:v>
                </c:pt>
                <c:pt idx="11">
                  <c:v>17</c:v>
                </c:pt>
                <c:pt idx="12">
                  <c:v>2</c:v>
                </c:pt>
                <c:pt idx="13">
                  <c:v>9</c:v>
                </c:pt>
                <c:pt idx="14">
                  <c:v>2</c:v>
                </c:pt>
                <c:pt idx="15">
                  <c:v>1</c:v>
                </c:pt>
                <c:pt idx="16">
                  <c:v>14</c:v>
                </c:pt>
                <c:pt idx="17">
                  <c:v>2</c:v>
                </c:pt>
                <c:pt idx="18">
                  <c:v>8</c:v>
                </c:pt>
                <c:pt idx="19">
                  <c:v>10</c:v>
                </c:pt>
                <c:pt idx="20">
                  <c:v>14</c:v>
                </c:pt>
                <c:pt idx="21">
                  <c:v>5</c:v>
                </c:pt>
                <c:pt idx="22">
                  <c:v>2</c:v>
                </c:pt>
                <c:pt idx="23">
                  <c:v>19</c:v>
                </c:pt>
                <c:pt idx="24">
                  <c:v>2</c:v>
                </c:pt>
                <c:pt idx="25">
                  <c:v>2</c:v>
                </c:pt>
                <c:pt idx="26">
                  <c:v>9</c:v>
                </c:pt>
                <c:pt idx="27">
                  <c:v>3</c:v>
                </c:pt>
                <c:pt idx="28">
                  <c:v>2</c:v>
                </c:pt>
                <c:pt idx="29">
                  <c:v>15</c:v>
                </c:pt>
                <c:pt idx="30">
                  <c:v>11</c:v>
                </c:pt>
                <c:pt idx="31">
                  <c:v>16</c:v>
                </c:pt>
                <c:pt idx="32">
                  <c:v>12</c:v>
                </c:pt>
                <c:pt idx="33">
                  <c:v>15</c:v>
                </c:pt>
                <c:pt idx="34">
                  <c:v>10</c:v>
                </c:pt>
                <c:pt idx="35">
                  <c:v>4</c:v>
                </c:pt>
                <c:pt idx="36">
                  <c:v>3</c:v>
                </c:pt>
                <c:pt idx="37">
                  <c:v>4</c:v>
                </c:pt>
                <c:pt idx="38">
                  <c:v>5</c:v>
                </c:pt>
                <c:pt idx="39">
                  <c:v>3</c:v>
                </c:pt>
                <c:pt idx="40">
                  <c:v>9</c:v>
                </c:pt>
                <c:pt idx="41">
                  <c:v>16</c:v>
                </c:pt>
                <c:pt idx="42">
                  <c:v>9</c:v>
                </c:pt>
                <c:pt idx="43">
                  <c:v>15</c:v>
                </c:pt>
                <c:pt idx="44">
                  <c:v>12</c:v>
                </c:pt>
                <c:pt idx="45">
                  <c:v>9</c:v>
                </c:pt>
                <c:pt idx="46">
                  <c:v>8</c:v>
                </c:pt>
                <c:pt idx="47">
                  <c:v>14</c:v>
                </c:pt>
                <c:pt idx="48">
                  <c:v>15</c:v>
                </c:pt>
                <c:pt idx="49">
                  <c:v>17</c:v>
                </c:pt>
                <c:pt idx="50">
                  <c:v>10</c:v>
                </c:pt>
                <c:pt idx="51">
                  <c:v>7</c:v>
                </c:pt>
                <c:pt idx="52">
                  <c:v>10</c:v>
                </c:pt>
                <c:pt idx="53">
                  <c:v>3</c:v>
                </c:pt>
                <c:pt idx="54">
                  <c:v>12</c:v>
                </c:pt>
                <c:pt idx="55">
                  <c:v>11</c:v>
                </c:pt>
                <c:pt idx="56">
                  <c:v>13</c:v>
                </c:pt>
                <c:pt idx="57">
                  <c:v>8</c:v>
                </c:pt>
                <c:pt idx="58">
                  <c:v>13</c:v>
                </c:pt>
                <c:pt idx="59">
                  <c:v>13</c:v>
                </c:pt>
                <c:pt idx="60">
                  <c:v>1</c:v>
                </c:pt>
                <c:pt idx="61">
                  <c:v>12</c:v>
                </c:pt>
                <c:pt idx="62">
                  <c:v>4</c:v>
                </c:pt>
                <c:pt idx="63">
                  <c:v>9</c:v>
                </c:pt>
                <c:pt idx="64">
                  <c:v>8</c:v>
                </c:pt>
                <c:pt idx="65">
                  <c:v>5</c:v>
                </c:pt>
                <c:pt idx="66">
                  <c:v>1</c:v>
                </c:pt>
                <c:pt idx="67">
                  <c:v>2</c:v>
                </c:pt>
                <c:pt idx="68">
                  <c:v>2</c:v>
                </c:pt>
                <c:pt idx="69">
                  <c:v>2</c:v>
                </c:pt>
                <c:pt idx="70">
                  <c:v>8</c:v>
                </c:pt>
                <c:pt idx="71">
                  <c:v>3</c:v>
                </c:pt>
                <c:pt idx="72">
                  <c:v>9</c:v>
                </c:pt>
                <c:pt idx="73">
                  <c:v>15</c:v>
                </c:pt>
                <c:pt idx="74">
                  <c:v>12</c:v>
                </c:pt>
                <c:pt idx="75">
                  <c:v>3</c:v>
                </c:pt>
                <c:pt idx="76">
                  <c:v>2</c:v>
                </c:pt>
                <c:pt idx="77">
                  <c:v>8</c:v>
                </c:pt>
                <c:pt idx="78">
                  <c:v>1</c:v>
                </c:pt>
                <c:pt idx="79">
                  <c:v>10</c:v>
                </c:pt>
                <c:pt idx="80">
                  <c:v>7</c:v>
                </c:pt>
                <c:pt idx="81">
                  <c:v>14</c:v>
                </c:pt>
                <c:pt idx="82">
                  <c:v>1</c:v>
                </c:pt>
                <c:pt idx="83">
                  <c:v>3</c:v>
                </c:pt>
                <c:pt idx="84">
                  <c:v>5</c:v>
                </c:pt>
                <c:pt idx="85">
                  <c:v>8</c:v>
                </c:pt>
                <c:pt idx="86">
                  <c:v>5</c:v>
                </c:pt>
                <c:pt idx="87">
                  <c:v>2</c:v>
                </c:pt>
                <c:pt idx="88">
                  <c:v>8</c:v>
                </c:pt>
                <c:pt idx="89">
                  <c:v>12</c:v>
                </c:pt>
                <c:pt idx="90">
                  <c:v>4</c:v>
                </c:pt>
                <c:pt idx="91">
                  <c:v>2</c:v>
                </c:pt>
                <c:pt idx="92">
                  <c:v>1</c:v>
                </c:pt>
                <c:pt idx="93">
                  <c:v>14</c:v>
                </c:pt>
                <c:pt idx="94">
                  <c:v>15</c:v>
                </c:pt>
                <c:pt idx="95">
                  <c:v>10</c:v>
                </c:pt>
                <c:pt idx="96">
                  <c:v>11</c:v>
                </c:pt>
                <c:pt idx="97">
                  <c:v>2</c:v>
                </c:pt>
                <c:pt idx="98">
                  <c:v>18</c:v>
                </c:pt>
                <c:pt idx="99">
                  <c:v>7</c:v>
                </c:pt>
                <c:pt idx="100">
                  <c:v>19</c:v>
                </c:pt>
                <c:pt idx="101">
                  <c:v>5</c:v>
                </c:pt>
                <c:pt idx="102">
                  <c:v>14</c:v>
                </c:pt>
                <c:pt idx="103">
                  <c:v>1</c:v>
                </c:pt>
                <c:pt idx="104">
                  <c:v>10</c:v>
                </c:pt>
                <c:pt idx="105">
                  <c:v>16</c:v>
                </c:pt>
                <c:pt idx="106">
                  <c:v>2</c:v>
                </c:pt>
                <c:pt idx="107">
                  <c:v>17</c:v>
                </c:pt>
                <c:pt idx="108">
                  <c:v>17</c:v>
                </c:pt>
                <c:pt idx="109">
                  <c:v>16</c:v>
                </c:pt>
                <c:pt idx="110">
                  <c:v>16</c:v>
                </c:pt>
                <c:pt idx="111">
                  <c:v>3</c:v>
                </c:pt>
                <c:pt idx="112">
                  <c:v>8</c:v>
                </c:pt>
                <c:pt idx="113">
                  <c:v>1</c:v>
                </c:pt>
                <c:pt idx="114">
                  <c:v>8</c:v>
                </c:pt>
                <c:pt idx="115">
                  <c:v>8</c:v>
                </c:pt>
                <c:pt idx="116">
                  <c:v>3</c:v>
                </c:pt>
                <c:pt idx="117">
                  <c:v>13</c:v>
                </c:pt>
                <c:pt idx="118">
                  <c:v>7</c:v>
                </c:pt>
                <c:pt idx="119">
                  <c:v>6</c:v>
                </c:pt>
                <c:pt idx="120">
                  <c:v>8</c:v>
                </c:pt>
                <c:pt idx="121">
                  <c:v>4</c:v>
                </c:pt>
                <c:pt idx="122">
                  <c:v>13</c:v>
                </c:pt>
                <c:pt idx="123">
                  <c:v>16</c:v>
                </c:pt>
                <c:pt idx="124">
                  <c:v>6</c:v>
                </c:pt>
                <c:pt idx="125">
                  <c:v>13</c:v>
                </c:pt>
                <c:pt idx="126">
                  <c:v>7</c:v>
                </c:pt>
                <c:pt idx="127">
                  <c:v>13</c:v>
                </c:pt>
                <c:pt idx="128">
                  <c:v>8</c:v>
                </c:pt>
                <c:pt idx="129">
                  <c:v>9</c:v>
                </c:pt>
                <c:pt idx="130">
                  <c:v>11</c:v>
                </c:pt>
                <c:pt idx="131">
                  <c:v>15</c:v>
                </c:pt>
                <c:pt idx="132">
                  <c:v>2</c:v>
                </c:pt>
                <c:pt idx="133">
                  <c:v>9</c:v>
                </c:pt>
                <c:pt idx="134">
                  <c:v>6</c:v>
                </c:pt>
                <c:pt idx="135">
                  <c:v>4</c:v>
                </c:pt>
                <c:pt idx="136">
                  <c:v>6</c:v>
                </c:pt>
                <c:pt idx="137">
                  <c:v>7</c:v>
                </c:pt>
                <c:pt idx="138">
                  <c:v>10</c:v>
                </c:pt>
                <c:pt idx="139">
                  <c:v>10</c:v>
                </c:pt>
                <c:pt idx="140">
                  <c:v>17</c:v>
                </c:pt>
                <c:pt idx="141">
                  <c:v>8</c:v>
                </c:pt>
                <c:pt idx="142">
                  <c:v>14</c:v>
                </c:pt>
                <c:pt idx="143">
                  <c:v>2</c:v>
                </c:pt>
                <c:pt idx="144">
                  <c:v>1</c:v>
                </c:pt>
                <c:pt idx="145">
                  <c:v>15</c:v>
                </c:pt>
                <c:pt idx="146">
                  <c:v>11</c:v>
                </c:pt>
                <c:pt idx="147">
                  <c:v>10</c:v>
                </c:pt>
                <c:pt idx="148">
                  <c:v>11</c:v>
                </c:pt>
                <c:pt idx="149">
                  <c:v>10</c:v>
                </c:pt>
                <c:pt idx="150">
                  <c:v>6</c:v>
                </c:pt>
                <c:pt idx="151">
                  <c:v>2</c:v>
                </c:pt>
                <c:pt idx="152">
                  <c:v>10</c:v>
                </c:pt>
                <c:pt idx="153">
                  <c:v>17</c:v>
                </c:pt>
                <c:pt idx="154">
                  <c:v>5</c:v>
                </c:pt>
                <c:pt idx="155">
                  <c:v>3</c:v>
                </c:pt>
                <c:pt idx="156">
                  <c:v>8</c:v>
                </c:pt>
                <c:pt idx="157">
                  <c:v>3</c:v>
                </c:pt>
                <c:pt idx="158">
                  <c:v>14</c:v>
                </c:pt>
                <c:pt idx="159">
                  <c:v>6</c:v>
                </c:pt>
                <c:pt idx="160">
                  <c:v>10</c:v>
                </c:pt>
                <c:pt idx="161">
                  <c:v>2</c:v>
                </c:pt>
                <c:pt idx="162">
                  <c:v>10</c:v>
                </c:pt>
                <c:pt idx="163">
                  <c:v>19</c:v>
                </c:pt>
                <c:pt idx="164">
                  <c:v>13</c:v>
                </c:pt>
                <c:pt idx="165">
                  <c:v>4</c:v>
                </c:pt>
                <c:pt idx="166">
                  <c:v>5</c:v>
                </c:pt>
                <c:pt idx="167">
                  <c:v>17</c:v>
                </c:pt>
                <c:pt idx="168">
                  <c:v>4</c:v>
                </c:pt>
                <c:pt idx="169">
                  <c:v>14</c:v>
                </c:pt>
                <c:pt idx="170">
                  <c:v>15</c:v>
                </c:pt>
                <c:pt idx="171">
                  <c:v>2</c:v>
                </c:pt>
                <c:pt idx="172">
                  <c:v>1</c:v>
                </c:pt>
                <c:pt idx="173">
                  <c:v>19</c:v>
                </c:pt>
                <c:pt idx="174">
                  <c:v>10</c:v>
                </c:pt>
                <c:pt idx="175">
                  <c:v>19</c:v>
                </c:pt>
                <c:pt idx="176">
                  <c:v>13</c:v>
                </c:pt>
                <c:pt idx="177">
                  <c:v>15</c:v>
                </c:pt>
                <c:pt idx="178">
                  <c:v>1</c:v>
                </c:pt>
                <c:pt idx="179">
                  <c:v>6</c:v>
                </c:pt>
                <c:pt idx="180">
                  <c:v>11</c:v>
                </c:pt>
                <c:pt idx="181">
                  <c:v>1</c:v>
                </c:pt>
                <c:pt idx="182">
                  <c:v>13</c:v>
                </c:pt>
                <c:pt idx="183">
                  <c:v>8</c:v>
                </c:pt>
                <c:pt idx="184">
                  <c:v>12</c:v>
                </c:pt>
                <c:pt idx="185">
                  <c:v>4</c:v>
                </c:pt>
                <c:pt idx="186">
                  <c:v>4</c:v>
                </c:pt>
                <c:pt idx="187">
                  <c:v>19</c:v>
                </c:pt>
                <c:pt idx="188">
                  <c:v>7</c:v>
                </c:pt>
                <c:pt idx="189">
                  <c:v>7</c:v>
                </c:pt>
                <c:pt idx="190">
                  <c:v>3</c:v>
                </c:pt>
                <c:pt idx="191">
                  <c:v>16</c:v>
                </c:pt>
                <c:pt idx="192">
                  <c:v>6</c:v>
                </c:pt>
                <c:pt idx="193">
                  <c:v>15</c:v>
                </c:pt>
                <c:pt idx="194">
                  <c:v>2</c:v>
                </c:pt>
                <c:pt idx="195">
                  <c:v>4</c:v>
                </c:pt>
                <c:pt idx="196">
                  <c:v>12</c:v>
                </c:pt>
                <c:pt idx="197">
                  <c:v>4</c:v>
                </c:pt>
                <c:pt idx="198">
                  <c:v>12</c:v>
                </c:pt>
                <c:pt idx="199">
                  <c:v>2</c:v>
                </c:pt>
                <c:pt idx="200">
                  <c:v>15</c:v>
                </c:pt>
                <c:pt idx="201">
                  <c:v>11</c:v>
                </c:pt>
                <c:pt idx="202">
                  <c:v>10</c:v>
                </c:pt>
                <c:pt idx="203">
                  <c:v>13</c:v>
                </c:pt>
                <c:pt idx="204">
                  <c:v>9</c:v>
                </c:pt>
                <c:pt idx="205">
                  <c:v>14</c:v>
                </c:pt>
                <c:pt idx="206">
                  <c:v>12</c:v>
                </c:pt>
                <c:pt idx="207">
                  <c:v>3</c:v>
                </c:pt>
                <c:pt idx="208">
                  <c:v>12</c:v>
                </c:pt>
                <c:pt idx="209">
                  <c:v>7</c:v>
                </c:pt>
              </c:numCache>
            </c:numRef>
          </c:val>
          <c:smooth val="0"/>
          <c:extLst>
            <c:ext xmlns:c16="http://schemas.microsoft.com/office/drawing/2014/chart" uri="{C3380CC4-5D6E-409C-BE32-E72D297353CC}">
              <c16:uniqueId val="{00000005-E077-495E-8F07-61A3075C2513}"/>
            </c:ext>
          </c:extLst>
        </c:ser>
        <c:ser>
          <c:idx val="6"/>
          <c:order val="6"/>
          <c:tx>
            <c:strRef>
              <c:f>Sheet5!$K$1</c:f>
              <c:strCache>
                <c:ptCount val="1"/>
                <c:pt idx="0">
                  <c:v>Rank of F_lambda7</c:v>
                </c:pt>
              </c:strCache>
            </c:strRef>
          </c:tx>
          <c:spPr>
            <a:ln w="19050" cap="rnd">
              <a:solidFill>
                <a:schemeClr val="accent1">
                  <a:lumMod val="6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Sheet5!$K$2:$K$211</c:f>
              <c:numCache>
                <c:formatCode>General</c:formatCode>
                <c:ptCount val="210"/>
                <c:pt idx="0">
                  <c:v>2</c:v>
                </c:pt>
                <c:pt idx="1">
                  <c:v>10</c:v>
                </c:pt>
                <c:pt idx="2">
                  <c:v>19</c:v>
                </c:pt>
                <c:pt idx="3">
                  <c:v>16</c:v>
                </c:pt>
                <c:pt idx="4">
                  <c:v>9</c:v>
                </c:pt>
                <c:pt idx="5">
                  <c:v>7</c:v>
                </c:pt>
                <c:pt idx="6">
                  <c:v>3</c:v>
                </c:pt>
                <c:pt idx="7">
                  <c:v>12</c:v>
                </c:pt>
                <c:pt idx="8">
                  <c:v>3</c:v>
                </c:pt>
                <c:pt idx="9">
                  <c:v>18</c:v>
                </c:pt>
                <c:pt idx="10">
                  <c:v>13</c:v>
                </c:pt>
                <c:pt idx="11">
                  <c:v>14</c:v>
                </c:pt>
                <c:pt idx="12">
                  <c:v>18</c:v>
                </c:pt>
                <c:pt idx="13">
                  <c:v>15</c:v>
                </c:pt>
                <c:pt idx="14">
                  <c:v>3</c:v>
                </c:pt>
                <c:pt idx="15">
                  <c:v>4</c:v>
                </c:pt>
                <c:pt idx="16">
                  <c:v>3</c:v>
                </c:pt>
                <c:pt idx="17">
                  <c:v>8</c:v>
                </c:pt>
                <c:pt idx="18">
                  <c:v>9</c:v>
                </c:pt>
                <c:pt idx="19">
                  <c:v>9</c:v>
                </c:pt>
                <c:pt idx="20">
                  <c:v>3</c:v>
                </c:pt>
                <c:pt idx="21">
                  <c:v>7</c:v>
                </c:pt>
                <c:pt idx="22">
                  <c:v>13</c:v>
                </c:pt>
                <c:pt idx="23">
                  <c:v>8</c:v>
                </c:pt>
                <c:pt idx="24">
                  <c:v>4</c:v>
                </c:pt>
                <c:pt idx="25">
                  <c:v>12</c:v>
                </c:pt>
                <c:pt idx="26">
                  <c:v>7</c:v>
                </c:pt>
                <c:pt idx="27">
                  <c:v>10</c:v>
                </c:pt>
                <c:pt idx="28">
                  <c:v>11</c:v>
                </c:pt>
                <c:pt idx="29">
                  <c:v>10</c:v>
                </c:pt>
                <c:pt idx="30">
                  <c:v>7</c:v>
                </c:pt>
                <c:pt idx="31">
                  <c:v>9</c:v>
                </c:pt>
                <c:pt idx="32">
                  <c:v>10</c:v>
                </c:pt>
                <c:pt idx="33">
                  <c:v>17</c:v>
                </c:pt>
                <c:pt idx="34">
                  <c:v>3</c:v>
                </c:pt>
                <c:pt idx="35">
                  <c:v>12</c:v>
                </c:pt>
                <c:pt idx="36">
                  <c:v>11</c:v>
                </c:pt>
                <c:pt idx="37">
                  <c:v>5</c:v>
                </c:pt>
                <c:pt idx="38">
                  <c:v>11</c:v>
                </c:pt>
                <c:pt idx="39">
                  <c:v>17</c:v>
                </c:pt>
                <c:pt idx="40">
                  <c:v>1</c:v>
                </c:pt>
                <c:pt idx="41">
                  <c:v>13</c:v>
                </c:pt>
                <c:pt idx="42">
                  <c:v>5</c:v>
                </c:pt>
                <c:pt idx="43">
                  <c:v>7</c:v>
                </c:pt>
                <c:pt idx="44">
                  <c:v>9</c:v>
                </c:pt>
                <c:pt idx="45">
                  <c:v>1</c:v>
                </c:pt>
                <c:pt idx="46">
                  <c:v>2</c:v>
                </c:pt>
                <c:pt idx="47">
                  <c:v>9</c:v>
                </c:pt>
                <c:pt idx="48">
                  <c:v>6</c:v>
                </c:pt>
                <c:pt idx="49">
                  <c:v>4</c:v>
                </c:pt>
                <c:pt idx="50">
                  <c:v>9</c:v>
                </c:pt>
                <c:pt idx="51">
                  <c:v>6</c:v>
                </c:pt>
                <c:pt idx="52">
                  <c:v>13</c:v>
                </c:pt>
                <c:pt idx="53">
                  <c:v>12</c:v>
                </c:pt>
                <c:pt idx="54">
                  <c:v>7</c:v>
                </c:pt>
                <c:pt idx="55">
                  <c:v>8</c:v>
                </c:pt>
                <c:pt idx="56">
                  <c:v>8</c:v>
                </c:pt>
                <c:pt idx="57">
                  <c:v>2</c:v>
                </c:pt>
                <c:pt idx="58">
                  <c:v>6</c:v>
                </c:pt>
                <c:pt idx="59">
                  <c:v>15</c:v>
                </c:pt>
                <c:pt idx="60">
                  <c:v>12</c:v>
                </c:pt>
                <c:pt idx="61">
                  <c:v>15</c:v>
                </c:pt>
                <c:pt idx="62">
                  <c:v>11</c:v>
                </c:pt>
                <c:pt idx="63">
                  <c:v>1</c:v>
                </c:pt>
                <c:pt idx="64">
                  <c:v>11</c:v>
                </c:pt>
                <c:pt idx="65">
                  <c:v>6</c:v>
                </c:pt>
                <c:pt idx="66">
                  <c:v>17</c:v>
                </c:pt>
                <c:pt idx="67">
                  <c:v>4</c:v>
                </c:pt>
                <c:pt idx="68">
                  <c:v>13</c:v>
                </c:pt>
                <c:pt idx="69">
                  <c:v>6</c:v>
                </c:pt>
                <c:pt idx="70">
                  <c:v>2</c:v>
                </c:pt>
                <c:pt idx="71">
                  <c:v>8</c:v>
                </c:pt>
                <c:pt idx="72">
                  <c:v>4</c:v>
                </c:pt>
                <c:pt idx="73">
                  <c:v>19</c:v>
                </c:pt>
                <c:pt idx="74">
                  <c:v>7</c:v>
                </c:pt>
                <c:pt idx="75">
                  <c:v>1</c:v>
                </c:pt>
                <c:pt idx="76">
                  <c:v>15</c:v>
                </c:pt>
                <c:pt idx="77">
                  <c:v>17</c:v>
                </c:pt>
                <c:pt idx="78">
                  <c:v>11</c:v>
                </c:pt>
                <c:pt idx="79">
                  <c:v>15</c:v>
                </c:pt>
                <c:pt idx="80">
                  <c:v>6</c:v>
                </c:pt>
                <c:pt idx="81">
                  <c:v>2</c:v>
                </c:pt>
                <c:pt idx="82">
                  <c:v>12</c:v>
                </c:pt>
                <c:pt idx="83">
                  <c:v>14</c:v>
                </c:pt>
                <c:pt idx="84">
                  <c:v>17</c:v>
                </c:pt>
                <c:pt idx="85">
                  <c:v>3</c:v>
                </c:pt>
                <c:pt idx="86">
                  <c:v>11</c:v>
                </c:pt>
                <c:pt idx="87">
                  <c:v>9</c:v>
                </c:pt>
                <c:pt idx="88">
                  <c:v>16</c:v>
                </c:pt>
                <c:pt idx="89">
                  <c:v>19</c:v>
                </c:pt>
                <c:pt idx="90">
                  <c:v>7</c:v>
                </c:pt>
                <c:pt idx="91">
                  <c:v>12</c:v>
                </c:pt>
                <c:pt idx="92">
                  <c:v>10</c:v>
                </c:pt>
                <c:pt idx="93">
                  <c:v>19</c:v>
                </c:pt>
                <c:pt idx="94">
                  <c:v>10</c:v>
                </c:pt>
                <c:pt idx="95">
                  <c:v>11</c:v>
                </c:pt>
                <c:pt idx="96">
                  <c:v>3</c:v>
                </c:pt>
                <c:pt idx="97">
                  <c:v>17</c:v>
                </c:pt>
                <c:pt idx="98">
                  <c:v>10</c:v>
                </c:pt>
                <c:pt idx="99">
                  <c:v>16</c:v>
                </c:pt>
                <c:pt idx="100">
                  <c:v>13</c:v>
                </c:pt>
                <c:pt idx="101">
                  <c:v>4</c:v>
                </c:pt>
                <c:pt idx="102">
                  <c:v>2</c:v>
                </c:pt>
                <c:pt idx="103">
                  <c:v>3</c:v>
                </c:pt>
                <c:pt idx="104">
                  <c:v>14</c:v>
                </c:pt>
                <c:pt idx="105">
                  <c:v>4</c:v>
                </c:pt>
                <c:pt idx="106">
                  <c:v>11</c:v>
                </c:pt>
                <c:pt idx="107">
                  <c:v>9</c:v>
                </c:pt>
                <c:pt idx="108">
                  <c:v>1</c:v>
                </c:pt>
                <c:pt idx="109">
                  <c:v>10</c:v>
                </c:pt>
                <c:pt idx="110">
                  <c:v>14</c:v>
                </c:pt>
                <c:pt idx="111">
                  <c:v>10</c:v>
                </c:pt>
                <c:pt idx="112">
                  <c:v>19</c:v>
                </c:pt>
                <c:pt idx="113">
                  <c:v>15</c:v>
                </c:pt>
                <c:pt idx="114">
                  <c:v>16</c:v>
                </c:pt>
                <c:pt idx="115">
                  <c:v>14</c:v>
                </c:pt>
                <c:pt idx="116">
                  <c:v>4</c:v>
                </c:pt>
                <c:pt idx="117">
                  <c:v>16</c:v>
                </c:pt>
                <c:pt idx="118">
                  <c:v>8</c:v>
                </c:pt>
                <c:pt idx="119">
                  <c:v>9</c:v>
                </c:pt>
                <c:pt idx="120">
                  <c:v>10</c:v>
                </c:pt>
                <c:pt idx="121">
                  <c:v>16</c:v>
                </c:pt>
                <c:pt idx="122">
                  <c:v>4</c:v>
                </c:pt>
                <c:pt idx="123">
                  <c:v>7</c:v>
                </c:pt>
                <c:pt idx="124">
                  <c:v>5</c:v>
                </c:pt>
                <c:pt idx="125">
                  <c:v>15</c:v>
                </c:pt>
                <c:pt idx="126">
                  <c:v>6</c:v>
                </c:pt>
                <c:pt idx="127">
                  <c:v>17</c:v>
                </c:pt>
                <c:pt idx="128">
                  <c:v>10</c:v>
                </c:pt>
                <c:pt idx="129">
                  <c:v>10</c:v>
                </c:pt>
                <c:pt idx="130">
                  <c:v>13</c:v>
                </c:pt>
                <c:pt idx="131">
                  <c:v>11</c:v>
                </c:pt>
                <c:pt idx="132">
                  <c:v>5</c:v>
                </c:pt>
                <c:pt idx="133">
                  <c:v>11</c:v>
                </c:pt>
                <c:pt idx="134">
                  <c:v>8</c:v>
                </c:pt>
                <c:pt idx="135">
                  <c:v>1</c:v>
                </c:pt>
                <c:pt idx="136">
                  <c:v>1</c:v>
                </c:pt>
                <c:pt idx="137">
                  <c:v>6</c:v>
                </c:pt>
                <c:pt idx="138">
                  <c:v>1</c:v>
                </c:pt>
                <c:pt idx="139">
                  <c:v>6</c:v>
                </c:pt>
                <c:pt idx="140">
                  <c:v>6</c:v>
                </c:pt>
                <c:pt idx="141">
                  <c:v>15</c:v>
                </c:pt>
                <c:pt idx="142">
                  <c:v>7</c:v>
                </c:pt>
                <c:pt idx="143">
                  <c:v>1</c:v>
                </c:pt>
                <c:pt idx="144">
                  <c:v>4</c:v>
                </c:pt>
                <c:pt idx="145">
                  <c:v>10</c:v>
                </c:pt>
                <c:pt idx="146">
                  <c:v>6</c:v>
                </c:pt>
                <c:pt idx="147">
                  <c:v>3</c:v>
                </c:pt>
                <c:pt idx="148">
                  <c:v>2</c:v>
                </c:pt>
                <c:pt idx="149">
                  <c:v>12</c:v>
                </c:pt>
                <c:pt idx="150">
                  <c:v>8</c:v>
                </c:pt>
                <c:pt idx="151">
                  <c:v>11</c:v>
                </c:pt>
                <c:pt idx="152">
                  <c:v>1</c:v>
                </c:pt>
                <c:pt idx="153">
                  <c:v>6</c:v>
                </c:pt>
                <c:pt idx="154">
                  <c:v>10</c:v>
                </c:pt>
                <c:pt idx="155">
                  <c:v>5</c:v>
                </c:pt>
                <c:pt idx="156">
                  <c:v>18</c:v>
                </c:pt>
                <c:pt idx="157">
                  <c:v>11</c:v>
                </c:pt>
                <c:pt idx="158">
                  <c:v>4</c:v>
                </c:pt>
                <c:pt idx="159">
                  <c:v>17</c:v>
                </c:pt>
                <c:pt idx="160">
                  <c:v>4</c:v>
                </c:pt>
                <c:pt idx="161">
                  <c:v>17</c:v>
                </c:pt>
                <c:pt idx="162">
                  <c:v>2</c:v>
                </c:pt>
                <c:pt idx="163">
                  <c:v>13</c:v>
                </c:pt>
                <c:pt idx="164">
                  <c:v>2</c:v>
                </c:pt>
                <c:pt idx="165">
                  <c:v>16</c:v>
                </c:pt>
                <c:pt idx="166">
                  <c:v>7</c:v>
                </c:pt>
                <c:pt idx="167">
                  <c:v>14</c:v>
                </c:pt>
                <c:pt idx="168">
                  <c:v>3</c:v>
                </c:pt>
                <c:pt idx="169">
                  <c:v>18</c:v>
                </c:pt>
                <c:pt idx="170">
                  <c:v>4</c:v>
                </c:pt>
                <c:pt idx="171">
                  <c:v>17</c:v>
                </c:pt>
                <c:pt idx="172">
                  <c:v>14</c:v>
                </c:pt>
                <c:pt idx="173">
                  <c:v>14</c:v>
                </c:pt>
                <c:pt idx="174">
                  <c:v>18</c:v>
                </c:pt>
                <c:pt idx="175">
                  <c:v>11</c:v>
                </c:pt>
                <c:pt idx="176">
                  <c:v>17</c:v>
                </c:pt>
                <c:pt idx="177">
                  <c:v>3</c:v>
                </c:pt>
                <c:pt idx="178">
                  <c:v>15</c:v>
                </c:pt>
                <c:pt idx="179">
                  <c:v>14</c:v>
                </c:pt>
                <c:pt idx="180">
                  <c:v>4</c:v>
                </c:pt>
                <c:pt idx="181">
                  <c:v>15</c:v>
                </c:pt>
                <c:pt idx="182">
                  <c:v>4</c:v>
                </c:pt>
                <c:pt idx="183">
                  <c:v>7</c:v>
                </c:pt>
                <c:pt idx="184">
                  <c:v>7</c:v>
                </c:pt>
                <c:pt idx="185">
                  <c:v>12</c:v>
                </c:pt>
                <c:pt idx="186">
                  <c:v>7</c:v>
                </c:pt>
                <c:pt idx="187">
                  <c:v>18</c:v>
                </c:pt>
                <c:pt idx="188">
                  <c:v>9</c:v>
                </c:pt>
                <c:pt idx="189">
                  <c:v>13</c:v>
                </c:pt>
                <c:pt idx="190">
                  <c:v>17</c:v>
                </c:pt>
                <c:pt idx="191">
                  <c:v>6</c:v>
                </c:pt>
                <c:pt idx="192">
                  <c:v>18</c:v>
                </c:pt>
                <c:pt idx="193">
                  <c:v>4</c:v>
                </c:pt>
                <c:pt idx="194">
                  <c:v>7</c:v>
                </c:pt>
                <c:pt idx="195">
                  <c:v>12</c:v>
                </c:pt>
                <c:pt idx="196">
                  <c:v>1</c:v>
                </c:pt>
                <c:pt idx="197">
                  <c:v>16</c:v>
                </c:pt>
                <c:pt idx="198">
                  <c:v>13</c:v>
                </c:pt>
                <c:pt idx="199">
                  <c:v>11</c:v>
                </c:pt>
                <c:pt idx="200">
                  <c:v>7</c:v>
                </c:pt>
                <c:pt idx="201">
                  <c:v>3</c:v>
                </c:pt>
                <c:pt idx="202">
                  <c:v>6</c:v>
                </c:pt>
                <c:pt idx="203">
                  <c:v>15</c:v>
                </c:pt>
                <c:pt idx="204">
                  <c:v>8</c:v>
                </c:pt>
                <c:pt idx="205">
                  <c:v>1</c:v>
                </c:pt>
                <c:pt idx="206">
                  <c:v>13</c:v>
                </c:pt>
                <c:pt idx="207">
                  <c:v>9</c:v>
                </c:pt>
                <c:pt idx="208">
                  <c:v>15</c:v>
                </c:pt>
                <c:pt idx="209">
                  <c:v>14</c:v>
                </c:pt>
              </c:numCache>
            </c:numRef>
          </c:val>
          <c:smooth val="0"/>
          <c:extLst>
            <c:ext xmlns:c16="http://schemas.microsoft.com/office/drawing/2014/chart" uri="{C3380CC4-5D6E-409C-BE32-E72D297353CC}">
              <c16:uniqueId val="{00000006-E077-495E-8F07-61A3075C2513}"/>
            </c:ext>
          </c:extLst>
        </c:ser>
        <c:ser>
          <c:idx val="7"/>
          <c:order val="7"/>
          <c:tx>
            <c:strRef>
              <c:f>Sheet5!$L$1</c:f>
              <c:strCache>
                <c:ptCount val="1"/>
                <c:pt idx="0">
                  <c:v>Rank of F_lambda8</c:v>
                </c:pt>
              </c:strCache>
            </c:strRef>
          </c:tx>
          <c:spPr>
            <a:ln w="19050" cap="rnd">
              <a:solidFill>
                <a:schemeClr val="accent2">
                  <a:lumMod val="6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Sheet5!$L$2:$L$211</c:f>
              <c:numCache>
                <c:formatCode>General</c:formatCode>
                <c:ptCount val="210"/>
                <c:pt idx="0">
                  <c:v>13</c:v>
                </c:pt>
                <c:pt idx="1">
                  <c:v>5</c:v>
                </c:pt>
                <c:pt idx="2">
                  <c:v>2</c:v>
                </c:pt>
                <c:pt idx="3">
                  <c:v>2</c:v>
                </c:pt>
                <c:pt idx="4">
                  <c:v>13</c:v>
                </c:pt>
                <c:pt idx="5">
                  <c:v>14</c:v>
                </c:pt>
                <c:pt idx="6">
                  <c:v>19</c:v>
                </c:pt>
                <c:pt idx="7">
                  <c:v>18</c:v>
                </c:pt>
                <c:pt idx="8">
                  <c:v>11</c:v>
                </c:pt>
                <c:pt idx="9">
                  <c:v>16</c:v>
                </c:pt>
                <c:pt idx="10">
                  <c:v>1</c:v>
                </c:pt>
                <c:pt idx="11">
                  <c:v>4</c:v>
                </c:pt>
                <c:pt idx="12">
                  <c:v>17</c:v>
                </c:pt>
                <c:pt idx="13">
                  <c:v>4</c:v>
                </c:pt>
                <c:pt idx="14">
                  <c:v>15</c:v>
                </c:pt>
                <c:pt idx="15">
                  <c:v>14</c:v>
                </c:pt>
                <c:pt idx="16">
                  <c:v>16</c:v>
                </c:pt>
                <c:pt idx="17">
                  <c:v>3</c:v>
                </c:pt>
                <c:pt idx="18">
                  <c:v>13</c:v>
                </c:pt>
                <c:pt idx="19">
                  <c:v>6</c:v>
                </c:pt>
                <c:pt idx="20">
                  <c:v>1</c:v>
                </c:pt>
                <c:pt idx="21">
                  <c:v>11</c:v>
                </c:pt>
                <c:pt idx="22">
                  <c:v>11</c:v>
                </c:pt>
                <c:pt idx="23">
                  <c:v>12</c:v>
                </c:pt>
                <c:pt idx="24">
                  <c:v>15</c:v>
                </c:pt>
                <c:pt idx="25">
                  <c:v>14</c:v>
                </c:pt>
                <c:pt idx="26">
                  <c:v>13</c:v>
                </c:pt>
                <c:pt idx="27">
                  <c:v>13</c:v>
                </c:pt>
                <c:pt idx="28">
                  <c:v>5</c:v>
                </c:pt>
                <c:pt idx="29">
                  <c:v>4</c:v>
                </c:pt>
                <c:pt idx="30">
                  <c:v>1</c:v>
                </c:pt>
                <c:pt idx="31">
                  <c:v>1</c:v>
                </c:pt>
                <c:pt idx="32">
                  <c:v>8</c:v>
                </c:pt>
                <c:pt idx="33">
                  <c:v>4</c:v>
                </c:pt>
                <c:pt idx="34">
                  <c:v>12</c:v>
                </c:pt>
                <c:pt idx="35">
                  <c:v>14</c:v>
                </c:pt>
                <c:pt idx="36">
                  <c:v>2</c:v>
                </c:pt>
                <c:pt idx="37">
                  <c:v>14</c:v>
                </c:pt>
                <c:pt idx="38">
                  <c:v>6</c:v>
                </c:pt>
                <c:pt idx="39">
                  <c:v>12</c:v>
                </c:pt>
                <c:pt idx="40">
                  <c:v>8</c:v>
                </c:pt>
                <c:pt idx="41">
                  <c:v>15</c:v>
                </c:pt>
                <c:pt idx="42">
                  <c:v>15</c:v>
                </c:pt>
                <c:pt idx="43">
                  <c:v>5</c:v>
                </c:pt>
                <c:pt idx="44">
                  <c:v>13</c:v>
                </c:pt>
                <c:pt idx="45">
                  <c:v>11</c:v>
                </c:pt>
                <c:pt idx="46">
                  <c:v>1</c:v>
                </c:pt>
                <c:pt idx="47">
                  <c:v>13</c:v>
                </c:pt>
                <c:pt idx="48">
                  <c:v>17</c:v>
                </c:pt>
                <c:pt idx="49">
                  <c:v>6</c:v>
                </c:pt>
                <c:pt idx="50">
                  <c:v>2</c:v>
                </c:pt>
                <c:pt idx="51">
                  <c:v>16</c:v>
                </c:pt>
                <c:pt idx="52">
                  <c:v>1</c:v>
                </c:pt>
                <c:pt idx="53">
                  <c:v>2</c:v>
                </c:pt>
                <c:pt idx="54">
                  <c:v>2</c:v>
                </c:pt>
                <c:pt idx="55">
                  <c:v>15</c:v>
                </c:pt>
                <c:pt idx="56">
                  <c:v>16</c:v>
                </c:pt>
                <c:pt idx="57">
                  <c:v>12</c:v>
                </c:pt>
                <c:pt idx="58">
                  <c:v>8</c:v>
                </c:pt>
                <c:pt idx="59">
                  <c:v>2</c:v>
                </c:pt>
                <c:pt idx="60">
                  <c:v>14</c:v>
                </c:pt>
                <c:pt idx="61">
                  <c:v>14</c:v>
                </c:pt>
                <c:pt idx="62">
                  <c:v>5</c:v>
                </c:pt>
                <c:pt idx="63">
                  <c:v>4</c:v>
                </c:pt>
                <c:pt idx="64">
                  <c:v>6</c:v>
                </c:pt>
                <c:pt idx="65">
                  <c:v>7</c:v>
                </c:pt>
                <c:pt idx="66">
                  <c:v>11</c:v>
                </c:pt>
                <c:pt idx="67">
                  <c:v>18</c:v>
                </c:pt>
                <c:pt idx="68">
                  <c:v>17</c:v>
                </c:pt>
                <c:pt idx="69">
                  <c:v>3</c:v>
                </c:pt>
                <c:pt idx="70">
                  <c:v>13</c:v>
                </c:pt>
                <c:pt idx="71">
                  <c:v>10</c:v>
                </c:pt>
                <c:pt idx="72">
                  <c:v>3</c:v>
                </c:pt>
                <c:pt idx="73">
                  <c:v>16</c:v>
                </c:pt>
                <c:pt idx="74">
                  <c:v>1</c:v>
                </c:pt>
                <c:pt idx="75">
                  <c:v>14</c:v>
                </c:pt>
                <c:pt idx="76">
                  <c:v>4</c:v>
                </c:pt>
                <c:pt idx="77">
                  <c:v>3</c:v>
                </c:pt>
                <c:pt idx="78">
                  <c:v>9</c:v>
                </c:pt>
                <c:pt idx="79">
                  <c:v>11</c:v>
                </c:pt>
                <c:pt idx="80">
                  <c:v>1</c:v>
                </c:pt>
                <c:pt idx="81">
                  <c:v>15</c:v>
                </c:pt>
                <c:pt idx="82">
                  <c:v>10</c:v>
                </c:pt>
                <c:pt idx="83">
                  <c:v>6</c:v>
                </c:pt>
                <c:pt idx="84">
                  <c:v>18</c:v>
                </c:pt>
                <c:pt idx="85">
                  <c:v>11</c:v>
                </c:pt>
                <c:pt idx="86">
                  <c:v>18</c:v>
                </c:pt>
                <c:pt idx="87">
                  <c:v>15</c:v>
                </c:pt>
                <c:pt idx="88">
                  <c:v>6</c:v>
                </c:pt>
                <c:pt idx="89">
                  <c:v>7</c:v>
                </c:pt>
                <c:pt idx="90">
                  <c:v>9</c:v>
                </c:pt>
                <c:pt idx="91">
                  <c:v>7</c:v>
                </c:pt>
                <c:pt idx="92">
                  <c:v>3</c:v>
                </c:pt>
                <c:pt idx="93">
                  <c:v>16</c:v>
                </c:pt>
                <c:pt idx="94">
                  <c:v>5</c:v>
                </c:pt>
                <c:pt idx="95">
                  <c:v>3</c:v>
                </c:pt>
                <c:pt idx="96">
                  <c:v>6</c:v>
                </c:pt>
                <c:pt idx="97">
                  <c:v>15</c:v>
                </c:pt>
                <c:pt idx="98">
                  <c:v>13</c:v>
                </c:pt>
                <c:pt idx="99">
                  <c:v>1</c:v>
                </c:pt>
                <c:pt idx="100">
                  <c:v>11</c:v>
                </c:pt>
                <c:pt idx="101">
                  <c:v>10</c:v>
                </c:pt>
                <c:pt idx="102">
                  <c:v>10</c:v>
                </c:pt>
                <c:pt idx="103">
                  <c:v>6</c:v>
                </c:pt>
                <c:pt idx="104">
                  <c:v>19</c:v>
                </c:pt>
                <c:pt idx="105">
                  <c:v>3</c:v>
                </c:pt>
                <c:pt idx="106">
                  <c:v>9</c:v>
                </c:pt>
                <c:pt idx="107">
                  <c:v>13</c:v>
                </c:pt>
                <c:pt idx="108">
                  <c:v>6</c:v>
                </c:pt>
                <c:pt idx="109">
                  <c:v>14</c:v>
                </c:pt>
                <c:pt idx="110">
                  <c:v>18</c:v>
                </c:pt>
                <c:pt idx="111">
                  <c:v>13</c:v>
                </c:pt>
                <c:pt idx="112">
                  <c:v>4</c:v>
                </c:pt>
                <c:pt idx="113">
                  <c:v>2</c:v>
                </c:pt>
                <c:pt idx="114">
                  <c:v>6</c:v>
                </c:pt>
                <c:pt idx="115">
                  <c:v>11</c:v>
                </c:pt>
                <c:pt idx="116">
                  <c:v>9</c:v>
                </c:pt>
                <c:pt idx="117">
                  <c:v>1</c:v>
                </c:pt>
                <c:pt idx="118">
                  <c:v>13</c:v>
                </c:pt>
                <c:pt idx="119">
                  <c:v>15</c:v>
                </c:pt>
                <c:pt idx="120">
                  <c:v>9</c:v>
                </c:pt>
                <c:pt idx="121">
                  <c:v>18</c:v>
                </c:pt>
                <c:pt idx="122">
                  <c:v>2</c:v>
                </c:pt>
                <c:pt idx="123">
                  <c:v>8</c:v>
                </c:pt>
                <c:pt idx="124">
                  <c:v>9</c:v>
                </c:pt>
                <c:pt idx="125">
                  <c:v>4</c:v>
                </c:pt>
                <c:pt idx="126">
                  <c:v>14</c:v>
                </c:pt>
                <c:pt idx="127">
                  <c:v>11</c:v>
                </c:pt>
                <c:pt idx="128">
                  <c:v>18</c:v>
                </c:pt>
                <c:pt idx="129">
                  <c:v>4</c:v>
                </c:pt>
                <c:pt idx="130">
                  <c:v>12</c:v>
                </c:pt>
                <c:pt idx="131">
                  <c:v>14</c:v>
                </c:pt>
                <c:pt idx="132">
                  <c:v>4</c:v>
                </c:pt>
                <c:pt idx="133">
                  <c:v>18</c:v>
                </c:pt>
                <c:pt idx="134">
                  <c:v>10</c:v>
                </c:pt>
                <c:pt idx="135">
                  <c:v>7</c:v>
                </c:pt>
                <c:pt idx="136">
                  <c:v>4</c:v>
                </c:pt>
                <c:pt idx="137">
                  <c:v>3</c:v>
                </c:pt>
                <c:pt idx="138">
                  <c:v>18</c:v>
                </c:pt>
                <c:pt idx="139">
                  <c:v>13</c:v>
                </c:pt>
                <c:pt idx="140">
                  <c:v>5</c:v>
                </c:pt>
                <c:pt idx="141">
                  <c:v>1</c:v>
                </c:pt>
                <c:pt idx="142">
                  <c:v>5</c:v>
                </c:pt>
                <c:pt idx="143">
                  <c:v>8</c:v>
                </c:pt>
                <c:pt idx="144">
                  <c:v>5</c:v>
                </c:pt>
                <c:pt idx="145">
                  <c:v>11</c:v>
                </c:pt>
                <c:pt idx="146">
                  <c:v>1</c:v>
                </c:pt>
                <c:pt idx="147">
                  <c:v>9</c:v>
                </c:pt>
                <c:pt idx="148">
                  <c:v>15</c:v>
                </c:pt>
                <c:pt idx="149">
                  <c:v>13</c:v>
                </c:pt>
                <c:pt idx="150">
                  <c:v>13</c:v>
                </c:pt>
                <c:pt idx="151">
                  <c:v>5</c:v>
                </c:pt>
                <c:pt idx="152">
                  <c:v>17</c:v>
                </c:pt>
                <c:pt idx="153">
                  <c:v>18</c:v>
                </c:pt>
                <c:pt idx="154">
                  <c:v>6</c:v>
                </c:pt>
                <c:pt idx="155">
                  <c:v>15</c:v>
                </c:pt>
                <c:pt idx="156">
                  <c:v>10</c:v>
                </c:pt>
                <c:pt idx="157">
                  <c:v>18</c:v>
                </c:pt>
                <c:pt idx="158">
                  <c:v>17</c:v>
                </c:pt>
                <c:pt idx="159">
                  <c:v>5</c:v>
                </c:pt>
                <c:pt idx="160">
                  <c:v>8</c:v>
                </c:pt>
                <c:pt idx="161">
                  <c:v>5</c:v>
                </c:pt>
                <c:pt idx="162">
                  <c:v>4</c:v>
                </c:pt>
                <c:pt idx="163">
                  <c:v>5</c:v>
                </c:pt>
                <c:pt idx="164">
                  <c:v>11</c:v>
                </c:pt>
                <c:pt idx="165">
                  <c:v>17</c:v>
                </c:pt>
                <c:pt idx="166">
                  <c:v>8</c:v>
                </c:pt>
                <c:pt idx="167">
                  <c:v>4</c:v>
                </c:pt>
                <c:pt idx="168">
                  <c:v>19</c:v>
                </c:pt>
                <c:pt idx="169">
                  <c:v>13</c:v>
                </c:pt>
                <c:pt idx="170">
                  <c:v>11</c:v>
                </c:pt>
                <c:pt idx="171">
                  <c:v>15</c:v>
                </c:pt>
                <c:pt idx="172">
                  <c:v>16</c:v>
                </c:pt>
                <c:pt idx="173">
                  <c:v>5</c:v>
                </c:pt>
                <c:pt idx="174">
                  <c:v>17</c:v>
                </c:pt>
                <c:pt idx="175">
                  <c:v>4</c:v>
                </c:pt>
                <c:pt idx="176">
                  <c:v>19</c:v>
                </c:pt>
                <c:pt idx="177">
                  <c:v>13</c:v>
                </c:pt>
                <c:pt idx="178">
                  <c:v>11</c:v>
                </c:pt>
                <c:pt idx="179">
                  <c:v>10</c:v>
                </c:pt>
                <c:pt idx="180">
                  <c:v>8</c:v>
                </c:pt>
                <c:pt idx="181">
                  <c:v>2</c:v>
                </c:pt>
                <c:pt idx="182">
                  <c:v>2</c:v>
                </c:pt>
                <c:pt idx="183">
                  <c:v>6</c:v>
                </c:pt>
                <c:pt idx="184">
                  <c:v>11</c:v>
                </c:pt>
                <c:pt idx="185">
                  <c:v>10</c:v>
                </c:pt>
                <c:pt idx="186">
                  <c:v>5</c:v>
                </c:pt>
                <c:pt idx="187">
                  <c:v>1</c:v>
                </c:pt>
                <c:pt idx="188">
                  <c:v>6</c:v>
                </c:pt>
                <c:pt idx="189">
                  <c:v>9</c:v>
                </c:pt>
                <c:pt idx="190">
                  <c:v>10</c:v>
                </c:pt>
                <c:pt idx="191">
                  <c:v>2</c:v>
                </c:pt>
                <c:pt idx="192">
                  <c:v>2</c:v>
                </c:pt>
                <c:pt idx="193">
                  <c:v>2</c:v>
                </c:pt>
                <c:pt idx="194">
                  <c:v>15</c:v>
                </c:pt>
                <c:pt idx="195">
                  <c:v>14</c:v>
                </c:pt>
                <c:pt idx="196">
                  <c:v>10</c:v>
                </c:pt>
                <c:pt idx="197">
                  <c:v>5</c:v>
                </c:pt>
                <c:pt idx="198">
                  <c:v>10</c:v>
                </c:pt>
                <c:pt idx="199">
                  <c:v>17</c:v>
                </c:pt>
                <c:pt idx="200">
                  <c:v>6</c:v>
                </c:pt>
                <c:pt idx="201">
                  <c:v>8</c:v>
                </c:pt>
                <c:pt idx="202">
                  <c:v>2</c:v>
                </c:pt>
                <c:pt idx="203">
                  <c:v>1</c:v>
                </c:pt>
                <c:pt idx="204">
                  <c:v>2</c:v>
                </c:pt>
                <c:pt idx="205">
                  <c:v>5</c:v>
                </c:pt>
                <c:pt idx="206">
                  <c:v>1</c:v>
                </c:pt>
                <c:pt idx="207">
                  <c:v>4</c:v>
                </c:pt>
                <c:pt idx="208">
                  <c:v>6</c:v>
                </c:pt>
                <c:pt idx="209">
                  <c:v>15</c:v>
                </c:pt>
              </c:numCache>
            </c:numRef>
          </c:val>
          <c:smooth val="0"/>
          <c:extLst>
            <c:ext xmlns:c16="http://schemas.microsoft.com/office/drawing/2014/chart" uri="{C3380CC4-5D6E-409C-BE32-E72D297353CC}">
              <c16:uniqueId val="{00000007-E077-495E-8F07-61A3075C2513}"/>
            </c:ext>
          </c:extLst>
        </c:ser>
        <c:ser>
          <c:idx val="8"/>
          <c:order val="8"/>
          <c:tx>
            <c:strRef>
              <c:f>Sheet5!$M$1</c:f>
              <c:strCache>
                <c:ptCount val="1"/>
                <c:pt idx="0">
                  <c:v>Rank of F_lambda9</c:v>
                </c:pt>
              </c:strCache>
            </c:strRef>
          </c:tx>
          <c:spPr>
            <a:ln w="19050" cap="rnd">
              <a:solidFill>
                <a:schemeClr val="accent3">
                  <a:lumMod val="6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Sheet5!$M$2:$M$211</c:f>
              <c:numCache>
                <c:formatCode>General</c:formatCode>
                <c:ptCount val="210"/>
                <c:pt idx="0">
                  <c:v>19</c:v>
                </c:pt>
                <c:pt idx="1">
                  <c:v>18</c:v>
                </c:pt>
                <c:pt idx="2">
                  <c:v>16</c:v>
                </c:pt>
                <c:pt idx="3">
                  <c:v>1</c:v>
                </c:pt>
                <c:pt idx="4">
                  <c:v>10</c:v>
                </c:pt>
                <c:pt idx="5">
                  <c:v>18</c:v>
                </c:pt>
                <c:pt idx="6">
                  <c:v>17</c:v>
                </c:pt>
                <c:pt idx="7">
                  <c:v>19</c:v>
                </c:pt>
                <c:pt idx="8">
                  <c:v>18</c:v>
                </c:pt>
                <c:pt idx="9">
                  <c:v>19</c:v>
                </c:pt>
                <c:pt idx="10">
                  <c:v>19</c:v>
                </c:pt>
                <c:pt idx="11">
                  <c:v>19</c:v>
                </c:pt>
                <c:pt idx="12">
                  <c:v>16</c:v>
                </c:pt>
                <c:pt idx="13">
                  <c:v>18</c:v>
                </c:pt>
                <c:pt idx="14">
                  <c:v>17</c:v>
                </c:pt>
                <c:pt idx="15">
                  <c:v>16</c:v>
                </c:pt>
                <c:pt idx="16">
                  <c:v>9</c:v>
                </c:pt>
                <c:pt idx="17">
                  <c:v>18</c:v>
                </c:pt>
                <c:pt idx="18">
                  <c:v>19</c:v>
                </c:pt>
                <c:pt idx="19">
                  <c:v>16</c:v>
                </c:pt>
                <c:pt idx="20">
                  <c:v>18</c:v>
                </c:pt>
                <c:pt idx="21">
                  <c:v>10</c:v>
                </c:pt>
                <c:pt idx="22">
                  <c:v>15</c:v>
                </c:pt>
                <c:pt idx="23">
                  <c:v>10</c:v>
                </c:pt>
                <c:pt idx="24">
                  <c:v>8</c:v>
                </c:pt>
                <c:pt idx="25">
                  <c:v>13</c:v>
                </c:pt>
                <c:pt idx="26">
                  <c:v>3</c:v>
                </c:pt>
                <c:pt idx="27">
                  <c:v>8</c:v>
                </c:pt>
                <c:pt idx="28">
                  <c:v>4</c:v>
                </c:pt>
                <c:pt idx="29">
                  <c:v>7</c:v>
                </c:pt>
                <c:pt idx="30">
                  <c:v>17</c:v>
                </c:pt>
                <c:pt idx="31">
                  <c:v>4</c:v>
                </c:pt>
                <c:pt idx="32">
                  <c:v>9</c:v>
                </c:pt>
                <c:pt idx="33">
                  <c:v>11</c:v>
                </c:pt>
                <c:pt idx="34">
                  <c:v>4</c:v>
                </c:pt>
                <c:pt idx="35">
                  <c:v>6</c:v>
                </c:pt>
                <c:pt idx="36">
                  <c:v>5</c:v>
                </c:pt>
                <c:pt idx="37">
                  <c:v>17</c:v>
                </c:pt>
                <c:pt idx="38">
                  <c:v>10</c:v>
                </c:pt>
                <c:pt idx="39">
                  <c:v>13</c:v>
                </c:pt>
                <c:pt idx="40">
                  <c:v>2</c:v>
                </c:pt>
                <c:pt idx="41">
                  <c:v>11</c:v>
                </c:pt>
                <c:pt idx="42">
                  <c:v>7</c:v>
                </c:pt>
                <c:pt idx="43">
                  <c:v>19</c:v>
                </c:pt>
                <c:pt idx="44">
                  <c:v>5</c:v>
                </c:pt>
                <c:pt idx="45">
                  <c:v>3</c:v>
                </c:pt>
                <c:pt idx="46">
                  <c:v>11</c:v>
                </c:pt>
                <c:pt idx="47">
                  <c:v>10</c:v>
                </c:pt>
                <c:pt idx="48">
                  <c:v>14</c:v>
                </c:pt>
                <c:pt idx="49">
                  <c:v>18</c:v>
                </c:pt>
                <c:pt idx="50">
                  <c:v>5</c:v>
                </c:pt>
                <c:pt idx="51">
                  <c:v>11</c:v>
                </c:pt>
                <c:pt idx="52">
                  <c:v>9</c:v>
                </c:pt>
                <c:pt idx="53">
                  <c:v>17</c:v>
                </c:pt>
                <c:pt idx="54">
                  <c:v>3</c:v>
                </c:pt>
                <c:pt idx="55">
                  <c:v>1</c:v>
                </c:pt>
                <c:pt idx="56">
                  <c:v>19</c:v>
                </c:pt>
                <c:pt idx="57">
                  <c:v>18</c:v>
                </c:pt>
                <c:pt idx="58">
                  <c:v>4</c:v>
                </c:pt>
                <c:pt idx="59">
                  <c:v>7</c:v>
                </c:pt>
                <c:pt idx="60">
                  <c:v>5</c:v>
                </c:pt>
                <c:pt idx="61">
                  <c:v>7</c:v>
                </c:pt>
                <c:pt idx="62">
                  <c:v>12</c:v>
                </c:pt>
                <c:pt idx="63">
                  <c:v>5</c:v>
                </c:pt>
                <c:pt idx="64">
                  <c:v>18</c:v>
                </c:pt>
                <c:pt idx="65">
                  <c:v>14</c:v>
                </c:pt>
                <c:pt idx="66">
                  <c:v>10</c:v>
                </c:pt>
                <c:pt idx="67">
                  <c:v>14</c:v>
                </c:pt>
                <c:pt idx="68">
                  <c:v>18</c:v>
                </c:pt>
                <c:pt idx="69">
                  <c:v>4</c:v>
                </c:pt>
                <c:pt idx="70">
                  <c:v>7</c:v>
                </c:pt>
                <c:pt idx="71">
                  <c:v>14</c:v>
                </c:pt>
                <c:pt idx="72">
                  <c:v>13</c:v>
                </c:pt>
                <c:pt idx="73">
                  <c:v>17</c:v>
                </c:pt>
                <c:pt idx="74">
                  <c:v>10</c:v>
                </c:pt>
                <c:pt idx="75">
                  <c:v>18</c:v>
                </c:pt>
                <c:pt idx="76">
                  <c:v>13</c:v>
                </c:pt>
                <c:pt idx="77">
                  <c:v>11</c:v>
                </c:pt>
                <c:pt idx="78">
                  <c:v>7</c:v>
                </c:pt>
                <c:pt idx="79">
                  <c:v>14</c:v>
                </c:pt>
                <c:pt idx="80">
                  <c:v>10</c:v>
                </c:pt>
                <c:pt idx="81">
                  <c:v>10</c:v>
                </c:pt>
                <c:pt idx="82">
                  <c:v>3</c:v>
                </c:pt>
                <c:pt idx="83">
                  <c:v>2</c:v>
                </c:pt>
                <c:pt idx="84">
                  <c:v>15</c:v>
                </c:pt>
                <c:pt idx="85">
                  <c:v>7</c:v>
                </c:pt>
                <c:pt idx="86">
                  <c:v>6</c:v>
                </c:pt>
                <c:pt idx="87">
                  <c:v>1</c:v>
                </c:pt>
                <c:pt idx="88">
                  <c:v>7</c:v>
                </c:pt>
                <c:pt idx="89">
                  <c:v>18</c:v>
                </c:pt>
                <c:pt idx="90">
                  <c:v>10</c:v>
                </c:pt>
                <c:pt idx="91">
                  <c:v>17</c:v>
                </c:pt>
                <c:pt idx="92">
                  <c:v>8</c:v>
                </c:pt>
                <c:pt idx="93">
                  <c:v>17</c:v>
                </c:pt>
                <c:pt idx="94">
                  <c:v>18</c:v>
                </c:pt>
                <c:pt idx="95">
                  <c:v>17</c:v>
                </c:pt>
                <c:pt idx="96">
                  <c:v>18</c:v>
                </c:pt>
                <c:pt idx="97">
                  <c:v>8</c:v>
                </c:pt>
                <c:pt idx="98">
                  <c:v>1</c:v>
                </c:pt>
                <c:pt idx="99">
                  <c:v>13</c:v>
                </c:pt>
                <c:pt idx="100">
                  <c:v>8</c:v>
                </c:pt>
                <c:pt idx="101">
                  <c:v>1</c:v>
                </c:pt>
                <c:pt idx="102">
                  <c:v>4</c:v>
                </c:pt>
                <c:pt idx="103">
                  <c:v>2</c:v>
                </c:pt>
                <c:pt idx="104">
                  <c:v>7</c:v>
                </c:pt>
                <c:pt idx="105">
                  <c:v>19</c:v>
                </c:pt>
                <c:pt idx="106">
                  <c:v>14</c:v>
                </c:pt>
                <c:pt idx="107">
                  <c:v>7</c:v>
                </c:pt>
                <c:pt idx="108">
                  <c:v>10</c:v>
                </c:pt>
                <c:pt idx="109">
                  <c:v>8</c:v>
                </c:pt>
                <c:pt idx="110">
                  <c:v>17</c:v>
                </c:pt>
                <c:pt idx="111">
                  <c:v>2</c:v>
                </c:pt>
                <c:pt idx="112">
                  <c:v>15</c:v>
                </c:pt>
                <c:pt idx="113">
                  <c:v>8</c:v>
                </c:pt>
                <c:pt idx="114">
                  <c:v>12</c:v>
                </c:pt>
                <c:pt idx="115">
                  <c:v>13</c:v>
                </c:pt>
                <c:pt idx="116">
                  <c:v>7</c:v>
                </c:pt>
                <c:pt idx="117">
                  <c:v>6</c:v>
                </c:pt>
                <c:pt idx="118">
                  <c:v>3</c:v>
                </c:pt>
                <c:pt idx="119">
                  <c:v>12</c:v>
                </c:pt>
                <c:pt idx="120">
                  <c:v>1</c:v>
                </c:pt>
                <c:pt idx="121">
                  <c:v>3</c:v>
                </c:pt>
                <c:pt idx="122">
                  <c:v>5</c:v>
                </c:pt>
                <c:pt idx="123">
                  <c:v>15</c:v>
                </c:pt>
                <c:pt idx="124">
                  <c:v>4</c:v>
                </c:pt>
                <c:pt idx="125">
                  <c:v>10</c:v>
                </c:pt>
                <c:pt idx="126">
                  <c:v>9</c:v>
                </c:pt>
                <c:pt idx="127">
                  <c:v>15</c:v>
                </c:pt>
                <c:pt idx="128">
                  <c:v>12</c:v>
                </c:pt>
                <c:pt idx="129">
                  <c:v>6</c:v>
                </c:pt>
                <c:pt idx="130">
                  <c:v>15</c:v>
                </c:pt>
                <c:pt idx="131">
                  <c:v>2</c:v>
                </c:pt>
                <c:pt idx="132">
                  <c:v>16</c:v>
                </c:pt>
                <c:pt idx="133">
                  <c:v>5</c:v>
                </c:pt>
                <c:pt idx="134">
                  <c:v>14</c:v>
                </c:pt>
                <c:pt idx="135">
                  <c:v>9</c:v>
                </c:pt>
                <c:pt idx="136">
                  <c:v>8</c:v>
                </c:pt>
                <c:pt idx="137">
                  <c:v>16</c:v>
                </c:pt>
                <c:pt idx="138">
                  <c:v>15</c:v>
                </c:pt>
                <c:pt idx="139">
                  <c:v>12</c:v>
                </c:pt>
                <c:pt idx="140">
                  <c:v>9</c:v>
                </c:pt>
                <c:pt idx="141">
                  <c:v>5</c:v>
                </c:pt>
                <c:pt idx="142">
                  <c:v>3</c:v>
                </c:pt>
                <c:pt idx="143">
                  <c:v>9</c:v>
                </c:pt>
                <c:pt idx="144">
                  <c:v>2</c:v>
                </c:pt>
                <c:pt idx="145">
                  <c:v>8</c:v>
                </c:pt>
                <c:pt idx="146">
                  <c:v>10</c:v>
                </c:pt>
                <c:pt idx="147">
                  <c:v>2</c:v>
                </c:pt>
                <c:pt idx="148">
                  <c:v>8</c:v>
                </c:pt>
                <c:pt idx="149">
                  <c:v>1</c:v>
                </c:pt>
                <c:pt idx="150">
                  <c:v>4</c:v>
                </c:pt>
                <c:pt idx="151">
                  <c:v>1</c:v>
                </c:pt>
                <c:pt idx="152">
                  <c:v>16</c:v>
                </c:pt>
                <c:pt idx="153">
                  <c:v>7</c:v>
                </c:pt>
                <c:pt idx="154">
                  <c:v>13</c:v>
                </c:pt>
                <c:pt idx="155">
                  <c:v>19</c:v>
                </c:pt>
                <c:pt idx="156">
                  <c:v>13</c:v>
                </c:pt>
                <c:pt idx="157">
                  <c:v>5</c:v>
                </c:pt>
                <c:pt idx="158">
                  <c:v>11</c:v>
                </c:pt>
                <c:pt idx="159">
                  <c:v>7</c:v>
                </c:pt>
                <c:pt idx="160">
                  <c:v>2</c:v>
                </c:pt>
                <c:pt idx="161">
                  <c:v>10</c:v>
                </c:pt>
                <c:pt idx="162">
                  <c:v>18</c:v>
                </c:pt>
                <c:pt idx="163">
                  <c:v>4</c:v>
                </c:pt>
                <c:pt idx="164">
                  <c:v>9</c:v>
                </c:pt>
                <c:pt idx="165">
                  <c:v>19</c:v>
                </c:pt>
                <c:pt idx="166">
                  <c:v>17</c:v>
                </c:pt>
                <c:pt idx="167">
                  <c:v>8</c:v>
                </c:pt>
                <c:pt idx="168">
                  <c:v>18</c:v>
                </c:pt>
                <c:pt idx="169">
                  <c:v>4</c:v>
                </c:pt>
                <c:pt idx="170">
                  <c:v>17</c:v>
                </c:pt>
                <c:pt idx="171">
                  <c:v>7</c:v>
                </c:pt>
                <c:pt idx="172">
                  <c:v>2</c:v>
                </c:pt>
                <c:pt idx="173">
                  <c:v>6</c:v>
                </c:pt>
                <c:pt idx="174">
                  <c:v>14</c:v>
                </c:pt>
                <c:pt idx="175">
                  <c:v>14</c:v>
                </c:pt>
                <c:pt idx="176">
                  <c:v>2</c:v>
                </c:pt>
                <c:pt idx="177">
                  <c:v>12</c:v>
                </c:pt>
                <c:pt idx="178">
                  <c:v>16</c:v>
                </c:pt>
                <c:pt idx="179">
                  <c:v>7</c:v>
                </c:pt>
                <c:pt idx="180">
                  <c:v>18</c:v>
                </c:pt>
                <c:pt idx="181">
                  <c:v>5</c:v>
                </c:pt>
                <c:pt idx="182">
                  <c:v>17</c:v>
                </c:pt>
                <c:pt idx="183">
                  <c:v>14</c:v>
                </c:pt>
                <c:pt idx="184">
                  <c:v>2</c:v>
                </c:pt>
                <c:pt idx="185">
                  <c:v>9</c:v>
                </c:pt>
                <c:pt idx="186">
                  <c:v>3</c:v>
                </c:pt>
                <c:pt idx="187">
                  <c:v>11</c:v>
                </c:pt>
                <c:pt idx="188">
                  <c:v>8</c:v>
                </c:pt>
                <c:pt idx="189">
                  <c:v>18</c:v>
                </c:pt>
                <c:pt idx="190">
                  <c:v>4</c:v>
                </c:pt>
                <c:pt idx="191">
                  <c:v>7</c:v>
                </c:pt>
                <c:pt idx="192">
                  <c:v>9</c:v>
                </c:pt>
                <c:pt idx="193">
                  <c:v>8</c:v>
                </c:pt>
                <c:pt idx="194">
                  <c:v>8</c:v>
                </c:pt>
                <c:pt idx="195">
                  <c:v>16</c:v>
                </c:pt>
                <c:pt idx="196">
                  <c:v>5</c:v>
                </c:pt>
                <c:pt idx="197">
                  <c:v>10</c:v>
                </c:pt>
                <c:pt idx="198">
                  <c:v>2</c:v>
                </c:pt>
                <c:pt idx="199">
                  <c:v>14</c:v>
                </c:pt>
                <c:pt idx="200">
                  <c:v>5</c:v>
                </c:pt>
                <c:pt idx="201">
                  <c:v>18</c:v>
                </c:pt>
                <c:pt idx="202">
                  <c:v>8</c:v>
                </c:pt>
                <c:pt idx="203">
                  <c:v>10</c:v>
                </c:pt>
                <c:pt idx="204">
                  <c:v>6</c:v>
                </c:pt>
                <c:pt idx="205">
                  <c:v>16</c:v>
                </c:pt>
                <c:pt idx="206">
                  <c:v>8</c:v>
                </c:pt>
                <c:pt idx="207">
                  <c:v>1</c:v>
                </c:pt>
                <c:pt idx="208">
                  <c:v>3</c:v>
                </c:pt>
                <c:pt idx="209">
                  <c:v>11</c:v>
                </c:pt>
              </c:numCache>
            </c:numRef>
          </c:val>
          <c:smooth val="0"/>
          <c:extLst>
            <c:ext xmlns:c16="http://schemas.microsoft.com/office/drawing/2014/chart" uri="{C3380CC4-5D6E-409C-BE32-E72D297353CC}">
              <c16:uniqueId val="{00000008-E077-495E-8F07-61A3075C2513}"/>
            </c:ext>
          </c:extLst>
        </c:ser>
        <c:ser>
          <c:idx val="9"/>
          <c:order val="9"/>
          <c:tx>
            <c:strRef>
              <c:f>Sheet5!$N$1</c:f>
              <c:strCache>
                <c:ptCount val="1"/>
                <c:pt idx="0">
                  <c:v>Rank of F_lambda10</c:v>
                </c:pt>
              </c:strCache>
            </c:strRef>
          </c:tx>
          <c:spPr>
            <a:ln w="19050" cap="rnd">
              <a:solidFill>
                <a:schemeClr val="accent4">
                  <a:lumMod val="6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Sheet5!$N$2:$N$211</c:f>
              <c:numCache>
                <c:formatCode>General</c:formatCode>
                <c:ptCount val="210"/>
                <c:pt idx="0">
                  <c:v>17</c:v>
                </c:pt>
                <c:pt idx="1">
                  <c:v>17</c:v>
                </c:pt>
                <c:pt idx="2">
                  <c:v>18</c:v>
                </c:pt>
                <c:pt idx="3">
                  <c:v>19</c:v>
                </c:pt>
                <c:pt idx="4">
                  <c:v>17</c:v>
                </c:pt>
                <c:pt idx="5">
                  <c:v>17</c:v>
                </c:pt>
                <c:pt idx="6">
                  <c:v>13</c:v>
                </c:pt>
                <c:pt idx="7">
                  <c:v>5</c:v>
                </c:pt>
                <c:pt idx="8">
                  <c:v>13</c:v>
                </c:pt>
                <c:pt idx="9">
                  <c:v>9</c:v>
                </c:pt>
                <c:pt idx="10">
                  <c:v>16</c:v>
                </c:pt>
                <c:pt idx="11">
                  <c:v>18</c:v>
                </c:pt>
                <c:pt idx="12">
                  <c:v>19</c:v>
                </c:pt>
                <c:pt idx="13">
                  <c:v>17</c:v>
                </c:pt>
                <c:pt idx="14">
                  <c:v>13</c:v>
                </c:pt>
                <c:pt idx="15">
                  <c:v>13</c:v>
                </c:pt>
                <c:pt idx="16">
                  <c:v>17</c:v>
                </c:pt>
                <c:pt idx="17">
                  <c:v>1</c:v>
                </c:pt>
                <c:pt idx="18">
                  <c:v>2</c:v>
                </c:pt>
                <c:pt idx="19">
                  <c:v>3</c:v>
                </c:pt>
                <c:pt idx="20">
                  <c:v>8</c:v>
                </c:pt>
                <c:pt idx="21">
                  <c:v>19</c:v>
                </c:pt>
                <c:pt idx="22">
                  <c:v>16</c:v>
                </c:pt>
                <c:pt idx="23">
                  <c:v>1</c:v>
                </c:pt>
                <c:pt idx="24">
                  <c:v>17</c:v>
                </c:pt>
                <c:pt idx="25">
                  <c:v>15</c:v>
                </c:pt>
                <c:pt idx="26">
                  <c:v>19</c:v>
                </c:pt>
                <c:pt idx="27">
                  <c:v>12</c:v>
                </c:pt>
                <c:pt idx="28">
                  <c:v>1</c:v>
                </c:pt>
                <c:pt idx="29">
                  <c:v>8</c:v>
                </c:pt>
                <c:pt idx="30">
                  <c:v>12</c:v>
                </c:pt>
                <c:pt idx="31">
                  <c:v>7</c:v>
                </c:pt>
                <c:pt idx="32">
                  <c:v>4</c:v>
                </c:pt>
                <c:pt idx="33">
                  <c:v>5</c:v>
                </c:pt>
                <c:pt idx="34">
                  <c:v>5</c:v>
                </c:pt>
                <c:pt idx="35">
                  <c:v>10</c:v>
                </c:pt>
                <c:pt idx="36">
                  <c:v>14</c:v>
                </c:pt>
                <c:pt idx="37">
                  <c:v>1</c:v>
                </c:pt>
                <c:pt idx="38">
                  <c:v>8</c:v>
                </c:pt>
                <c:pt idx="39">
                  <c:v>1</c:v>
                </c:pt>
                <c:pt idx="40">
                  <c:v>3</c:v>
                </c:pt>
                <c:pt idx="41">
                  <c:v>8</c:v>
                </c:pt>
                <c:pt idx="42">
                  <c:v>8</c:v>
                </c:pt>
                <c:pt idx="43">
                  <c:v>8</c:v>
                </c:pt>
                <c:pt idx="44">
                  <c:v>10</c:v>
                </c:pt>
                <c:pt idx="45">
                  <c:v>5</c:v>
                </c:pt>
                <c:pt idx="46">
                  <c:v>7</c:v>
                </c:pt>
                <c:pt idx="47">
                  <c:v>8</c:v>
                </c:pt>
                <c:pt idx="48">
                  <c:v>8</c:v>
                </c:pt>
                <c:pt idx="49">
                  <c:v>5</c:v>
                </c:pt>
                <c:pt idx="50">
                  <c:v>14</c:v>
                </c:pt>
                <c:pt idx="51">
                  <c:v>10</c:v>
                </c:pt>
                <c:pt idx="52">
                  <c:v>11</c:v>
                </c:pt>
                <c:pt idx="53">
                  <c:v>13</c:v>
                </c:pt>
                <c:pt idx="54">
                  <c:v>6</c:v>
                </c:pt>
                <c:pt idx="55">
                  <c:v>4</c:v>
                </c:pt>
                <c:pt idx="56">
                  <c:v>5</c:v>
                </c:pt>
                <c:pt idx="57">
                  <c:v>11</c:v>
                </c:pt>
                <c:pt idx="58">
                  <c:v>12</c:v>
                </c:pt>
                <c:pt idx="59">
                  <c:v>12</c:v>
                </c:pt>
                <c:pt idx="60">
                  <c:v>2</c:v>
                </c:pt>
                <c:pt idx="61">
                  <c:v>10</c:v>
                </c:pt>
                <c:pt idx="62">
                  <c:v>7</c:v>
                </c:pt>
                <c:pt idx="63">
                  <c:v>6</c:v>
                </c:pt>
                <c:pt idx="64">
                  <c:v>5</c:v>
                </c:pt>
                <c:pt idx="65">
                  <c:v>15</c:v>
                </c:pt>
                <c:pt idx="66">
                  <c:v>2</c:v>
                </c:pt>
                <c:pt idx="67">
                  <c:v>6</c:v>
                </c:pt>
                <c:pt idx="68">
                  <c:v>11</c:v>
                </c:pt>
                <c:pt idx="69">
                  <c:v>15</c:v>
                </c:pt>
                <c:pt idx="70">
                  <c:v>12</c:v>
                </c:pt>
                <c:pt idx="71">
                  <c:v>4</c:v>
                </c:pt>
                <c:pt idx="72">
                  <c:v>6</c:v>
                </c:pt>
                <c:pt idx="73">
                  <c:v>5</c:v>
                </c:pt>
                <c:pt idx="74">
                  <c:v>11</c:v>
                </c:pt>
                <c:pt idx="75">
                  <c:v>13</c:v>
                </c:pt>
                <c:pt idx="76">
                  <c:v>9</c:v>
                </c:pt>
                <c:pt idx="77">
                  <c:v>4</c:v>
                </c:pt>
                <c:pt idx="78">
                  <c:v>16</c:v>
                </c:pt>
                <c:pt idx="79">
                  <c:v>18</c:v>
                </c:pt>
                <c:pt idx="80">
                  <c:v>18</c:v>
                </c:pt>
                <c:pt idx="81">
                  <c:v>8</c:v>
                </c:pt>
                <c:pt idx="82">
                  <c:v>9</c:v>
                </c:pt>
                <c:pt idx="83">
                  <c:v>11</c:v>
                </c:pt>
                <c:pt idx="84">
                  <c:v>8</c:v>
                </c:pt>
                <c:pt idx="85">
                  <c:v>4</c:v>
                </c:pt>
                <c:pt idx="86">
                  <c:v>1</c:v>
                </c:pt>
                <c:pt idx="87">
                  <c:v>13</c:v>
                </c:pt>
                <c:pt idx="88">
                  <c:v>1</c:v>
                </c:pt>
                <c:pt idx="89">
                  <c:v>11</c:v>
                </c:pt>
                <c:pt idx="90">
                  <c:v>18</c:v>
                </c:pt>
                <c:pt idx="91">
                  <c:v>15</c:v>
                </c:pt>
                <c:pt idx="92">
                  <c:v>11</c:v>
                </c:pt>
                <c:pt idx="93">
                  <c:v>3</c:v>
                </c:pt>
                <c:pt idx="94">
                  <c:v>2</c:v>
                </c:pt>
                <c:pt idx="95">
                  <c:v>8</c:v>
                </c:pt>
                <c:pt idx="96">
                  <c:v>7</c:v>
                </c:pt>
                <c:pt idx="97">
                  <c:v>7</c:v>
                </c:pt>
                <c:pt idx="98">
                  <c:v>8</c:v>
                </c:pt>
                <c:pt idx="99">
                  <c:v>6</c:v>
                </c:pt>
                <c:pt idx="100">
                  <c:v>3</c:v>
                </c:pt>
                <c:pt idx="101">
                  <c:v>14</c:v>
                </c:pt>
                <c:pt idx="102">
                  <c:v>13</c:v>
                </c:pt>
                <c:pt idx="103">
                  <c:v>15</c:v>
                </c:pt>
                <c:pt idx="104">
                  <c:v>5</c:v>
                </c:pt>
                <c:pt idx="105">
                  <c:v>8</c:v>
                </c:pt>
                <c:pt idx="106">
                  <c:v>10</c:v>
                </c:pt>
                <c:pt idx="107">
                  <c:v>2</c:v>
                </c:pt>
                <c:pt idx="108">
                  <c:v>12</c:v>
                </c:pt>
                <c:pt idx="109">
                  <c:v>17</c:v>
                </c:pt>
                <c:pt idx="110">
                  <c:v>19</c:v>
                </c:pt>
                <c:pt idx="111">
                  <c:v>14</c:v>
                </c:pt>
                <c:pt idx="112">
                  <c:v>7</c:v>
                </c:pt>
                <c:pt idx="113">
                  <c:v>10</c:v>
                </c:pt>
                <c:pt idx="114">
                  <c:v>19</c:v>
                </c:pt>
                <c:pt idx="115">
                  <c:v>12</c:v>
                </c:pt>
                <c:pt idx="116">
                  <c:v>14</c:v>
                </c:pt>
                <c:pt idx="117">
                  <c:v>8</c:v>
                </c:pt>
                <c:pt idx="118">
                  <c:v>14</c:v>
                </c:pt>
                <c:pt idx="119">
                  <c:v>10</c:v>
                </c:pt>
                <c:pt idx="120">
                  <c:v>14</c:v>
                </c:pt>
                <c:pt idx="121">
                  <c:v>1</c:v>
                </c:pt>
                <c:pt idx="122">
                  <c:v>11</c:v>
                </c:pt>
                <c:pt idx="123">
                  <c:v>6</c:v>
                </c:pt>
                <c:pt idx="124">
                  <c:v>12</c:v>
                </c:pt>
                <c:pt idx="125">
                  <c:v>5</c:v>
                </c:pt>
                <c:pt idx="126">
                  <c:v>12</c:v>
                </c:pt>
                <c:pt idx="127">
                  <c:v>4</c:v>
                </c:pt>
                <c:pt idx="128">
                  <c:v>11</c:v>
                </c:pt>
                <c:pt idx="129">
                  <c:v>19</c:v>
                </c:pt>
                <c:pt idx="130">
                  <c:v>17</c:v>
                </c:pt>
                <c:pt idx="131">
                  <c:v>10</c:v>
                </c:pt>
                <c:pt idx="132">
                  <c:v>13</c:v>
                </c:pt>
                <c:pt idx="133">
                  <c:v>10</c:v>
                </c:pt>
                <c:pt idx="134">
                  <c:v>17</c:v>
                </c:pt>
                <c:pt idx="135">
                  <c:v>11</c:v>
                </c:pt>
                <c:pt idx="136">
                  <c:v>18</c:v>
                </c:pt>
                <c:pt idx="137">
                  <c:v>12</c:v>
                </c:pt>
                <c:pt idx="138">
                  <c:v>17</c:v>
                </c:pt>
                <c:pt idx="139">
                  <c:v>16</c:v>
                </c:pt>
                <c:pt idx="140">
                  <c:v>2</c:v>
                </c:pt>
                <c:pt idx="141">
                  <c:v>12</c:v>
                </c:pt>
                <c:pt idx="142">
                  <c:v>12</c:v>
                </c:pt>
                <c:pt idx="143">
                  <c:v>5</c:v>
                </c:pt>
                <c:pt idx="144">
                  <c:v>8</c:v>
                </c:pt>
                <c:pt idx="145">
                  <c:v>17</c:v>
                </c:pt>
                <c:pt idx="146">
                  <c:v>2</c:v>
                </c:pt>
                <c:pt idx="147">
                  <c:v>12</c:v>
                </c:pt>
                <c:pt idx="148">
                  <c:v>18</c:v>
                </c:pt>
                <c:pt idx="149">
                  <c:v>3</c:v>
                </c:pt>
                <c:pt idx="150">
                  <c:v>11</c:v>
                </c:pt>
                <c:pt idx="151">
                  <c:v>15</c:v>
                </c:pt>
                <c:pt idx="152">
                  <c:v>2</c:v>
                </c:pt>
                <c:pt idx="153">
                  <c:v>4</c:v>
                </c:pt>
                <c:pt idx="154">
                  <c:v>7</c:v>
                </c:pt>
                <c:pt idx="155">
                  <c:v>14</c:v>
                </c:pt>
                <c:pt idx="156">
                  <c:v>12</c:v>
                </c:pt>
                <c:pt idx="157">
                  <c:v>14</c:v>
                </c:pt>
                <c:pt idx="158">
                  <c:v>8</c:v>
                </c:pt>
                <c:pt idx="159">
                  <c:v>11</c:v>
                </c:pt>
                <c:pt idx="160">
                  <c:v>9</c:v>
                </c:pt>
                <c:pt idx="161">
                  <c:v>15</c:v>
                </c:pt>
                <c:pt idx="162">
                  <c:v>5</c:v>
                </c:pt>
                <c:pt idx="163">
                  <c:v>7</c:v>
                </c:pt>
                <c:pt idx="164">
                  <c:v>4</c:v>
                </c:pt>
                <c:pt idx="165">
                  <c:v>7</c:v>
                </c:pt>
                <c:pt idx="166">
                  <c:v>4</c:v>
                </c:pt>
                <c:pt idx="167">
                  <c:v>1</c:v>
                </c:pt>
                <c:pt idx="168">
                  <c:v>6</c:v>
                </c:pt>
                <c:pt idx="169">
                  <c:v>3</c:v>
                </c:pt>
                <c:pt idx="170">
                  <c:v>8</c:v>
                </c:pt>
                <c:pt idx="171">
                  <c:v>5</c:v>
                </c:pt>
                <c:pt idx="172">
                  <c:v>13</c:v>
                </c:pt>
                <c:pt idx="173">
                  <c:v>2</c:v>
                </c:pt>
                <c:pt idx="174">
                  <c:v>7</c:v>
                </c:pt>
                <c:pt idx="175">
                  <c:v>1</c:v>
                </c:pt>
                <c:pt idx="176">
                  <c:v>4</c:v>
                </c:pt>
                <c:pt idx="177">
                  <c:v>9</c:v>
                </c:pt>
                <c:pt idx="178">
                  <c:v>5</c:v>
                </c:pt>
                <c:pt idx="179">
                  <c:v>18</c:v>
                </c:pt>
                <c:pt idx="180">
                  <c:v>17</c:v>
                </c:pt>
                <c:pt idx="181">
                  <c:v>11</c:v>
                </c:pt>
                <c:pt idx="182">
                  <c:v>6</c:v>
                </c:pt>
                <c:pt idx="183">
                  <c:v>9</c:v>
                </c:pt>
                <c:pt idx="184">
                  <c:v>8</c:v>
                </c:pt>
                <c:pt idx="185">
                  <c:v>8</c:v>
                </c:pt>
                <c:pt idx="186">
                  <c:v>13</c:v>
                </c:pt>
                <c:pt idx="187">
                  <c:v>3</c:v>
                </c:pt>
                <c:pt idx="188">
                  <c:v>15</c:v>
                </c:pt>
                <c:pt idx="189">
                  <c:v>4</c:v>
                </c:pt>
                <c:pt idx="190">
                  <c:v>6</c:v>
                </c:pt>
                <c:pt idx="191">
                  <c:v>11</c:v>
                </c:pt>
                <c:pt idx="192">
                  <c:v>11</c:v>
                </c:pt>
                <c:pt idx="193">
                  <c:v>6</c:v>
                </c:pt>
                <c:pt idx="194">
                  <c:v>1</c:v>
                </c:pt>
                <c:pt idx="195">
                  <c:v>10</c:v>
                </c:pt>
                <c:pt idx="196">
                  <c:v>2</c:v>
                </c:pt>
                <c:pt idx="197">
                  <c:v>11</c:v>
                </c:pt>
                <c:pt idx="198">
                  <c:v>4</c:v>
                </c:pt>
                <c:pt idx="199">
                  <c:v>5</c:v>
                </c:pt>
                <c:pt idx="200">
                  <c:v>1</c:v>
                </c:pt>
                <c:pt idx="201">
                  <c:v>12</c:v>
                </c:pt>
                <c:pt idx="202">
                  <c:v>7</c:v>
                </c:pt>
                <c:pt idx="203">
                  <c:v>12</c:v>
                </c:pt>
                <c:pt idx="204">
                  <c:v>13</c:v>
                </c:pt>
                <c:pt idx="205">
                  <c:v>8</c:v>
                </c:pt>
                <c:pt idx="206">
                  <c:v>3</c:v>
                </c:pt>
                <c:pt idx="207">
                  <c:v>5</c:v>
                </c:pt>
                <c:pt idx="208">
                  <c:v>1</c:v>
                </c:pt>
                <c:pt idx="209">
                  <c:v>13</c:v>
                </c:pt>
              </c:numCache>
            </c:numRef>
          </c:val>
          <c:smooth val="0"/>
          <c:extLst>
            <c:ext xmlns:c16="http://schemas.microsoft.com/office/drawing/2014/chart" uri="{C3380CC4-5D6E-409C-BE32-E72D297353CC}">
              <c16:uniqueId val="{00000009-E077-495E-8F07-61A3075C2513}"/>
            </c:ext>
          </c:extLst>
        </c:ser>
        <c:ser>
          <c:idx val="10"/>
          <c:order val="10"/>
          <c:tx>
            <c:strRef>
              <c:f>Sheet5!$O$1</c:f>
              <c:strCache>
                <c:ptCount val="1"/>
                <c:pt idx="0">
                  <c:v>Rank of F_lambda11</c:v>
                </c:pt>
              </c:strCache>
            </c:strRef>
          </c:tx>
          <c:spPr>
            <a:ln w="19050" cap="rnd">
              <a:solidFill>
                <a:schemeClr val="accent5">
                  <a:lumMod val="6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Sheet5!$O$2:$O$211</c:f>
              <c:numCache>
                <c:formatCode>General</c:formatCode>
                <c:ptCount val="210"/>
                <c:pt idx="0">
                  <c:v>9</c:v>
                </c:pt>
                <c:pt idx="1">
                  <c:v>9</c:v>
                </c:pt>
                <c:pt idx="2">
                  <c:v>3</c:v>
                </c:pt>
                <c:pt idx="3">
                  <c:v>10</c:v>
                </c:pt>
                <c:pt idx="4">
                  <c:v>11</c:v>
                </c:pt>
                <c:pt idx="5">
                  <c:v>9</c:v>
                </c:pt>
                <c:pt idx="6">
                  <c:v>11</c:v>
                </c:pt>
                <c:pt idx="7">
                  <c:v>1</c:v>
                </c:pt>
                <c:pt idx="8">
                  <c:v>5</c:v>
                </c:pt>
                <c:pt idx="9">
                  <c:v>2</c:v>
                </c:pt>
                <c:pt idx="10">
                  <c:v>9</c:v>
                </c:pt>
                <c:pt idx="11">
                  <c:v>7</c:v>
                </c:pt>
                <c:pt idx="12">
                  <c:v>13</c:v>
                </c:pt>
                <c:pt idx="13">
                  <c:v>5</c:v>
                </c:pt>
                <c:pt idx="14">
                  <c:v>8</c:v>
                </c:pt>
                <c:pt idx="15">
                  <c:v>17</c:v>
                </c:pt>
                <c:pt idx="16">
                  <c:v>7</c:v>
                </c:pt>
                <c:pt idx="17">
                  <c:v>7</c:v>
                </c:pt>
                <c:pt idx="18">
                  <c:v>3</c:v>
                </c:pt>
                <c:pt idx="19">
                  <c:v>15</c:v>
                </c:pt>
                <c:pt idx="20">
                  <c:v>9</c:v>
                </c:pt>
                <c:pt idx="21">
                  <c:v>17</c:v>
                </c:pt>
                <c:pt idx="22">
                  <c:v>19</c:v>
                </c:pt>
                <c:pt idx="23">
                  <c:v>15</c:v>
                </c:pt>
                <c:pt idx="24">
                  <c:v>18</c:v>
                </c:pt>
                <c:pt idx="25">
                  <c:v>11</c:v>
                </c:pt>
                <c:pt idx="26">
                  <c:v>17</c:v>
                </c:pt>
                <c:pt idx="27">
                  <c:v>1</c:v>
                </c:pt>
                <c:pt idx="28">
                  <c:v>13</c:v>
                </c:pt>
                <c:pt idx="29">
                  <c:v>19</c:v>
                </c:pt>
                <c:pt idx="30">
                  <c:v>16</c:v>
                </c:pt>
                <c:pt idx="31">
                  <c:v>19</c:v>
                </c:pt>
                <c:pt idx="32">
                  <c:v>15</c:v>
                </c:pt>
                <c:pt idx="33">
                  <c:v>1</c:v>
                </c:pt>
                <c:pt idx="34">
                  <c:v>9</c:v>
                </c:pt>
                <c:pt idx="35">
                  <c:v>17</c:v>
                </c:pt>
                <c:pt idx="36">
                  <c:v>4</c:v>
                </c:pt>
                <c:pt idx="37">
                  <c:v>19</c:v>
                </c:pt>
                <c:pt idx="38">
                  <c:v>1</c:v>
                </c:pt>
                <c:pt idx="39">
                  <c:v>14</c:v>
                </c:pt>
                <c:pt idx="40">
                  <c:v>6</c:v>
                </c:pt>
                <c:pt idx="41">
                  <c:v>3</c:v>
                </c:pt>
                <c:pt idx="42">
                  <c:v>11</c:v>
                </c:pt>
                <c:pt idx="43">
                  <c:v>1</c:v>
                </c:pt>
                <c:pt idx="44">
                  <c:v>19</c:v>
                </c:pt>
                <c:pt idx="45">
                  <c:v>17</c:v>
                </c:pt>
                <c:pt idx="46">
                  <c:v>10</c:v>
                </c:pt>
                <c:pt idx="47">
                  <c:v>7</c:v>
                </c:pt>
                <c:pt idx="48">
                  <c:v>4</c:v>
                </c:pt>
                <c:pt idx="49">
                  <c:v>3</c:v>
                </c:pt>
                <c:pt idx="50">
                  <c:v>4</c:v>
                </c:pt>
                <c:pt idx="51">
                  <c:v>5</c:v>
                </c:pt>
                <c:pt idx="52">
                  <c:v>18</c:v>
                </c:pt>
                <c:pt idx="53">
                  <c:v>18</c:v>
                </c:pt>
                <c:pt idx="54">
                  <c:v>5</c:v>
                </c:pt>
                <c:pt idx="55">
                  <c:v>12</c:v>
                </c:pt>
                <c:pt idx="56">
                  <c:v>3</c:v>
                </c:pt>
                <c:pt idx="57">
                  <c:v>14</c:v>
                </c:pt>
                <c:pt idx="58">
                  <c:v>19</c:v>
                </c:pt>
                <c:pt idx="59">
                  <c:v>17</c:v>
                </c:pt>
                <c:pt idx="60">
                  <c:v>18</c:v>
                </c:pt>
                <c:pt idx="61">
                  <c:v>18</c:v>
                </c:pt>
                <c:pt idx="62">
                  <c:v>18</c:v>
                </c:pt>
                <c:pt idx="63">
                  <c:v>17</c:v>
                </c:pt>
                <c:pt idx="64">
                  <c:v>17</c:v>
                </c:pt>
                <c:pt idx="65">
                  <c:v>8</c:v>
                </c:pt>
                <c:pt idx="66">
                  <c:v>16</c:v>
                </c:pt>
                <c:pt idx="67">
                  <c:v>13</c:v>
                </c:pt>
                <c:pt idx="68">
                  <c:v>15</c:v>
                </c:pt>
                <c:pt idx="69">
                  <c:v>7</c:v>
                </c:pt>
                <c:pt idx="70">
                  <c:v>6</c:v>
                </c:pt>
                <c:pt idx="71">
                  <c:v>16</c:v>
                </c:pt>
                <c:pt idx="72">
                  <c:v>1</c:v>
                </c:pt>
                <c:pt idx="73">
                  <c:v>4</c:v>
                </c:pt>
                <c:pt idx="74">
                  <c:v>15</c:v>
                </c:pt>
                <c:pt idx="75">
                  <c:v>19</c:v>
                </c:pt>
                <c:pt idx="76">
                  <c:v>17</c:v>
                </c:pt>
                <c:pt idx="77">
                  <c:v>1</c:v>
                </c:pt>
                <c:pt idx="78">
                  <c:v>19</c:v>
                </c:pt>
                <c:pt idx="79">
                  <c:v>3</c:v>
                </c:pt>
                <c:pt idx="80">
                  <c:v>12</c:v>
                </c:pt>
                <c:pt idx="81">
                  <c:v>5</c:v>
                </c:pt>
                <c:pt idx="82">
                  <c:v>15</c:v>
                </c:pt>
                <c:pt idx="83">
                  <c:v>8</c:v>
                </c:pt>
                <c:pt idx="84">
                  <c:v>16</c:v>
                </c:pt>
                <c:pt idx="85">
                  <c:v>12</c:v>
                </c:pt>
                <c:pt idx="86">
                  <c:v>17</c:v>
                </c:pt>
                <c:pt idx="87">
                  <c:v>19</c:v>
                </c:pt>
                <c:pt idx="88">
                  <c:v>17</c:v>
                </c:pt>
                <c:pt idx="89">
                  <c:v>13</c:v>
                </c:pt>
                <c:pt idx="90">
                  <c:v>15</c:v>
                </c:pt>
                <c:pt idx="91">
                  <c:v>18</c:v>
                </c:pt>
                <c:pt idx="92">
                  <c:v>4</c:v>
                </c:pt>
                <c:pt idx="93">
                  <c:v>4</c:v>
                </c:pt>
                <c:pt idx="94">
                  <c:v>1</c:v>
                </c:pt>
                <c:pt idx="95">
                  <c:v>19</c:v>
                </c:pt>
                <c:pt idx="96">
                  <c:v>4</c:v>
                </c:pt>
                <c:pt idx="97">
                  <c:v>19</c:v>
                </c:pt>
                <c:pt idx="98">
                  <c:v>19</c:v>
                </c:pt>
                <c:pt idx="99">
                  <c:v>18</c:v>
                </c:pt>
                <c:pt idx="100">
                  <c:v>12</c:v>
                </c:pt>
                <c:pt idx="101">
                  <c:v>19</c:v>
                </c:pt>
                <c:pt idx="102">
                  <c:v>16</c:v>
                </c:pt>
                <c:pt idx="103">
                  <c:v>9</c:v>
                </c:pt>
                <c:pt idx="104">
                  <c:v>13</c:v>
                </c:pt>
                <c:pt idx="105">
                  <c:v>9</c:v>
                </c:pt>
                <c:pt idx="106">
                  <c:v>15</c:v>
                </c:pt>
                <c:pt idx="107">
                  <c:v>14</c:v>
                </c:pt>
                <c:pt idx="108">
                  <c:v>3</c:v>
                </c:pt>
                <c:pt idx="109">
                  <c:v>2</c:v>
                </c:pt>
                <c:pt idx="110">
                  <c:v>11</c:v>
                </c:pt>
                <c:pt idx="111">
                  <c:v>5</c:v>
                </c:pt>
                <c:pt idx="112">
                  <c:v>13</c:v>
                </c:pt>
                <c:pt idx="113">
                  <c:v>6</c:v>
                </c:pt>
                <c:pt idx="114">
                  <c:v>2</c:v>
                </c:pt>
                <c:pt idx="115">
                  <c:v>16</c:v>
                </c:pt>
                <c:pt idx="116">
                  <c:v>2</c:v>
                </c:pt>
                <c:pt idx="117">
                  <c:v>11</c:v>
                </c:pt>
                <c:pt idx="118">
                  <c:v>2</c:v>
                </c:pt>
                <c:pt idx="119">
                  <c:v>2</c:v>
                </c:pt>
                <c:pt idx="120">
                  <c:v>5</c:v>
                </c:pt>
                <c:pt idx="121">
                  <c:v>14</c:v>
                </c:pt>
                <c:pt idx="122">
                  <c:v>18</c:v>
                </c:pt>
                <c:pt idx="123">
                  <c:v>1</c:v>
                </c:pt>
                <c:pt idx="124">
                  <c:v>7</c:v>
                </c:pt>
                <c:pt idx="125">
                  <c:v>2</c:v>
                </c:pt>
                <c:pt idx="126">
                  <c:v>18</c:v>
                </c:pt>
                <c:pt idx="127">
                  <c:v>16</c:v>
                </c:pt>
                <c:pt idx="128">
                  <c:v>6</c:v>
                </c:pt>
                <c:pt idx="129">
                  <c:v>16</c:v>
                </c:pt>
                <c:pt idx="130">
                  <c:v>10</c:v>
                </c:pt>
                <c:pt idx="131">
                  <c:v>12</c:v>
                </c:pt>
                <c:pt idx="132">
                  <c:v>1</c:v>
                </c:pt>
                <c:pt idx="133">
                  <c:v>19</c:v>
                </c:pt>
                <c:pt idx="134">
                  <c:v>3</c:v>
                </c:pt>
                <c:pt idx="135">
                  <c:v>12</c:v>
                </c:pt>
                <c:pt idx="136">
                  <c:v>7</c:v>
                </c:pt>
                <c:pt idx="137">
                  <c:v>8</c:v>
                </c:pt>
                <c:pt idx="138">
                  <c:v>9</c:v>
                </c:pt>
                <c:pt idx="139">
                  <c:v>5</c:v>
                </c:pt>
                <c:pt idx="140">
                  <c:v>10</c:v>
                </c:pt>
                <c:pt idx="141">
                  <c:v>16</c:v>
                </c:pt>
                <c:pt idx="142">
                  <c:v>4</c:v>
                </c:pt>
                <c:pt idx="143">
                  <c:v>6</c:v>
                </c:pt>
                <c:pt idx="144">
                  <c:v>15</c:v>
                </c:pt>
                <c:pt idx="145">
                  <c:v>9</c:v>
                </c:pt>
                <c:pt idx="146">
                  <c:v>13</c:v>
                </c:pt>
                <c:pt idx="147">
                  <c:v>15</c:v>
                </c:pt>
                <c:pt idx="148">
                  <c:v>16</c:v>
                </c:pt>
                <c:pt idx="149">
                  <c:v>7</c:v>
                </c:pt>
                <c:pt idx="150">
                  <c:v>10</c:v>
                </c:pt>
                <c:pt idx="151">
                  <c:v>14</c:v>
                </c:pt>
                <c:pt idx="152">
                  <c:v>9</c:v>
                </c:pt>
                <c:pt idx="153">
                  <c:v>11</c:v>
                </c:pt>
                <c:pt idx="154">
                  <c:v>8</c:v>
                </c:pt>
                <c:pt idx="155">
                  <c:v>11</c:v>
                </c:pt>
                <c:pt idx="156">
                  <c:v>7</c:v>
                </c:pt>
                <c:pt idx="157">
                  <c:v>15</c:v>
                </c:pt>
                <c:pt idx="158">
                  <c:v>5</c:v>
                </c:pt>
                <c:pt idx="159">
                  <c:v>16</c:v>
                </c:pt>
                <c:pt idx="160">
                  <c:v>6</c:v>
                </c:pt>
                <c:pt idx="161">
                  <c:v>1</c:v>
                </c:pt>
                <c:pt idx="162">
                  <c:v>11</c:v>
                </c:pt>
                <c:pt idx="163">
                  <c:v>14</c:v>
                </c:pt>
                <c:pt idx="164">
                  <c:v>18</c:v>
                </c:pt>
                <c:pt idx="165">
                  <c:v>11</c:v>
                </c:pt>
                <c:pt idx="166">
                  <c:v>18</c:v>
                </c:pt>
                <c:pt idx="167">
                  <c:v>15</c:v>
                </c:pt>
                <c:pt idx="168">
                  <c:v>13</c:v>
                </c:pt>
                <c:pt idx="169">
                  <c:v>5</c:v>
                </c:pt>
                <c:pt idx="170">
                  <c:v>7</c:v>
                </c:pt>
                <c:pt idx="171">
                  <c:v>18</c:v>
                </c:pt>
                <c:pt idx="172">
                  <c:v>7</c:v>
                </c:pt>
                <c:pt idx="173">
                  <c:v>1</c:v>
                </c:pt>
                <c:pt idx="174">
                  <c:v>3</c:v>
                </c:pt>
                <c:pt idx="175">
                  <c:v>3</c:v>
                </c:pt>
                <c:pt idx="176">
                  <c:v>5</c:v>
                </c:pt>
                <c:pt idx="177">
                  <c:v>1</c:v>
                </c:pt>
                <c:pt idx="178">
                  <c:v>17</c:v>
                </c:pt>
                <c:pt idx="179">
                  <c:v>16</c:v>
                </c:pt>
                <c:pt idx="180">
                  <c:v>16</c:v>
                </c:pt>
                <c:pt idx="181">
                  <c:v>17</c:v>
                </c:pt>
                <c:pt idx="182">
                  <c:v>18</c:v>
                </c:pt>
                <c:pt idx="183">
                  <c:v>4</c:v>
                </c:pt>
                <c:pt idx="184">
                  <c:v>6</c:v>
                </c:pt>
                <c:pt idx="185">
                  <c:v>15</c:v>
                </c:pt>
                <c:pt idx="186">
                  <c:v>12</c:v>
                </c:pt>
                <c:pt idx="187">
                  <c:v>13</c:v>
                </c:pt>
                <c:pt idx="188">
                  <c:v>3</c:v>
                </c:pt>
                <c:pt idx="189">
                  <c:v>11</c:v>
                </c:pt>
                <c:pt idx="190">
                  <c:v>16</c:v>
                </c:pt>
                <c:pt idx="191">
                  <c:v>1</c:v>
                </c:pt>
                <c:pt idx="192">
                  <c:v>1</c:v>
                </c:pt>
                <c:pt idx="193">
                  <c:v>18</c:v>
                </c:pt>
                <c:pt idx="194">
                  <c:v>17</c:v>
                </c:pt>
                <c:pt idx="195">
                  <c:v>18</c:v>
                </c:pt>
                <c:pt idx="196">
                  <c:v>7</c:v>
                </c:pt>
                <c:pt idx="197">
                  <c:v>17</c:v>
                </c:pt>
                <c:pt idx="198">
                  <c:v>3</c:v>
                </c:pt>
                <c:pt idx="199">
                  <c:v>3</c:v>
                </c:pt>
                <c:pt idx="200">
                  <c:v>13</c:v>
                </c:pt>
                <c:pt idx="201">
                  <c:v>10</c:v>
                </c:pt>
                <c:pt idx="202">
                  <c:v>5</c:v>
                </c:pt>
                <c:pt idx="203">
                  <c:v>5</c:v>
                </c:pt>
                <c:pt idx="204">
                  <c:v>17</c:v>
                </c:pt>
                <c:pt idx="205">
                  <c:v>11</c:v>
                </c:pt>
                <c:pt idx="206">
                  <c:v>9</c:v>
                </c:pt>
                <c:pt idx="207">
                  <c:v>6</c:v>
                </c:pt>
                <c:pt idx="208">
                  <c:v>4</c:v>
                </c:pt>
                <c:pt idx="209">
                  <c:v>19</c:v>
                </c:pt>
              </c:numCache>
            </c:numRef>
          </c:val>
          <c:smooth val="0"/>
          <c:extLst>
            <c:ext xmlns:c16="http://schemas.microsoft.com/office/drawing/2014/chart" uri="{C3380CC4-5D6E-409C-BE32-E72D297353CC}">
              <c16:uniqueId val="{0000000A-E077-495E-8F07-61A3075C2513}"/>
            </c:ext>
          </c:extLst>
        </c:ser>
        <c:ser>
          <c:idx val="11"/>
          <c:order val="11"/>
          <c:tx>
            <c:strRef>
              <c:f>Sheet5!$P$1</c:f>
              <c:strCache>
                <c:ptCount val="1"/>
                <c:pt idx="0">
                  <c:v>Rank of F_lambda12</c:v>
                </c:pt>
              </c:strCache>
            </c:strRef>
          </c:tx>
          <c:spPr>
            <a:ln w="19050" cap="rnd">
              <a:solidFill>
                <a:schemeClr val="accent6">
                  <a:lumMod val="6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Sheet5!$P$2:$P$211</c:f>
              <c:numCache>
                <c:formatCode>General</c:formatCode>
                <c:ptCount val="210"/>
                <c:pt idx="0">
                  <c:v>7</c:v>
                </c:pt>
                <c:pt idx="1">
                  <c:v>14</c:v>
                </c:pt>
                <c:pt idx="2">
                  <c:v>5</c:v>
                </c:pt>
                <c:pt idx="3">
                  <c:v>8</c:v>
                </c:pt>
                <c:pt idx="4">
                  <c:v>5</c:v>
                </c:pt>
                <c:pt idx="5">
                  <c:v>10</c:v>
                </c:pt>
                <c:pt idx="6">
                  <c:v>1</c:v>
                </c:pt>
                <c:pt idx="7">
                  <c:v>13</c:v>
                </c:pt>
                <c:pt idx="8">
                  <c:v>15</c:v>
                </c:pt>
                <c:pt idx="9">
                  <c:v>8</c:v>
                </c:pt>
                <c:pt idx="10">
                  <c:v>2</c:v>
                </c:pt>
                <c:pt idx="11">
                  <c:v>8</c:v>
                </c:pt>
                <c:pt idx="12">
                  <c:v>8</c:v>
                </c:pt>
                <c:pt idx="13">
                  <c:v>1</c:v>
                </c:pt>
                <c:pt idx="14">
                  <c:v>14</c:v>
                </c:pt>
                <c:pt idx="15">
                  <c:v>8</c:v>
                </c:pt>
                <c:pt idx="16">
                  <c:v>12</c:v>
                </c:pt>
                <c:pt idx="17">
                  <c:v>19</c:v>
                </c:pt>
                <c:pt idx="18">
                  <c:v>12</c:v>
                </c:pt>
                <c:pt idx="19">
                  <c:v>5</c:v>
                </c:pt>
                <c:pt idx="20">
                  <c:v>6</c:v>
                </c:pt>
                <c:pt idx="21">
                  <c:v>18</c:v>
                </c:pt>
                <c:pt idx="22">
                  <c:v>17</c:v>
                </c:pt>
                <c:pt idx="23">
                  <c:v>9</c:v>
                </c:pt>
                <c:pt idx="24">
                  <c:v>11</c:v>
                </c:pt>
                <c:pt idx="25">
                  <c:v>4</c:v>
                </c:pt>
                <c:pt idx="26">
                  <c:v>15</c:v>
                </c:pt>
                <c:pt idx="27">
                  <c:v>17</c:v>
                </c:pt>
                <c:pt idx="28">
                  <c:v>16</c:v>
                </c:pt>
                <c:pt idx="29">
                  <c:v>11</c:v>
                </c:pt>
                <c:pt idx="30">
                  <c:v>8</c:v>
                </c:pt>
                <c:pt idx="31">
                  <c:v>14</c:v>
                </c:pt>
                <c:pt idx="32">
                  <c:v>18</c:v>
                </c:pt>
                <c:pt idx="33">
                  <c:v>10</c:v>
                </c:pt>
                <c:pt idx="34">
                  <c:v>14</c:v>
                </c:pt>
                <c:pt idx="35">
                  <c:v>7</c:v>
                </c:pt>
                <c:pt idx="36">
                  <c:v>6</c:v>
                </c:pt>
                <c:pt idx="37">
                  <c:v>9</c:v>
                </c:pt>
                <c:pt idx="38">
                  <c:v>13</c:v>
                </c:pt>
                <c:pt idx="39">
                  <c:v>19</c:v>
                </c:pt>
                <c:pt idx="40">
                  <c:v>15</c:v>
                </c:pt>
                <c:pt idx="41">
                  <c:v>10</c:v>
                </c:pt>
                <c:pt idx="42">
                  <c:v>14</c:v>
                </c:pt>
                <c:pt idx="43">
                  <c:v>14</c:v>
                </c:pt>
                <c:pt idx="44">
                  <c:v>1</c:v>
                </c:pt>
                <c:pt idx="45">
                  <c:v>6</c:v>
                </c:pt>
                <c:pt idx="46">
                  <c:v>5</c:v>
                </c:pt>
                <c:pt idx="47">
                  <c:v>11</c:v>
                </c:pt>
                <c:pt idx="48">
                  <c:v>7</c:v>
                </c:pt>
                <c:pt idx="49">
                  <c:v>15</c:v>
                </c:pt>
                <c:pt idx="50">
                  <c:v>18</c:v>
                </c:pt>
                <c:pt idx="51">
                  <c:v>1</c:v>
                </c:pt>
                <c:pt idx="52">
                  <c:v>2</c:v>
                </c:pt>
                <c:pt idx="53">
                  <c:v>14</c:v>
                </c:pt>
                <c:pt idx="54">
                  <c:v>9</c:v>
                </c:pt>
                <c:pt idx="55">
                  <c:v>9</c:v>
                </c:pt>
                <c:pt idx="56">
                  <c:v>1</c:v>
                </c:pt>
                <c:pt idx="57">
                  <c:v>9</c:v>
                </c:pt>
                <c:pt idx="58">
                  <c:v>11</c:v>
                </c:pt>
                <c:pt idx="59">
                  <c:v>9</c:v>
                </c:pt>
                <c:pt idx="60">
                  <c:v>15</c:v>
                </c:pt>
                <c:pt idx="61">
                  <c:v>3</c:v>
                </c:pt>
                <c:pt idx="62">
                  <c:v>16</c:v>
                </c:pt>
                <c:pt idx="63">
                  <c:v>10</c:v>
                </c:pt>
                <c:pt idx="64">
                  <c:v>13</c:v>
                </c:pt>
                <c:pt idx="65">
                  <c:v>12</c:v>
                </c:pt>
                <c:pt idx="66">
                  <c:v>19</c:v>
                </c:pt>
                <c:pt idx="67">
                  <c:v>15</c:v>
                </c:pt>
                <c:pt idx="68">
                  <c:v>1</c:v>
                </c:pt>
                <c:pt idx="69">
                  <c:v>9</c:v>
                </c:pt>
                <c:pt idx="70">
                  <c:v>15</c:v>
                </c:pt>
                <c:pt idx="71">
                  <c:v>18</c:v>
                </c:pt>
                <c:pt idx="72">
                  <c:v>19</c:v>
                </c:pt>
                <c:pt idx="73">
                  <c:v>10</c:v>
                </c:pt>
                <c:pt idx="74">
                  <c:v>9</c:v>
                </c:pt>
                <c:pt idx="75">
                  <c:v>2</c:v>
                </c:pt>
                <c:pt idx="76">
                  <c:v>19</c:v>
                </c:pt>
                <c:pt idx="77">
                  <c:v>14</c:v>
                </c:pt>
                <c:pt idx="78">
                  <c:v>13</c:v>
                </c:pt>
                <c:pt idx="79">
                  <c:v>19</c:v>
                </c:pt>
                <c:pt idx="80">
                  <c:v>17</c:v>
                </c:pt>
                <c:pt idx="81">
                  <c:v>3</c:v>
                </c:pt>
                <c:pt idx="82">
                  <c:v>5</c:v>
                </c:pt>
                <c:pt idx="83">
                  <c:v>5</c:v>
                </c:pt>
                <c:pt idx="84">
                  <c:v>14</c:v>
                </c:pt>
                <c:pt idx="85">
                  <c:v>10</c:v>
                </c:pt>
                <c:pt idx="86">
                  <c:v>14</c:v>
                </c:pt>
                <c:pt idx="87">
                  <c:v>4</c:v>
                </c:pt>
                <c:pt idx="88">
                  <c:v>5</c:v>
                </c:pt>
                <c:pt idx="89">
                  <c:v>17</c:v>
                </c:pt>
                <c:pt idx="90">
                  <c:v>17</c:v>
                </c:pt>
                <c:pt idx="91">
                  <c:v>14</c:v>
                </c:pt>
                <c:pt idx="92">
                  <c:v>13</c:v>
                </c:pt>
                <c:pt idx="93">
                  <c:v>11</c:v>
                </c:pt>
                <c:pt idx="94">
                  <c:v>19</c:v>
                </c:pt>
                <c:pt idx="95">
                  <c:v>7</c:v>
                </c:pt>
                <c:pt idx="96">
                  <c:v>15</c:v>
                </c:pt>
                <c:pt idx="97">
                  <c:v>16</c:v>
                </c:pt>
                <c:pt idx="98">
                  <c:v>11</c:v>
                </c:pt>
                <c:pt idx="99">
                  <c:v>11</c:v>
                </c:pt>
                <c:pt idx="100">
                  <c:v>16</c:v>
                </c:pt>
                <c:pt idx="101">
                  <c:v>16</c:v>
                </c:pt>
                <c:pt idx="102">
                  <c:v>17</c:v>
                </c:pt>
                <c:pt idx="103">
                  <c:v>18</c:v>
                </c:pt>
                <c:pt idx="104">
                  <c:v>15</c:v>
                </c:pt>
                <c:pt idx="105">
                  <c:v>17</c:v>
                </c:pt>
                <c:pt idx="106">
                  <c:v>5</c:v>
                </c:pt>
                <c:pt idx="107">
                  <c:v>15</c:v>
                </c:pt>
                <c:pt idx="108">
                  <c:v>15</c:v>
                </c:pt>
                <c:pt idx="109">
                  <c:v>19</c:v>
                </c:pt>
                <c:pt idx="110">
                  <c:v>12</c:v>
                </c:pt>
                <c:pt idx="111">
                  <c:v>4</c:v>
                </c:pt>
                <c:pt idx="112">
                  <c:v>9</c:v>
                </c:pt>
                <c:pt idx="113">
                  <c:v>19</c:v>
                </c:pt>
                <c:pt idx="114">
                  <c:v>9</c:v>
                </c:pt>
                <c:pt idx="115">
                  <c:v>2</c:v>
                </c:pt>
                <c:pt idx="116">
                  <c:v>15</c:v>
                </c:pt>
                <c:pt idx="117">
                  <c:v>3</c:v>
                </c:pt>
                <c:pt idx="118">
                  <c:v>10</c:v>
                </c:pt>
                <c:pt idx="119">
                  <c:v>7</c:v>
                </c:pt>
                <c:pt idx="120">
                  <c:v>15</c:v>
                </c:pt>
                <c:pt idx="121">
                  <c:v>13</c:v>
                </c:pt>
                <c:pt idx="122">
                  <c:v>15</c:v>
                </c:pt>
                <c:pt idx="123">
                  <c:v>14</c:v>
                </c:pt>
                <c:pt idx="124">
                  <c:v>1</c:v>
                </c:pt>
                <c:pt idx="125">
                  <c:v>14</c:v>
                </c:pt>
                <c:pt idx="126">
                  <c:v>2</c:v>
                </c:pt>
                <c:pt idx="127">
                  <c:v>10</c:v>
                </c:pt>
                <c:pt idx="128">
                  <c:v>14</c:v>
                </c:pt>
                <c:pt idx="129">
                  <c:v>18</c:v>
                </c:pt>
                <c:pt idx="130">
                  <c:v>9</c:v>
                </c:pt>
                <c:pt idx="131">
                  <c:v>9</c:v>
                </c:pt>
                <c:pt idx="132">
                  <c:v>14</c:v>
                </c:pt>
                <c:pt idx="133">
                  <c:v>16</c:v>
                </c:pt>
                <c:pt idx="134">
                  <c:v>5</c:v>
                </c:pt>
                <c:pt idx="135">
                  <c:v>16</c:v>
                </c:pt>
                <c:pt idx="136">
                  <c:v>10</c:v>
                </c:pt>
                <c:pt idx="137">
                  <c:v>10</c:v>
                </c:pt>
                <c:pt idx="138">
                  <c:v>8</c:v>
                </c:pt>
                <c:pt idx="139">
                  <c:v>7</c:v>
                </c:pt>
                <c:pt idx="140">
                  <c:v>1</c:v>
                </c:pt>
                <c:pt idx="141">
                  <c:v>14</c:v>
                </c:pt>
                <c:pt idx="142">
                  <c:v>15</c:v>
                </c:pt>
                <c:pt idx="143">
                  <c:v>13</c:v>
                </c:pt>
                <c:pt idx="144">
                  <c:v>19</c:v>
                </c:pt>
                <c:pt idx="145">
                  <c:v>13</c:v>
                </c:pt>
                <c:pt idx="146">
                  <c:v>18</c:v>
                </c:pt>
                <c:pt idx="147">
                  <c:v>18</c:v>
                </c:pt>
                <c:pt idx="148">
                  <c:v>19</c:v>
                </c:pt>
                <c:pt idx="149">
                  <c:v>17</c:v>
                </c:pt>
                <c:pt idx="150">
                  <c:v>1</c:v>
                </c:pt>
                <c:pt idx="151">
                  <c:v>19</c:v>
                </c:pt>
                <c:pt idx="152">
                  <c:v>11</c:v>
                </c:pt>
                <c:pt idx="153">
                  <c:v>10</c:v>
                </c:pt>
                <c:pt idx="154">
                  <c:v>11</c:v>
                </c:pt>
                <c:pt idx="155">
                  <c:v>1</c:v>
                </c:pt>
                <c:pt idx="156">
                  <c:v>9</c:v>
                </c:pt>
                <c:pt idx="157">
                  <c:v>1</c:v>
                </c:pt>
                <c:pt idx="158">
                  <c:v>6</c:v>
                </c:pt>
                <c:pt idx="159">
                  <c:v>10</c:v>
                </c:pt>
                <c:pt idx="160">
                  <c:v>1</c:v>
                </c:pt>
                <c:pt idx="161">
                  <c:v>4</c:v>
                </c:pt>
                <c:pt idx="162">
                  <c:v>16</c:v>
                </c:pt>
                <c:pt idx="163">
                  <c:v>10</c:v>
                </c:pt>
                <c:pt idx="164">
                  <c:v>16</c:v>
                </c:pt>
                <c:pt idx="165">
                  <c:v>5</c:v>
                </c:pt>
                <c:pt idx="166">
                  <c:v>6</c:v>
                </c:pt>
                <c:pt idx="167">
                  <c:v>19</c:v>
                </c:pt>
                <c:pt idx="168">
                  <c:v>10</c:v>
                </c:pt>
                <c:pt idx="169">
                  <c:v>9</c:v>
                </c:pt>
                <c:pt idx="170">
                  <c:v>5</c:v>
                </c:pt>
                <c:pt idx="171">
                  <c:v>9</c:v>
                </c:pt>
                <c:pt idx="172">
                  <c:v>11</c:v>
                </c:pt>
                <c:pt idx="173">
                  <c:v>10</c:v>
                </c:pt>
                <c:pt idx="174">
                  <c:v>2</c:v>
                </c:pt>
                <c:pt idx="175">
                  <c:v>7</c:v>
                </c:pt>
                <c:pt idx="176">
                  <c:v>6</c:v>
                </c:pt>
                <c:pt idx="177">
                  <c:v>5</c:v>
                </c:pt>
                <c:pt idx="178">
                  <c:v>8</c:v>
                </c:pt>
                <c:pt idx="179">
                  <c:v>8</c:v>
                </c:pt>
                <c:pt idx="180">
                  <c:v>15</c:v>
                </c:pt>
                <c:pt idx="181">
                  <c:v>8</c:v>
                </c:pt>
                <c:pt idx="182">
                  <c:v>12</c:v>
                </c:pt>
                <c:pt idx="183">
                  <c:v>10</c:v>
                </c:pt>
                <c:pt idx="184">
                  <c:v>14</c:v>
                </c:pt>
                <c:pt idx="185">
                  <c:v>5</c:v>
                </c:pt>
                <c:pt idx="186">
                  <c:v>19</c:v>
                </c:pt>
                <c:pt idx="187">
                  <c:v>17</c:v>
                </c:pt>
                <c:pt idx="188">
                  <c:v>16</c:v>
                </c:pt>
                <c:pt idx="189">
                  <c:v>5</c:v>
                </c:pt>
                <c:pt idx="190">
                  <c:v>7</c:v>
                </c:pt>
                <c:pt idx="191">
                  <c:v>8</c:v>
                </c:pt>
                <c:pt idx="192">
                  <c:v>7</c:v>
                </c:pt>
                <c:pt idx="193">
                  <c:v>3</c:v>
                </c:pt>
                <c:pt idx="194">
                  <c:v>12</c:v>
                </c:pt>
                <c:pt idx="195">
                  <c:v>2</c:v>
                </c:pt>
                <c:pt idx="196">
                  <c:v>6</c:v>
                </c:pt>
                <c:pt idx="197">
                  <c:v>19</c:v>
                </c:pt>
                <c:pt idx="198">
                  <c:v>7</c:v>
                </c:pt>
                <c:pt idx="199">
                  <c:v>15</c:v>
                </c:pt>
                <c:pt idx="200">
                  <c:v>12</c:v>
                </c:pt>
                <c:pt idx="201">
                  <c:v>6</c:v>
                </c:pt>
                <c:pt idx="202">
                  <c:v>1</c:v>
                </c:pt>
                <c:pt idx="203">
                  <c:v>2</c:v>
                </c:pt>
                <c:pt idx="204">
                  <c:v>10</c:v>
                </c:pt>
                <c:pt idx="205">
                  <c:v>13</c:v>
                </c:pt>
                <c:pt idx="206">
                  <c:v>14</c:v>
                </c:pt>
                <c:pt idx="207">
                  <c:v>2</c:v>
                </c:pt>
                <c:pt idx="208">
                  <c:v>2</c:v>
                </c:pt>
                <c:pt idx="209">
                  <c:v>9</c:v>
                </c:pt>
              </c:numCache>
            </c:numRef>
          </c:val>
          <c:smooth val="0"/>
          <c:extLst>
            <c:ext xmlns:c16="http://schemas.microsoft.com/office/drawing/2014/chart" uri="{C3380CC4-5D6E-409C-BE32-E72D297353CC}">
              <c16:uniqueId val="{0000000B-E077-495E-8F07-61A3075C2513}"/>
            </c:ext>
          </c:extLst>
        </c:ser>
        <c:ser>
          <c:idx val="12"/>
          <c:order val="12"/>
          <c:tx>
            <c:strRef>
              <c:f>Sheet5!$Q$1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Sheet5!$Q$2:$Q$211</c:f>
              <c:numCache>
                <c:formatCode>General</c:formatCode>
                <c:ptCount val="210"/>
                <c:pt idx="0">
                  <c:v>1</c:v>
                </c:pt>
                <c:pt idx="1">
                  <c:v>7</c:v>
                </c:pt>
                <c:pt idx="2">
                  <c:v>12</c:v>
                </c:pt>
                <c:pt idx="3">
                  <c:v>5</c:v>
                </c:pt>
                <c:pt idx="4">
                  <c:v>7</c:v>
                </c:pt>
                <c:pt idx="5">
                  <c:v>11</c:v>
                </c:pt>
                <c:pt idx="6">
                  <c:v>7</c:v>
                </c:pt>
                <c:pt idx="7">
                  <c:v>4</c:v>
                </c:pt>
                <c:pt idx="8">
                  <c:v>2</c:v>
                </c:pt>
                <c:pt idx="9">
                  <c:v>7</c:v>
                </c:pt>
                <c:pt idx="10">
                  <c:v>11</c:v>
                </c:pt>
                <c:pt idx="11">
                  <c:v>12</c:v>
                </c:pt>
                <c:pt idx="12">
                  <c:v>10</c:v>
                </c:pt>
                <c:pt idx="13">
                  <c:v>12</c:v>
                </c:pt>
                <c:pt idx="14">
                  <c:v>9</c:v>
                </c:pt>
                <c:pt idx="15">
                  <c:v>7</c:v>
                </c:pt>
                <c:pt idx="16">
                  <c:v>19</c:v>
                </c:pt>
                <c:pt idx="17">
                  <c:v>9</c:v>
                </c:pt>
                <c:pt idx="18">
                  <c:v>18</c:v>
                </c:pt>
                <c:pt idx="19">
                  <c:v>18</c:v>
                </c:pt>
                <c:pt idx="20">
                  <c:v>16</c:v>
                </c:pt>
                <c:pt idx="21">
                  <c:v>4</c:v>
                </c:pt>
                <c:pt idx="22">
                  <c:v>18</c:v>
                </c:pt>
                <c:pt idx="23">
                  <c:v>6</c:v>
                </c:pt>
                <c:pt idx="24">
                  <c:v>9</c:v>
                </c:pt>
                <c:pt idx="25">
                  <c:v>10</c:v>
                </c:pt>
                <c:pt idx="26">
                  <c:v>11</c:v>
                </c:pt>
                <c:pt idx="27">
                  <c:v>16</c:v>
                </c:pt>
                <c:pt idx="28">
                  <c:v>19</c:v>
                </c:pt>
                <c:pt idx="29">
                  <c:v>9</c:v>
                </c:pt>
                <c:pt idx="30">
                  <c:v>2</c:v>
                </c:pt>
                <c:pt idx="31">
                  <c:v>10</c:v>
                </c:pt>
                <c:pt idx="32">
                  <c:v>3</c:v>
                </c:pt>
                <c:pt idx="33">
                  <c:v>14</c:v>
                </c:pt>
                <c:pt idx="34">
                  <c:v>19</c:v>
                </c:pt>
                <c:pt idx="35">
                  <c:v>11</c:v>
                </c:pt>
                <c:pt idx="36">
                  <c:v>13</c:v>
                </c:pt>
                <c:pt idx="37">
                  <c:v>7</c:v>
                </c:pt>
                <c:pt idx="38">
                  <c:v>2</c:v>
                </c:pt>
                <c:pt idx="39">
                  <c:v>9</c:v>
                </c:pt>
                <c:pt idx="40">
                  <c:v>10</c:v>
                </c:pt>
                <c:pt idx="41">
                  <c:v>4</c:v>
                </c:pt>
                <c:pt idx="42">
                  <c:v>19</c:v>
                </c:pt>
                <c:pt idx="43">
                  <c:v>3</c:v>
                </c:pt>
                <c:pt idx="44">
                  <c:v>4</c:v>
                </c:pt>
                <c:pt idx="45">
                  <c:v>18</c:v>
                </c:pt>
                <c:pt idx="46">
                  <c:v>4</c:v>
                </c:pt>
                <c:pt idx="47">
                  <c:v>1</c:v>
                </c:pt>
                <c:pt idx="48">
                  <c:v>16</c:v>
                </c:pt>
                <c:pt idx="49">
                  <c:v>8</c:v>
                </c:pt>
                <c:pt idx="50">
                  <c:v>8</c:v>
                </c:pt>
                <c:pt idx="51">
                  <c:v>18</c:v>
                </c:pt>
                <c:pt idx="52">
                  <c:v>19</c:v>
                </c:pt>
                <c:pt idx="53">
                  <c:v>19</c:v>
                </c:pt>
                <c:pt idx="54">
                  <c:v>19</c:v>
                </c:pt>
                <c:pt idx="55">
                  <c:v>17</c:v>
                </c:pt>
                <c:pt idx="56">
                  <c:v>11</c:v>
                </c:pt>
                <c:pt idx="57">
                  <c:v>13</c:v>
                </c:pt>
                <c:pt idx="58">
                  <c:v>5</c:v>
                </c:pt>
                <c:pt idx="59">
                  <c:v>19</c:v>
                </c:pt>
                <c:pt idx="60">
                  <c:v>11</c:v>
                </c:pt>
                <c:pt idx="61">
                  <c:v>1</c:v>
                </c:pt>
                <c:pt idx="62">
                  <c:v>8</c:v>
                </c:pt>
                <c:pt idx="63">
                  <c:v>13</c:v>
                </c:pt>
                <c:pt idx="64">
                  <c:v>4</c:v>
                </c:pt>
                <c:pt idx="65">
                  <c:v>2</c:v>
                </c:pt>
                <c:pt idx="66">
                  <c:v>7</c:v>
                </c:pt>
                <c:pt idx="67">
                  <c:v>11</c:v>
                </c:pt>
                <c:pt idx="68">
                  <c:v>8</c:v>
                </c:pt>
                <c:pt idx="69">
                  <c:v>13</c:v>
                </c:pt>
                <c:pt idx="70">
                  <c:v>18</c:v>
                </c:pt>
                <c:pt idx="71">
                  <c:v>19</c:v>
                </c:pt>
                <c:pt idx="72">
                  <c:v>11</c:v>
                </c:pt>
                <c:pt idx="73">
                  <c:v>11</c:v>
                </c:pt>
                <c:pt idx="74">
                  <c:v>14</c:v>
                </c:pt>
                <c:pt idx="75">
                  <c:v>16</c:v>
                </c:pt>
                <c:pt idx="76">
                  <c:v>12</c:v>
                </c:pt>
                <c:pt idx="77">
                  <c:v>9</c:v>
                </c:pt>
                <c:pt idx="78">
                  <c:v>14</c:v>
                </c:pt>
                <c:pt idx="79">
                  <c:v>5</c:v>
                </c:pt>
                <c:pt idx="80">
                  <c:v>16</c:v>
                </c:pt>
                <c:pt idx="81">
                  <c:v>19</c:v>
                </c:pt>
                <c:pt idx="82">
                  <c:v>4</c:v>
                </c:pt>
                <c:pt idx="83">
                  <c:v>4</c:v>
                </c:pt>
                <c:pt idx="84">
                  <c:v>12</c:v>
                </c:pt>
                <c:pt idx="85">
                  <c:v>1</c:v>
                </c:pt>
                <c:pt idx="86">
                  <c:v>13</c:v>
                </c:pt>
                <c:pt idx="87">
                  <c:v>7</c:v>
                </c:pt>
                <c:pt idx="88">
                  <c:v>12</c:v>
                </c:pt>
                <c:pt idx="89">
                  <c:v>5</c:v>
                </c:pt>
                <c:pt idx="90">
                  <c:v>8</c:v>
                </c:pt>
                <c:pt idx="91">
                  <c:v>16</c:v>
                </c:pt>
                <c:pt idx="92">
                  <c:v>5</c:v>
                </c:pt>
                <c:pt idx="93">
                  <c:v>10</c:v>
                </c:pt>
                <c:pt idx="94">
                  <c:v>9</c:v>
                </c:pt>
                <c:pt idx="95">
                  <c:v>18</c:v>
                </c:pt>
                <c:pt idx="96">
                  <c:v>5</c:v>
                </c:pt>
                <c:pt idx="97">
                  <c:v>4</c:v>
                </c:pt>
                <c:pt idx="98">
                  <c:v>17</c:v>
                </c:pt>
                <c:pt idx="99">
                  <c:v>15</c:v>
                </c:pt>
                <c:pt idx="100">
                  <c:v>15</c:v>
                </c:pt>
                <c:pt idx="101">
                  <c:v>7</c:v>
                </c:pt>
                <c:pt idx="102">
                  <c:v>15</c:v>
                </c:pt>
                <c:pt idx="103">
                  <c:v>19</c:v>
                </c:pt>
                <c:pt idx="104">
                  <c:v>11</c:v>
                </c:pt>
                <c:pt idx="105">
                  <c:v>14</c:v>
                </c:pt>
                <c:pt idx="106">
                  <c:v>18</c:v>
                </c:pt>
                <c:pt idx="107">
                  <c:v>5</c:v>
                </c:pt>
                <c:pt idx="108">
                  <c:v>14</c:v>
                </c:pt>
                <c:pt idx="109">
                  <c:v>13</c:v>
                </c:pt>
                <c:pt idx="110">
                  <c:v>4</c:v>
                </c:pt>
                <c:pt idx="111">
                  <c:v>15</c:v>
                </c:pt>
                <c:pt idx="112">
                  <c:v>18</c:v>
                </c:pt>
                <c:pt idx="113">
                  <c:v>16</c:v>
                </c:pt>
                <c:pt idx="114">
                  <c:v>3</c:v>
                </c:pt>
                <c:pt idx="115">
                  <c:v>1</c:v>
                </c:pt>
                <c:pt idx="116">
                  <c:v>19</c:v>
                </c:pt>
                <c:pt idx="117">
                  <c:v>10</c:v>
                </c:pt>
                <c:pt idx="118">
                  <c:v>1</c:v>
                </c:pt>
                <c:pt idx="119">
                  <c:v>16</c:v>
                </c:pt>
                <c:pt idx="120">
                  <c:v>3</c:v>
                </c:pt>
                <c:pt idx="121">
                  <c:v>7</c:v>
                </c:pt>
                <c:pt idx="122">
                  <c:v>10</c:v>
                </c:pt>
                <c:pt idx="123">
                  <c:v>11</c:v>
                </c:pt>
                <c:pt idx="124">
                  <c:v>8</c:v>
                </c:pt>
                <c:pt idx="125">
                  <c:v>8</c:v>
                </c:pt>
                <c:pt idx="126">
                  <c:v>5</c:v>
                </c:pt>
                <c:pt idx="127">
                  <c:v>14</c:v>
                </c:pt>
                <c:pt idx="128">
                  <c:v>2</c:v>
                </c:pt>
                <c:pt idx="129">
                  <c:v>5</c:v>
                </c:pt>
                <c:pt idx="130">
                  <c:v>3</c:v>
                </c:pt>
                <c:pt idx="131">
                  <c:v>4</c:v>
                </c:pt>
                <c:pt idx="132">
                  <c:v>3</c:v>
                </c:pt>
                <c:pt idx="133">
                  <c:v>2</c:v>
                </c:pt>
                <c:pt idx="134">
                  <c:v>7</c:v>
                </c:pt>
                <c:pt idx="135">
                  <c:v>14</c:v>
                </c:pt>
                <c:pt idx="136">
                  <c:v>15</c:v>
                </c:pt>
                <c:pt idx="137">
                  <c:v>17</c:v>
                </c:pt>
                <c:pt idx="138">
                  <c:v>14</c:v>
                </c:pt>
                <c:pt idx="139">
                  <c:v>14</c:v>
                </c:pt>
                <c:pt idx="140">
                  <c:v>18</c:v>
                </c:pt>
                <c:pt idx="141">
                  <c:v>18</c:v>
                </c:pt>
                <c:pt idx="142">
                  <c:v>10</c:v>
                </c:pt>
                <c:pt idx="143">
                  <c:v>7</c:v>
                </c:pt>
                <c:pt idx="144">
                  <c:v>16</c:v>
                </c:pt>
                <c:pt idx="145">
                  <c:v>14</c:v>
                </c:pt>
                <c:pt idx="146">
                  <c:v>19</c:v>
                </c:pt>
                <c:pt idx="147">
                  <c:v>13</c:v>
                </c:pt>
                <c:pt idx="148">
                  <c:v>14</c:v>
                </c:pt>
                <c:pt idx="149">
                  <c:v>11</c:v>
                </c:pt>
                <c:pt idx="150">
                  <c:v>17</c:v>
                </c:pt>
                <c:pt idx="151">
                  <c:v>18</c:v>
                </c:pt>
                <c:pt idx="152">
                  <c:v>7</c:v>
                </c:pt>
                <c:pt idx="153">
                  <c:v>13</c:v>
                </c:pt>
                <c:pt idx="154">
                  <c:v>4</c:v>
                </c:pt>
                <c:pt idx="155">
                  <c:v>13</c:v>
                </c:pt>
                <c:pt idx="156">
                  <c:v>3</c:v>
                </c:pt>
                <c:pt idx="157">
                  <c:v>17</c:v>
                </c:pt>
                <c:pt idx="158">
                  <c:v>18</c:v>
                </c:pt>
                <c:pt idx="159">
                  <c:v>3</c:v>
                </c:pt>
                <c:pt idx="160">
                  <c:v>14</c:v>
                </c:pt>
                <c:pt idx="161">
                  <c:v>18</c:v>
                </c:pt>
                <c:pt idx="162">
                  <c:v>8</c:v>
                </c:pt>
                <c:pt idx="163">
                  <c:v>15</c:v>
                </c:pt>
                <c:pt idx="164">
                  <c:v>5</c:v>
                </c:pt>
                <c:pt idx="165">
                  <c:v>3</c:v>
                </c:pt>
                <c:pt idx="166">
                  <c:v>16</c:v>
                </c:pt>
                <c:pt idx="167">
                  <c:v>12</c:v>
                </c:pt>
                <c:pt idx="168">
                  <c:v>17</c:v>
                </c:pt>
                <c:pt idx="169">
                  <c:v>12</c:v>
                </c:pt>
                <c:pt idx="170">
                  <c:v>18</c:v>
                </c:pt>
                <c:pt idx="171">
                  <c:v>14</c:v>
                </c:pt>
                <c:pt idx="172">
                  <c:v>18</c:v>
                </c:pt>
                <c:pt idx="173">
                  <c:v>17</c:v>
                </c:pt>
                <c:pt idx="174">
                  <c:v>8</c:v>
                </c:pt>
                <c:pt idx="175">
                  <c:v>15</c:v>
                </c:pt>
                <c:pt idx="176">
                  <c:v>12</c:v>
                </c:pt>
                <c:pt idx="177">
                  <c:v>10</c:v>
                </c:pt>
                <c:pt idx="178">
                  <c:v>4</c:v>
                </c:pt>
                <c:pt idx="179">
                  <c:v>15</c:v>
                </c:pt>
                <c:pt idx="180">
                  <c:v>14</c:v>
                </c:pt>
                <c:pt idx="181">
                  <c:v>7</c:v>
                </c:pt>
                <c:pt idx="182">
                  <c:v>14</c:v>
                </c:pt>
                <c:pt idx="183">
                  <c:v>15</c:v>
                </c:pt>
                <c:pt idx="184">
                  <c:v>18</c:v>
                </c:pt>
                <c:pt idx="185">
                  <c:v>3</c:v>
                </c:pt>
                <c:pt idx="186">
                  <c:v>10</c:v>
                </c:pt>
                <c:pt idx="187">
                  <c:v>5</c:v>
                </c:pt>
                <c:pt idx="188">
                  <c:v>18</c:v>
                </c:pt>
                <c:pt idx="189">
                  <c:v>1</c:v>
                </c:pt>
                <c:pt idx="190">
                  <c:v>11</c:v>
                </c:pt>
                <c:pt idx="191">
                  <c:v>9</c:v>
                </c:pt>
                <c:pt idx="192">
                  <c:v>10</c:v>
                </c:pt>
                <c:pt idx="193">
                  <c:v>1</c:v>
                </c:pt>
                <c:pt idx="194">
                  <c:v>6</c:v>
                </c:pt>
                <c:pt idx="195">
                  <c:v>17</c:v>
                </c:pt>
                <c:pt idx="196">
                  <c:v>9</c:v>
                </c:pt>
                <c:pt idx="197">
                  <c:v>9</c:v>
                </c:pt>
                <c:pt idx="198">
                  <c:v>1</c:v>
                </c:pt>
                <c:pt idx="199">
                  <c:v>6</c:v>
                </c:pt>
                <c:pt idx="200">
                  <c:v>3</c:v>
                </c:pt>
                <c:pt idx="201">
                  <c:v>16</c:v>
                </c:pt>
                <c:pt idx="202">
                  <c:v>9</c:v>
                </c:pt>
                <c:pt idx="203">
                  <c:v>4</c:v>
                </c:pt>
                <c:pt idx="204">
                  <c:v>14</c:v>
                </c:pt>
                <c:pt idx="205">
                  <c:v>6</c:v>
                </c:pt>
                <c:pt idx="206">
                  <c:v>10</c:v>
                </c:pt>
                <c:pt idx="207">
                  <c:v>17</c:v>
                </c:pt>
                <c:pt idx="208">
                  <c:v>10</c:v>
                </c:pt>
                <c:pt idx="209">
                  <c:v>1</c:v>
                </c:pt>
              </c:numCache>
            </c:numRef>
          </c:val>
          <c:smooth val="0"/>
          <c:extLst>
            <c:ext xmlns:c16="http://schemas.microsoft.com/office/drawing/2014/chart" uri="{C3380CC4-5D6E-409C-BE32-E72D297353CC}">
              <c16:uniqueId val="{0000000C-E077-495E-8F07-61A3075C2513}"/>
            </c:ext>
          </c:extLst>
        </c:ser>
        <c:ser>
          <c:idx val="13"/>
          <c:order val="13"/>
          <c:tx>
            <c:strRef>
              <c:f>Sheet5!$R$1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Sheet5!$R$2:$R$211</c:f>
              <c:numCache>
                <c:formatCode>General</c:formatCode>
                <c:ptCount val="210"/>
                <c:pt idx="0">
                  <c:v>8</c:v>
                </c:pt>
                <c:pt idx="1">
                  <c:v>3</c:v>
                </c:pt>
                <c:pt idx="2">
                  <c:v>6</c:v>
                </c:pt>
                <c:pt idx="3">
                  <c:v>13</c:v>
                </c:pt>
                <c:pt idx="4">
                  <c:v>15</c:v>
                </c:pt>
                <c:pt idx="5">
                  <c:v>13</c:v>
                </c:pt>
                <c:pt idx="6">
                  <c:v>2</c:v>
                </c:pt>
                <c:pt idx="7">
                  <c:v>10</c:v>
                </c:pt>
                <c:pt idx="8">
                  <c:v>1</c:v>
                </c:pt>
                <c:pt idx="9">
                  <c:v>1</c:v>
                </c:pt>
                <c:pt idx="10">
                  <c:v>15</c:v>
                </c:pt>
                <c:pt idx="11">
                  <c:v>11</c:v>
                </c:pt>
                <c:pt idx="12">
                  <c:v>11</c:v>
                </c:pt>
                <c:pt idx="13">
                  <c:v>3</c:v>
                </c:pt>
                <c:pt idx="14">
                  <c:v>19</c:v>
                </c:pt>
                <c:pt idx="15">
                  <c:v>19</c:v>
                </c:pt>
                <c:pt idx="16">
                  <c:v>5</c:v>
                </c:pt>
                <c:pt idx="17">
                  <c:v>16</c:v>
                </c:pt>
                <c:pt idx="18">
                  <c:v>15</c:v>
                </c:pt>
                <c:pt idx="19">
                  <c:v>7</c:v>
                </c:pt>
                <c:pt idx="20">
                  <c:v>19</c:v>
                </c:pt>
                <c:pt idx="21">
                  <c:v>1</c:v>
                </c:pt>
                <c:pt idx="22">
                  <c:v>9</c:v>
                </c:pt>
                <c:pt idx="23">
                  <c:v>18</c:v>
                </c:pt>
                <c:pt idx="24">
                  <c:v>3</c:v>
                </c:pt>
                <c:pt idx="25">
                  <c:v>18</c:v>
                </c:pt>
                <c:pt idx="26">
                  <c:v>16</c:v>
                </c:pt>
                <c:pt idx="27">
                  <c:v>9</c:v>
                </c:pt>
                <c:pt idx="28">
                  <c:v>14</c:v>
                </c:pt>
                <c:pt idx="29">
                  <c:v>17</c:v>
                </c:pt>
                <c:pt idx="30">
                  <c:v>6</c:v>
                </c:pt>
                <c:pt idx="31">
                  <c:v>17</c:v>
                </c:pt>
                <c:pt idx="32">
                  <c:v>17</c:v>
                </c:pt>
                <c:pt idx="33">
                  <c:v>9</c:v>
                </c:pt>
                <c:pt idx="34">
                  <c:v>2</c:v>
                </c:pt>
                <c:pt idx="35">
                  <c:v>19</c:v>
                </c:pt>
                <c:pt idx="36">
                  <c:v>15</c:v>
                </c:pt>
                <c:pt idx="37">
                  <c:v>16</c:v>
                </c:pt>
                <c:pt idx="38">
                  <c:v>17</c:v>
                </c:pt>
                <c:pt idx="39">
                  <c:v>18</c:v>
                </c:pt>
                <c:pt idx="40">
                  <c:v>19</c:v>
                </c:pt>
                <c:pt idx="41">
                  <c:v>18</c:v>
                </c:pt>
                <c:pt idx="42">
                  <c:v>1</c:v>
                </c:pt>
                <c:pt idx="43">
                  <c:v>17</c:v>
                </c:pt>
                <c:pt idx="44">
                  <c:v>18</c:v>
                </c:pt>
                <c:pt idx="45">
                  <c:v>13</c:v>
                </c:pt>
                <c:pt idx="46">
                  <c:v>9</c:v>
                </c:pt>
                <c:pt idx="47">
                  <c:v>17</c:v>
                </c:pt>
                <c:pt idx="48">
                  <c:v>1</c:v>
                </c:pt>
                <c:pt idx="49">
                  <c:v>12</c:v>
                </c:pt>
                <c:pt idx="50">
                  <c:v>17</c:v>
                </c:pt>
                <c:pt idx="51">
                  <c:v>8</c:v>
                </c:pt>
                <c:pt idx="52">
                  <c:v>16</c:v>
                </c:pt>
                <c:pt idx="53">
                  <c:v>5</c:v>
                </c:pt>
                <c:pt idx="54">
                  <c:v>18</c:v>
                </c:pt>
                <c:pt idx="55">
                  <c:v>10</c:v>
                </c:pt>
                <c:pt idx="56">
                  <c:v>14</c:v>
                </c:pt>
                <c:pt idx="57">
                  <c:v>1</c:v>
                </c:pt>
                <c:pt idx="58">
                  <c:v>15</c:v>
                </c:pt>
                <c:pt idx="59">
                  <c:v>6</c:v>
                </c:pt>
                <c:pt idx="60">
                  <c:v>13</c:v>
                </c:pt>
                <c:pt idx="61">
                  <c:v>4</c:v>
                </c:pt>
                <c:pt idx="62">
                  <c:v>19</c:v>
                </c:pt>
                <c:pt idx="63">
                  <c:v>12</c:v>
                </c:pt>
                <c:pt idx="64">
                  <c:v>19</c:v>
                </c:pt>
                <c:pt idx="65">
                  <c:v>3</c:v>
                </c:pt>
                <c:pt idx="66">
                  <c:v>18</c:v>
                </c:pt>
                <c:pt idx="67">
                  <c:v>16</c:v>
                </c:pt>
                <c:pt idx="68">
                  <c:v>12</c:v>
                </c:pt>
                <c:pt idx="69">
                  <c:v>16</c:v>
                </c:pt>
                <c:pt idx="70">
                  <c:v>19</c:v>
                </c:pt>
                <c:pt idx="71">
                  <c:v>7</c:v>
                </c:pt>
                <c:pt idx="72">
                  <c:v>17</c:v>
                </c:pt>
                <c:pt idx="73">
                  <c:v>14</c:v>
                </c:pt>
                <c:pt idx="74">
                  <c:v>18</c:v>
                </c:pt>
                <c:pt idx="75">
                  <c:v>8</c:v>
                </c:pt>
                <c:pt idx="76">
                  <c:v>5</c:v>
                </c:pt>
                <c:pt idx="77">
                  <c:v>15</c:v>
                </c:pt>
                <c:pt idx="78">
                  <c:v>10</c:v>
                </c:pt>
                <c:pt idx="79">
                  <c:v>6</c:v>
                </c:pt>
                <c:pt idx="80">
                  <c:v>3</c:v>
                </c:pt>
                <c:pt idx="81">
                  <c:v>1</c:v>
                </c:pt>
                <c:pt idx="82">
                  <c:v>17</c:v>
                </c:pt>
                <c:pt idx="83">
                  <c:v>19</c:v>
                </c:pt>
                <c:pt idx="84">
                  <c:v>11</c:v>
                </c:pt>
                <c:pt idx="85">
                  <c:v>9</c:v>
                </c:pt>
                <c:pt idx="86">
                  <c:v>12</c:v>
                </c:pt>
                <c:pt idx="87">
                  <c:v>16</c:v>
                </c:pt>
                <c:pt idx="88">
                  <c:v>3</c:v>
                </c:pt>
                <c:pt idx="89">
                  <c:v>15</c:v>
                </c:pt>
                <c:pt idx="90">
                  <c:v>5</c:v>
                </c:pt>
                <c:pt idx="91">
                  <c:v>9</c:v>
                </c:pt>
                <c:pt idx="92">
                  <c:v>17</c:v>
                </c:pt>
                <c:pt idx="93">
                  <c:v>15</c:v>
                </c:pt>
                <c:pt idx="94">
                  <c:v>11</c:v>
                </c:pt>
                <c:pt idx="95">
                  <c:v>6</c:v>
                </c:pt>
                <c:pt idx="96">
                  <c:v>16</c:v>
                </c:pt>
                <c:pt idx="97">
                  <c:v>10</c:v>
                </c:pt>
                <c:pt idx="98">
                  <c:v>4</c:v>
                </c:pt>
                <c:pt idx="99">
                  <c:v>8</c:v>
                </c:pt>
                <c:pt idx="100">
                  <c:v>9</c:v>
                </c:pt>
                <c:pt idx="101">
                  <c:v>18</c:v>
                </c:pt>
                <c:pt idx="102">
                  <c:v>18</c:v>
                </c:pt>
                <c:pt idx="103">
                  <c:v>8</c:v>
                </c:pt>
                <c:pt idx="104">
                  <c:v>18</c:v>
                </c:pt>
                <c:pt idx="105">
                  <c:v>11</c:v>
                </c:pt>
                <c:pt idx="106">
                  <c:v>3</c:v>
                </c:pt>
                <c:pt idx="107">
                  <c:v>11</c:v>
                </c:pt>
                <c:pt idx="108">
                  <c:v>5</c:v>
                </c:pt>
                <c:pt idx="109">
                  <c:v>5</c:v>
                </c:pt>
                <c:pt idx="110">
                  <c:v>1</c:v>
                </c:pt>
                <c:pt idx="111">
                  <c:v>8</c:v>
                </c:pt>
                <c:pt idx="112">
                  <c:v>10</c:v>
                </c:pt>
                <c:pt idx="113">
                  <c:v>4</c:v>
                </c:pt>
                <c:pt idx="114">
                  <c:v>10</c:v>
                </c:pt>
                <c:pt idx="115">
                  <c:v>3</c:v>
                </c:pt>
                <c:pt idx="116">
                  <c:v>11</c:v>
                </c:pt>
                <c:pt idx="117">
                  <c:v>9</c:v>
                </c:pt>
                <c:pt idx="118">
                  <c:v>17</c:v>
                </c:pt>
                <c:pt idx="119">
                  <c:v>5</c:v>
                </c:pt>
                <c:pt idx="120">
                  <c:v>17</c:v>
                </c:pt>
                <c:pt idx="121">
                  <c:v>19</c:v>
                </c:pt>
                <c:pt idx="122">
                  <c:v>14</c:v>
                </c:pt>
                <c:pt idx="123">
                  <c:v>4</c:v>
                </c:pt>
                <c:pt idx="124">
                  <c:v>14</c:v>
                </c:pt>
                <c:pt idx="125">
                  <c:v>6</c:v>
                </c:pt>
                <c:pt idx="126">
                  <c:v>17</c:v>
                </c:pt>
                <c:pt idx="127">
                  <c:v>8</c:v>
                </c:pt>
                <c:pt idx="128">
                  <c:v>17</c:v>
                </c:pt>
                <c:pt idx="129">
                  <c:v>2</c:v>
                </c:pt>
                <c:pt idx="130">
                  <c:v>18</c:v>
                </c:pt>
                <c:pt idx="131">
                  <c:v>5</c:v>
                </c:pt>
                <c:pt idx="132">
                  <c:v>12</c:v>
                </c:pt>
                <c:pt idx="133">
                  <c:v>13</c:v>
                </c:pt>
                <c:pt idx="134">
                  <c:v>4</c:v>
                </c:pt>
                <c:pt idx="135">
                  <c:v>13</c:v>
                </c:pt>
                <c:pt idx="136">
                  <c:v>14</c:v>
                </c:pt>
                <c:pt idx="137">
                  <c:v>14</c:v>
                </c:pt>
                <c:pt idx="138">
                  <c:v>7</c:v>
                </c:pt>
                <c:pt idx="139">
                  <c:v>1</c:v>
                </c:pt>
                <c:pt idx="140">
                  <c:v>4</c:v>
                </c:pt>
                <c:pt idx="141">
                  <c:v>3</c:v>
                </c:pt>
                <c:pt idx="142">
                  <c:v>8</c:v>
                </c:pt>
                <c:pt idx="143">
                  <c:v>10</c:v>
                </c:pt>
                <c:pt idx="144">
                  <c:v>13</c:v>
                </c:pt>
                <c:pt idx="145">
                  <c:v>19</c:v>
                </c:pt>
                <c:pt idx="146">
                  <c:v>16</c:v>
                </c:pt>
                <c:pt idx="147">
                  <c:v>11</c:v>
                </c:pt>
                <c:pt idx="148">
                  <c:v>3</c:v>
                </c:pt>
                <c:pt idx="149">
                  <c:v>18</c:v>
                </c:pt>
                <c:pt idx="150">
                  <c:v>15</c:v>
                </c:pt>
                <c:pt idx="151">
                  <c:v>4</c:v>
                </c:pt>
                <c:pt idx="152">
                  <c:v>5</c:v>
                </c:pt>
                <c:pt idx="153">
                  <c:v>8</c:v>
                </c:pt>
                <c:pt idx="154">
                  <c:v>3</c:v>
                </c:pt>
                <c:pt idx="155">
                  <c:v>10</c:v>
                </c:pt>
                <c:pt idx="156">
                  <c:v>1</c:v>
                </c:pt>
                <c:pt idx="157">
                  <c:v>6</c:v>
                </c:pt>
                <c:pt idx="158">
                  <c:v>3</c:v>
                </c:pt>
                <c:pt idx="159">
                  <c:v>13</c:v>
                </c:pt>
                <c:pt idx="160">
                  <c:v>3</c:v>
                </c:pt>
                <c:pt idx="161">
                  <c:v>9</c:v>
                </c:pt>
                <c:pt idx="162">
                  <c:v>3</c:v>
                </c:pt>
                <c:pt idx="163">
                  <c:v>11</c:v>
                </c:pt>
                <c:pt idx="164">
                  <c:v>12</c:v>
                </c:pt>
                <c:pt idx="165">
                  <c:v>9</c:v>
                </c:pt>
                <c:pt idx="166">
                  <c:v>10</c:v>
                </c:pt>
                <c:pt idx="167">
                  <c:v>3</c:v>
                </c:pt>
                <c:pt idx="168">
                  <c:v>11</c:v>
                </c:pt>
                <c:pt idx="169">
                  <c:v>19</c:v>
                </c:pt>
                <c:pt idx="170">
                  <c:v>2</c:v>
                </c:pt>
                <c:pt idx="171">
                  <c:v>6</c:v>
                </c:pt>
                <c:pt idx="172">
                  <c:v>19</c:v>
                </c:pt>
                <c:pt idx="173">
                  <c:v>4</c:v>
                </c:pt>
                <c:pt idx="174">
                  <c:v>11</c:v>
                </c:pt>
                <c:pt idx="175">
                  <c:v>8</c:v>
                </c:pt>
                <c:pt idx="176">
                  <c:v>3</c:v>
                </c:pt>
                <c:pt idx="177">
                  <c:v>6</c:v>
                </c:pt>
                <c:pt idx="178">
                  <c:v>6</c:v>
                </c:pt>
                <c:pt idx="179">
                  <c:v>4</c:v>
                </c:pt>
                <c:pt idx="180">
                  <c:v>9</c:v>
                </c:pt>
                <c:pt idx="181">
                  <c:v>12</c:v>
                </c:pt>
                <c:pt idx="182">
                  <c:v>5</c:v>
                </c:pt>
                <c:pt idx="183">
                  <c:v>18</c:v>
                </c:pt>
                <c:pt idx="184">
                  <c:v>13</c:v>
                </c:pt>
                <c:pt idx="185">
                  <c:v>6</c:v>
                </c:pt>
                <c:pt idx="186">
                  <c:v>18</c:v>
                </c:pt>
                <c:pt idx="187">
                  <c:v>10</c:v>
                </c:pt>
                <c:pt idx="188">
                  <c:v>10</c:v>
                </c:pt>
                <c:pt idx="189">
                  <c:v>8</c:v>
                </c:pt>
                <c:pt idx="190">
                  <c:v>2</c:v>
                </c:pt>
                <c:pt idx="191">
                  <c:v>12</c:v>
                </c:pt>
                <c:pt idx="192">
                  <c:v>14</c:v>
                </c:pt>
                <c:pt idx="193">
                  <c:v>14</c:v>
                </c:pt>
                <c:pt idx="194">
                  <c:v>16</c:v>
                </c:pt>
                <c:pt idx="195">
                  <c:v>11</c:v>
                </c:pt>
                <c:pt idx="196">
                  <c:v>11</c:v>
                </c:pt>
                <c:pt idx="197">
                  <c:v>14</c:v>
                </c:pt>
                <c:pt idx="198">
                  <c:v>5</c:v>
                </c:pt>
                <c:pt idx="199">
                  <c:v>4</c:v>
                </c:pt>
                <c:pt idx="200">
                  <c:v>8</c:v>
                </c:pt>
                <c:pt idx="201">
                  <c:v>1</c:v>
                </c:pt>
                <c:pt idx="202">
                  <c:v>13</c:v>
                </c:pt>
                <c:pt idx="203">
                  <c:v>7</c:v>
                </c:pt>
                <c:pt idx="204">
                  <c:v>5</c:v>
                </c:pt>
                <c:pt idx="205">
                  <c:v>12</c:v>
                </c:pt>
                <c:pt idx="206">
                  <c:v>17</c:v>
                </c:pt>
                <c:pt idx="207">
                  <c:v>7</c:v>
                </c:pt>
                <c:pt idx="208">
                  <c:v>5</c:v>
                </c:pt>
                <c:pt idx="209">
                  <c:v>12</c:v>
                </c:pt>
              </c:numCache>
            </c:numRef>
          </c:val>
          <c:smooth val="0"/>
          <c:extLst>
            <c:ext xmlns:c16="http://schemas.microsoft.com/office/drawing/2014/chart" uri="{C3380CC4-5D6E-409C-BE32-E72D297353CC}">
              <c16:uniqueId val="{0000000D-E077-495E-8F07-61A3075C2513}"/>
            </c:ext>
          </c:extLst>
        </c:ser>
        <c:ser>
          <c:idx val="14"/>
          <c:order val="14"/>
          <c:tx>
            <c:strRef>
              <c:f>Sheet5!$S$1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Sheet5!$S$2:$S$211</c:f>
              <c:numCache>
                <c:formatCode>General</c:formatCode>
                <c:ptCount val="210"/>
                <c:pt idx="0">
                  <c:v>12</c:v>
                </c:pt>
                <c:pt idx="1">
                  <c:v>2</c:v>
                </c:pt>
                <c:pt idx="2">
                  <c:v>8</c:v>
                </c:pt>
                <c:pt idx="3">
                  <c:v>4</c:v>
                </c:pt>
                <c:pt idx="4">
                  <c:v>8</c:v>
                </c:pt>
                <c:pt idx="5">
                  <c:v>16</c:v>
                </c:pt>
                <c:pt idx="6">
                  <c:v>6</c:v>
                </c:pt>
                <c:pt idx="7">
                  <c:v>3</c:v>
                </c:pt>
                <c:pt idx="8">
                  <c:v>14</c:v>
                </c:pt>
                <c:pt idx="9">
                  <c:v>3</c:v>
                </c:pt>
                <c:pt idx="10">
                  <c:v>10</c:v>
                </c:pt>
                <c:pt idx="11">
                  <c:v>5</c:v>
                </c:pt>
                <c:pt idx="12">
                  <c:v>4</c:v>
                </c:pt>
                <c:pt idx="13">
                  <c:v>6</c:v>
                </c:pt>
                <c:pt idx="14">
                  <c:v>16</c:v>
                </c:pt>
                <c:pt idx="15">
                  <c:v>12</c:v>
                </c:pt>
                <c:pt idx="16">
                  <c:v>15</c:v>
                </c:pt>
                <c:pt idx="17">
                  <c:v>17</c:v>
                </c:pt>
                <c:pt idx="18">
                  <c:v>5</c:v>
                </c:pt>
                <c:pt idx="19">
                  <c:v>1</c:v>
                </c:pt>
                <c:pt idx="20">
                  <c:v>4</c:v>
                </c:pt>
                <c:pt idx="21">
                  <c:v>12</c:v>
                </c:pt>
                <c:pt idx="22">
                  <c:v>5</c:v>
                </c:pt>
                <c:pt idx="23">
                  <c:v>11</c:v>
                </c:pt>
                <c:pt idx="24">
                  <c:v>10</c:v>
                </c:pt>
                <c:pt idx="25">
                  <c:v>7</c:v>
                </c:pt>
                <c:pt idx="26">
                  <c:v>10</c:v>
                </c:pt>
                <c:pt idx="27">
                  <c:v>14</c:v>
                </c:pt>
                <c:pt idx="28">
                  <c:v>18</c:v>
                </c:pt>
                <c:pt idx="29">
                  <c:v>2</c:v>
                </c:pt>
                <c:pt idx="30">
                  <c:v>19</c:v>
                </c:pt>
                <c:pt idx="31">
                  <c:v>3</c:v>
                </c:pt>
                <c:pt idx="32">
                  <c:v>19</c:v>
                </c:pt>
                <c:pt idx="33">
                  <c:v>18</c:v>
                </c:pt>
                <c:pt idx="34">
                  <c:v>17</c:v>
                </c:pt>
                <c:pt idx="35">
                  <c:v>8</c:v>
                </c:pt>
                <c:pt idx="36">
                  <c:v>19</c:v>
                </c:pt>
                <c:pt idx="37">
                  <c:v>3</c:v>
                </c:pt>
                <c:pt idx="38">
                  <c:v>7</c:v>
                </c:pt>
                <c:pt idx="39">
                  <c:v>6</c:v>
                </c:pt>
                <c:pt idx="40">
                  <c:v>5</c:v>
                </c:pt>
                <c:pt idx="41">
                  <c:v>6</c:v>
                </c:pt>
                <c:pt idx="42">
                  <c:v>4</c:v>
                </c:pt>
                <c:pt idx="43">
                  <c:v>18</c:v>
                </c:pt>
                <c:pt idx="44">
                  <c:v>11</c:v>
                </c:pt>
                <c:pt idx="45">
                  <c:v>19</c:v>
                </c:pt>
                <c:pt idx="46">
                  <c:v>3</c:v>
                </c:pt>
                <c:pt idx="47">
                  <c:v>4</c:v>
                </c:pt>
                <c:pt idx="48">
                  <c:v>9</c:v>
                </c:pt>
                <c:pt idx="49">
                  <c:v>19</c:v>
                </c:pt>
                <c:pt idx="50">
                  <c:v>16</c:v>
                </c:pt>
                <c:pt idx="51">
                  <c:v>4</c:v>
                </c:pt>
                <c:pt idx="52">
                  <c:v>5</c:v>
                </c:pt>
                <c:pt idx="53">
                  <c:v>10</c:v>
                </c:pt>
                <c:pt idx="54">
                  <c:v>8</c:v>
                </c:pt>
                <c:pt idx="55">
                  <c:v>13</c:v>
                </c:pt>
                <c:pt idx="56">
                  <c:v>15</c:v>
                </c:pt>
                <c:pt idx="57">
                  <c:v>19</c:v>
                </c:pt>
                <c:pt idx="58">
                  <c:v>3</c:v>
                </c:pt>
                <c:pt idx="59">
                  <c:v>5</c:v>
                </c:pt>
                <c:pt idx="60">
                  <c:v>17</c:v>
                </c:pt>
                <c:pt idx="61">
                  <c:v>19</c:v>
                </c:pt>
                <c:pt idx="62">
                  <c:v>13</c:v>
                </c:pt>
                <c:pt idx="63">
                  <c:v>19</c:v>
                </c:pt>
                <c:pt idx="64">
                  <c:v>9</c:v>
                </c:pt>
                <c:pt idx="65">
                  <c:v>19</c:v>
                </c:pt>
                <c:pt idx="66">
                  <c:v>8</c:v>
                </c:pt>
                <c:pt idx="67">
                  <c:v>19</c:v>
                </c:pt>
                <c:pt idx="68">
                  <c:v>16</c:v>
                </c:pt>
                <c:pt idx="69">
                  <c:v>19</c:v>
                </c:pt>
                <c:pt idx="70">
                  <c:v>16</c:v>
                </c:pt>
                <c:pt idx="71">
                  <c:v>12</c:v>
                </c:pt>
                <c:pt idx="72">
                  <c:v>18</c:v>
                </c:pt>
                <c:pt idx="73">
                  <c:v>7</c:v>
                </c:pt>
                <c:pt idx="74">
                  <c:v>6</c:v>
                </c:pt>
                <c:pt idx="75">
                  <c:v>9</c:v>
                </c:pt>
                <c:pt idx="76">
                  <c:v>3</c:v>
                </c:pt>
                <c:pt idx="77">
                  <c:v>19</c:v>
                </c:pt>
                <c:pt idx="78">
                  <c:v>6</c:v>
                </c:pt>
                <c:pt idx="79">
                  <c:v>8</c:v>
                </c:pt>
                <c:pt idx="80">
                  <c:v>8</c:v>
                </c:pt>
                <c:pt idx="81">
                  <c:v>18</c:v>
                </c:pt>
                <c:pt idx="82">
                  <c:v>14</c:v>
                </c:pt>
                <c:pt idx="83">
                  <c:v>12</c:v>
                </c:pt>
                <c:pt idx="84">
                  <c:v>4</c:v>
                </c:pt>
                <c:pt idx="85">
                  <c:v>18</c:v>
                </c:pt>
                <c:pt idx="86">
                  <c:v>16</c:v>
                </c:pt>
                <c:pt idx="87">
                  <c:v>5</c:v>
                </c:pt>
                <c:pt idx="88">
                  <c:v>19</c:v>
                </c:pt>
                <c:pt idx="89">
                  <c:v>4</c:v>
                </c:pt>
                <c:pt idx="90">
                  <c:v>11</c:v>
                </c:pt>
                <c:pt idx="91">
                  <c:v>8</c:v>
                </c:pt>
                <c:pt idx="92">
                  <c:v>7</c:v>
                </c:pt>
                <c:pt idx="93">
                  <c:v>6</c:v>
                </c:pt>
                <c:pt idx="94">
                  <c:v>13</c:v>
                </c:pt>
                <c:pt idx="95">
                  <c:v>16</c:v>
                </c:pt>
                <c:pt idx="96">
                  <c:v>19</c:v>
                </c:pt>
                <c:pt idx="97">
                  <c:v>14</c:v>
                </c:pt>
                <c:pt idx="98">
                  <c:v>2</c:v>
                </c:pt>
                <c:pt idx="99">
                  <c:v>2</c:v>
                </c:pt>
                <c:pt idx="100">
                  <c:v>4</c:v>
                </c:pt>
                <c:pt idx="101">
                  <c:v>15</c:v>
                </c:pt>
                <c:pt idx="102">
                  <c:v>6</c:v>
                </c:pt>
                <c:pt idx="103">
                  <c:v>10</c:v>
                </c:pt>
                <c:pt idx="104">
                  <c:v>9</c:v>
                </c:pt>
                <c:pt idx="105">
                  <c:v>13</c:v>
                </c:pt>
                <c:pt idx="106">
                  <c:v>16</c:v>
                </c:pt>
                <c:pt idx="107">
                  <c:v>18</c:v>
                </c:pt>
                <c:pt idx="108">
                  <c:v>8</c:v>
                </c:pt>
                <c:pt idx="109">
                  <c:v>15</c:v>
                </c:pt>
                <c:pt idx="110">
                  <c:v>15</c:v>
                </c:pt>
                <c:pt idx="111">
                  <c:v>18</c:v>
                </c:pt>
                <c:pt idx="112">
                  <c:v>16</c:v>
                </c:pt>
                <c:pt idx="113">
                  <c:v>11</c:v>
                </c:pt>
                <c:pt idx="114">
                  <c:v>17</c:v>
                </c:pt>
                <c:pt idx="115">
                  <c:v>9</c:v>
                </c:pt>
                <c:pt idx="116">
                  <c:v>5</c:v>
                </c:pt>
                <c:pt idx="117">
                  <c:v>12</c:v>
                </c:pt>
                <c:pt idx="118">
                  <c:v>6</c:v>
                </c:pt>
                <c:pt idx="119">
                  <c:v>13</c:v>
                </c:pt>
                <c:pt idx="120">
                  <c:v>19</c:v>
                </c:pt>
                <c:pt idx="121">
                  <c:v>8</c:v>
                </c:pt>
                <c:pt idx="122">
                  <c:v>8</c:v>
                </c:pt>
                <c:pt idx="123">
                  <c:v>19</c:v>
                </c:pt>
                <c:pt idx="124">
                  <c:v>17</c:v>
                </c:pt>
                <c:pt idx="125">
                  <c:v>19</c:v>
                </c:pt>
                <c:pt idx="126">
                  <c:v>8</c:v>
                </c:pt>
                <c:pt idx="127">
                  <c:v>19</c:v>
                </c:pt>
                <c:pt idx="128">
                  <c:v>3</c:v>
                </c:pt>
                <c:pt idx="129">
                  <c:v>8</c:v>
                </c:pt>
                <c:pt idx="130">
                  <c:v>2</c:v>
                </c:pt>
                <c:pt idx="131">
                  <c:v>8</c:v>
                </c:pt>
                <c:pt idx="132">
                  <c:v>11</c:v>
                </c:pt>
                <c:pt idx="133">
                  <c:v>8</c:v>
                </c:pt>
                <c:pt idx="134">
                  <c:v>19</c:v>
                </c:pt>
                <c:pt idx="135">
                  <c:v>8</c:v>
                </c:pt>
                <c:pt idx="136">
                  <c:v>5</c:v>
                </c:pt>
                <c:pt idx="137">
                  <c:v>13</c:v>
                </c:pt>
                <c:pt idx="138">
                  <c:v>4</c:v>
                </c:pt>
                <c:pt idx="139">
                  <c:v>9</c:v>
                </c:pt>
                <c:pt idx="140">
                  <c:v>3</c:v>
                </c:pt>
                <c:pt idx="141">
                  <c:v>6</c:v>
                </c:pt>
                <c:pt idx="142">
                  <c:v>16</c:v>
                </c:pt>
                <c:pt idx="143">
                  <c:v>3</c:v>
                </c:pt>
                <c:pt idx="144">
                  <c:v>6</c:v>
                </c:pt>
                <c:pt idx="145">
                  <c:v>1</c:v>
                </c:pt>
                <c:pt idx="146">
                  <c:v>5</c:v>
                </c:pt>
                <c:pt idx="147">
                  <c:v>17</c:v>
                </c:pt>
                <c:pt idx="148">
                  <c:v>10</c:v>
                </c:pt>
                <c:pt idx="149">
                  <c:v>19</c:v>
                </c:pt>
                <c:pt idx="150">
                  <c:v>12</c:v>
                </c:pt>
                <c:pt idx="151">
                  <c:v>9</c:v>
                </c:pt>
                <c:pt idx="152">
                  <c:v>6</c:v>
                </c:pt>
                <c:pt idx="153">
                  <c:v>2</c:v>
                </c:pt>
                <c:pt idx="154">
                  <c:v>14</c:v>
                </c:pt>
                <c:pt idx="155">
                  <c:v>17</c:v>
                </c:pt>
                <c:pt idx="156">
                  <c:v>17</c:v>
                </c:pt>
                <c:pt idx="157">
                  <c:v>2</c:v>
                </c:pt>
                <c:pt idx="158">
                  <c:v>13</c:v>
                </c:pt>
                <c:pt idx="159">
                  <c:v>15</c:v>
                </c:pt>
                <c:pt idx="160">
                  <c:v>12</c:v>
                </c:pt>
                <c:pt idx="161">
                  <c:v>12</c:v>
                </c:pt>
                <c:pt idx="162">
                  <c:v>12</c:v>
                </c:pt>
                <c:pt idx="163">
                  <c:v>3</c:v>
                </c:pt>
                <c:pt idx="164">
                  <c:v>14</c:v>
                </c:pt>
                <c:pt idx="165">
                  <c:v>18</c:v>
                </c:pt>
                <c:pt idx="166">
                  <c:v>1</c:v>
                </c:pt>
                <c:pt idx="167">
                  <c:v>10</c:v>
                </c:pt>
                <c:pt idx="168">
                  <c:v>8</c:v>
                </c:pt>
                <c:pt idx="169">
                  <c:v>15</c:v>
                </c:pt>
                <c:pt idx="170">
                  <c:v>9</c:v>
                </c:pt>
                <c:pt idx="171">
                  <c:v>13</c:v>
                </c:pt>
                <c:pt idx="172">
                  <c:v>3</c:v>
                </c:pt>
                <c:pt idx="173">
                  <c:v>3</c:v>
                </c:pt>
                <c:pt idx="174">
                  <c:v>13</c:v>
                </c:pt>
                <c:pt idx="175">
                  <c:v>9</c:v>
                </c:pt>
                <c:pt idx="176">
                  <c:v>10</c:v>
                </c:pt>
                <c:pt idx="177">
                  <c:v>4</c:v>
                </c:pt>
                <c:pt idx="178">
                  <c:v>12</c:v>
                </c:pt>
                <c:pt idx="179">
                  <c:v>11</c:v>
                </c:pt>
                <c:pt idx="180">
                  <c:v>10</c:v>
                </c:pt>
                <c:pt idx="181">
                  <c:v>4</c:v>
                </c:pt>
                <c:pt idx="182">
                  <c:v>16</c:v>
                </c:pt>
                <c:pt idx="183">
                  <c:v>16</c:v>
                </c:pt>
                <c:pt idx="184">
                  <c:v>9</c:v>
                </c:pt>
                <c:pt idx="185">
                  <c:v>7</c:v>
                </c:pt>
                <c:pt idx="186">
                  <c:v>11</c:v>
                </c:pt>
                <c:pt idx="187">
                  <c:v>7</c:v>
                </c:pt>
                <c:pt idx="188">
                  <c:v>13</c:v>
                </c:pt>
                <c:pt idx="189">
                  <c:v>17</c:v>
                </c:pt>
                <c:pt idx="190">
                  <c:v>18</c:v>
                </c:pt>
                <c:pt idx="191">
                  <c:v>17</c:v>
                </c:pt>
                <c:pt idx="192">
                  <c:v>4</c:v>
                </c:pt>
                <c:pt idx="193">
                  <c:v>10</c:v>
                </c:pt>
                <c:pt idx="194">
                  <c:v>11</c:v>
                </c:pt>
                <c:pt idx="195">
                  <c:v>1</c:v>
                </c:pt>
                <c:pt idx="196">
                  <c:v>16</c:v>
                </c:pt>
                <c:pt idx="197">
                  <c:v>2</c:v>
                </c:pt>
                <c:pt idx="198">
                  <c:v>11</c:v>
                </c:pt>
                <c:pt idx="199">
                  <c:v>7</c:v>
                </c:pt>
                <c:pt idx="200">
                  <c:v>9</c:v>
                </c:pt>
                <c:pt idx="201">
                  <c:v>15</c:v>
                </c:pt>
                <c:pt idx="202">
                  <c:v>12</c:v>
                </c:pt>
                <c:pt idx="203">
                  <c:v>14</c:v>
                </c:pt>
                <c:pt idx="204">
                  <c:v>7</c:v>
                </c:pt>
                <c:pt idx="205">
                  <c:v>7</c:v>
                </c:pt>
                <c:pt idx="206">
                  <c:v>4</c:v>
                </c:pt>
                <c:pt idx="207">
                  <c:v>16</c:v>
                </c:pt>
                <c:pt idx="208">
                  <c:v>17</c:v>
                </c:pt>
                <c:pt idx="209">
                  <c:v>16</c:v>
                </c:pt>
              </c:numCache>
            </c:numRef>
          </c:val>
          <c:smooth val="0"/>
          <c:extLst>
            <c:ext xmlns:c16="http://schemas.microsoft.com/office/drawing/2014/chart" uri="{C3380CC4-5D6E-409C-BE32-E72D297353CC}">
              <c16:uniqueId val="{0000000E-E077-495E-8F07-61A3075C2513}"/>
            </c:ext>
          </c:extLst>
        </c:ser>
        <c:ser>
          <c:idx val="15"/>
          <c:order val="15"/>
          <c:tx>
            <c:strRef>
              <c:f>Sheet5!$T$1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Sheet5!$T$2:$T$211</c:f>
              <c:numCache>
                <c:formatCode>General</c:formatCode>
                <c:ptCount val="210"/>
                <c:pt idx="0">
                  <c:v>3</c:v>
                </c:pt>
                <c:pt idx="1">
                  <c:v>4</c:v>
                </c:pt>
                <c:pt idx="2">
                  <c:v>7</c:v>
                </c:pt>
                <c:pt idx="3">
                  <c:v>9</c:v>
                </c:pt>
                <c:pt idx="4">
                  <c:v>12</c:v>
                </c:pt>
                <c:pt idx="5">
                  <c:v>2</c:v>
                </c:pt>
                <c:pt idx="6">
                  <c:v>9</c:v>
                </c:pt>
                <c:pt idx="7">
                  <c:v>17</c:v>
                </c:pt>
                <c:pt idx="8">
                  <c:v>16</c:v>
                </c:pt>
                <c:pt idx="9">
                  <c:v>11</c:v>
                </c:pt>
                <c:pt idx="10">
                  <c:v>4</c:v>
                </c:pt>
                <c:pt idx="11">
                  <c:v>16</c:v>
                </c:pt>
                <c:pt idx="12">
                  <c:v>6</c:v>
                </c:pt>
                <c:pt idx="13">
                  <c:v>7</c:v>
                </c:pt>
                <c:pt idx="14">
                  <c:v>1</c:v>
                </c:pt>
                <c:pt idx="15">
                  <c:v>11</c:v>
                </c:pt>
                <c:pt idx="16">
                  <c:v>2</c:v>
                </c:pt>
                <c:pt idx="17">
                  <c:v>14</c:v>
                </c:pt>
                <c:pt idx="18">
                  <c:v>10</c:v>
                </c:pt>
                <c:pt idx="19">
                  <c:v>13</c:v>
                </c:pt>
                <c:pt idx="20">
                  <c:v>5</c:v>
                </c:pt>
                <c:pt idx="21">
                  <c:v>2</c:v>
                </c:pt>
                <c:pt idx="22">
                  <c:v>4</c:v>
                </c:pt>
                <c:pt idx="23">
                  <c:v>17</c:v>
                </c:pt>
                <c:pt idx="24">
                  <c:v>6</c:v>
                </c:pt>
                <c:pt idx="25">
                  <c:v>9</c:v>
                </c:pt>
                <c:pt idx="26">
                  <c:v>2</c:v>
                </c:pt>
                <c:pt idx="27">
                  <c:v>19</c:v>
                </c:pt>
                <c:pt idx="28">
                  <c:v>3</c:v>
                </c:pt>
                <c:pt idx="29">
                  <c:v>18</c:v>
                </c:pt>
                <c:pt idx="30">
                  <c:v>10</c:v>
                </c:pt>
                <c:pt idx="31">
                  <c:v>18</c:v>
                </c:pt>
                <c:pt idx="32">
                  <c:v>6</c:v>
                </c:pt>
                <c:pt idx="33">
                  <c:v>2</c:v>
                </c:pt>
                <c:pt idx="34">
                  <c:v>16</c:v>
                </c:pt>
                <c:pt idx="35">
                  <c:v>18</c:v>
                </c:pt>
                <c:pt idx="36">
                  <c:v>16</c:v>
                </c:pt>
                <c:pt idx="37">
                  <c:v>11</c:v>
                </c:pt>
                <c:pt idx="38">
                  <c:v>18</c:v>
                </c:pt>
                <c:pt idx="39">
                  <c:v>7</c:v>
                </c:pt>
                <c:pt idx="40">
                  <c:v>18</c:v>
                </c:pt>
                <c:pt idx="41">
                  <c:v>14</c:v>
                </c:pt>
                <c:pt idx="42">
                  <c:v>16</c:v>
                </c:pt>
                <c:pt idx="43">
                  <c:v>4</c:v>
                </c:pt>
                <c:pt idx="44">
                  <c:v>17</c:v>
                </c:pt>
                <c:pt idx="45">
                  <c:v>10</c:v>
                </c:pt>
                <c:pt idx="46">
                  <c:v>14</c:v>
                </c:pt>
                <c:pt idx="47">
                  <c:v>18</c:v>
                </c:pt>
                <c:pt idx="48">
                  <c:v>10</c:v>
                </c:pt>
                <c:pt idx="49">
                  <c:v>1</c:v>
                </c:pt>
                <c:pt idx="50">
                  <c:v>15</c:v>
                </c:pt>
                <c:pt idx="51">
                  <c:v>14</c:v>
                </c:pt>
                <c:pt idx="52">
                  <c:v>6</c:v>
                </c:pt>
                <c:pt idx="53">
                  <c:v>15</c:v>
                </c:pt>
                <c:pt idx="54">
                  <c:v>15</c:v>
                </c:pt>
                <c:pt idx="55">
                  <c:v>18</c:v>
                </c:pt>
                <c:pt idx="56">
                  <c:v>17</c:v>
                </c:pt>
                <c:pt idx="57">
                  <c:v>10</c:v>
                </c:pt>
                <c:pt idx="58">
                  <c:v>18</c:v>
                </c:pt>
                <c:pt idx="59">
                  <c:v>11</c:v>
                </c:pt>
                <c:pt idx="60">
                  <c:v>4</c:v>
                </c:pt>
                <c:pt idx="61">
                  <c:v>6</c:v>
                </c:pt>
                <c:pt idx="62">
                  <c:v>14</c:v>
                </c:pt>
                <c:pt idx="63">
                  <c:v>2</c:v>
                </c:pt>
                <c:pt idx="64">
                  <c:v>7</c:v>
                </c:pt>
                <c:pt idx="65">
                  <c:v>1</c:v>
                </c:pt>
                <c:pt idx="66">
                  <c:v>9</c:v>
                </c:pt>
                <c:pt idx="67">
                  <c:v>12</c:v>
                </c:pt>
                <c:pt idx="68">
                  <c:v>14</c:v>
                </c:pt>
                <c:pt idx="69">
                  <c:v>17</c:v>
                </c:pt>
                <c:pt idx="70">
                  <c:v>10</c:v>
                </c:pt>
                <c:pt idx="71">
                  <c:v>17</c:v>
                </c:pt>
                <c:pt idx="72">
                  <c:v>16</c:v>
                </c:pt>
                <c:pt idx="73">
                  <c:v>6</c:v>
                </c:pt>
                <c:pt idx="74">
                  <c:v>19</c:v>
                </c:pt>
                <c:pt idx="75">
                  <c:v>6</c:v>
                </c:pt>
                <c:pt idx="76">
                  <c:v>1</c:v>
                </c:pt>
                <c:pt idx="77">
                  <c:v>2</c:v>
                </c:pt>
                <c:pt idx="78">
                  <c:v>3</c:v>
                </c:pt>
                <c:pt idx="79">
                  <c:v>1</c:v>
                </c:pt>
                <c:pt idx="80">
                  <c:v>9</c:v>
                </c:pt>
                <c:pt idx="81">
                  <c:v>4</c:v>
                </c:pt>
                <c:pt idx="82">
                  <c:v>6</c:v>
                </c:pt>
                <c:pt idx="83">
                  <c:v>18</c:v>
                </c:pt>
                <c:pt idx="84">
                  <c:v>3</c:v>
                </c:pt>
                <c:pt idx="85">
                  <c:v>5</c:v>
                </c:pt>
                <c:pt idx="86">
                  <c:v>4</c:v>
                </c:pt>
                <c:pt idx="87">
                  <c:v>12</c:v>
                </c:pt>
                <c:pt idx="88">
                  <c:v>13</c:v>
                </c:pt>
                <c:pt idx="89">
                  <c:v>2</c:v>
                </c:pt>
                <c:pt idx="90">
                  <c:v>1</c:v>
                </c:pt>
                <c:pt idx="91">
                  <c:v>5</c:v>
                </c:pt>
                <c:pt idx="92">
                  <c:v>18</c:v>
                </c:pt>
                <c:pt idx="93">
                  <c:v>7</c:v>
                </c:pt>
                <c:pt idx="94">
                  <c:v>7</c:v>
                </c:pt>
                <c:pt idx="95">
                  <c:v>1</c:v>
                </c:pt>
                <c:pt idx="96">
                  <c:v>1</c:v>
                </c:pt>
                <c:pt idx="97">
                  <c:v>13</c:v>
                </c:pt>
                <c:pt idx="98">
                  <c:v>14</c:v>
                </c:pt>
                <c:pt idx="99">
                  <c:v>3</c:v>
                </c:pt>
                <c:pt idx="100">
                  <c:v>18</c:v>
                </c:pt>
                <c:pt idx="101">
                  <c:v>8</c:v>
                </c:pt>
                <c:pt idx="102">
                  <c:v>3</c:v>
                </c:pt>
                <c:pt idx="103">
                  <c:v>17</c:v>
                </c:pt>
                <c:pt idx="104">
                  <c:v>2</c:v>
                </c:pt>
                <c:pt idx="105">
                  <c:v>6</c:v>
                </c:pt>
                <c:pt idx="106">
                  <c:v>4</c:v>
                </c:pt>
                <c:pt idx="107">
                  <c:v>10</c:v>
                </c:pt>
                <c:pt idx="108">
                  <c:v>11</c:v>
                </c:pt>
                <c:pt idx="109">
                  <c:v>18</c:v>
                </c:pt>
                <c:pt idx="110">
                  <c:v>5</c:v>
                </c:pt>
                <c:pt idx="111">
                  <c:v>7</c:v>
                </c:pt>
                <c:pt idx="112">
                  <c:v>2</c:v>
                </c:pt>
                <c:pt idx="113">
                  <c:v>18</c:v>
                </c:pt>
                <c:pt idx="114">
                  <c:v>18</c:v>
                </c:pt>
                <c:pt idx="115">
                  <c:v>6</c:v>
                </c:pt>
                <c:pt idx="116">
                  <c:v>16</c:v>
                </c:pt>
                <c:pt idx="117">
                  <c:v>14</c:v>
                </c:pt>
                <c:pt idx="118">
                  <c:v>15</c:v>
                </c:pt>
                <c:pt idx="119">
                  <c:v>3</c:v>
                </c:pt>
                <c:pt idx="120">
                  <c:v>7</c:v>
                </c:pt>
                <c:pt idx="121">
                  <c:v>15</c:v>
                </c:pt>
                <c:pt idx="122">
                  <c:v>17</c:v>
                </c:pt>
                <c:pt idx="123">
                  <c:v>5</c:v>
                </c:pt>
                <c:pt idx="124">
                  <c:v>18</c:v>
                </c:pt>
                <c:pt idx="125">
                  <c:v>12</c:v>
                </c:pt>
                <c:pt idx="126">
                  <c:v>19</c:v>
                </c:pt>
                <c:pt idx="127">
                  <c:v>1</c:v>
                </c:pt>
                <c:pt idx="128">
                  <c:v>19</c:v>
                </c:pt>
                <c:pt idx="129">
                  <c:v>13</c:v>
                </c:pt>
                <c:pt idx="130">
                  <c:v>1</c:v>
                </c:pt>
                <c:pt idx="131">
                  <c:v>13</c:v>
                </c:pt>
                <c:pt idx="132">
                  <c:v>6</c:v>
                </c:pt>
                <c:pt idx="133">
                  <c:v>3</c:v>
                </c:pt>
                <c:pt idx="134">
                  <c:v>15</c:v>
                </c:pt>
                <c:pt idx="135">
                  <c:v>10</c:v>
                </c:pt>
                <c:pt idx="136">
                  <c:v>11</c:v>
                </c:pt>
                <c:pt idx="137">
                  <c:v>9</c:v>
                </c:pt>
                <c:pt idx="138">
                  <c:v>3</c:v>
                </c:pt>
                <c:pt idx="139">
                  <c:v>15</c:v>
                </c:pt>
                <c:pt idx="140">
                  <c:v>12</c:v>
                </c:pt>
                <c:pt idx="141">
                  <c:v>9</c:v>
                </c:pt>
                <c:pt idx="142">
                  <c:v>9</c:v>
                </c:pt>
                <c:pt idx="143">
                  <c:v>17</c:v>
                </c:pt>
                <c:pt idx="144">
                  <c:v>17</c:v>
                </c:pt>
                <c:pt idx="145">
                  <c:v>16</c:v>
                </c:pt>
                <c:pt idx="146">
                  <c:v>12</c:v>
                </c:pt>
                <c:pt idx="147">
                  <c:v>1</c:v>
                </c:pt>
                <c:pt idx="148">
                  <c:v>4</c:v>
                </c:pt>
                <c:pt idx="149">
                  <c:v>9</c:v>
                </c:pt>
                <c:pt idx="150">
                  <c:v>16</c:v>
                </c:pt>
                <c:pt idx="151">
                  <c:v>17</c:v>
                </c:pt>
                <c:pt idx="152">
                  <c:v>19</c:v>
                </c:pt>
                <c:pt idx="153">
                  <c:v>14</c:v>
                </c:pt>
                <c:pt idx="154">
                  <c:v>19</c:v>
                </c:pt>
                <c:pt idx="155">
                  <c:v>9</c:v>
                </c:pt>
                <c:pt idx="156">
                  <c:v>16</c:v>
                </c:pt>
                <c:pt idx="157">
                  <c:v>4</c:v>
                </c:pt>
                <c:pt idx="158">
                  <c:v>7</c:v>
                </c:pt>
                <c:pt idx="159">
                  <c:v>14</c:v>
                </c:pt>
                <c:pt idx="160">
                  <c:v>7</c:v>
                </c:pt>
                <c:pt idx="161">
                  <c:v>13</c:v>
                </c:pt>
                <c:pt idx="162">
                  <c:v>1</c:v>
                </c:pt>
                <c:pt idx="163">
                  <c:v>17</c:v>
                </c:pt>
                <c:pt idx="164">
                  <c:v>19</c:v>
                </c:pt>
                <c:pt idx="165">
                  <c:v>8</c:v>
                </c:pt>
                <c:pt idx="166">
                  <c:v>12</c:v>
                </c:pt>
                <c:pt idx="167">
                  <c:v>11</c:v>
                </c:pt>
                <c:pt idx="168">
                  <c:v>14</c:v>
                </c:pt>
                <c:pt idx="169">
                  <c:v>7</c:v>
                </c:pt>
                <c:pt idx="170">
                  <c:v>10</c:v>
                </c:pt>
                <c:pt idx="171">
                  <c:v>3</c:v>
                </c:pt>
                <c:pt idx="172">
                  <c:v>10</c:v>
                </c:pt>
                <c:pt idx="173">
                  <c:v>9</c:v>
                </c:pt>
                <c:pt idx="174">
                  <c:v>15</c:v>
                </c:pt>
                <c:pt idx="175">
                  <c:v>10</c:v>
                </c:pt>
                <c:pt idx="176">
                  <c:v>9</c:v>
                </c:pt>
                <c:pt idx="177">
                  <c:v>11</c:v>
                </c:pt>
                <c:pt idx="178">
                  <c:v>9</c:v>
                </c:pt>
                <c:pt idx="179">
                  <c:v>9</c:v>
                </c:pt>
                <c:pt idx="180">
                  <c:v>5</c:v>
                </c:pt>
                <c:pt idx="181">
                  <c:v>13</c:v>
                </c:pt>
                <c:pt idx="182">
                  <c:v>19</c:v>
                </c:pt>
                <c:pt idx="183">
                  <c:v>13</c:v>
                </c:pt>
                <c:pt idx="184">
                  <c:v>19</c:v>
                </c:pt>
                <c:pt idx="185">
                  <c:v>13</c:v>
                </c:pt>
                <c:pt idx="186">
                  <c:v>9</c:v>
                </c:pt>
                <c:pt idx="187">
                  <c:v>16</c:v>
                </c:pt>
                <c:pt idx="188">
                  <c:v>14</c:v>
                </c:pt>
                <c:pt idx="189">
                  <c:v>10</c:v>
                </c:pt>
                <c:pt idx="190">
                  <c:v>14</c:v>
                </c:pt>
                <c:pt idx="191">
                  <c:v>4</c:v>
                </c:pt>
                <c:pt idx="192">
                  <c:v>13</c:v>
                </c:pt>
                <c:pt idx="193">
                  <c:v>5</c:v>
                </c:pt>
                <c:pt idx="194">
                  <c:v>4</c:v>
                </c:pt>
                <c:pt idx="195">
                  <c:v>5</c:v>
                </c:pt>
                <c:pt idx="196">
                  <c:v>15</c:v>
                </c:pt>
                <c:pt idx="197">
                  <c:v>15</c:v>
                </c:pt>
                <c:pt idx="198">
                  <c:v>17</c:v>
                </c:pt>
                <c:pt idx="199">
                  <c:v>1</c:v>
                </c:pt>
                <c:pt idx="200">
                  <c:v>16</c:v>
                </c:pt>
                <c:pt idx="201">
                  <c:v>14</c:v>
                </c:pt>
                <c:pt idx="202">
                  <c:v>14</c:v>
                </c:pt>
                <c:pt idx="203">
                  <c:v>6</c:v>
                </c:pt>
                <c:pt idx="204">
                  <c:v>3</c:v>
                </c:pt>
                <c:pt idx="205">
                  <c:v>9</c:v>
                </c:pt>
                <c:pt idx="206">
                  <c:v>15</c:v>
                </c:pt>
                <c:pt idx="207">
                  <c:v>18</c:v>
                </c:pt>
                <c:pt idx="208">
                  <c:v>18</c:v>
                </c:pt>
                <c:pt idx="209">
                  <c:v>2</c:v>
                </c:pt>
              </c:numCache>
            </c:numRef>
          </c:val>
          <c:smooth val="0"/>
          <c:extLst>
            <c:ext xmlns:c16="http://schemas.microsoft.com/office/drawing/2014/chart" uri="{C3380CC4-5D6E-409C-BE32-E72D297353CC}">
              <c16:uniqueId val="{0000000F-E077-495E-8F07-61A3075C2513}"/>
            </c:ext>
          </c:extLst>
        </c:ser>
        <c:ser>
          <c:idx val="16"/>
          <c:order val="16"/>
          <c:tx>
            <c:strRef>
              <c:f>Sheet5!$U$1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Sheet5!$U$2:$U$211</c:f>
              <c:numCache>
                <c:formatCode>General</c:formatCode>
                <c:ptCount val="210"/>
                <c:pt idx="0">
                  <c:v>11</c:v>
                </c:pt>
                <c:pt idx="1">
                  <c:v>15</c:v>
                </c:pt>
                <c:pt idx="2">
                  <c:v>14</c:v>
                </c:pt>
                <c:pt idx="3">
                  <c:v>15</c:v>
                </c:pt>
                <c:pt idx="4">
                  <c:v>14</c:v>
                </c:pt>
                <c:pt idx="5">
                  <c:v>8</c:v>
                </c:pt>
                <c:pt idx="6">
                  <c:v>4</c:v>
                </c:pt>
                <c:pt idx="7">
                  <c:v>8</c:v>
                </c:pt>
                <c:pt idx="8">
                  <c:v>7</c:v>
                </c:pt>
                <c:pt idx="9">
                  <c:v>17</c:v>
                </c:pt>
                <c:pt idx="10">
                  <c:v>14</c:v>
                </c:pt>
                <c:pt idx="11">
                  <c:v>15</c:v>
                </c:pt>
                <c:pt idx="12">
                  <c:v>15</c:v>
                </c:pt>
                <c:pt idx="13">
                  <c:v>13</c:v>
                </c:pt>
                <c:pt idx="14">
                  <c:v>4</c:v>
                </c:pt>
                <c:pt idx="15">
                  <c:v>6</c:v>
                </c:pt>
                <c:pt idx="16">
                  <c:v>13</c:v>
                </c:pt>
                <c:pt idx="17">
                  <c:v>6</c:v>
                </c:pt>
                <c:pt idx="18">
                  <c:v>7</c:v>
                </c:pt>
                <c:pt idx="19">
                  <c:v>2</c:v>
                </c:pt>
                <c:pt idx="20">
                  <c:v>7</c:v>
                </c:pt>
                <c:pt idx="21">
                  <c:v>3</c:v>
                </c:pt>
                <c:pt idx="22">
                  <c:v>3</c:v>
                </c:pt>
                <c:pt idx="23">
                  <c:v>2</c:v>
                </c:pt>
                <c:pt idx="24">
                  <c:v>13</c:v>
                </c:pt>
                <c:pt idx="25">
                  <c:v>17</c:v>
                </c:pt>
                <c:pt idx="26">
                  <c:v>18</c:v>
                </c:pt>
                <c:pt idx="27">
                  <c:v>7</c:v>
                </c:pt>
                <c:pt idx="28">
                  <c:v>12</c:v>
                </c:pt>
                <c:pt idx="29">
                  <c:v>3</c:v>
                </c:pt>
                <c:pt idx="30">
                  <c:v>14</c:v>
                </c:pt>
                <c:pt idx="31">
                  <c:v>5</c:v>
                </c:pt>
                <c:pt idx="32">
                  <c:v>5</c:v>
                </c:pt>
                <c:pt idx="33">
                  <c:v>16</c:v>
                </c:pt>
                <c:pt idx="34">
                  <c:v>15</c:v>
                </c:pt>
                <c:pt idx="35">
                  <c:v>5</c:v>
                </c:pt>
                <c:pt idx="36">
                  <c:v>17</c:v>
                </c:pt>
                <c:pt idx="37">
                  <c:v>10</c:v>
                </c:pt>
                <c:pt idx="38">
                  <c:v>9</c:v>
                </c:pt>
                <c:pt idx="39">
                  <c:v>8</c:v>
                </c:pt>
                <c:pt idx="40">
                  <c:v>12</c:v>
                </c:pt>
                <c:pt idx="41">
                  <c:v>17</c:v>
                </c:pt>
                <c:pt idx="42">
                  <c:v>6</c:v>
                </c:pt>
                <c:pt idx="43">
                  <c:v>9</c:v>
                </c:pt>
                <c:pt idx="44">
                  <c:v>8</c:v>
                </c:pt>
                <c:pt idx="45">
                  <c:v>14</c:v>
                </c:pt>
                <c:pt idx="46">
                  <c:v>12</c:v>
                </c:pt>
                <c:pt idx="47">
                  <c:v>5</c:v>
                </c:pt>
                <c:pt idx="48">
                  <c:v>18</c:v>
                </c:pt>
                <c:pt idx="49">
                  <c:v>9</c:v>
                </c:pt>
                <c:pt idx="50">
                  <c:v>12</c:v>
                </c:pt>
                <c:pt idx="51">
                  <c:v>19</c:v>
                </c:pt>
                <c:pt idx="52">
                  <c:v>14</c:v>
                </c:pt>
                <c:pt idx="53">
                  <c:v>7</c:v>
                </c:pt>
                <c:pt idx="54">
                  <c:v>16</c:v>
                </c:pt>
                <c:pt idx="55">
                  <c:v>19</c:v>
                </c:pt>
                <c:pt idx="56">
                  <c:v>18</c:v>
                </c:pt>
                <c:pt idx="57">
                  <c:v>5</c:v>
                </c:pt>
                <c:pt idx="58">
                  <c:v>9</c:v>
                </c:pt>
                <c:pt idx="59">
                  <c:v>18</c:v>
                </c:pt>
                <c:pt idx="60">
                  <c:v>9</c:v>
                </c:pt>
                <c:pt idx="61">
                  <c:v>5</c:v>
                </c:pt>
                <c:pt idx="62">
                  <c:v>2</c:v>
                </c:pt>
                <c:pt idx="63">
                  <c:v>18</c:v>
                </c:pt>
                <c:pt idx="64">
                  <c:v>12</c:v>
                </c:pt>
                <c:pt idx="65">
                  <c:v>17</c:v>
                </c:pt>
                <c:pt idx="66">
                  <c:v>6</c:v>
                </c:pt>
                <c:pt idx="67">
                  <c:v>17</c:v>
                </c:pt>
                <c:pt idx="68">
                  <c:v>9</c:v>
                </c:pt>
                <c:pt idx="69">
                  <c:v>18</c:v>
                </c:pt>
                <c:pt idx="70">
                  <c:v>14</c:v>
                </c:pt>
                <c:pt idx="71">
                  <c:v>5</c:v>
                </c:pt>
                <c:pt idx="72">
                  <c:v>2</c:v>
                </c:pt>
                <c:pt idx="73">
                  <c:v>8</c:v>
                </c:pt>
                <c:pt idx="74">
                  <c:v>4</c:v>
                </c:pt>
                <c:pt idx="75">
                  <c:v>15</c:v>
                </c:pt>
                <c:pt idx="76">
                  <c:v>8</c:v>
                </c:pt>
                <c:pt idx="77">
                  <c:v>16</c:v>
                </c:pt>
                <c:pt idx="78">
                  <c:v>12</c:v>
                </c:pt>
                <c:pt idx="79">
                  <c:v>9</c:v>
                </c:pt>
                <c:pt idx="80">
                  <c:v>5</c:v>
                </c:pt>
                <c:pt idx="81">
                  <c:v>7</c:v>
                </c:pt>
                <c:pt idx="82">
                  <c:v>19</c:v>
                </c:pt>
                <c:pt idx="83">
                  <c:v>16</c:v>
                </c:pt>
                <c:pt idx="84">
                  <c:v>19</c:v>
                </c:pt>
                <c:pt idx="85">
                  <c:v>2</c:v>
                </c:pt>
                <c:pt idx="86">
                  <c:v>8</c:v>
                </c:pt>
                <c:pt idx="87">
                  <c:v>18</c:v>
                </c:pt>
                <c:pt idx="88">
                  <c:v>18</c:v>
                </c:pt>
                <c:pt idx="89">
                  <c:v>1</c:v>
                </c:pt>
                <c:pt idx="90">
                  <c:v>2</c:v>
                </c:pt>
                <c:pt idx="91">
                  <c:v>3</c:v>
                </c:pt>
                <c:pt idx="92">
                  <c:v>9</c:v>
                </c:pt>
                <c:pt idx="93">
                  <c:v>9</c:v>
                </c:pt>
                <c:pt idx="94">
                  <c:v>16</c:v>
                </c:pt>
                <c:pt idx="95">
                  <c:v>12</c:v>
                </c:pt>
                <c:pt idx="96">
                  <c:v>8</c:v>
                </c:pt>
                <c:pt idx="97">
                  <c:v>5</c:v>
                </c:pt>
                <c:pt idx="98">
                  <c:v>16</c:v>
                </c:pt>
                <c:pt idx="99">
                  <c:v>19</c:v>
                </c:pt>
                <c:pt idx="100">
                  <c:v>17</c:v>
                </c:pt>
                <c:pt idx="101">
                  <c:v>12</c:v>
                </c:pt>
                <c:pt idx="102">
                  <c:v>8</c:v>
                </c:pt>
                <c:pt idx="103">
                  <c:v>7</c:v>
                </c:pt>
                <c:pt idx="104">
                  <c:v>12</c:v>
                </c:pt>
                <c:pt idx="105">
                  <c:v>10</c:v>
                </c:pt>
                <c:pt idx="106">
                  <c:v>17</c:v>
                </c:pt>
                <c:pt idx="107">
                  <c:v>19</c:v>
                </c:pt>
                <c:pt idx="108">
                  <c:v>13</c:v>
                </c:pt>
                <c:pt idx="109">
                  <c:v>12</c:v>
                </c:pt>
                <c:pt idx="110">
                  <c:v>9</c:v>
                </c:pt>
                <c:pt idx="111">
                  <c:v>11</c:v>
                </c:pt>
                <c:pt idx="112">
                  <c:v>12</c:v>
                </c:pt>
                <c:pt idx="113">
                  <c:v>12</c:v>
                </c:pt>
                <c:pt idx="114">
                  <c:v>5</c:v>
                </c:pt>
                <c:pt idx="115">
                  <c:v>19</c:v>
                </c:pt>
                <c:pt idx="116">
                  <c:v>8</c:v>
                </c:pt>
                <c:pt idx="117">
                  <c:v>2</c:v>
                </c:pt>
                <c:pt idx="118">
                  <c:v>18</c:v>
                </c:pt>
                <c:pt idx="119">
                  <c:v>1</c:v>
                </c:pt>
                <c:pt idx="120">
                  <c:v>13</c:v>
                </c:pt>
                <c:pt idx="121">
                  <c:v>6</c:v>
                </c:pt>
                <c:pt idx="122">
                  <c:v>3</c:v>
                </c:pt>
                <c:pt idx="123">
                  <c:v>9</c:v>
                </c:pt>
                <c:pt idx="124">
                  <c:v>11</c:v>
                </c:pt>
                <c:pt idx="125">
                  <c:v>1</c:v>
                </c:pt>
                <c:pt idx="126">
                  <c:v>11</c:v>
                </c:pt>
                <c:pt idx="127">
                  <c:v>18</c:v>
                </c:pt>
                <c:pt idx="128">
                  <c:v>9</c:v>
                </c:pt>
                <c:pt idx="129">
                  <c:v>1</c:v>
                </c:pt>
                <c:pt idx="130">
                  <c:v>19</c:v>
                </c:pt>
                <c:pt idx="131">
                  <c:v>16</c:v>
                </c:pt>
                <c:pt idx="132">
                  <c:v>15</c:v>
                </c:pt>
                <c:pt idx="133">
                  <c:v>6</c:v>
                </c:pt>
                <c:pt idx="134">
                  <c:v>18</c:v>
                </c:pt>
                <c:pt idx="135">
                  <c:v>17</c:v>
                </c:pt>
                <c:pt idx="136">
                  <c:v>16</c:v>
                </c:pt>
                <c:pt idx="137">
                  <c:v>2</c:v>
                </c:pt>
                <c:pt idx="138">
                  <c:v>12</c:v>
                </c:pt>
                <c:pt idx="139">
                  <c:v>18</c:v>
                </c:pt>
                <c:pt idx="140">
                  <c:v>19</c:v>
                </c:pt>
                <c:pt idx="141">
                  <c:v>4</c:v>
                </c:pt>
                <c:pt idx="142">
                  <c:v>13</c:v>
                </c:pt>
                <c:pt idx="143">
                  <c:v>18</c:v>
                </c:pt>
                <c:pt idx="144">
                  <c:v>3</c:v>
                </c:pt>
                <c:pt idx="145">
                  <c:v>18</c:v>
                </c:pt>
                <c:pt idx="146">
                  <c:v>14</c:v>
                </c:pt>
                <c:pt idx="147">
                  <c:v>19</c:v>
                </c:pt>
                <c:pt idx="148">
                  <c:v>7</c:v>
                </c:pt>
                <c:pt idx="149">
                  <c:v>8</c:v>
                </c:pt>
                <c:pt idx="150">
                  <c:v>9</c:v>
                </c:pt>
                <c:pt idx="151">
                  <c:v>13</c:v>
                </c:pt>
                <c:pt idx="152">
                  <c:v>3</c:v>
                </c:pt>
                <c:pt idx="153">
                  <c:v>16</c:v>
                </c:pt>
                <c:pt idx="154">
                  <c:v>18</c:v>
                </c:pt>
                <c:pt idx="155">
                  <c:v>8</c:v>
                </c:pt>
                <c:pt idx="156">
                  <c:v>4</c:v>
                </c:pt>
                <c:pt idx="157">
                  <c:v>12</c:v>
                </c:pt>
                <c:pt idx="158">
                  <c:v>16</c:v>
                </c:pt>
                <c:pt idx="159">
                  <c:v>2</c:v>
                </c:pt>
                <c:pt idx="160">
                  <c:v>16</c:v>
                </c:pt>
                <c:pt idx="161">
                  <c:v>3</c:v>
                </c:pt>
                <c:pt idx="162">
                  <c:v>7</c:v>
                </c:pt>
                <c:pt idx="163">
                  <c:v>9</c:v>
                </c:pt>
                <c:pt idx="164">
                  <c:v>17</c:v>
                </c:pt>
                <c:pt idx="165">
                  <c:v>12</c:v>
                </c:pt>
                <c:pt idx="166">
                  <c:v>15</c:v>
                </c:pt>
                <c:pt idx="167">
                  <c:v>16</c:v>
                </c:pt>
                <c:pt idx="168">
                  <c:v>16</c:v>
                </c:pt>
                <c:pt idx="169">
                  <c:v>6</c:v>
                </c:pt>
                <c:pt idx="170">
                  <c:v>16</c:v>
                </c:pt>
                <c:pt idx="171">
                  <c:v>16</c:v>
                </c:pt>
                <c:pt idx="172">
                  <c:v>6</c:v>
                </c:pt>
                <c:pt idx="173">
                  <c:v>8</c:v>
                </c:pt>
                <c:pt idx="174">
                  <c:v>12</c:v>
                </c:pt>
                <c:pt idx="175">
                  <c:v>12</c:v>
                </c:pt>
                <c:pt idx="176">
                  <c:v>15</c:v>
                </c:pt>
                <c:pt idx="177">
                  <c:v>8</c:v>
                </c:pt>
                <c:pt idx="178">
                  <c:v>3</c:v>
                </c:pt>
                <c:pt idx="179">
                  <c:v>12</c:v>
                </c:pt>
                <c:pt idx="180">
                  <c:v>1</c:v>
                </c:pt>
                <c:pt idx="181">
                  <c:v>14</c:v>
                </c:pt>
                <c:pt idx="182">
                  <c:v>9</c:v>
                </c:pt>
                <c:pt idx="183">
                  <c:v>5</c:v>
                </c:pt>
                <c:pt idx="184">
                  <c:v>17</c:v>
                </c:pt>
                <c:pt idx="185">
                  <c:v>18</c:v>
                </c:pt>
                <c:pt idx="186">
                  <c:v>14</c:v>
                </c:pt>
                <c:pt idx="187">
                  <c:v>12</c:v>
                </c:pt>
                <c:pt idx="188">
                  <c:v>1</c:v>
                </c:pt>
                <c:pt idx="189">
                  <c:v>16</c:v>
                </c:pt>
                <c:pt idx="190">
                  <c:v>15</c:v>
                </c:pt>
                <c:pt idx="191">
                  <c:v>13</c:v>
                </c:pt>
                <c:pt idx="192">
                  <c:v>8</c:v>
                </c:pt>
                <c:pt idx="193">
                  <c:v>11</c:v>
                </c:pt>
                <c:pt idx="194">
                  <c:v>5</c:v>
                </c:pt>
                <c:pt idx="195">
                  <c:v>9</c:v>
                </c:pt>
                <c:pt idx="196">
                  <c:v>17</c:v>
                </c:pt>
                <c:pt idx="197">
                  <c:v>12</c:v>
                </c:pt>
                <c:pt idx="198">
                  <c:v>14</c:v>
                </c:pt>
                <c:pt idx="199">
                  <c:v>12</c:v>
                </c:pt>
                <c:pt idx="200">
                  <c:v>19</c:v>
                </c:pt>
                <c:pt idx="201">
                  <c:v>4</c:v>
                </c:pt>
                <c:pt idx="202">
                  <c:v>4</c:v>
                </c:pt>
                <c:pt idx="203">
                  <c:v>17</c:v>
                </c:pt>
                <c:pt idx="204">
                  <c:v>1</c:v>
                </c:pt>
                <c:pt idx="205">
                  <c:v>3</c:v>
                </c:pt>
                <c:pt idx="206">
                  <c:v>6</c:v>
                </c:pt>
                <c:pt idx="207">
                  <c:v>12</c:v>
                </c:pt>
                <c:pt idx="208">
                  <c:v>8</c:v>
                </c:pt>
                <c:pt idx="209">
                  <c:v>17</c:v>
                </c:pt>
              </c:numCache>
            </c:numRef>
          </c:val>
          <c:smooth val="0"/>
          <c:extLst>
            <c:ext xmlns:c16="http://schemas.microsoft.com/office/drawing/2014/chart" uri="{C3380CC4-5D6E-409C-BE32-E72D297353CC}">
              <c16:uniqueId val="{00000010-E077-495E-8F07-61A3075C2513}"/>
            </c:ext>
          </c:extLst>
        </c:ser>
        <c:ser>
          <c:idx val="17"/>
          <c:order val="17"/>
          <c:tx>
            <c:strRef>
              <c:f>Sheet5!$V$1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Sheet5!$V$2:$V$211</c:f>
              <c:numCache>
                <c:formatCode>General</c:formatCode>
                <c:ptCount val="210"/>
                <c:pt idx="0">
                  <c:v>6</c:v>
                </c:pt>
                <c:pt idx="1">
                  <c:v>12</c:v>
                </c:pt>
                <c:pt idx="2">
                  <c:v>10</c:v>
                </c:pt>
                <c:pt idx="3">
                  <c:v>3</c:v>
                </c:pt>
                <c:pt idx="4">
                  <c:v>16</c:v>
                </c:pt>
                <c:pt idx="5">
                  <c:v>5</c:v>
                </c:pt>
                <c:pt idx="6">
                  <c:v>14</c:v>
                </c:pt>
                <c:pt idx="7">
                  <c:v>7</c:v>
                </c:pt>
                <c:pt idx="8">
                  <c:v>4</c:v>
                </c:pt>
                <c:pt idx="9">
                  <c:v>15</c:v>
                </c:pt>
                <c:pt idx="10">
                  <c:v>17</c:v>
                </c:pt>
                <c:pt idx="11">
                  <c:v>1</c:v>
                </c:pt>
                <c:pt idx="12">
                  <c:v>12</c:v>
                </c:pt>
                <c:pt idx="13">
                  <c:v>2</c:v>
                </c:pt>
                <c:pt idx="14">
                  <c:v>7</c:v>
                </c:pt>
                <c:pt idx="15">
                  <c:v>5</c:v>
                </c:pt>
                <c:pt idx="16">
                  <c:v>10</c:v>
                </c:pt>
                <c:pt idx="17">
                  <c:v>15</c:v>
                </c:pt>
                <c:pt idx="18">
                  <c:v>11</c:v>
                </c:pt>
                <c:pt idx="19">
                  <c:v>14</c:v>
                </c:pt>
                <c:pt idx="20">
                  <c:v>15</c:v>
                </c:pt>
                <c:pt idx="21">
                  <c:v>13</c:v>
                </c:pt>
                <c:pt idx="22">
                  <c:v>14</c:v>
                </c:pt>
                <c:pt idx="23">
                  <c:v>7</c:v>
                </c:pt>
                <c:pt idx="24">
                  <c:v>16</c:v>
                </c:pt>
                <c:pt idx="25">
                  <c:v>1</c:v>
                </c:pt>
                <c:pt idx="26">
                  <c:v>4</c:v>
                </c:pt>
                <c:pt idx="27">
                  <c:v>6</c:v>
                </c:pt>
                <c:pt idx="28">
                  <c:v>15</c:v>
                </c:pt>
                <c:pt idx="29">
                  <c:v>6</c:v>
                </c:pt>
                <c:pt idx="30">
                  <c:v>3</c:v>
                </c:pt>
                <c:pt idx="31">
                  <c:v>6</c:v>
                </c:pt>
                <c:pt idx="32">
                  <c:v>13</c:v>
                </c:pt>
                <c:pt idx="33">
                  <c:v>6</c:v>
                </c:pt>
                <c:pt idx="34">
                  <c:v>1</c:v>
                </c:pt>
                <c:pt idx="35">
                  <c:v>2</c:v>
                </c:pt>
                <c:pt idx="36">
                  <c:v>12</c:v>
                </c:pt>
                <c:pt idx="37">
                  <c:v>15</c:v>
                </c:pt>
                <c:pt idx="38">
                  <c:v>19</c:v>
                </c:pt>
                <c:pt idx="39">
                  <c:v>15</c:v>
                </c:pt>
                <c:pt idx="40">
                  <c:v>14</c:v>
                </c:pt>
                <c:pt idx="41">
                  <c:v>5</c:v>
                </c:pt>
                <c:pt idx="42">
                  <c:v>2</c:v>
                </c:pt>
                <c:pt idx="43">
                  <c:v>10</c:v>
                </c:pt>
                <c:pt idx="44">
                  <c:v>3</c:v>
                </c:pt>
                <c:pt idx="45">
                  <c:v>8</c:v>
                </c:pt>
                <c:pt idx="46">
                  <c:v>19</c:v>
                </c:pt>
                <c:pt idx="47">
                  <c:v>15</c:v>
                </c:pt>
                <c:pt idx="48">
                  <c:v>11</c:v>
                </c:pt>
                <c:pt idx="49">
                  <c:v>10</c:v>
                </c:pt>
                <c:pt idx="50">
                  <c:v>3</c:v>
                </c:pt>
                <c:pt idx="51">
                  <c:v>2</c:v>
                </c:pt>
                <c:pt idx="52">
                  <c:v>17</c:v>
                </c:pt>
                <c:pt idx="53">
                  <c:v>8</c:v>
                </c:pt>
                <c:pt idx="54">
                  <c:v>1</c:v>
                </c:pt>
                <c:pt idx="55">
                  <c:v>5</c:v>
                </c:pt>
                <c:pt idx="56">
                  <c:v>12</c:v>
                </c:pt>
                <c:pt idx="57">
                  <c:v>17</c:v>
                </c:pt>
                <c:pt idx="58">
                  <c:v>1</c:v>
                </c:pt>
                <c:pt idx="59">
                  <c:v>3</c:v>
                </c:pt>
                <c:pt idx="60">
                  <c:v>19</c:v>
                </c:pt>
                <c:pt idx="61">
                  <c:v>13</c:v>
                </c:pt>
                <c:pt idx="62">
                  <c:v>15</c:v>
                </c:pt>
                <c:pt idx="63">
                  <c:v>7</c:v>
                </c:pt>
                <c:pt idx="64">
                  <c:v>16</c:v>
                </c:pt>
                <c:pt idx="65">
                  <c:v>11</c:v>
                </c:pt>
                <c:pt idx="66">
                  <c:v>15</c:v>
                </c:pt>
                <c:pt idx="67">
                  <c:v>7</c:v>
                </c:pt>
                <c:pt idx="68">
                  <c:v>19</c:v>
                </c:pt>
                <c:pt idx="69">
                  <c:v>12</c:v>
                </c:pt>
                <c:pt idx="70">
                  <c:v>5</c:v>
                </c:pt>
                <c:pt idx="71">
                  <c:v>1</c:v>
                </c:pt>
                <c:pt idx="72">
                  <c:v>12</c:v>
                </c:pt>
                <c:pt idx="73">
                  <c:v>9</c:v>
                </c:pt>
                <c:pt idx="74">
                  <c:v>8</c:v>
                </c:pt>
                <c:pt idx="75">
                  <c:v>11</c:v>
                </c:pt>
                <c:pt idx="76">
                  <c:v>10</c:v>
                </c:pt>
                <c:pt idx="77">
                  <c:v>5</c:v>
                </c:pt>
                <c:pt idx="78">
                  <c:v>2</c:v>
                </c:pt>
                <c:pt idx="79">
                  <c:v>2</c:v>
                </c:pt>
                <c:pt idx="80">
                  <c:v>13</c:v>
                </c:pt>
                <c:pt idx="81">
                  <c:v>13</c:v>
                </c:pt>
                <c:pt idx="82">
                  <c:v>8</c:v>
                </c:pt>
                <c:pt idx="83">
                  <c:v>1</c:v>
                </c:pt>
                <c:pt idx="84">
                  <c:v>7</c:v>
                </c:pt>
                <c:pt idx="85">
                  <c:v>19</c:v>
                </c:pt>
                <c:pt idx="86">
                  <c:v>19</c:v>
                </c:pt>
                <c:pt idx="87">
                  <c:v>6</c:v>
                </c:pt>
                <c:pt idx="88">
                  <c:v>14</c:v>
                </c:pt>
                <c:pt idx="89">
                  <c:v>14</c:v>
                </c:pt>
                <c:pt idx="90">
                  <c:v>13</c:v>
                </c:pt>
                <c:pt idx="91">
                  <c:v>13</c:v>
                </c:pt>
                <c:pt idx="92">
                  <c:v>19</c:v>
                </c:pt>
                <c:pt idx="93">
                  <c:v>8</c:v>
                </c:pt>
                <c:pt idx="94">
                  <c:v>8</c:v>
                </c:pt>
                <c:pt idx="95">
                  <c:v>4</c:v>
                </c:pt>
                <c:pt idx="96">
                  <c:v>10</c:v>
                </c:pt>
                <c:pt idx="97">
                  <c:v>18</c:v>
                </c:pt>
                <c:pt idx="98">
                  <c:v>15</c:v>
                </c:pt>
                <c:pt idx="99">
                  <c:v>10</c:v>
                </c:pt>
                <c:pt idx="100">
                  <c:v>14</c:v>
                </c:pt>
                <c:pt idx="101">
                  <c:v>17</c:v>
                </c:pt>
                <c:pt idx="102">
                  <c:v>19</c:v>
                </c:pt>
                <c:pt idx="103">
                  <c:v>12</c:v>
                </c:pt>
                <c:pt idx="104">
                  <c:v>4</c:v>
                </c:pt>
                <c:pt idx="105">
                  <c:v>5</c:v>
                </c:pt>
                <c:pt idx="106">
                  <c:v>6</c:v>
                </c:pt>
                <c:pt idx="107">
                  <c:v>8</c:v>
                </c:pt>
                <c:pt idx="108">
                  <c:v>9</c:v>
                </c:pt>
                <c:pt idx="109">
                  <c:v>1</c:v>
                </c:pt>
                <c:pt idx="110">
                  <c:v>10</c:v>
                </c:pt>
                <c:pt idx="111">
                  <c:v>1</c:v>
                </c:pt>
                <c:pt idx="112">
                  <c:v>1</c:v>
                </c:pt>
                <c:pt idx="113">
                  <c:v>14</c:v>
                </c:pt>
                <c:pt idx="114">
                  <c:v>13</c:v>
                </c:pt>
                <c:pt idx="115">
                  <c:v>4</c:v>
                </c:pt>
                <c:pt idx="116">
                  <c:v>17</c:v>
                </c:pt>
                <c:pt idx="117">
                  <c:v>7</c:v>
                </c:pt>
                <c:pt idx="118">
                  <c:v>11</c:v>
                </c:pt>
                <c:pt idx="119">
                  <c:v>18</c:v>
                </c:pt>
                <c:pt idx="120">
                  <c:v>6</c:v>
                </c:pt>
                <c:pt idx="121">
                  <c:v>2</c:v>
                </c:pt>
                <c:pt idx="122">
                  <c:v>6</c:v>
                </c:pt>
                <c:pt idx="123">
                  <c:v>3</c:v>
                </c:pt>
                <c:pt idx="124">
                  <c:v>3</c:v>
                </c:pt>
                <c:pt idx="125">
                  <c:v>18</c:v>
                </c:pt>
                <c:pt idx="126">
                  <c:v>10</c:v>
                </c:pt>
                <c:pt idx="127">
                  <c:v>9</c:v>
                </c:pt>
                <c:pt idx="128">
                  <c:v>16</c:v>
                </c:pt>
                <c:pt idx="129">
                  <c:v>3</c:v>
                </c:pt>
                <c:pt idx="130">
                  <c:v>4</c:v>
                </c:pt>
                <c:pt idx="131">
                  <c:v>19</c:v>
                </c:pt>
                <c:pt idx="132">
                  <c:v>7</c:v>
                </c:pt>
                <c:pt idx="133">
                  <c:v>17</c:v>
                </c:pt>
                <c:pt idx="134">
                  <c:v>13</c:v>
                </c:pt>
                <c:pt idx="135">
                  <c:v>3</c:v>
                </c:pt>
                <c:pt idx="136">
                  <c:v>19</c:v>
                </c:pt>
                <c:pt idx="137">
                  <c:v>18</c:v>
                </c:pt>
                <c:pt idx="138">
                  <c:v>11</c:v>
                </c:pt>
                <c:pt idx="139">
                  <c:v>19</c:v>
                </c:pt>
                <c:pt idx="140">
                  <c:v>16</c:v>
                </c:pt>
                <c:pt idx="141">
                  <c:v>19</c:v>
                </c:pt>
                <c:pt idx="142">
                  <c:v>6</c:v>
                </c:pt>
                <c:pt idx="143">
                  <c:v>12</c:v>
                </c:pt>
                <c:pt idx="144">
                  <c:v>10</c:v>
                </c:pt>
                <c:pt idx="145">
                  <c:v>6</c:v>
                </c:pt>
                <c:pt idx="146">
                  <c:v>3</c:v>
                </c:pt>
                <c:pt idx="147">
                  <c:v>7</c:v>
                </c:pt>
                <c:pt idx="148">
                  <c:v>17</c:v>
                </c:pt>
                <c:pt idx="149">
                  <c:v>16</c:v>
                </c:pt>
                <c:pt idx="150">
                  <c:v>3</c:v>
                </c:pt>
                <c:pt idx="151">
                  <c:v>10</c:v>
                </c:pt>
                <c:pt idx="152">
                  <c:v>8</c:v>
                </c:pt>
                <c:pt idx="153">
                  <c:v>3</c:v>
                </c:pt>
                <c:pt idx="154">
                  <c:v>17</c:v>
                </c:pt>
                <c:pt idx="155">
                  <c:v>18</c:v>
                </c:pt>
                <c:pt idx="156">
                  <c:v>2</c:v>
                </c:pt>
                <c:pt idx="157">
                  <c:v>13</c:v>
                </c:pt>
                <c:pt idx="158">
                  <c:v>15</c:v>
                </c:pt>
                <c:pt idx="159">
                  <c:v>18</c:v>
                </c:pt>
                <c:pt idx="160">
                  <c:v>13</c:v>
                </c:pt>
                <c:pt idx="161">
                  <c:v>7</c:v>
                </c:pt>
                <c:pt idx="162">
                  <c:v>14</c:v>
                </c:pt>
                <c:pt idx="163">
                  <c:v>1</c:v>
                </c:pt>
                <c:pt idx="164">
                  <c:v>7</c:v>
                </c:pt>
                <c:pt idx="165">
                  <c:v>15</c:v>
                </c:pt>
                <c:pt idx="166">
                  <c:v>13</c:v>
                </c:pt>
                <c:pt idx="167">
                  <c:v>18</c:v>
                </c:pt>
                <c:pt idx="168">
                  <c:v>5</c:v>
                </c:pt>
                <c:pt idx="169">
                  <c:v>10</c:v>
                </c:pt>
                <c:pt idx="170">
                  <c:v>12</c:v>
                </c:pt>
                <c:pt idx="171">
                  <c:v>8</c:v>
                </c:pt>
                <c:pt idx="172">
                  <c:v>8</c:v>
                </c:pt>
                <c:pt idx="173">
                  <c:v>7</c:v>
                </c:pt>
                <c:pt idx="174">
                  <c:v>5</c:v>
                </c:pt>
                <c:pt idx="175">
                  <c:v>16</c:v>
                </c:pt>
                <c:pt idx="176">
                  <c:v>14</c:v>
                </c:pt>
                <c:pt idx="177">
                  <c:v>2</c:v>
                </c:pt>
                <c:pt idx="178">
                  <c:v>2</c:v>
                </c:pt>
                <c:pt idx="179">
                  <c:v>1</c:v>
                </c:pt>
                <c:pt idx="180">
                  <c:v>7</c:v>
                </c:pt>
                <c:pt idx="181">
                  <c:v>3</c:v>
                </c:pt>
                <c:pt idx="182">
                  <c:v>8</c:v>
                </c:pt>
                <c:pt idx="183">
                  <c:v>1</c:v>
                </c:pt>
                <c:pt idx="184">
                  <c:v>3</c:v>
                </c:pt>
                <c:pt idx="185">
                  <c:v>14</c:v>
                </c:pt>
                <c:pt idx="186">
                  <c:v>8</c:v>
                </c:pt>
                <c:pt idx="187">
                  <c:v>6</c:v>
                </c:pt>
                <c:pt idx="188">
                  <c:v>12</c:v>
                </c:pt>
                <c:pt idx="189">
                  <c:v>3</c:v>
                </c:pt>
                <c:pt idx="190">
                  <c:v>9</c:v>
                </c:pt>
                <c:pt idx="191">
                  <c:v>18</c:v>
                </c:pt>
                <c:pt idx="192">
                  <c:v>16</c:v>
                </c:pt>
                <c:pt idx="193">
                  <c:v>16</c:v>
                </c:pt>
                <c:pt idx="194">
                  <c:v>14</c:v>
                </c:pt>
                <c:pt idx="195">
                  <c:v>6</c:v>
                </c:pt>
                <c:pt idx="196">
                  <c:v>8</c:v>
                </c:pt>
                <c:pt idx="197">
                  <c:v>8</c:v>
                </c:pt>
                <c:pt idx="198">
                  <c:v>6</c:v>
                </c:pt>
                <c:pt idx="199">
                  <c:v>16</c:v>
                </c:pt>
                <c:pt idx="200">
                  <c:v>10</c:v>
                </c:pt>
                <c:pt idx="201">
                  <c:v>5</c:v>
                </c:pt>
                <c:pt idx="202">
                  <c:v>15</c:v>
                </c:pt>
                <c:pt idx="203">
                  <c:v>11</c:v>
                </c:pt>
                <c:pt idx="204">
                  <c:v>12</c:v>
                </c:pt>
                <c:pt idx="205">
                  <c:v>10</c:v>
                </c:pt>
                <c:pt idx="206">
                  <c:v>5</c:v>
                </c:pt>
                <c:pt idx="207">
                  <c:v>11</c:v>
                </c:pt>
                <c:pt idx="208">
                  <c:v>19</c:v>
                </c:pt>
                <c:pt idx="209">
                  <c:v>5</c:v>
                </c:pt>
              </c:numCache>
            </c:numRef>
          </c:val>
          <c:smooth val="0"/>
          <c:extLst>
            <c:ext xmlns:c16="http://schemas.microsoft.com/office/drawing/2014/chart" uri="{C3380CC4-5D6E-409C-BE32-E72D297353CC}">
              <c16:uniqueId val="{00000011-E077-495E-8F07-61A3075C2513}"/>
            </c:ext>
          </c:extLst>
        </c:ser>
        <c:ser>
          <c:idx val="18"/>
          <c:order val="18"/>
          <c:tx>
            <c:strRef>
              <c:f>Sheet5!$W$1</c:f>
              <c:strCache>
                <c:ptCount val="1"/>
                <c:pt idx="0">
                  <c:v>Rank of F_lambda19</c:v>
                </c:pt>
              </c:strCache>
            </c:strRef>
          </c:tx>
          <c:spPr>
            <a:ln w="19050" cap="rnd">
              <a:solidFill>
                <a:schemeClr val="accent1">
                  <a:lumMod val="8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Sheet5!$W$2:$W$211</c:f>
              <c:numCache>
                <c:formatCode>General</c:formatCode>
                <c:ptCount val="210"/>
                <c:pt idx="0">
                  <c:v>4</c:v>
                </c:pt>
                <c:pt idx="1">
                  <c:v>6</c:v>
                </c:pt>
                <c:pt idx="2">
                  <c:v>4</c:v>
                </c:pt>
                <c:pt idx="3">
                  <c:v>11</c:v>
                </c:pt>
                <c:pt idx="4">
                  <c:v>1</c:v>
                </c:pt>
                <c:pt idx="5">
                  <c:v>4</c:v>
                </c:pt>
                <c:pt idx="6">
                  <c:v>16</c:v>
                </c:pt>
                <c:pt idx="7">
                  <c:v>6</c:v>
                </c:pt>
                <c:pt idx="8">
                  <c:v>10</c:v>
                </c:pt>
                <c:pt idx="9">
                  <c:v>12</c:v>
                </c:pt>
                <c:pt idx="10">
                  <c:v>7</c:v>
                </c:pt>
                <c:pt idx="11">
                  <c:v>3</c:v>
                </c:pt>
                <c:pt idx="12">
                  <c:v>7</c:v>
                </c:pt>
                <c:pt idx="13">
                  <c:v>10</c:v>
                </c:pt>
                <c:pt idx="14">
                  <c:v>11</c:v>
                </c:pt>
                <c:pt idx="15">
                  <c:v>10</c:v>
                </c:pt>
                <c:pt idx="16">
                  <c:v>6</c:v>
                </c:pt>
                <c:pt idx="17">
                  <c:v>11</c:v>
                </c:pt>
                <c:pt idx="18">
                  <c:v>17</c:v>
                </c:pt>
                <c:pt idx="19">
                  <c:v>19</c:v>
                </c:pt>
                <c:pt idx="20">
                  <c:v>13</c:v>
                </c:pt>
                <c:pt idx="21">
                  <c:v>14</c:v>
                </c:pt>
                <c:pt idx="22">
                  <c:v>7</c:v>
                </c:pt>
                <c:pt idx="23">
                  <c:v>16</c:v>
                </c:pt>
                <c:pt idx="24">
                  <c:v>1</c:v>
                </c:pt>
                <c:pt idx="25">
                  <c:v>3</c:v>
                </c:pt>
                <c:pt idx="26">
                  <c:v>6</c:v>
                </c:pt>
                <c:pt idx="27">
                  <c:v>4</c:v>
                </c:pt>
                <c:pt idx="28">
                  <c:v>9</c:v>
                </c:pt>
                <c:pt idx="29">
                  <c:v>5</c:v>
                </c:pt>
                <c:pt idx="30">
                  <c:v>4</c:v>
                </c:pt>
                <c:pt idx="31">
                  <c:v>8</c:v>
                </c:pt>
                <c:pt idx="32">
                  <c:v>2</c:v>
                </c:pt>
                <c:pt idx="33">
                  <c:v>19</c:v>
                </c:pt>
                <c:pt idx="34">
                  <c:v>7</c:v>
                </c:pt>
                <c:pt idx="35">
                  <c:v>15</c:v>
                </c:pt>
                <c:pt idx="36">
                  <c:v>9</c:v>
                </c:pt>
                <c:pt idx="37">
                  <c:v>13</c:v>
                </c:pt>
                <c:pt idx="38">
                  <c:v>12</c:v>
                </c:pt>
                <c:pt idx="39">
                  <c:v>11</c:v>
                </c:pt>
                <c:pt idx="40">
                  <c:v>17</c:v>
                </c:pt>
                <c:pt idx="41">
                  <c:v>19</c:v>
                </c:pt>
                <c:pt idx="42">
                  <c:v>17</c:v>
                </c:pt>
                <c:pt idx="43">
                  <c:v>11</c:v>
                </c:pt>
                <c:pt idx="44">
                  <c:v>15</c:v>
                </c:pt>
                <c:pt idx="45">
                  <c:v>7</c:v>
                </c:pt>
                <c:pt idx="46">
                  <c:v>16</c:v>
                </c:pt>
                <c:pt idx="47">
                  <c:v>6</c:v>
                </c:pt>
                <c:pt idx="48">
                  <c:v>3</c:v>
                </c:pt>
                <c:pt idx="49">
                  <c:v>13</c:v>
                </c:pt>
                <c:pt idx="50">
                  <c:v>13</c:v>
                </c:pt>
                <c:pt idx="51">
                  <c:v>13</c:v>
                </c:pt>
                <c:pt idx="52">
                  <c:v>15</c:v>
                </c:pt>
                <c:pt idx="53">
                  <c:v>11</c:v>
                </c:pt>
                <c:pt idx="54">
                  <c:v>14</c:v>
                </c:pt>
                <c:pt idx="55">
                  <c:v>6</c:v>
                </c:pt>
                <c:pt idx="56">
                  <c:v>6</c:v>
                </c:pt>
                <c:pt idx="57">
                  <c:v>6</c:v>
                </c:pt>
                <c:pt idx="58">
                  <c:v>10</c:v>
                </c:pt>
                <c:pt idx="59">
                  <c:v>10</c:v>
                </c:pt>
                <c:pt idx="60">
                  <c:v>8</c:v>
                </c:pt>
                <c:pt idx="61">
                  <c:v>16</c:v>
                </c:pt>
                <c:pt idx="62">
                  <c:v>9</c:v>
                </c:pt>
                <c:pt idx="63">
                  <c:v>16</c:v>
                </c:pt>
                <c:pt idx="64">
                  <c:v>2</c:v>
                </c:pt>
                <c:pt idx="65">
                  <c:v>9</c:v>
                </c:pt>
                <c:pt idx="66">
                  <c:v>12</c:v>
                </c:pt>
                <c:pt idx="67">
                  <c:v>5</c:v>
                </c:pt>
                <c:pt idx="68">
                  <c:v>5</c:v>
                </c:pt>
                <c:pt idx="69">
                  <c:v>10</c:v>
                </c:pt>
                <c:pt idx="70">
                  <c:v>1</c:v>
                </c:pt>
                <c:pt idx="71">
                  <c:v>2</c:v>
                </c:pt>
                <c:pt idx="72">
                  <c:v>15</c:v>
                </c:pt>
                <c:pt idx="73">
                  <c:v>18</c:v>
                </c:pt>
                <c:pt idx="74">
                  <c:v>3</c:v>
                </c:pt>
                <c:pt idx="75">
                  <c:v>7</c:v>
                </c:pt>
                <c:pt idx="76">
                  <c:v>14</c:v>
                </c:pt>
                <c:pt idx="77">
                  <c:v>18</c:v>
                </c:pt>
                <c:pt idx="78">
                  <c:v>5</c:v>
                </c:pt>
                <c:pt idx="79">
                  <c:v>16</c:v>
                </c:pt>
                <c:pt idx="80">
                  <c:v>11</c:v>
                </c:pt>
                <c:pt idx="81">
                  <c:v>16</c:v>
                </c:pt>
                <c:pt idx="82">
                  <c:v>13</c:v>
                </c:pt>
                <c:pt idx="83">
                  <c:v>15</c:v>
                </c:pt>
                <c:pt idx="84">
                  <c:v>13</c:v>
                </c:pt>
                <c:pt idx="85">
                  <c:v>16</c:v>
                </c:pt>
                <c:pt idx="86">
                  <c:v>9</c:v>
                </c:pt>
                <c:pt idx="87">
                  <c:v>3</c:v>
                </c:pt>
                <c:pt idx="88">
                  <c:v>2</c:v>
                </c:pt>
                <c:pt idx="89">
                  <c:v>6</c:v>
                </c:pt>
                <c:pt idx="90">
                  <c:v>14</c:v>
                </c:pt>
                <c:pt idx="91">
                  <c:v>6</c:v>
                </c:pt>
                <c:pt idx="92">
                  <c:v>12</c:v>
                </c:pt>
                <c:pt idx="93">
                  <c:v>18</c:v>
                </c:pt>
                <c:pt idx="94">
                  <c:v>4</c:v>
                </c:pt>
                <c:pt idx="95">
                  <c:v>13</c:v>
                </c:pt>
                <c:pt idx="96">
                  <c:v>14</c:v>
                </c:pt>
                <c:pt idx="97">
                  <c:v>9</c:v>
                </c:pt>
                <c:pt idx="98">
                  <c:v>12</c:v>
                </c:pt>
                <c:pt idx="99">
                  <c:v>12</c:v>
                </c:pt>
                <c:pt idx="100">
                  <c:v>7</c:v>
                </c:pt>
                <c:pt idx="101">
                  <c:v>3</c:v>
                </c:pt>
                <c:pt idx="102">
                  <c:v>1</c:v>
                </c:pt>
                <c:pt idx="103">
                  <c:v>11</c:v>
                </c:pt>
                <c:pt idx="104">
                  <c:v>16</c:v>
                </c:pt>
                <c:pt idx="105">
                  <c:v>12</c:v>
                </c:pt>
                <c:pt idx="106">
                  <c:v>1</c:v>
                </c:pt>
                <c:pt idx="107">
                  <c:v>16</c:v>
                </c:pt>
                <c:pt idx="108">
                  <c:v>16</c:v>
                </c:pt>
                <c:pt idx="109">
                  <c:v>4</c:v>
                </c:pt>
                <c:pt idx="110">
                  <c:v>3</c:v>
                </c:pt>
                <c:pt idx="111">
                  <c:v>12</c:v>
                </c:pt>
                <c:pt idx="112">
                  <c:v>17</c:v>
                </c:pt>
                <c:pt idx="113">
                  <c:v>7</c:v>
                </c:pt>
                <c:pt idx="114">
                  <c:v>1</c:v>
                </c:pt>
                <c:pt idx="115">
                  <c:v>10</c:v>
                </c:pt>
                <c:pt idx="116">
                  <c:v>1</c:v>
                </c:pt>
                <c:pt idx="117">
                  <c:v>17</c:v>
                </c:pt>
                <c:pt idx="118">
                  <c:v>9</c:v>
                </c:pt>
                <c:pt idx="119">
                  <c:v>14</c:v>
                </c:pt>
                <c:pt idx="120">
                  <c:v>18</c:v>
                </c:pt>
                <c:pt idx="121">
                  <c:v>17</c:v>
                </c:pt>
                <c:pt idx="122">
                  <c:v>7</c:v>
                </c:pt>
                <c:pt idx="123">
                  <c:v>10</c:v>
                </c:pt>
                <c:pt idx="124">
                  <c:v>15</c:v>
                </c:pt>
                <c:pt idx="125">
                  <c:v>17</c:v>
                </c:pt>
                <c:pt idx="126">
                  <c:v>13</c:v>
                </c:pt>
                <c:pt idx="127">
                  <c:v>6</c:v>
                </c:pt>
                <c:pt idx="128">
                  <c:v>1</c:v>
                </c:pt>
                <c:pt idx="129">
                  <c:v>17</c:v>
                </c:pt>
                <c:pt idx="130">
                  <c:v>8</c:v>
                </c:pt>
                <c:pt idx="131">
                  <c:v>18</c:v>
                </c:pt>
                <c:pt idx="132">
                  <c:v>8</c:v>
                </c:pt>
                <c:pt idx="133">
                  <c:v>15</c:v>
                </c:pt>
                <c:pt idx="134">
                  <c:v>16</c:v>
                </c:pt>
                <c:pt idx="135">
                  <c:v>18</c:v>
                </c:pt>
                <c:pt idx="136">
                  <c:v>3</c:v>
                </c:pt>
                <c:pt idx="137">
                  <c:v>11</c:v>
                </c:pt>
                <c:pt idx="138">
                  <c:v>13</c:v>
                </c:pt>
                <c:pt idx="139">
                  <c:v>8</c:v>
                </c:pt>
                <c:pt idx="140">
                  <c:v>7</c:v>
                </c:pt>
                <c:pt idx="141">
                  <c:v>17</c:v>
                </c:pt>
                <c:pt idx="142">
                  <c:v>1</c:v>
                </c:pt>
                <c:pt idx="143">
                  <c:v>16</c:v>
                </c:pt>
                <c:pt idx="144">
                  <c:v>12</c:v>
                </c:pt>
                <c:pt idx="145">
                  <c:v>7</c:v>
                </c:pt>
                <c:pt idx="146">
                  <c:v>17</c:v>
                </c:pt>
                <c:pt idx="147">
                  <c:v>16</c:v>
                </c:pt>
                <c:pt idx="148">
                  <c:v>5</c:v>
                </c:pt>
                <c:pt idx="149">
                  <c:v>2</c:v>
                </c:pt>
                <c:pt idx="150">
                  <c:v>18</c:v>
                </c:pt>
                <c:pt idx="151">
                  <c:v>8</c:v>
                </c:pt>
                <c:pt idx="152">
                  <c:v>15</c:v>
                </c:pt>
                <c:pt idx="153">
                  <c:v>15</c:v>
                </c:pt>
                <c:pt idx="154">
                  <c:v>1</c:v>
                </c:pt>
                <c:pt idx="155">
                  <c:v>2</c:v>
                </c:pt>
                <c:pt idx="156">
                  <c:v>15</c:v>
                </c:pt>
                <c:pt idx="157">
                  <c:v>7</c:v>
                </c:pt>
                <c:pt idx="158">
                  <c:v>2</c:v>
                </c:pt>
                <c:pt idx="159">
                  <c:v>4</c:v>
                </c:pt>
                <c:pt idx="160">
                  <c:v>18</c:v>
                </c:pt>
                <c:pt idx="161">
                  <c:v>16</c:v>
                </c:pt>
                <c:pt idx="162">
                  <c:v>13</c:v>
                </c:pt>
                <c:pt idx="163">
                  <c:v>16</c:v>
                </c:pt>
                <c:pt idx="164">
                  <c:v>15</c:v>
                </c:pt>
                <c:pt idx="165">
                  <c:v>14</c:v>
                </c:pt>
                <c:pt idx="166">
                  <c:v>14</c:v>
                </c:pt>
                <c:pt idx="167">
                  <c:v>2</c:v>
                </c:pt>
                <c:pt idx="168">
                  <c:v>12</c:v>
                </c:pt>
                <c:pt idx="169">
                  <c:v>1</c:v>
                </c:pt>
                <c:pt idx="170">
                  <c:v>3</c:v>
                </c:pt>
                <c:pt idx="171">
                  <c:v>11</c:v>
                </c:pt>
                <c:pt idx="172">
                  <c:v>5</c:v>
                </c:pt>
                <c:pt idx="173">
                  <c:v>12</c:v>
                </c:pt>
                <c:pt idx="174">
                  <c:v>9</c:v>
                </c:pt>
                <c:pt idx="175">
                  <c:v>2</c:v>
                </c:pt>
                <c:pt idx="176">
                  <c:v>11</c:v>
                </c:pt>
                <c:pt idx="177">
                  <c:v>7</c:v>
                </c:pt>
                <c:pt idx="178">
                  <c:v>18</c:v>
                </c:pt>
                <c:pt idx="179">
                  <c:v>13</c:v>
                </c:pt>
                <c:pt idx="180">
                  <c:v>6</c:v>
                </c:pt>
                <c:pt idx="181">
                  <c:v>9</c:v>
                </c:pt>
                <c:pt idx="182">
                  <c:v>10</c:v>
                </c:pt>
                <c:pt idx="183">
                  <c:v>17</c:v>
                </c:pt>
                <c:pt idx="184">
                  <c:v>1</c:v>
                </c:pt>
                <c:pt idx="185">
                  <c:v>1</c:v>
                </c:pt>
                <c:pt idx="186">
                  <c:v>2</c:v>
                </c:pt>
                <c:pt idx="187">
                  <c:v>8</c:v>
                </c:pt>
                <c:pt idx="188">
                  <c:v>5</c:v>
                </c:pt>
                <c:pt idx="189">
                  <c:v>15</c:v>
                </c:pt>
                <c:pt idx="190">
                  <c:v>13</c:v>
                </c:pt>
                <c:pt idx="191">
                  <c:v>3</c:v>
                </c:pt>
                <c:pt idx="192">
                  <c:v>5</c:v>
                </c:pt>
                <c:pt idx="193">
                  <c:v>13</c:v>
                </c:pt>
                <c:pt idx="194">
                  <c:v>13</c:v>
                </c:pt>
                <c:pt idx="195">
                  <c:v>13</c:v>
                </c:pt>
                <c:pt idx="196">
                  <c:v>18</c:v>
                </c:pt>
                <c:pt idx="197">
                  <c:v>6</c:v>
                </c:pt>
                <c:pt idx="198">
                  <c:v>9</c:v>
                </c:pt>
                <c:pt idx="199">
                  <c:v>13</c:v>
                </c:pt>
                <c:pt idx="200">
                  <c:v>14</c:v>
                </c:pt>
                <c:pt idx="201">
                  <c:v>7</c:v>
                </c:pt>
                <c:pt idx="202">
                  <c:v>11</c:v>
                </c:pt>
                <c:pt idx="203">
                  <c:v>9</c:v>
                </c:pt>
                <c:pt idx="204">
                  <c:v>11</c:v>
                </c:pt>
                <c:pt idx="205">
                  <c:v>15</c:v>
                </c:pt>
                <c:pt idx="206">
                  <c:v>2</c:v>
                </c:pt>
                <c:pt idx="207">
                  <c:v>8</c:v>
                </c:pt>
                <c:pt idx="208">
                  <c:v>11</c:v>
                </c:pt>
                <c:pt idx="209">
                  <c:v>10</c:v>
                </c:pt>
              </c:numCache>
            </c:numRef>
          </c:val>
          <c:smooth val="0"/>
          <c:extLst>
            <c:ext xmlns:c16="http://schemas.microsoft.com/office/drawing/2014/chart" uri="{C3380CC4-5D6E-409C-BE32-E72D297353CC}">
              <c16:uniqueId val="{00000012-E077-495E-8F07-61A3075C2513}"/>
            </c:ext>
          </c:extLst>
        </c:ser>
        <c:ser>
          <c:idx val="19"/>
          <c:order val="19"/>
          <c:tx>
            <c:strRef>
              <c:f>Sheet5!$X$1</c:f>
              <c:strCache>
                <c:ptCount val="1"/>
                <c:pt idx="0">
                  <c:v>Rank of F_lambda20</c:v>
                </c:pt>
              </c:strCache>
            </c:strRef>
          </c:tx>
          <c:spPr>
            <a:ln w="19050" cap="rnd">
              <a:solidFill>
                <a:schemeClr val="accent2">
                  <a:lumMod val="80000"/>
                </a:schemeClr>
              </a:solidFill>
              <a:round/>
            </a:ln>
            <a:effectLst/>
          </c:spPr>
          <c:marker>
            <c:symbol val="none"/>
          </c:marker>
          <c:cat>
            <c:numRef>
              <c:f>Sheet5!$A$2:$A$211</c:f>
              <c:numCache>
                <c:formatCode>General</c:formatCode>
                <c:ptCount val="210"/>
                <c:pt idx="0">
                  <c:v>192</c:v>
                </c:pt>
                <c:pt idx="1">
                  <c:v>193</c:v>
                </c:pt>
                <c:pt idx="2">
                  <c:v>194</c:v>
                </c:pt>
                <c:pt idx="3">
                  <c:v>195</c:v>
                </c:pt>
                <c:pt idx="4">
                  <c:v>196</c:v>
                </c:pt>
                <c:pt idx="5">
                  <c:v>197</c:v>
                </c:pt>
                <c:pt idx="6">
                  <c:v>198</c:v>
                </c:pt>
                <c:pt idx="7">
                  <c:v>199</c:v>
                </c:pt>
                <c:pt idx="8">
                  <c:v>200</c:v>
                </c:pt>
                <c:pt idx="9">
                  <c:v>201</c:v>
                </c:pt>
                <c:pt idx="10">
                  <c:v>202</c:v>
                </c:pt>
                <c:pt idx="11">
                  <c:v>203</c:v>
                </c:pt>
                <c:pt idx="12">
                  <c:v>204</c:v>
                </c:pt>
                <c:pt idx="13">
                  <c:v>205</c:v>
                </c:pt>
                <c:pt idx="14">
                  <c:v>206</c:v>
                </c:pt>
                <c:pt idx="15">
                  <c:v>207</c:v>
                </c:pt>
                <c:pt idx="16">
                  <c:v>208</c:v>
                </c:pt>
                <c:pt idx="17">
                  <c:v>209</c:v>
                </c:pt>
                <c:pt idx="18">
                  <c:v>210</c:v>
                </c:pt>
                <c:pt idx="19">
                  <c:v>211</c:v>
                </c:pt>
                <c:pt idx="20">
                  <c:v>212</c:v>
                </c:pt>
                <c:pt idx="21">
                  <c:v>213</c:v>
                </c:pt>
                <c:pt idx="22">
                  <c:v>214</c:v>
                </c:pt>
                <c:pt idx="23">
                  <c:v>215</c:v>
                </c:pt>
                <c:pt idx="24">
                  <c:v>216</c:v>
                </c:pt>
                <c:pt idx="25">
                  <c:v>217</c:v>
                </c:pt>
                <c:pt idx="26">
                  <c:v>218</c:v>
                </c:pt>
                <c:pt idx="27">
                  <c:v>219</c:v>
                </c:pt>
                <c:pt idx="28">
                  <c:v>220</c:v>
                </c:pt>
                <c:pt idx="29">
                  <c:v>221</c:v>
                </c:pt>
                <c:pt idx="30">
                  <c:v>222</c:v>
                </c:pt>
                <c:pt idx="31">
                  <c:v>223</c:v>
                </c:pt>
                <c:pt idx="32">
                  <c:v>224</c:v>
                </c:pt>
                <c:pt idx="33">
                  <c:v>225</c:v>
                </c:pt>
                <c:pt idx="34">
                  <c:v>226</c:v>
                </c:pt>
                <c:pt idx="35">
                  <c:v>227</c:v>
                </c:pt>
                <c:pt idx="36">
                  <c:v>228</c:v>
                </c:pt>
                <c:pt idx="37">
                  <c:v>229</c:v>
                </c:pt>
                <c:pt idx="38">
                  <c:v>230</c:v>
                </c:pt>
                <c:pt idx="39">
                  <c:v>231</c:v>
                </c:pt>
                <c:pt idx="40">
                  <c:v>232</c:v>
                </c:pt>
                <c:pt idx="41">
                  <c:v>233</c:v>
                </c:pt>
                <c:pt idx="42">
                  <c:v>234</c:v>
                </c:pt>
                <c:pt idx="43">
                  <c:v>235</c:v>
                </c:pt>
                <c:pt idx="44">
                  <c:v>236</c:v>
                </c:pt>
                <c:pt idx="45">
                  <c:v>237</c:v>
                </c:pt>
                <c:pt idx="46">
                  <c:v>238</c:v>
                </c:pt>
                <c:pt idx="47">
                  <c:v>239</c:v>
                </c:pt>
                <c:pt idx="48">
                  <c:v>240</c:v>
                </c:pt>
                <c:pt idx="49">
                  <c:v>241</c:v>
                </c:pt>
                <c:pt idx="50">
                  <c:v>242</c:v>
                </c:pt>
                <c:pt idx="51">
                  <c:v>243</c:v>
                </c:pt>
                <c:pt idx="52">
                  <c:v>244</c:v>
                </c:pt>
                <c:pt idx="53">
                  <c:v>245</c:v>
                </c:pt>
                <c:pt idx="54">
                  <c:v>246</c:v>
                </c:pt>
                <c:pt idx="55">
                  <c:v>247</c:v>
                </c:pt>
                <c:pt idx="56">
                  <c:v>248</c:v>
                </c:pt>
                <c:pt idx="57">
                  <c:v>249</c:v>
                </c:pt>
                <c:pt idx="58">
                  <c:v>250</c:v>
                </c:pt>
                <c:pt idx="59">
                  <c:v>251</c:v>
                </c:pt>
                <c:pt idx="60">
                  <c:v>252</c:v>
                </c:pt>
                <c:pt idx="61">
                  <c:v>253</c:v>
                </c:pt>
                <c:pt idx="62">
                  <c:v>254</c:v>
                </c:pt>
                <c:pt idx="63">
                  <c:v>255</c:v>
                </c:pt>
                <c:pt idx="64">
                  <c:v>256</c:v>
                </c:pt>
                <c:pt idx="65">
                  <c:v>257</c:v>
                </c:pt>
                <c:pt idx="66">
                  <c:v>258</c:v>
                </c:pt>
                <c:pt idx="67">
                  <c:v>259</c:v>
                </c:pt>
                <c:pt idx="68">
                  <c:v>260</c:v>
                </c:pt>
                <c:pt idx="69">
                  <c:v>261</c:v>
                </c:pt>
                <c:pt idx="70">
                  <c:v>262</c:v>
                </c:pt>
                <c:pt idx="71">
                  <c:v>263</c:v>
                </c:pt>
                <c:pt idx="72">
                  <c:v>264</c:v>
                </c:pt>
                <c:pt idx="73">
                  <c:v>265</c:v>
                </c:pt>
                <c:pt idx="74">
                  <c:v>266</c:v>
                </c:pt>
                <c:pt idx="75">
                  <c:v>267</c:v>
                </c:pt>
                <c:pt idx="76">
                  <c:v>268</c:v>
                </c:pt>
                <c:pt idx="77">
                  <c:v>269</c:v>
                </c:pt>
                <c:pt idx="78">
                  <c:v>270</c:v>
                </c:pt>
                <c:pt idx="79">
                  <c:v>271</c:v>
                </c:pt>
                <c:pt idx="80">
                  <c:v>272</c:v>
                </c:pt>
                <c:pt idx="81">
                  <c:v>273</c:v>
                </c:pt>
                <c:pt idx="82">
                  <c:v>274</c:v>
                </c:pt>
                <c:pt idx="83">
                  <c:v>275</c:v>
                </c:pt>
                <c:pt idx="84">
                  <c:v>276</c:v>
                </c:pt>
                <c:pt idx="85">
                  <c:v>277</c:v>
                </c:pt>
                <c:pt idx="86">
                  <c:v>278</c:v>
                </c:pt>
                <c:pt idx="87">
                  <c:v>279</c:v>
                </c:pt>
                <c:pt idx="88">
                  <c:v>280</c:v>
                </c:pt>
                <c:pt idx="89">
                  <c:v>281</c:v>
                </c:pt>
                <c:pt idx="90">
                  <c:v>282</c:v>
                </c:pt>
                <c:pt idx="91">
                  <c:v>283</c:v>
                </c:pt>
                <c:pt idx="92">
                  <c:v>284</c:v>
                </c:pt>
                <c:pt idx="93">
                  <c:v>285</c:v>
                </c:pt>
                <c:pt idx="94">
                  <c:v>286</c:v>
                </c:pt>
                <c:pt idx="95">
                  <c:v>287</c:v>
                </c:pt>
                <c:pt idx="96">
                  <c:v>288</c:v>
                </c:pt>
                <c:pt idx="97">
                  <c:v>289</c:v>
                </c:pt>
                <c:pt idx="98">
                  <c:v>290</c:v>
                </c:pt>
                <c:pt idx="99">
                  <c:v>291</c:v>
                </c:pt>
                <c:pt idx="100">
                  <c:v>292</c:v>
                </c:pt>
                <c:pt idx="101">
                  <c:v>293</c:v>
                </c:pt>
                <c:pt idx="102">
                  <c:v>294</c:v>
                </c:pt>
                <c:pt idx="103">
                  <c:v>295</c:v>
                </c:pt>
                <c:pt idx="104">
                  <c:v>296</c:v>
                </c:pt>
                <c:pt idx="105">
                  <c:v>297</c:v>
                </c:pt>
                <c:pt idx="106">
                  <c:v>298</c:v>
                </c:pt>
                <c:pt idx="107">
                  <c:v>299</c:v>
                </c:pt>
                <c:pt idx="108">
                  <c:v>300</c:v>
                </c:pt>
                <c:pt idx="109">
                  <c:v>301</c:v>
                </c:pt>
                <c:pt idx="110">
                  <c:v>302</c:v>
                </c:pt>
                <c:pt idx="111">
                  <c:v>303</c:v>
                </c:pt>
                <c:pt idx="112">
                  <c:v>304</c:v>
                </c:pt>
                <c:pt idx="113">
                  <c:v>305</c:v>
                </c:pt>
                <c:pt idx="114">
                  <c:v>306</c:v>
                </c:pt>
                <c:pt idx="115">
                  <c:v>307</c:v>
                </c:pt>
                <c:pt idx="116">
                  <c:v>308</c:v>
                </c:pt>
                <c:pt idx="117">
                  <c:v>309</c:v>
                </c:pt>
                <c:pt idx="118">
                  <c:v>310</c:v>
                </c:pt>
                <c:pt idx="119">
                  <c:v>311</c:v>
                </c:pt>
                <c:pt idx="120">
                  <c:v>312</c:v>
                </c:pt>
                <c:pt idx="121">
                  <c:v>313</c:v>
                </c:pt>
                <c:pt idx="122">
                  <c:v>314</c:v>
                </c:pt>
                <c:pt idx="123">
                  <c:v>315</c:v>
                </c:pt>
                <c:pt idx="124">
                  <c:v>316</c:v>
                </c:pt>
                <c:pt idx="125">
                  <c:v>317</c:v>
                </c:pt>
                <c:pt idx="126">
                  <c:v>318</c:v>
                </c:pt>
                <c:pt idx="127">
                  <c:v>319</c:v>
                </c:pt>
                <c:pt idx="128">
                  <c:v>320</c:v>
                </c:pt>
                <c:pt idx="129">
                  <c:v>321</c:v>
                </c:pt>
                <c:pt idx="130">
                  <c:v>322</c:v>
                </c:pt>
                <c:pt idx="131">
                  <c:v>323</c:v>
                </c:pt>
                <c:pt idx="132">
                  <c:v>324</c:v>
                </c:pt>
                <c:pt idx="133">
                  <c:v>325</c:v>
                </c:pt>
                <c:pt idx="134">
                  <c:v>326</c:v>
                </c:pt>
                <c:pt idx="135">
                  <c:v>327</c:v>
                </c:pt>
                <c:pt idx="136">
                  <c:v>328</c:v>
                </c:pt>
                <c:pt idx="137">
                  <c:v>329</c:v>
                </c:pt>
                <c:pt idx="138">
                  <c:v>330</c:v>
                </c:pt>
                <c:pt idx="139">
                  <c:v>331</c:v>
                </c:pt>
                <c:pt idx="140">
                  <c:v>332</c:v>
                </c:pt>
                <c:pt idx="141">
                  <c:v>333</c:v>
                </c:pt>
                <c:pt idx="142">
                  <c:v>334</c:v>
                </c:pt>
                <c:pt idx="143">
                  <c:v>335</c:v>
                </c:pt>
                <c:pt idx="144">
                  <c:v>336</c:v>
                </c:pt>
                <c:pt idx="145">
                  <c:v>337</c:v>
                </c:pt>
                <c:pt idx="146">
                  <c:v>338</c:v>
                </c:pt>
                <c:pt idx="147">
                  <c:v>339</c:v>
                </c:pt>
                <c:pt idx="148">
                  <c:v>340</c:v>
                </c:pt>
                <c:pt idx="149">
                  <c:v>341</c:v>
                </c:pt>
                <c:pt idx="150">
                  <c:v>342</c:v>
                </c:pt>
                <c:pt idx="151">
                  <c:v>343</c:v>
                </c:pt>
                <c:pt idx="152">
                  <c:v>344</c:v>
                </c:pt>
                <c:pt idx="153">
                  <c:v>345</c:v>
                </c:pt>
                <c:pt idx="154">
                  <c:v>346</c:v>
                </c:pt>
                <c:pt idx="155">
                  <c:v>347</c:v>
                </c:pt>
                <c:pt idx="156">
                  <c:v>348</c:v>
                </c:pt>
                <c:pt idx="157">
                  <c:v>349</c:v>
                </c:pt>
                <c:pt idx="158">
                  <c:v>350</c:v>
                </c:pt>
                <c:pt idx="159">
                  <c:v>351</c:v>
                </c:pt>
                <c:pt idx="160">
                  <c:v>352</c:v>
                </c:pt>
                <c:pt idx="161">
                  <c:v>353</c:v>
                </c:pt>
                <c:pt idx="162">
                  <c:v>354</c:v>
                </c:pt>
                <c:pt idx="163">
                  <c:v>355</c:v>
                </c:pt>
                <c:pt idx="164">
                  <c:v>356</c:v>
                </c:pt>
                <c:pt idx="165">
                  <c:v>357</c:v>
                </c:pt>
                <c:pt idx="166">
                  <c:v>358</c:v>
                </c:pt>
                <c:pt idx="167">
                  <c:v>359</c:v>
                </c:pt>
                <c:pt idx="168">
                  <c:v>360</c:v>
                </c:pt>
                <c:pt idx="169">
                  <c:v>361</c:v>
                </c:pt>
                <c:pt idx="170">
                  <c:v>362</c:v>
                </c:pt>
                <c:pt idx="171">
                  <c:v>363</c:v>
                </c:pt>
                <c:pt idx="172">
                  <c:v>364</c:v>
                </c:pt>
                <c:pt idx="173">
                  <c:v>365</c:v>
                </c:pt>
                <c:pt idx="174">
                  <c:v>366</c:v>
                </c:pt>
                <c:pt idx="175">
                  <c:v>367</c:v>
                </c:pt>
                <c:pt idx="176">
                  <c:v>368</c:v>
                </c:pt>
                <c:pt idx="177">
                  <c:v>369</c:v>
                </c:pt>
                <c:pt idx="178">
                  <c:v>370</c:v>
                </c:pt>
                <c:pt idx="179">
                  <c:v>371</c:v>
                </c:pt>
                <c:pt idx="180">
                  <c:v>372</c:v>
                </c:pt>
                <c:pt idx="181">
                  <c:v>373</c:v>
                </c:pt>
                <c:pt idx="182">
                  <c:v>374</c:v>
                </c:pt>
                <c:pt idx="183">
                  <c:v>375</c:v>
                </c:pt>
                <c:pt idx="184">
                  <c:v>376</c:v>
                </c:pt>
                <c:pt idx="185">
                  <c:v>377</c:v>
                </c:pt>
                <c:pt idx="186">
                  <c:v>378</c:v>
                </c:pt>
                <c:pt idx="187">
                  <c:v>379</c:v>
                </c:pt>
                <c:pt idx="188">
                  <c:v>380</c:v>
                </c:pt>
                <c:pt idx="189">
                  <c:v>381</c:v>
                </c:pt>
                <c:pt idx="190">
                  <c:v>382</c:v>
                </c:pt>
                <c:pt idx="191">
                  <c:v>383</c:v>
                </c:pt>
                <c:pt idx="192">
                  <c:v>384</c:v>
                </c:pt>
                <c:pt idx="193">
                  <c:v>385</c:v>
                </c:pt>
                <c:pt idx="194">
                  <c:v>386</c:v>
                </c:pt>
                <c:pt idx="195">
                  <c:v>387</c:v>
                </c:pt>
                <c:pt idx="196">
                  <c:v>388</c:v>
                </c:pt>
                <c:pt idx="197">
                  <c:v>389</c:v>
                </c:pt>
                <c:pt idx="198">
                  <c:v>390</c:v>
                </c:pt>
                <c:pt idx="199">
                  <c:v>391</c:v>
                </c:pt>
                <c:pt idx="200">
                  <c:v>392</c:v>
                </c:pt>
                <c:pt idx="201">
                  <c:v>393</c:v>
                </c:pt>
                <c:pt idx="202">
                  <c:v>394</c:v>
                </c:pt>
                <c:pt idx="203">
                  <c:v>395</c:v>
                </c:pt>
                <c:pt idx="204">
                  <c:v>396</c:v>
                </c:pt>
                <c:pt idx="205">
                  <c:v>397</c:v>
                </c:pt>
                <c:pt idx="206">
                  <c:v>398</c:v>
                </c:pt>
                <c:pt idx="207">
                  <c:v>399</c:v>
                </c:pt>
                <c:pt idx="208">
                  <c:v>400</c:v>
                </c:pt>
                <c:pt idx="209">
                  <c:v>401</c:v>
                </c:pt>
              </c:numCache>
            </c:numRef>
          </c:cat>
          <c:val>
            <c:numRef>
              <c:f>Sheet5!$X$2:$X$211</c:f>
              <c:numCache>
                <c:formatCode>General</c:formatCode>
                <c:ptCount val="210"/>
                <c:pt idx="0">
                  <c:v>10</c:v>
                </c:pt>
                <c:pt idx="1">
                  <c:v>1</c:v>
                </c:pt>
                <c:pt idx="2">
                  <c:v>1</c:v>
                </c:pt>
                <c:pt idx="3">
                  <c:v>6</c:v>
                </c:pt>
                <c:pt idx="4">
                  <c:v>4</c:v>
                </c:pt>
                <c:pt idx="5">
                  <c:v>6</c:v>
                </c:pt>
                <c:pt idx="6">
                  <c:v>12</c:v>
                </c:pt>
                <c:pt idx="7">
                  <c:v>2</c:v>
                </c:pt>
                <c:pt idx="8">
                  <c:v>9</c:v>
                </c:pt>
                <c:pt idx="9">
                  <c:v>10</c:v>
                </c:pt>
                <c:pt idx="10">
                  <c:v>5</c:v>
                </c:pt>
                <c:pt idx="11">
                  <c:v>6</c:v>
                </c:pt>
                <c:pt idx="12">
                  <c:v>9</c:v>
                </c:pt>
                <c:pt idx="13">
                  <c:v>14</c:v>
                </c:pt>
                <c:pt idx="14">
                  <c:v>5</c:v>
                </c:pt>
                <c:pt idx="15">
                  <c:v>9</c:v>
                </c:pt>
                <c:pt idx="16">
                  <c:v>8</c:v>
                </c:pt>
                <c:pt idx="17">
                  <c:v>12</c:v>
                </c:pt>
                <c:pt idx="18">
                  <c:v>14</c:v>
                </c:pt>
                <c:pt idx="19">
                  <c:v>12</c:v>
                </c:pt>
                <c:pt idx="20">
                  <c:v>10</c:v>
                </c:pt>
                <c:pt idx="21">
                  <c:v>16</c:v>
                </c:pt>
                <c:pt idx="22">
                  <c:v>12</c:v>
                </c:pt>
                <c:pt idx="23">
                  <c:v>3</c:v>
                </c:pt>
                <c:pt idx="24">
                  <c:v>14</c:v>
                </c:pt>
                <c:pt idx="25">
                  <c:v>16</c:v>
                </c:pt>
                <c:pt idx="26">
                  <c:v>14</c:v>
                </c:pt>
                <c:pt idx="27">
                  <c:v>18</c:v>
                </c:pt>
                <c:pt idx="28">
                  <c:v>17</c:v>
                </c:pt>
                <c:pt idx="29">
                  <c:v>1</c:v>
                </c:pt>
                <c:pt idx="30">
                  <c:v>9</c:v>
                </c:pt>
                <c:pt idx="31">
                  <c:v>2</c:v>
                </c:pt>
                <c:pt idx="32">
                  <c:v>11</c:v>
                </c:pt>
                <c:pt idx="33">
                  <c:v>8</c:v>
                </c:pt>
                <c:pt idx="34">
                  <c:v>11</c:v>
                </c:pt>
                <c:pt idx="35">
                  <c:v>1</c:v>
                </c:pt>
                <c:pt idx="36">
                  <c:v>1</c:v>
                </c:pt>
                <c:pt idx="37">
                  <c:v>2</c:v>
                </c:pt>
                <c:pt idx="38">
                  <c:v>16</c:v>
                </c:pt>
                <c:pt idx="39">
                  <c:v>5</c:v>
                </c:pt>
                <c:pt idx="40">
                  <c:v>7</c:v>
                </c:pt>
                <c:pt idx="41">
                  <c:v>1</c:v>
                </c:pt>
                <c:pt idx="42">
                  <c:v>12</c:v>
                </c:pt>
                <c:pt idx="43">
                  <c:v>12</c:v>
                </c:pt>
                <c:pt idx="44">
                  <c:v>6</c:v>
                </c:pt>
                <c:pt idx="45">
                  <c:v>2</c:v>
                </c:pt>
                <c:pt idx="46">
                  <c:v>17</c:v>
                </c:pt>
                <c:pt idx="47">
                  <c:v>12</c:v>
                </c:pt>
                <c:pt idx="48">
                  <c:v>13</c:v>
                </c:pt>
                <c:pt idx="49">
                  <c:v>11</c:v>
                </c:pt>
                <c:pt idx="50">
                  <c:v>1</c:v>
                </c:pt>
                <c:pt idx="51">
                  <c:v>15</c:v>
                </c:pt>
                <c:pt idx="52">
                  <c:v>4</c:v>
                </c:pt>
                <c:pt idx="53">
                  <c:v>1</c:v>
                </c:pt>
                <c:pt idx="54">
                  <c:v>11</c:v>
                </c:pt>
                <c:pt idx="55">
                  <c:v>7</c:v>
                </c:pt>
                <c:pt idx="56">
                  <c:v>2</c:v>
                </c:pt>
                <c:pt idx="57">
                  <c:v>15</c:v>
                </c:pt>
                <c:pt idx="58">
                  <c:v>7</c:v>
                </c:pt>
                <c:pt idx="59">
                  <c:v>8</c:v>
                </c:pt>
                <c:pt idx="60">
                  <c:v>10</c:v>
                </c:pt>
                <c:pt idx="61">
                  <c:v>8</c:v>
                </c:pt>
                <c:pt idx="62">
                  <c:v>1</c:v>
                </c:pt>
                <c:pt idx="63">
                  <c:v>11</c:v>
                </c:pt>
                <c:pt idx="64">
                  <c:v>10</c:v>
                </c:pt>
                <c:pt idx="65">
                  <c:v>13</c:v>
                </c:pt>
                <c:pt idx="66">
                  <c:v>5</c:v>
                </c:pt>
                <c:pt idx="67">
                  <c:v>1</c:v>
                </c:pt>
                <c:pt idx="68">
                  <c:v>4</c:v>
                </c:pt>
                <c:pt idx="69">
                  <c:v>1</c:v>
                </c:pt>
                <c:pt idx="70">
                  <c:v>9</c:v>
                </c:pt>
                <c:pt idx="71">
                  <c:v>9</c:v>
                </c:pt>
                <c:pt idx="72">
                  <c:v>5</c:v>
                </c:pt>
                <c:pt idx="73">
                  <c:v>13</c:v>
                </c:pt>
                <c:pt idx="74">
                  <c:v>5</c:v>
                </c:pt>
                <c:pt idx="75">
                  <c:v>17</c:v>
                </c:pt>
                <c:pt idx="76">
                  <c:v>16</c:v>
                </c:pt>
                <c:pt idx="77">
                  <c:v>12</c:v>
                </c:pt>
                <c:pt idx="78">
                  <c:v>18</c:v>
                </c:pt>
                <c:pt idx="79">
                  <c:v>13</c:v>
                </c:pt>
                <c:pt idx="80">
                  <c:v>2</c:v>
                </c:pt>
                <c:pt idx="81">
                  <c:v>11</c:v>
                </c:pt>
                <c:pt idx="82">
                  <c:v>16</c:v>
                </c:pt>
                <c:pt idx="83">
                  <c:v>7</c:v>
                </c:pt>
                <c:pt idx="84">
                  <c:v>2</c:v>
                </c:pt>
                <c:pt idx="85">
                  <c:v>13</c:v>
                </c:pt>
                <c:pt idx="86">
                  <c:v>2</c:v>
                </c:pt>
                <c:pt idx="87">
                  <c:v>11</c:v>
                </c:pt>
                <c:pt idx="88">
                  <c:v>9</c:v>
                </c:pt>
                <c:pt idx="89">
                  <c:v>16</c:v>
                </c:pt>
                <c:pt idx="90">
                  <c:v>16</c:v>
                </c:pt>
                <c:pt idx="91">
                  <c:v>11</c:v>
                </c:pt>
                <c:pt idx="92">
                  <c:v>16</c:v>
                </c:pt>
                <c:pt idx="93">
                  <c:v>12</c:v>
                </c:pt>
                <c:pt idx="94">
                  <c:v>14</c:v>
                </c:pt>
                <c:pt idx="95">
                  <c:v>2</c:v>
                </c:pt>
                <c:pt idx="96">
                  <c:v>12</c:v>
                </c:pt>
                <c:pt idx="97">
                  <c:v>1</c:v>
                </c:pt>
                <c:pt idx="98">
                  <c:v>3</c:v>
                </c:pt>
                <c:pt idx="99">
                  <c:v>5</c:v>
                </c:pt>
                <c:pt idx="100">
                  <c:v>1</c:v>
                </c:pt>
                <c:pt idx="101">
                  <c:v>11</c:v>
                </c:pt>
                <c:pt idx="102">
                  <c:v>12</c:v>
                </c:pt>
                <c:pt idx="103">
                  <c:v>4</c:v>
                </c:pt>
                <c:pt idx="104">
                  <c:v>17</c:v>
                </c:pt>
                <c:pt idx="105">
                  <c:v>7</c:v>
                </c:pt>
                <c:pt idx="106">
                  <c:v>8</c:v>
                </c:pt>
                <c:pt idx="107">
                  <c:v>1</c:v>
                </c:pt>
                <c:pt idx="108">
                  <c:v>2</c:v>
                </c:pt>
                <c:pt idx="109">
                  <c:v>6</c:v>
                </c:pt>
                <c:pt idx="110">
                  <c:v>6</c:v>
                </c:pt>
                <c:pt idx="111">
                  <c:v>16</c:v>
                </c:pt>
                <c:pt idx="112">
                  <c:v>3</c:v>
                </c:pt>
                <c:pt idx="113">
                  <c:v>13</c:v>
                </c:pt>
                <c:pt idx="114">
                  <c:v>4</c:v>
                </c:pt>
                <c:pt idx="115">
                  <c:v>5</c:v>
                </c:pt>
                <c:pt idx="116">
                  <c:v>6</c:v>
                </c:pt>
                <c:pt idx="117">
                  <c:v>15</c:v>
                </c:pt>
                <c:pt idx="118">
                  <c:v>12</c:v>
                </c:pt>
                <c:pt idx="119">
                  <c:v>8</c:v>
                </c:pt>
                <c:pt idx="120">
                  <c:v>2</c:v>
                </c:pt>
                <c:pt idx="121">
                  <c:v>12</c:v>
                </c:pt>
                <c:pt idx="122">
                  <c:v>16</c:v>
                </c:pt>
                <c:pt idx="123">
                  <c:v>17</c:v>
                </c:pt>
                <c:pt idx="124">
                  <c:v>13</c:v>
                </c:pt>
                <c:pt idx="125">
                  <c:v>3</c:v>
                </c:pt>
                <c:pt idx="126">
                  <c:v>3</c:v>
                </c:pt>
                <c:pt idx="127">
                  <c:v>7</c:v>
                </c:pt>
                <c:pt idx="128">
                  <c:v>7</c:v>
                </c:pt>
                <c:pt idx="129">
                  <c:v>12</c:v>
                </c:pt>
                <c:pt idx="130">
                  <c:v>14</c:v>
                </c:pt>
                <c:pt idx="131">
                  <c:v>7</c:v>
                </c:pt>
                <c:pt idx="132">
                  <c:v>18</c:v>
                </c:pt>
                <c:pt idx="133">
                  <c:v>14</c:v>
                </c:pt>
                <c:pt idx="134">
                  <c:v>2</c:v>
                </c:pt>
                <c:pt idx="135">
                  <c:v>2</c:v>
                </c:pt>
                <c:pt idx="136">
                  <c:v>17</c:v>
                </c:pt>
                <c:pt idx="137">
                  <c:v>1</c:v>
                </c:pt>
                <c:pt idx="138">
                  <c:v>19</c:v>
                </c:pt>
                <c:pt idx="139">
                  <c:v>3</c:v>
                </c:pt>
                <c:pt idx="140">
                  <c:v>15</c:v>
                </c:pt>
                <c:pt idx="141">
                  <c:v>11</c:v>
                </c:pt>
                <c:pt idx="142">
                  <c:v>11</c:v>
                </c:pt>
                <c:pt idx="143">
                  <c:v>14</c:v>
                </c:pt>
                <c:pt idx="144">
                  <c:v>14</c:v>
                </c:pt>
                <c:pt idx="145">
                  <c:v>3</c:v>
                </c:pt>
                <c:pt idx="146">
                  <c:v>9</c:v>
                </c:pt>
                <c:pt idx="147">
                  <c:v>6</c:v>
                </c:pt>
                <c:pt idx="148">
                  <c:v>9</c:v>
                </c:pt>
                <c:pt idx="149">
                  <c:v>15</c:v>
                </c:pt>
                <c:pt idx="150">
                  <c:v>5</c:v>
                </c:pt>
                <c:pt idx="151">
                  <c:v>7</c:v>
                </c:pt>
                <c:pt idx="152">
                  <c:v>14</c:v>
                </c:pt>
                <c:pt idx="153">
                  <c:v>9</c:v>
                </c:pt>
                <c:pt idx="154">
                  <c:v>12</c:v>
                </c:pt>
                <c:pt idx="155">
                  <c:v>6</c:v>
                </c:pt>
                <c:pt idx="156">
                  <c:v>14</c:v>
                </c:pt>
                <c:pt idx="157">
                  <c:v>16</c:v>
                </c:pt>
                <c:pt idx="158">
                  <c:v>9</c:v>
                </c:pt>
                <c:pt idx="159">
                  <c:v>9</c:v>
                </c:pt>
                <c:pt idx="160">
                  <c:v>11</c:v>
                </c:pt>
                <c:pt idx="161">
                  <c:v>8</c:v>
                </c:pt>
                <c:pt idx="162">
                  <c:v>17</c:v>
                </c:pt>
                <c:pt idx="163">
                  <c:v>12</c:v>
                </c:pt>
                <c:pt idx="164">
                  <c:v>8</c:v>
                </c:pt>
                <c:pt idx="165">
                  <c:v>2</c:v>
                </c:pt>
                <c:pt idx="166">
                  <c:v>3</c:v>
                </c:pt>
                <c:pt idx="167">
                  <c:v>6</c:v>
                </c:pt>
                <c:pt idx="168">
                  <c:v>9</c:v>
                </c:pt>
                <c:pt idx="169">
                  <c:v>16</c:v>
                </c:pt>
                <c:pt idx="170">
                  <c:v>13</c:v>
                </c:pt>
                <c:pt idx="171">
                  <c:v>4</c:v>
                </c:pt>
                <c:pt idx="172">
                  <c:v>15</c:v>
                </c:pt>
                <c:pt idx="173">
                  <c:v>13</c:v>
                </c:pt>
                <c:pt idx="174">
                  <c:v>1</c:v>
                </c:pt>
                <c:pt idx="175">
                  <c:v>13</c:v>
                </c:pt>
                <c:pt idx="176">
                  <c:v>8</c:v>
                </c:pt>
                <c:pt idx="177">
                  <c:v>17</c:v>
                </c:pt>
                <c:pt idx="178">
                  <c:v>14</c:v>
                </c:pt>
                <c:pt idx="179">
                  <c:v>17</c:v>
                </c:pt>
                <c:pt idx="180">
                  <c:v>2</c:v>
                </c:pt>
                <c:pt idx="181">
                  <c:v>18</c:v>
                </c:pt>
                <c:pt idx="182">
                  <c:v>3</c:v>
                </c:pt>
                <c:pt idx="183">
                  <c:v>2</c:v>
                </c:pt>
                <c:pt idx="184">
                  <c:v>10</c:v>
                </c:pt>
                <c:pt idx="185">
                  <c:v>17</c:v>
                </c:pt>
                <c:pt idx="186">
                  <c:v>6</c:v>
                </c:pt>
                <c:pt idx="187">
                  <c:v>2</c:v>
                </c:pt>
                <c:pt idx="188">
                  <c:v>4</c:v>
                </c:pt>
                <c:pt idx="189">
                  <c:v>6</c:v>
                </c:pt>
                <c:pt idx="190">
                  <c:v>5</c:v>
                </c:pt>
                <c:pt idx="191">
                  <c:v>10</c:v>
                </c:pt>
                <c:pt idx="192">
                  <c:v>15</c:v>
                </c:pt>
                <c:pt idx="193">
                  <c:v>17</c:v>
                </c:pt>
                <c:pt idx="194">
                  <c:v>3</c:v>
                </c:pt>
                <c:pt idx="195">
                  <c:v>7</c:v>
                </c:pt>
                <c:pt idx="196">
                  <c:v>3</c:v>
                </c:pt>
                <c:pt idx="197">
                  <c:v>7</c:v>
                </c:pt>
                <c:pt idx="198">
                  <c:v>15</c:v>
                </c:pt>
                <c:pt idx="199">
                  <c:v>8</c:v>
                </c:pt>
                <c:pt idx="200">
                  <c:v>11</c:v>
                </c:pt>
                <c:pt idx="201">
                  <c:v>9</c:v>
                </c:pt>
                <c:pt idx="202">
                  <c:v>3</c:v>
                </c:pt>
                <c:pt idx="203">
                  <c:v>3</c:v>
                </c:pt>
                <c:pt idx="204">
                  <c:v>4</c:v>
                </c:pt>
                <c:pt idx="205">
                  <c:v>2</c:v>
                </c:pt>
                <c:pt idx="206">
                  <c:v>16</c:v>
                </c:pt>
                <c:pt idx="207">
                  <c:v>14</c:v>
                </c:pt>
                <c:pt idx="208">
                  <c:v>14</c:v>
                </c:pt>
                <c:pt idx="209">
                  <c:v>6</c:v>
                </c:pt>
              </c:numCache>
            </c:numRef>
          </c:val>
          <c:smooth val="0"/>
          <c:extLst>
            <c:ext xmlns:c16="http://schemas.microsoft.com/office/drawing/2014/chart" uri="{C3380CC4-5D6E-409C-BE32-E72D297353CC}">
              <c16:uniqueId val="{00000013-E077-495E-8F07-61A3075C2513}"/>
            </c:ext>
          </c:extLst>
        </c:ser>
        <c:dLbls>
          <c:showLegendKey val="0"/>
          <c:showVal val="0"/>
          <c:showCatName val="0"/>
          <c:showSerName val="0"/>
          <c:showPercent val="0"/>
          <c:showBubbleSize val="0"/>
        </c:dLbls>
        <c:smooth val="0"/>
        <c:axId val="1817413600"/>
        <c:axId val="1817417920"/>
      </c:lineChart>
      <c:catAx>
        <c:axId val="1817413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17417920"/>
        <c:crosses val="autoZero"/>
        <c:auto val="1"/>
        <c:lblAlgn val="ctr"/>
        <c:lblOffset val="100"/>
        <c:noMultiLvlLbl val="0"/>
      </c:catAx>
      <c:valAx>
        <c:axId val="1817417920"/>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17413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900-7</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Sheet5!$E$1</c:f>
              <c:strCache>
                <c:ptCount val="1"/>
                <c:pt idx="0">
                  <c:v>Rank of F_lambda1</c:v>
                </c:pt>
              </c:strCache>
            </c:strRef>
          </c:tx>
          <c:spPr>
            <a:ln w="19050" cap="rnd">
              <a:solidFill>
                <a:schemeClr val="accent1"/>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Sheet5!$E$2:$E$206</c:f>
              <c:numCache>
                <c:formatCode>General</c:formatCode>
                <c:ptCount val="205"/>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20</c:v>
                </c:pt>
                <c:pt idx="174">
                  <c:v>20</c:v>
                </c:pt>
                <c:pt idx="175">
                  <c:v>20</c:v>
                </c:pt>
                <c:pt idx="176">
                  <c:v>20</c:v>
                </c:pt>
                <c:pt idx="177">
                  <c:v>20</c:v>
                </c:pt>
                <c:pt idx="178">
                  <c:v>19</c:v>
                </c:pt>
                <c:pt idx="179">
                  <c:v>19</c:v>
                </c:pt>
                <c:pt idx="180">
                  <c:v>19</c:v>
                </c:pt>
                <c:pt idx="181">
                  <c:v>20</c:v>
                </c:pt>
                <c:pt idx="182">
                  <c:v>19</c:v>
                </c:pt>
                <c:pt idx="183">
                  <c:v>17</c:v>
                </c:pt>
                <c:pt idx="184">
                  <c:v>19</c:v>
                </c:pt>
                <c:pt idx="185">
                  <c:v>19</c:v>
                </c:pt>
                <c:pt idx="186">
                  <c:v>19</c:v>
                </c:pt>
                <c:pt idx="187">
                  <c:v>16</c:v>
                </c:pt>
                <c:pt idx="188">
                  <c:v>18</c:v>
                </c:pt>
                <c:pt idx="189">
                  <c:v>18</c:v>
                </c:pt>
                <c:pt idx="190">
                  <c:v>20</c:v>
                </c:pt>
                <c:pt idx="191">
                  <c:v>14</c:v>
                </c:pt>
                <c:pt idx="192">
                  <c:v>19</c:v>
                </c:pt>
                <c:pt idx="193">
                  <c:v>19</c:v>
                </c:pt>
                <c:pt idx="194">
                  <c:v>18</c:v>
                </c:pt>
                <c:pt idx="195">
                  <c:v>20</c:v>
                </c:pt>
                <c:pt idx="196">
                  <c:v>18</c:v>
                </c:pt>
                <c:pt idx="197">
                  <c:v>18</c:v>
                </c:pt>
                <c:pt idx="198">
                  <c:v>20</c:v>
                </c:pt>
                <c:pt idx="199">
                  <c:v>18</c:v>
                </c:pt>
                <c:pt idx="200">
                  <c:v>20</c:v>
                </c:pt>
                <c:pt idx="201">
                  <c:v>20</c:v>
                </c:pt>
                <c:pt idx="202">
                  <c:v>20</c:v>
                </c:pt>
                <c:pt idx="203">
                  <c:v>20</c:v>
                </c:pt>
                <c:pt idx="204">
                  <c:v>20</c:v>
                </c:pt>
              </c:numCache>
            </c:numRef>
          </c:val>
          <c:smooth val="0"/>
          <c:extLst>
            <c:ext xmlns:c16="http://schemas.microsoft.com/office/drawing/2014/chart" uri="{C3380CC4-5D6E-409C-BE32-E72D297353CC}">
              <c16:uniqueId val="{00000000-5BF1-47CB-94F6-9C2E2BDB55C2}"/>
            </c:ext>
          </c:extLst>
        </c:ser>
        <c:ser>
          <c:idx val="1"/>
          <c:order val="1"/>
          <c:tx>
            <c:strRef>
              <c:f>Sheet5!$F$1</c:f>
              <c:strCache>
                <c:ptCount val="1"/>
                <c:pt idx="0">
                  <c:v>Rank of F_lambda2</c:v>
                </c:pt>
              </c:strCache>
            </c:strRef>
          </c:tx>
          <c:spPr>
            <a:ln w="19050" cap="rnd">
              <a:solidFill>
                <a:schemeClr val="accent2"/>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Sheet5!$F$2:$F$206</c:f>
              <c:numCache>
                <c:formatCode>General</c:formatCode>
                <c:ptCount val="205"/>
                <c:pt idx="0">
                  <c:v>17</c:v>
                </c:pt>
                <c:pt idx="1">
                  <c:v>17</c:v>
                </c:pt>
                <c:pt idx="2">
                  <c:v>8</c:v>
                </c:pt>
                <c:pt idx="3">
                  <c:v>18</c:v>
                </c:pt>
                <c:pt idx="4">
                  <c:v>17</c:v>
                </c:pt>
                <c:pt idx="5">
                  <c:v>13</c:v>
                </c:pt>
                <c:pt idx="6">
                  <c:v>4</c:v>
                </c:pt>
                <c:pt idx="7">
                  <c:v>15</c:v>
                </c:pt>
                <c:pt idx="8">
                  <c:v>13</c:v>
                </c:pt>
                <c:pt idx="9">
                  <c:v>11</c:v>
                </c:pt>
                <c:pt idx="10">
                  <c:v>10</c:v>
                </c:pt>
                <c:pt idx="11">
                  <c:v>12</c:v>
                </c:pt>
                <c:pt idx="12">
                  <c:v>15</c:v>
                </c:pt>
                <c:pt idx="13">
                  <c:v>5</c:v>
                </c:pt>
                <c:pt idx="14">
                  <c:v>3</c:v>
                </c:pt>
                <c:pt idx="15">
                  <c:v>17</c:v>
                </c:pt>
                <c:pt idx="16">
                  <c:v>11</c:v>
                </c:pt>
                <c:pt idx="17">
                  <c:v>15</c:v>
                </c:pt>
                <c:pt idx="18">
                  <c:v>8</c:v>
                </c:pt>
                <c:pt idx="19">
                  <c:v>11</c:v>
                </c:pt>
                <c:pt idx="20">
                  <c:v>4</c:v>
                </c:pt>
                <c:pt idx="21">
                  <c:v>3</c:v>
                </c:pt>
                <c:pt idx="22">
                  <c:v>17</c:v>
                </c:pt>
                <c:pt idx="23">
                  <c:v>10</c:v>
                </c:pt>
                <c:pt idx="24">
                  <c:v>3</c:v>
                </c:pt>
                <c:pt idx="25">
                  <c:v>11</c:v>
                </c:pt>
                <c:pt idx="26">
                  <c:v>6</c:v>
                </c:pt>
                <c:pt idx="27">
                  <c:v>7</c:v>
                </c:pt>
                <c:pt idx="28">
                  <c:v>12</c:v>
                </c:pt>
                <c:pt idx="29">
                  <c:v>5</c:v>
                </c:pt>
                <c:pt idx="30">
                  <c:v>8</c:v>
                </c:pt>
                <c:pt idx="31">
                  <c:v>5</c:v>
                </c:pt>
                <c:pt idx="32">
                  <c:v>8</c:v>
                </c:pt>
                <c:pt idx="33">
                  <c:v>10</c:v>
                </c:pt>
                <c:pt idx="34">
                  <c:v>19</c:v>
                </c:pt>
                <c:pt idx="35">
                  <c:v>3</c:v>
                </c:pt>
                <c:pt idx="36">
                  <c:v>18</c:v>
                </c:pt>
                <c:pt idx="37">
                  <c:v>6</c:v>
                </c:pt>
                <c:pt idx="38">
                  <c:v>9</c:v>
                </c:pt>
                <c:pt idx="39">
                  <c:v>17</c:v>
                </c:pt>
                <c:pt idx="40">
                  <c:v>18</c:v>
                </c:pt>
                <c:pt idx="41">
                  <c:v>13</c:v>
                </c:pt>
                <c:pt idx="42">
                  <c:v>16</c:v>
                </c:pt>
                <c:pt idx="43">
                  <c:v>18</c:v>
                </c:pt>
                <c:pt idx="44">
                  <c:v>18</c:v>
                </c:pt>
                <c:pt idx="45">
                  <c:v>19</c:v>
                </c:pt>
                <c:pt idx="46">
                  <c:v>18</c:v>
                </c:pt>
                <c:pt idx="47">
                  <c:v>18</c:v>
                </c:pt>
                <c:pt idx="48">
                  <c:v>1</c:v>
                </c:pt>
                <c:pt idx="49">
                  <c:v>16</c:v>
                </c:pt>
                <c:pt idx="50">
                  <c:v>8</c:v>
                </c:pt>
                <c:pt idx="51">
                  <c:v>9</c:v>
                </c:pt>
                <c:pt idx="52">
                  <c:v>6</c:v>
                </c:pt>
                <c:pt idx="53">
                  <c:v>4</c:v>
                </c:pt>
                <c:pt idx="54">
                  <c:v>3</c:v>
                </c:pt>
                <c:pt idx="55">
                  <c:v>4</c:v>
                </c:pt>
                <c:pt idx="56">
                  <c:v>6</c:v>
                </c:pt>
                <c:pt idx="57">
                  <c:v>13</c:v>
                </c:pt>
                <c:pt idx="58">
                  <c:v>17</c:v>
                </c:pt>
                <c:pt idx="59">
                  <c:v>8</c:v>
                </c:pt>
                <c:pt idx="60">
                  <c:v>10</c:v>
                </c:pt>
                <c:pt idx="61">
                  <c:v>18</c:v>
                </c:pt>
                <c:pt idx="62">
                  <c:v>11</c:v>
                </c:pt>
                <c:pt idx="63">
                  <c:v>17</c:v>
                </c:pt>
                <c:pt idx="64">
                  <c:v>19</c:v>
                </c:pt>
                <c:pt idx="65">
                  <c:v>19</c:v>
                </c:pt>
                <c:pt idx="66">
                  <c:v>19</c:v>
                </c:pt>
                <c:pt idx="67">
                  <c:v>5</c:v>
                </c:pt>
                <c:pt idx="68">
                  <c:v>13</c:v>
                </c:pt>
                <c:pt idx="69">
                  <c:v>11</c:v>
                </c:pt>
                <c:pt idx="70">
                  <c:v>10</c:v>
                </c:pt>
                <c:pt idx="71">
                  <c:v>10</c:v>
                </c:pt>
                <c:pt idx="72">
                  <c:v>7</c:v>
                </c:pt>
                <c:pt idx="73">
                  <c:v>13</c:v>
                </c:pt>
                <c:pt idx="74">
                  <c:v>12</c:v>
                </c:pt>
                <c:pt idx="75">
                  <c:v>18</c:v>
                </c:pt>
                <c:pt idx="76">
                  <c:v>11</c:v>
                </c:pt>
                <c:pt idx="77">
                  <c:v>11</c:v>
                </c:pt>
                <c:pt idx="78">
                  <c:v>19</c:v>
                </c:pt>
                <c:pt idx="79">
                  <c:v>16</c:v>
                </c:pt>
                <c:pt idx="80">
                  <c:v>17</c:v>
                </c:pt>
                <c:pt idx="81">
                  <c:v>19</c:v>
                </c:pt>
                <c:pt idx="82">
                  <c:v>15</c:v>
                </c:pt>
                <c:pt idx="83">
                  <c:v>9</c:v>
                </c:pt>
                <c:pt idx="84">
                  <c:v>18</c:v>
                </c:pt>
                <c:pt idx="85">
                  <c:v>19</c:v>
                </c:pt>
                <c:pt idx="86">
                  <c:v>13</c:v>
                </c:pt>
                <c:pt idx="87">
                  <c:v>15</c:v>
                </c:pt>
                <c:pt idx="88">
                  <c:v>1</c:v>
                </c:pt>
                <c:pt idx="89">
                  <c:v>6</c:v>
                </c:pt>
                <c:pt idx="90">
                  <c:v>11</c:v>
                </c:pt>
                <c:pt idx="91">
                  <c:v>11</c:v>
                </c:pt>
                <c:pt idx="92">
                  <c:v>9</c:v>
                </c:pt>
                <c:pt idx="93">
                  <c:v>18</c:v>
                </c:pt>
                <c:pt idx="94">
                  <c:v>3</c:v>
                </c:pt>
                <c:pt idx="95">
                  <c:v>12</c:v>
                </c:pt>
                <c:pt idx="96">
                  <c:v>9</c:v>
                </c:pt>
                <c:pt idx="97">
                  <c:v>6</c:v>
                </c:pt>
                <c:pt idx="98">
                  <c:v>12</c:v>
                </c:pt>
                <c:pt idx="99">
                  <c:v>16</c:v>
                </c:pt>
                <c:pt idx="100">
                  <c:v>9</c:v>
                </c:pt>
                <c:pt idx="101">
                  <c:v>1</c:v>
                </c:pt>
                <c:pt idx="102">
                  <c:v>7</c:v>
                </c:pt>
                <c:pt idx="103">
                  <c:v>18</c:v>
                </c:pt>
                <c:pt idx="104">
                  <c:v>12</c:v>
                </c:pt>
                <c:pt idx="105">
                  <c:v>19</c:v>
                </c:pt>
                <c:pt idx="106">
                  <c:v>19</c:v>
                </c:pt>
                <c:pt idx="107">
                  <c:v>14</c:v>
                </c:pt>
                <c:pt idx="108">
                  <c:v>17</c:v>
                </c:pt>
                <c:pt idx="109">
                  <c:v>5</c:v>
                </c:pt>
                <c:pt idx="110">
                  <c:v>18</c:v>
                </c:pt>
                <c:pt idx="111">
                  <c:v>8</c:v>
                </c:pt>
                <c:pt idx="112">
                  <c:v>4</c:v>
                </c:pt>
                <c:pt idx="113">
                  <c:v>5</c:v>
                </c:pt>
                <c:pt idx="114">
                  <c:v>3</c:v>
                </c:pt>
                <c:pt idx="115">
                  <c:v>17</c:v>
                </c:pt>
                <c:pt idx="116">
                  <c:v>19</c:v>
                </c:pt>
                <c:pt idx="117">
                  <c:v>19</c:v>
                </c:pt>
                <c:pt idx="118">
                  <c:v>19</c:v>
                </c:pt>
                <c:pt idx="119">
                  <c:v>16</c:v>
                </c:pt>
                <c:pt idx="120">
                  <c:v>19</c:v>
                </c:pt>
                <c:pt idx="121">
                  <c:v>19</c:v>
                </c:pt>
                <c:pt idx="122">
                  <c:v>18</c:v>
                </c:pt>
                <c:pt idx="123">
                  <c:v>19</c:v>
                </c:pt>
                <c:pt idx="124">
                  <c:v>6</c:v>
                </c:pt>
                <c:pt idx="125">
                  <c:v>12</c:v>
                </c:pt>
                <c:pt idx="126">
                  <c:v>8</c:v>
                </c:pt>
                <c:pt idx="127">
                  <c:v>8</c:v>
                </c:pt>
                <c:pt idx="128">
                  <c:v>11</c:v>
                </c:pt>
                <c:pt idx="129">
                  <c:v>10</c:v>
                </c:pt>
                <c:pt idx="130">
                  <c:v>12</c:v>
                </c:pt>
                <c:pt idx="131">
                  <c:v>14</c:v>
                </c:pt>
                <c:pt idx="132">
                  <c:v>12</c:v>
                </c:pt>
                <c:pt idx="133">
                  <c:v>10</c:v>
                </c:pt>
                <c:pt idx="134">
                  <c:v>19</c:v>
                </c:pt>
                <c:pt idx="135">
                  <c:v>8</c:v>
                </c:pt>
                <c:pt idx="136">
                  <c:v>11</c:v>
                </c:pt>
                <c:pt idx="137">
                  <c:v>19</c:v>
                </c:pt>
                <c:pt idx="138">
                  <c:v>19</c:v>
                </c:pt>
                <c:pt idx="139">
                  <c:v>15</c:v>
                </c:pt>
                <c:pt idx="140">
                  <c:v>15</c:v>
                </c:pt>
                <c:pt idx="141">
                  <c:v>19</c:v>
                </c:pt>
                <c:pt idx="142">
                  <c:v>19</c:v>
                </c:pt>
                <c:pt idx="143">
                  <c:v>18</c:v>
                </c:pt>
                <c:pt idx="144">
                  <c:v>11</c:v>
                </c:pt>
                <c:pt idx="145">
                  <c:v>14</c:v>
                </c:pt>
                <c:pt idx="146">
                  <c:v>14</c:v>
                </c:pt>
                <c:pt idx="147">
                  <c:v>19</c:v>
                </c:pt>
                <c:pt idx="148">
                  <c:v>5</c:v>
                </c:pt>
                <c:pt idx="149">
                  <c:v>17</c:v>
                </c:pt>
                <c:pt idx="150">
                  <c:v>13</c:v>
                </c:pt>
                <c:pt idx="151">
                  <c:v>13</c:v>
                </c:pt>
                <c:pt idx="152">
                  <c:v>17</c:v>
                </c:pt>
                <c:pt idx="153">
                  <c:v>16</c:v>
                </c:pt>
                <c:pt idx="154">
                  <c:v>18</c:v>
                </c:pt>
                <c:pt idx="155">
                  <c:v>18</c:v>
                </c:pt>
                <c:pt idx="156">
                  <c:v>19</c:v>
                </c:pt>
                <c:pt idx="157">
                  <c:v>19</c:v>
                </c:pt>
                <c:pt idx="158">
                  <c:v>19</c:v>
                </c:pt>
                <c:pt idx="159">
                  <c:v>19</c:v>
                </c:pt>
                <c:pt idx="160">
                  <c:v>19</c:v>
                </c:pt>
                <c:pt idx="161">
                  <c:v>19</c:v>
                </c:pt>
                <c:pt idx="162">
                  <c:v>19</c:v>
                </c:pt>
                <c:pt idx="163">
                  <c:v>19</c:v>
                </c:pt>
                <c:pt idx="164">
                  <c:v>19</c:v>
                </c:pt>
                <c:pt idx="165">
                  <c:v>19</c:v>
                </c:pt>
                <c:pt idx="166">
                  <c:v>19</c:v>
                </c:pt>
                <c:pt idx="167">
                  <c:v>19</c:v>
                </c:pt>
                <c:pt idx="168">
                  <c:v>19</c:v>
                </c:pt>
                <c:pt idx="169">
                  <c:v>19</c:v>
                </c:pt>
                <c:pt idx="170">
                  <c:v>19</c:v>
                </c:pt>
                <c:pt idx="171">
                  <c:v>19</c:v>
                </c:pt>
                <c:pt idx="172">
                  <c:v>19</c:v>
                </c:pt>
                <c:pt idx="173">
                  <c:v>19</c:v>
                </c:pt>
                <c:pt idx="174">
                  <c:v>19</c:v>
                </c:pt>
                <c:pt idx="175">
                  <c:v>19</c:v>
                </c:pt>
                <c:pt idx="176">
                  <c:v>19</c:v>
                </c:pt>
                <c:pt idx="177">
                  <c:v>19</c:v>
                </c:pt>
                <c:pt idx="178">
                  <c:v>20</c:v>
                </c:pt>
                <c:pt idx="179">
                  <c:v>20</c:v>
                </c:pt>
                <c:pt idx="180">
                  <c:v>20</c:v>
                </c:pt>
                <c:pt idx="181">
                  <c:v>18</c:v>
                </c:pt>
                <c:pt idx="182">
                  <c:v>18</c:v>
                </c:pt>
                <c:pt idx="183">
                  <c:v>16</c:v>
                </c:pt>
                <c:pt idx="184">
                  <c:v>18</c:v>
                </c:pt>
                <c:pt idx="185">
                  <c:v>16</c:v>
                </c:pt>
                <c:pt idx="186">
                  <c:v>12</c:v>
                </c:pt>
                <c:pt idx="187">
                  <c:v>17</c:v>
                </c:pt>
                <c:pt idx="188">
                  <c:v>2</c:v>
                </c:pt>
                <c:pt idx="189">
                  <c:v>19</c:v>
                </c:pt>
                <c:pt idx="190">
                  <c:v>19</c:v>
                </c:pt>
                <c:pt idx="191">
                  <c:v>19</c:v>
                </c:pt>
                <c:pt idx="192">
                  <c:v>20</c:v>
                </c:pt>
                <c:pt idx="193">
                  <c:v>20</c:v>
                </c:pt>
                <c:pt idx="194">
                  <c:v>19</c:v>
                </c:pt>
                <c:pt idx="195">
                  <c:v>19</c:v>
                </c:pt>
                <c:pt idx="196">
                  <c:v>19</c:v>
                </c:pt>
                <c:pt idx="197">
                  <c:v>13</c:v>
                </c:pt>
                <c:pt idx="198">
                  <c:v>19</c:v>
                </c:pt>
                <c:pt idx="199">
                  <c:v>20</c:v>
                </c:pt>
                <c:pt idx="200">
                  <c:v>19</c:v>
                </c:pt>
                <c:pt idx="201">
                  <c:v>19</c:v>
                </c:pt>
                <c:pt idx="202">
                  <c:v>17</c:v>
                </c:pt>
                <c:pt idx="203">
                  <c:v>17</c:v>
                </c:pt>
                <c:pt idx="204">
                  <c:v>19</c:v>
                </c:pt>
              </c:numCache>
            </c:numRef>
          </c:val>
          <c:smooth val="0"/>
          <c:extLst>
            <c:ext xmlns:c16="http://schemas.microsoft.com/office/drawing/2014/chart" uri="{C3380CC4-5D6E-409C-BE32-E72D297353CC}">
              <c16:uniqueId val="{00000001-5BF1-47CB-94F6-9C2E2BDB55C2}"/>
            </c:ext>
          </c:extLst>
        </c:ser>
        <c:ser>
          <c:idx val="2"/>
          <c:order val="2"/>
          <c:tx>
            <c:strRef>
              <c:f>Sheet5!$G$1</c:f>
              <c:strCache>
                <c:ptCount val="1"/>
                <c:pt idx="0">
                  <c:v>Rank of F_lambda3</c:v>
                </c:pt>
              </c:strCache>
            </c:strRef>
          </c:tx>
          <c:spPr>
            <a:ln w="19050" cap="rnd">
              <a:solidFill>
                <a:schemeClr val="accent3"/>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Sheet5!$G$2:$G$206</c:f>
              <c:numCache>
                <c:formatCode>General</c:formatCode>
                <c:ptCount val="205"/>
                <c:pt idx="0">
                  <c:v>4</c:v>
                </c:pt>
                <c:pt idx="1">
                  <c:v>5</c:v>
                </c:pt>
                <c:pt idx="2">
                  <c:v>18</c:v>
                </c:pt>
                <c:pt idx="3">
                  <c:v>16</c:v>
                </c:pt>
                <c:pt idx="4">
                  <c:v>5</c:v>
                </c:pt>
                <c:pt idx="5">
                  <c:v>12</c:v>
                </c:pt>
                <c:pt idx="6">
                  <c:v>19</c:v>
                </c:pt>
                <c:pt idx="7">
                  <c:v>13</c:v>
                </c:pt>
                <c:pt idx="8">
                  <c:v>12</c:v>
                </c:pt>
                <c:pt idx="9">
                  <c:v>19</c:v>
                </c:pt>
                <c:pt idx="10">
                  <c:v>19</c:v>
                </c:pt>
                <c:pt idx="11">
                  <c:v>5</c:v>
                </c:pt>
                <c:pt idx="12">
                  <c:v>19</c:v>
                </c:pt>
                <c:pt idx="13">
                  <c:v>7</c:v>
                </c:pt>
                <c:pt idx="14">
                  <c:v>4</c:v>
                </c:pt>
                <c:pt idx="15">
                  <c:v>15</c:v>
                </c:pt>
                <c:pt idx="16">
                  <c:v>18</c:v>
                </c:pt>
                <c:pt idx="17">
                  <c:v>3</c:v>
                </c:pt>
                <c:pt idx="18">
                  <c:v>4</c:v>
                </c:pt>
                <c:pt idx="19">
                  <c:v>7</c:v>
                </c:pt>
                <c:pt idx="20">
                  <c:v>9</c:v>
                </c:pt>
                <c:pt idx="21">
                  <c:v>17</c:v>
                </c:pt>
                <c:pt idx="22">
                  <c:v>12</c:v>
                </c:pt>
                <c:pt idx="23">
                  <c:v>4</c:v>
                </c:pt>
                <c:pt idx="24">
                  <c:v>6</c:v>
                </c:pt>
                <c:pt idx="25">
                  <c:v>9</c:v>
                </c:pt>
                <c:pt idx="26">
                  <c:v>3</c:v>
                </c:pt>
                <c:pt idx="27">
                  <c:v>18</c:v>
                </c:pt>
                <c:pt idx="28">
                  <c:v>3</c:v>
                </c:pt>
                <c:pt idx="29">
                  <c:v>9</c:v>
                </c:pt>
                <c:pt idx="30">
                  <c:v>3</c:v>
                </c:pt>
                <c:pt idx="31">
                  <c:v>12</c:v>
                </c:pt>
                <c:pt idx="32">
                  <c:v>16</c:v>
                </c:pt>
                <c:pt idx="33">
                  <c:v>5</c:v>
                </c:pt>
                <c:pt idx="34">
                  <c:v>5</c:v>
                </c:pt>
                <c:pt idx="35">
                  <c:v>1</c:v>
                </c:pt>
                <c:pt idx="36">
                  <c:v>14</c:v>
                </c:pt>
                <c:pt idx="37">
                  <c:v>17</c:v>
                </c:pt>
                <c:pt idx="38">
                  <c:v>5</c:v>
                </c:pt>
                <c:pt idx="39">
                  <c:v>18</c:v>
                </c:pt>
                <c:pt idx="40">
                  <c:v>11</c:v>
                </c:pt>
                <c:pt idx="41">
                  <c:v>6</c:v>
                </c:pt>
                <c:pt idx="42">
                  <c:v>2</c:v>
                </c:pt>
                <c:pt idx="43">
                  <c:v>9</c:v>
                </c:pt>
                <c:pt idx="44">
                  <c:v>13</c:v>
                </c:pt>
                <c:pt idx="45">
                  <c:v>11</c:v>
                </c:pt>
                <c:pt idx="46">
                  <c:v>4</c:v>
                </c:pt>
                <c:pt idx="47">
                  <c:v>6</c:v>
                </c:pt>
                <c:pt idx="48">
                  <c:v>13</c:v>
                </c:pt>
                <c:pt idx="49">
                  <c:v>4</c:v>
                </c:pt>
                <c:pt idx="50">
                  <c:v>7</c:v>
                </c:pt>
                <c:pt idx="51">
                  <c:v>2</c:v>
                </c:pt>
                <c:pt idx="52">
                  <c:v>12</c:v>
                </c:pt>
                <c:pt idx="53">
                  <c:v>8</c:v>
                </c:pt>
                <c:pt idx="54">
                  <c:v>9</c:v>
                </c:pt>
                <c:pt idx="55">
                  <c:v>14</c:v>
                </c:pt>
                <c:pt idx="56">
                  <c:v>2</c:v>
                </c:pt>
                <c:pt idx="57">
                  <c:v>10</c:v>
                </c:pt>
                <c:pt idx="58">
                  <c:v>13</c:v>
                </c:pt>
                <c:pt idx="59">
                  <c:v>13</c:v>
                </c:pt>
                <c:pt idx="60">
                  <c:v>8</c:v>
                </c:pt>
                <c:pt idx="61">
                  <c:v>10</c:v>
                </c:pt>
                <c:pt idx="62">
                  <c:v>5</c:v>
                </c:pt>
                <c:pt idx="63">
                  <c:v>19</c:v>
                </c:pt>
                <c:pt idx="64">
                  <c:v>4</c:v>
                </c:pt>
                <c:pt idx="65">
                  <c:v>18</c:v>
                </c:pt>
                <c:pt idx="66">
                  <c:v>7</c:v>
                </c:pt>
                <c:pt idx="67">
                  <c:v>17</c:v>
                </c:pt>
                <c:pt idx="68">
                  <c:v>12</c:v>
                </c:pt>
                <c:pt idx="69">
                  <c:v>5</c:v>
                </c:pt>
                <c:pt idx="70">
                  <c:v>8</c:v>
                </c:pt>
                <c:pt idx="71">
                  <c:v>14</c:v>
                </c:pt>
                <c:pt idx="72">
                  <c:v>12</c:v>
                </c:pt>
                <c:pt idx="73">
                  <c:v>17</c:v>
                </c:pt>
                <c:pt idx="74">
                  <c:v>16</c:v>
                </c:pt>
                <c:pt idx="75">
                  <c:v>11</c:v>
                </c:pt>
                <c:pt idx="76">
                  <c:v>15</c:v>
                </c:pt>
                <c:pt idx="77">
                  <c:v>9</c:v>
                </c:pt>
                <c:pt idx="78">
                  <c:v>12</c:v>
                </c:pt>
                <c:pt idx="79">
                  <c:v>6</c:v>
                </c:pt>
                <c:pt idx="80">
                  <c:v>12</c:v>
                </c:pt>
                <c:pt idx="81">
                  <c:v>2</c:v>
                </c:pt>
                <c:pt idx="82">
                  <c:v>9</c:v>
                </c:pt>
                <c:pt idx="83">
                  <c:v>7</c:v>
                </c:pt>
                <c:pt idx="84">
                  <c:v>2</c:v>
                </c:pt>
                <c:pt idx="85">
                  <c:v>1</c:v>
                </c:pt>
                <c:pt idx="86">
                  <c:v>19</c:v>
                </c:pt>
                <c:pt idx="87">
                  <c:v>16</c:v>
                </c:pt>
                <c:pt idx="88">
                  <c:v>19</c:v>
                </c:pt>
                <c:pt idx="89">
                  <c:v>18</c:v>
                </c:pt>
                <c:pt idx="90">
                  <c:v>15</c:v>
                </c:pt>
                <c:pt idx="91">
                  <c:v>6</c:v>
                </c:pt>
                <c:pt idx="92">
                  <c:v>10</c:v>
                </c:pt>
                <c:pt idx="93">
                  <c:v>5</c:v>
                </c:pt>
                <c:pt idx="94">
                  <c:v>13</c:v>
                </c:pt>
                <c:pt idx="95">
                  <c:v>18</c:v>
                </c:pt>
                <c:pt idx="96">
                  <c:v>17</c:v>
                </c:pt>
                <c:pt idx="97">
                  <c:v>12</c:v>
                </c:pt>
                <c:pt idx="98">
                  <c:v>5</c:v>
                </c:pt>
                <c:pt idx="99">
                  <c:v>3</c:v>
                </c:pt>
                <c:pt idx="100">
                  <c:v>4</c:v>
                </c:pt>
                <c:pt idx="101">
                  <c:v>15</c:v>
                </c:pt>
                <c:pt idx="102">
                  <c:v>18</c:v>
                </c:pt>
                <c:pt idx="103">
                  <c:v>1</c:v>
                </c:pt>
                <c:pt idx="104">
                  <c:v>17</c:v>
                </c:pt>
                <c:pt idx="105">
                  <c:v>11</c:v>
                </c:pt>
                <c:pt idx="106">
                  <c:v>5</c:v>
                </c:pt>
                <c:pt idx="107">
                  <c:v>2</c:v>
                </c:pt>
                <c:pt idx="108">
                  <c:v>16</c:v>
                </c:pt>
                <c:pt idx="109">
                  <c:v>6</c:v>
                </c:pt>
                <c:pt idx="110">
                  <c:v>3</c:v>
                </c:pt>
                <c:pt idx="111">
                  <c:v>7</c:v>
                </c:pt>
                <c:pt idx="112">
                  <c:v>16</c:v>
                </c:pt>
                <c:pt idx="113">
                  <c:v>8</c:v>
                </c:pt>
                <c:pt idx="114">
                  <c:v>10</c:v>
                </c:pt>
                <c:pt idx="115">
                  <c:v>3</c:v>
                </c:pt>
                <c:pt idx="116">
                  <c:v>11</c:v>
                </c:pt>
                <c:pt idx="117">
                  <c:v>18</c:v>
                </c:pt>
                <c:pt idx="118">
                  <c:v>12</c:v>
                </c:pt>
                <c:pt idx="119">
                  <c:v>11</c:v>
                </c:pt>
                <c:pt idx="120">
                  <c:v>10</c:v>
                </c:pt>
                <c:pt idx="121">
                  <c:v>12</c:v>
                </c:pt>
                <c:pt idx="122">
                  <c:v>14</c:v>
                </c:pt>
                <c:pt idx="123">
                  <c:v>2</c:v>
                </c:pt>
                <c:pt idx="124">
                  <c:v>9</c:v>
                </c:pt>
                <c:pt idx="125">
                  <c:v>3</c:v>
                </c:pt>
                <c:pt idx="126">
                  <c:v>6</c:v>
                </c:pt>
                <c:pt idx="127">
                  <c:v>12</c:v>
                </c:pt>
                <c:pt idx="128">
                  <c:v>18</c:v>
                </c:pt>
                <c:pt idx="129">
                  <c:v>5</c:v>
                </c:pt>
                <c:pt idx="130">
                  <c:v>7</c:v>
                </c:pt>
                <c:pt idx="131">
                  <c:v>17</c:v>
                </c:pt>
                <c:pt idx="132">
                  <c:v>15</c:v>
                </c:pt>
                <c:pt idx="133">
                  <c:v>11</c:v>
                </c:pt>
                <c:pt idx="134">
                  <c:v>14</c:v>
                </c:pt>
                <c:pt idx="135">
                  <c:v>2</c:v>
                </c:pt>
                <c:pt idx="136">
                  <c:v>18</c:v>
                </c:pt>
                <c:pt idx="137">
                  <c:v>15</c:v>
                </c:pt>
                <c:pt idx="138">
                  <c:v>17</c:v>
                </c:pt>
                <c:pt idx="139">
                  <c:v>10</c:v>
                </c:pt>
                <c:pt idx="140">
                  <c:v>5</c:v>
                </c:pt>
                <c:pt idx="141">
                  <c:v>3</c:v>
                </c:pt>
                <c:pt idx="142">
                  <c:v>2</c:v>
                </c:pt>
                <c:pt idx="143">
                  <c:v>15</c:v>
                </c:pt>
                <c:pt idx="144">
                  <c:v>8</c:v>
                </c:pt>
                <c:pt idx="145">
                  <c:v>8</c:v>
                </c:pt>
                <c:pt idx="146">
                  <c:v>6</c:v>
                </c:pt>
                <c:pt idx="147">
                  <c:v>12</c:v>
                </c:pt>
                <c:pt idx="148">
                  <c:v>11</c:v>
                </c:pt>
                <c:pt idx="149">
                  <c:v>10</c:v>
                </c:pt>
                <c:pt idx="150">
                  <c:v>4</c:v>
                </c:pt>
                <c:pt idx="151">
                  <c:v>6</c:v>
                </c:pt>
                <c:pt idx="152">
                  <c:v>9</c:v>
                </c:pt>
                <c:pt idx="153">
                  <c:v>6</c:v>
                </c:pt>
                <c:pt idx="154">
                  <c:v>8</c:v>
                </c:pt>
                <c:pt idx="155">
                  <c:v>9</c:v>
                </c:pt>
                <c:pt idx="156">
                  <c:v>1</c:v>
                </c:pt>
                <c:pt idx="157">
                  <c:v>13</c:v>
                </c:pt>
                <c:pt idx="158">
                  <c:v>5</c:v>
                </c:pt>
                <c:pt idx="159">
                  <c:v>18</c:v>
                </c:pt>
                <c:pt idx="160">
                  <c:v>5</c:v>
                </c:pt>
                <c:pt idx="161">
                  <c:v>18</c:v>
                </c:pt>
                <c:pt idx="162">
                  <c:v>4</c:v>
                </c:pt>
                <c:pt idx="163">
                  <c:v>18</c:v>
                </c:pt>
                <c:pt idx="164">
                  <c:v>18</c:v>
                </c:pt>
                <c:pt idx="165">
                  <c:v>9</c:v>
                </c:pt>
                <c:pt idx="166">
                  <c:v>17</c:v>
                </c:pt>
                <c:pt idx="167">
                  <c:v>3</c:v>
                </c:pt>
                <c:pt idx="168">
                  <c:v>13</c:v>
                </c:pt>
                <c:pt idx="169">
                  <c:v>17</c:v>
                </c:pt>
                <c:pt idx="170">
                  <c:v>17</c:v>
                </c:pt>
                <c:pt idx="171">
                  <c:v>18</c:v>
                </c:pt>
                <c:pt idx="172">
                  <c:v>17</c:v>
                </c:pt>
                <c:pt idx="173">
                  <c:v>1</c:v>
                </c:pt>
                <c:pt idx="174">
                  <c:v>18</c:v>
                </c:pt>
                <c:pt idx="175">
                  <c:v>16</c:v>
                </c:pt>
                <c:pt idx="176">
                  <c:v>13</c:v>
                </c:pt>
                <c:pt idx="177">
                  <c:v>12</c:v>
                </c:pt>
                <c:pt idx="178">
                  <c:v>18</c:v>
                </c:pt>
                <c:pt idx="179">
                  <c:v>18</c:v>
                </c:pt>
                <c:pt idx="180">
                  <c:v>18</c:v>
                </c:pt>
                <c:pt idx="181">
                  <c:v>19</c:v>
                </c:pt>
                <c:pt idx="182">
                  <c:v>20</c:v>
                </c:pt>
                <c:pt idx="183">
                  <c:v>19</c:v>
                </c:pt>
                <c:pt idx="184">
                  <c:v>20</c:v>
                </c:pt>
                <c:pt idx="185">
                  <c:v>20</c:v>
                </c:pt>
                <c:pt idx="186">
                  <c:v>20</c:v>
                </c:pt>
                <c:pt idx="187">
                  <c:v>3</c:v>
                </c:pt>
                <c:pt idx="188">
                  <c:v>19</c:v>
                </c:pt>
                <c:pt idx="189">
                  <c:v>15</c:v>
                </c:pt>
                <c:pt idx="190">
                  <c:v>1</c:v>
                </c:pt>
                <c:pt idx="191">
                  <c:v>9</c:v>
                </c:pt>
                <c:pt idx="192">
                  <c:v>10</c:v>
                </c:pt>
                <c:pt idx="193">
                  <c:v>12</c:v>
                </c:pt>
                <c:pt idx="194">
                  <c:v>16</c:v>
                </c:pt>
                <c:pt idx="195">
                  <c:v>3</c:v>
                </c:pt>
                <c:pt idx="196">
                  <c:v>16</c:v>
                </c:pt>
                <c:pt idx="197">
                  <c:v>10</c:v>
                </c:pt>
                <c:pt idx="198">
                  <c:v>12</c:v>
                </c:pt>
                <c:pt idx="199">
                  <c:v>15</c:v>
                </c:pt>
                <c:pt idx="200">
                  <c:v>11</c:v>
                </c:pt>
                <c:pt idx="201">
                  <c:v>8</c:v>
                </c:pt>
                <c:pt idx="202">
                  <c:v>10</c:v>
                </c:pt>
                <c:pt idx="203">
                  <c:v>10</c:v>
                </c:pt>
                <c:pt idx="204">
                  <c:v>1</c:v>
                </c:pt>
              </c:numCache>
            </c:numRef>
          </c:val>
          <c:smooth val="0"/>
          <c:extLst>
            <c:ext xmlns:c16="http://schemas.microsoft.com/office/drawing/2014/chart" uri="{C3380CC4-5D6E-409C-BE32-E72D297353CC}">
              <c16:uniqueId val="{00000002-5BF1-47CB-94F6-9C2E2BDB55C2}"/>
            </c:ext>
          </c:extLst>
        </c:ser>
        <c:ser>
          <c:idx val="3"/>
          <c:order val="3"/>
          <c:tx>
            <c:strRef>
              <c:f>Sheet5!$H$1</c:f>
              <c:strCache>
                <c:ptCount val="1"/>
                <c:pt idx="0">
                  <c:v>Rank of F_lambda4</c:v>
                </c:pt>
              </c:strCache>
            </c:strRef>
          </c:tx>
          <c:spPr>
            <a:ln w="19050" cap="rnd">
              <a:solidFill>
                <a:schemeClr val="accent4"/>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Sheet5!$H$2:$H$206</c:f>
              <c:numCache>
                <c:formatCode>General</c:formatCode>
                <c:ptCount val="205"/>
                <c:pt idx="0">
                  <c:v>12</c:v>
                </c:pt>
                <c:pt idx="1">
                  <c:v>14</c:v>
                </c:pt>
                <c:pt idx="2">
                  <c:v>13</c:v>
                </c:pt>
                <c:pt idx="3">
                  <c:v>5</c:v>
                </c:pt>
                <c:pt idx="4">
                  <c:v>9</c:v>
                </c:pt>
                <c:pt idx="5">
                  <c:v>5</c:v>
                </c:pt>
                <c:pt idx="6">
                  <c:v>16</c:v>
                </c:pt>
                <c:pt idx="7">
                  <c:v>16</c:v>
                </c:pt>
                <c:pt idx="8">
                  <c:v>19</c:v>
                </c:pt>
                <c:pt idx="9">
                  <c:v>17</c:v>
                </c:pt>
                <c:pt idx="10">
                  <c:v>12</c:v>
                </c:pt>
                <c:pt idx="11">
                  <c:v>19</c:v>
                </c:pt>
                <c:pt idx="12">
                  <c:v>6</c:v>
                </c:pt>
                <c:pt idx="13">
                  <c:v>12</c:v>
                </c:pt>
                <c:pt idx="14">
                  <c:v>12</c:v>
                </c:pt>
                <c:pt idx="15">
                  <c:v>7</c:v>
                </c:pt>
                <c:pt idx="16">
                  <c:v>8</c:v>
                </c:pt>
                <c:pt idx="17">
                  <c:v>10</c:v>
                </c:pt>
                <c:pt idx="18">
                  <c:v>3</c:v>
                </c:pt>
                <c:pt idx="19">
                  <c:v>12</c:v>
                </c:pt>
                <c:pt idx="20">
                  <c:v>3</c:v>
                </c:pt>
                <c:pt idx="21">
                  <c:v>2</c:v>
                </c:pt>
                <c:pt idx="22">
                  <c:v>9</c:v>
                </c:pt>
                <c:pt idx="23">
                  <c:v>17</c:v>
                </c:pt>
                <c:pt idx="24">
                  <c:v>17</c:v>
                </c:pt>
                <c:pt idx="25">
                  <c:v>5</c:v>
                </c:pt>
                <c:pt idx="26">
                  <c:v>5</c:v>
                </c:pt>
                <c:pt idx="27">
                  <c:v>10</c:v>
                </c:pt>
                <c:pt idx="28">
                  <c:v>8</c:v>
                </c:pt>
                <c:pt idx="29">
                  <c:v>10</c:v>
                </c:pt>
                <c:pt idx="30">
                  <c:v>17</c:v>
                </c:pt>
                <c:pt idx="31">
                  <c:v>9</c:v>
                </c:pt>
                <c:pt idx="32">
                  <c:v>12</c:v>
                </c:pt>
                <c:pt idx="33">
                  <c:v>4</c:v>
                </c:pt>
                <c:pt idx="34">
                  <c:v>10</c:v>
                </c:pt>
                <c:pt idx="35">
                  <c:v>15</c:v>
                </c:pt>
                <c:pt idx="36">
                  <c:v>1</c:v>
                </c:pt>
                <c:pt idx="37">
                  <c:v>15</c:v>
                </c:pt>
                <c:pt idx="38">
                  <c:v>8</c:v>
                </c:pt>
                <c:pt idx="39">
                  <c:v>5</c:v>
                </c:pt>
                <c:pt idx="40">
                  <c:v>6</c:v>
                </c:pt>
                <c:pt idx="41">
                  <c:v>4</c:v>
                </c:pt>
                <c:pt idx="42">
                  <c:v>17</c:v>
                </c:pt>
                <c:pt idx="43">
                  <c:v>15</c:v>
                </c:pt>
                <c:pt idx="44">
                  <c:v>8</c:v>
                </c:pt>
                <c:pt idx="45">
                  <c:v>9</c:v>
                </c:pt>
                <c:pt idx="46">
                  <c:v>8</c:v>
                </c:pt>
                <c:pt idx="47">
                  <c:v>4</c:v>
                </c:pt>
                <c:pt idx="48">
                  <c:v>17</c:v>
                </c:pt>
                <c:pt idx="49">
                  <c:v>1</c:v>
                </c:pt>
                <c:pt idx="50">
                  <c:v>2</c:v>
                </c:pt>
                <c:pt idx="51">
                  <c:v>12</c:v>
                </c:pt>
                <c:pt idx="52">
                  <c:v>17</c:v>
                </c:pt>
                <c:pt idx="53">
                  <c:v>12</c:v>
                </c:pt>
                <c:pt idx="54">
                  <c:v>6</c:v>
                </c:pt>
                <c:pt idx="55">
                  <c:v>3</c:v>
                </c:pt>
                <c:pt idx="56">
                  <c:v>15</c:v>
                </c:pt>
                <c:pt idx="57">
                  <c:v>11</c:v>
                </c:pt>
                <c:pt idx="58">
                  <c:v>6</c:v>
                </c:pt>
                <c:pt idx="59">
                  <c:v>6</c:v>
                </c:pt>
                <c:pt idx="60">
                  <c:v>4</c:v>
                </c:pt>
                <c:pt idx="61">
                  <c:v>3</c:v>
                </c:pt>
                <c:pt idx="62">
                  <c:v>1</c:v>
                </c:pt>
                <c:pt idx="63">
                  <c:v>6</c:v>
                </c:pt>
                <c:pt idx="64">
                  <c:v>8</c:v>
                </c:pt>
                <c:pt idx="65">
                  <c:v>4</c:v>
                </c:pt>
                <c:pt idx="66">
                  <c:v>15</c:v>
                </c:pt>
                <c:pt idx="67">
                  <c:v>19</c:v>
                </c:pt>
                <c:pt idx="68">
                  <c:v>3</c:v>
                </c:pt>
                <c:pt idx="69">
                  <c:v>16</c:v>
                </c:pt>
                <c:pt idx="70">
                  <c:v>11</c:v>
                </c:pt>
                <c:pt idx="71">
                  <c:v>5</c:v>
                </c:pt>
                <c:pt idx="72">
                  <c:v>14</c:v>
                </c:pt>
                <c:pt idx="73">
                  <c:v>15</c:v>
                </c:pt>
                <c:pt idx="74">
                  <c:v>6</c:v>
                </c:pt>
                <c:pt idx="75">
                  <c:v>5</c:v>
                </c:pt>
                <c:pt idx="76">
                  <c:v>10</c:v>
                </c:pt>
                <c:pt idx="77">
                  <c:v>18</c:v>
                </c:pt>
                <c:pt idx="78">
                  <c:v>8</c:v>
                </c:pt>
                <c:pt idx="79">
                  <c:v>5</c:v>
                </c:pt>
                <c:pt idx="80">
                  <c:v>13</c:v>
                </c:pt>
                <c:pt idx="81">
                  <c:v>11</c:v>
                </c:pt>
                <c:pt idx="82">
                  <c:v>2</c:v>
                </c:pt>
                <c:pt idx="83">
                  <c:v>17</c:v>
                </c:pt>
                <c:pt idx="84">
                  <c:v>9</c:v>
                </c:pt>
                <c:pt idx="85">
                  <c:v>4</c:v>
                </c:pt>
                <c:pt idx="86">
                  <c:v>15</c:v>
                </c:pt>
                <c:pt idx="87">
                  <c:v>4</c:v>
                </c:pt>
                <c:pt idx="88">
                  <c:v>3</c:v>
                </c:pt>
                <c:pt idx="89">
                  <c:v>5</c:v>
                </c:pt>
                <c:pt idx="90">
                  <c:v>1</c:v>
                </c:pt>
                <c:pt idx="91">
                  <c:v>10</c:v>
                </c:pt>
                <c:pt idx="92">
                  <c:v>4</c:v>
                </c:pt>
                <c:pt idx="93">
                  <c:v>7</c:v>
                </c:pt>
                <c:pt idx="94">
                  <c:v>11</c:v>
                </c:pt>
                <c:pt idx="95">
                  <c:v>5</c:v>
                </c:pt>
                <c:pt idx="96">
                  <c:v>4</c:v>
                </c:pt>
                <c:pt idx="97">
                  <c:v>1</c:v>
                </c:pt>
                <c:pt idx="98">
                  <c:v>9</c:v>
                </c:pt>
                <c:pt idx="99">
                  <c:v>7</c:v>
                </c:pt>
                <c:pt idx="100">
                  <c:v>6</c:v>
                </c:pt>
                <c:pt idx="101">
                  <c:v>6</c:v>
                </c:pt>
                <c:pt idx="102">
                  <c:v>14</c:v>
                </c:pt>
                <c:pt idx="103">
                  <c:v>12</c:v>
                </c:pt>
                <c:pt idx="104">
                  <c:v>7</c:v>
                </c:pt>
                <c:pt idx="105">
                  <c:v>7</c:v>
                </c:pt>
                <c:pt idx="106">
                  <c:v>11</c:v>
                </c:pt>
                <c:pt idx="107">
                  <c:v>5</c:v>
                </c:pt>
                <c:pt idx="108">
                  <c:v>2</c:v>
                </c:pt>
                <c:pt idx="109">
                  <c:v>1</c:v>
                </c:pt>
                <c:pt idx="110">
                  <c:v>6</c:v>
                </c:pt>
                <c:pt idx="111">
                  <c:v>5</c:v>
                </c:pt>
                <c:pt idx="112">
                  <c:v>9</c:v>
                </c:pt>
                <c:pt idx="113">
                  <c:v>14</c:v>
                </c:pt>
                <c:pt idx="114">
                  <c:v>2</c:v>
                </c:pt>
                <c:pt idx="115">
                  <c:v>2</c:v>
                </c:pt>
                <c:pt idx="116">
                  <c:v>7</c:v>
                </c:pt>
                <c:pt idx="117">
                  <c:v>10</c:v>
                </c:pt>
                <c:pt idx="118">
                  <c:v>5</c:v>
                </c:pt>
                <c:pt idx="119">
                  <c:v>6</c:v>
                </c:pt>
                <c:pt idx="120">
                  <c:v>6</c:v>
                </c:pt>
                <c:pt idx="121">
                  <c:v>13</c:v>
                </c:pt>
                <c:pt idx="122">
                  <c:v>2</c:v>
                </c:pt>
                <c:pt idx="123">
                  <c:v>14</c:v>
                </c:pt>
                <c:pt idx="124">
                  <c:v>8</c:v>
                </c:pt>
                <c:pt idx="125">
                  <c:v>14</c:v>
                </c:pt>
                <c:pt idx="126">
                  <c:v>4</c:v>
                </c:pt>
                <c:pt idx="127">
                  <c:v>5</c:v>
                </c:pt>
                <c:pt idx="128">
                  <c:v>14</c:v>
                </c:pt>
                <c:pt idx="129">
                  <c:v>3</c:v>
                </c:pt>
                <c:pt idx="130">
                  <c:v>4</c:v>
                </c:pt>
                <c:pt idx="131">
                  <c:v>13</c:v>
                </c:pt>
                <c:pt idx="132">
                  <c:v>1</c:v>
                </c:pt>
                <c:pt idx="133">
                  <c:v>5</c:v>
                </c:pt>
                <c:pt idx="134">
                  <c:v>8</c:v>
                </c:pt>
                <c:pt idx="135">
                  <c:v>10</c:v>
                </c:pt>
                <c:pt idx="136">
                  <c:v>15</c:v>
                </c:pt>
                <c:pt idx="137">
                  <c:v>17</c:v>
                </c:pt>
                <c:pt idx="138">
                  <c:v>10</c:v>
                </c:pt>
                <c:pt idx="139">
                  <c:v>6</c:v>
                </c:pt>
                <c:pt idx="140">
                  <c:v>9</c:v>
                </c:pt>
                <c:pt idx="141">
                  <c:v>15</c:v>
                </c:pt>
                <c:pt idx="142">
                  <c:v>7</c:v>
                </c:pt>
                <c:pt idx="143">
                  <c:v>3</c:v>
                </c:pt>
                <c:pt idx="144">
                  <c:v>3</c:v>
                </c:pt>
                <c:pt idx="145">
                  <c:v>11</c:v>
                </c:pt>
                <c:pt idx="146">
                  <c:v>5</c:v>
                </c:pt>
                <c:pt idx="147">
                  <c:v>1</c:v>
                </c:pt>
                <c:pt idx="148">
                  <c:v>10</c:v>
                </c:pt>
                <c:pt idx="149">
                  <c:v>9</c:v>
                </c:pt>
                <c:pt idx="150">
                  <c:v>14</c:v>
                </c:pt>
                <c:pt idx="151">
                  <c:v>12</c:v>
                </c:pt>
                <c:pt idx="152">
                  <c:v>2</c:v>
                </c:pt>
                <c:pt idx="153">
                  <c:v>10</c:v>
                </c:pt>
                <c:pt idx="154">
                  <c:v>13</c:v>
                </c:pt>
                <c:pt idx="155">
                  <c:v>7</c:v>
                </c:pt>
                <c:pt idx="156">
                  <c:v>2</c:v>
                </c:pt>
                <c:pt idx="157">
                  <c:v>18</c:v>
                </c:pt>
                <c:pt idx="158">
                  <c:v>8</c:v>
                </c:pt>
                <c:pt idx="159">
                  <c:v>5</c:v>
                </c:pt>
                <c:pt idx="160">
                  <c:v>17</c:v>
                </c:pt>
                <c:pt idx="161">
                  <c:v>2</c:v>
                </c:pt>
                <c:pt idx="162">
                  <c:v>7</c:v>
                </c:pt>
                <c:pt idx="163">
                  <c:v>13</c:v>
                </c:pt>
                <c:pt idx="164">
                  <c:v>7</c:v>
                </c:pt>
                <c:pt idx="165">
                  <c:v>5</c:v>
                </c:pt>
                <c:pt idx="166">
                  <c:v>6</c:v>
                </c:pt>
                <c:pt idx="167">
                  <c:v>2</c:v>
                </c:pt>
                <c:pt idx="168">
                  <c:v>8</c:v>
                </c:pt>
                <c:pt idx="169">
                  <c:v>16</c:v>
                </c:pt>
                <c:pt idx="170">
                  <c:v>5</c:v>
                </c:pt>
                <c:pt idx="171">
                  <c:v>15</c:v>
                </c:pt>
                <c:pt idx="172">
                  <c:v>2</c:v>
                </c:pt>
                <c:pt idx="173">
                  <c:v>5</c:v>
                </c:pt>
                <c:pt idx="174">
                  <c:v>2</c:v>
                </c:pt>
                <c:pt idx="175">
                  <c:v>4</c:v>
                </c:pt>
                <c:pt idx="176">
                  <c:v>11</c:v>
                </c:pt>
                <c:pt idx="177">
                  <c:v>17</c:v>
                </c:pt>
                <c:pt idx="178">
                  <c:v>17</c:v>
                </c:pt>
                <c:pt idx="179">
                  <c:v>17</c:v>
                </c:pt>
                <c:pt idx="180">
                  <c:v>14</c:v>
                </c:pt>
                <c:pt idx="181">
                  <c:v>9</c:v>
                </c:pt>
                <c:pt idx="182">
                  <c:v>17</c:v>
                </c:pt>
                <c:pt idx="183">
                  <c:v>14</c:v>
                </c:pt>
                <c:pt idx="184">
                  <c:v>15</c:v>
                </c:pt>
                <c:pt idx="185">
                  <c:v>18</c:v>
                </c:pt>
                <c:pt idx="186">
                  <c:v>16</c:v>
                </c:pt>
                <c:pt idx="187">
                  <c:v>2</c:v>
                </c:pt>
                <c:pt idx="188">
                  <c:v>4</c:v>
                </c:pt>
                <c:pt idx="189">
                  <c:v>11</c:v>
                </c:pt>
                <c:pt idx="190">
                  <c:v>12</c:v>
                </c:pt>
                <c:pt idx="191">
                  <c:v>3</c:v>
                </c:pt>
                <c:pt idx="192">
                  <c:v>8</c:v>
                </c:pt>
                <c:pt idx="193">
                  <c:v>7</c:v>
                </c:pt>
                <c:pt idx="194">
                  <c:v>13</c:v>
                </c:pt>
                <c:pt idx="195">
                  <c:v>11</c:v>
                </c:pt>
                <c:pt idx="196">
                  <c:v>13</c:v>
                </c:pt>
                <c:pt idx="197">
                  <c:v>19</c:v>
                </c:pt>
                <c:pt idx="198">
                  <c:v>9</c:v>
                </c:pt>
                <c:pt idx="199">
                  <c:v>4</c:v>
                </c:pt>
                <c:pt idx="200">
                  <c:v>6</c:v>
                </c:pt>
                <c:pt idx="201">
                  <c:v>4</c:v>
                </c:pt>
                <c:pt idx="202">
                  <c:v>7</c:v>
                </c:pt>
                <c:pt idx="203">
                  <c:v>15</c:v>
                </c:pt>
                <c:pt idx="204">
                  <c:v>14</c:v>
                </c:pt>
              </c:numCache>
            </c:numRef>
          </c:val>
          <c:smooth val="0"/>
          <c:extLst>
            <c:ext xmlns:c16="http://schemas.microsoft.com/office/drawing/2014/chart" uri="{C3380CC4-5D6E-409C-BE32-E72D297353CC}">
              <c16:uniqueId val="{00000003-5BF1-47CB-94F6-9C2E2BDB55C2}"/>
            </c:ext>
          </c:extLst>
        </c:ser>
        <c:ser>
          <c:idx val="4"/>
          <c:order val="4"/>
          <c:tx>
            <c:strRef>
              <c:f>Sheet5!$I$1</c:f>
              <c:strCache>
                <c:ptCount val="1"/>
                <c:pt idx="0">
                  <c:v>Rank of F_lambda5</c:v>
                </c:pt>
              </c:strCache>
            </c:strRef>
          </c:tx>
          <c:spPr>
            <a:ln w="19050" cap="rnd">
              <a:solidFill>
                <a:schemeClr val="accent5"/>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Sheet5!$I$2:$I$206</c:f>
              <c:numCache>
                <c:formatCode>General</c:formatCode>
                <c:ptCount val="205"/>
                <c:pt idx="0">
                  <c:v>13</c:v>
                </c:pt>
                <c:pt idx="1">
                  <c:v>16</c:v>
                </c:pt>
                <c:pt idx="2">
                  <c:v>15</c:v>
                </c:pt>
                <c:pt idx="3">
                  <c:v>9</c:v>
                </c:pt>
                <c:pt idx="4">
                  <c:v>14</c:v>
                </c:pt>
                <c:pt idx="5">
                  <c:v>7</c:v>
                </c:pt>
                <c:pt idx="6">
                  <c:v>12</c:v>
                </c:pt>
                <c:pt idx="7">
                  <c:v>17</c:v>
                </c:pt>
                <c:pt idx="8">
                  <c:v>18</c:v>
                </c:pt>
                <c:pt idx="9">
                  <c:v>18</c:v>
                </c:pt>
                <c:pt idx="10">
                  <c:v>7</c:v>
                </c:pt>
                <c:pt idx="11">
                  <c:v>11</c:v>
                </c:pt>
                <c:pt idx="12">
                  <c:v>11</c:v>
                </c:pt>
                <c:pt idx="13">
                  <c:v>18</c:v>
                </c:pt>
                <c:pt idx="14">
                  <c:v>1</c:v>
                </c:pt>
                <c:pt idx="15">
                  <c:v>2</c:v>
                </c:pt>
                <c:pt idx="16">
                  <c:v>13</c:v>
                </c:pt>
                <c:pt idx="17">
                  <c:v>11</c:v>
                </c:pt>
                <c:pt idx="18">
                  <c:v>11</c:v>
                </c:pt>
                <c:pt idx="19">
                  <c:v>1</c:v>
                </c:pt>
                <c:pt idx="20">
                  <c:v>2</c:v>
                </c:pt>
                <c:pt idx="21">
                  <c:v>10</c:v>
                </c:pt>
                <c:pt idx="22">
                  <c:v>7</c:v>
                </c:pt>
                <c:pt idx="23">
                  <c:v>1</c:v>
                </c:pt>
                <c:pt idx="24">
                  <c:v>14</c:v>
                </c:pt>
                <c:pt idx="25">
                  <c:v>8</c:v>
                </c:pt>
                <c:pt idx="26">
                  <c:v>18</c:v>
                </c:pt>
                <c:pt idx="27">
                  <c:v>1</c:v>
                </c:pt>
                <c:pt idx="28">
                  <c:v>5</c:v>
                </c:pt>
                <c:pt idx="29">
                  <c:v>1</c:v>
                </c:pt>
                <c:pt idx="30">
                  <c:v>9</c:v>
                </c:pt>
                <c:pt idx="31">
                  <c:v>17</c:v>
                </c:pt>
                <c:pt idx="32">
                  <c:v>9</c:v>
                </c:pt>
                <c:pt idx="33">
                  <c:v>14</c:v>
                </c:pt>
                <c:pt idx="34">
                  <c:v>17</c:v>
                </c:pt>
                <c:pt idx="35">
                  <c:v>17</c:v>
                </c:pt>
                <c:pt idx="36">
                  <c:v>4</c:v>
                </c:pt>
                <c:pt idx="37">
                  <c:v>7</c:v>
                </c:pt>
                <c:pt idx="38">
                  <c:v>14</c:v>
                </c:pt>
                <c:pt idx="39">
                  <c:v>16</c:v>
                </c:pt>
                <c:pt idx="40">
                  <c:v>1</c:v>
                </c:pt>
                <c:pt idx="41">
                  <c:v>16</c:v>
                </c:pt>
                <c:pt idx="42">
                  <c:v>8</c:v>
                </c:pt>
                <c:pt idx="43">
                  <c:v>14</c:v>
                </c:pt>
                <c:pt idx="44">
                  <c:v>2</c:v>
                </c:pt>
                <c:pt idx="45">
                  <c:v>7</c:v>
                </c:pt>
                <c:pt idx="46">
                  <c:v>13</c:v>
                </c:pt>
                <c:pt idx="47">
                  <c:v>15</c:v>
                </c:pt>
                <c:pt idx="48">
                  <c:v>4</c:v>
                </c:pt>
                <c:pt idx="49">
                  <c:v>13</c:v>
                </c:pt>
                <c:pt idx="50">
                  <c:v>16</c:v>
                </c:pt>
                <c:pt idx="51">
                  <c:v>13</c:v>
                </c:pt>
                <c:pt idx="52">
                  <c:v>4</c:v>
                </c:pt>
                <c:pt idx="53">
                  <c:v>15</c:v>
                </c:pt>
                <c:pt idx="54">
                  <c:v>1</c:v>
                </c:pt>
                <c:pt idx="55">
                  <c:v>1</c:v>
                </c:pt>
                <c:pt idx="56">
                  <c:v>18</c:v>
                </c:pt>
                <c:pt idx="57">
                  <c:v>14</c:v>
                </c:pt>
                <c:pt idx="58">
                  <c:v>3</c:v>
                </c:pt>
                <c:pt idx="59">
                  <c:v>10</c:v>
                </c:pt>
                <c:pt idx="60">
                  <c:v>17</c:v>
                </c:pt>
                <c:pt idx="61">
                  <c:v>4</c:v>
                </c:pt>
                <c:pt idx="62">
                  <c:v>3</c:v>
                </c:pt>
                <c:pt idx="63">
                  <c:v>8</c:v>
                </c:pt>
                <c:pt idx="64">
                  <c:v>13</c:v>
                </c:pt>
                <c:pt idx="65">
                  <c:v>13</c:v>
                </c:pt>
                <c:pt idx="66">
                  <c:v>16</c:v>
                </c:pt>
                <c:pt idx="67">
                  <c:v>10</c:v>
                </c:pt>
                <c:pt idx="68">
                  <c:v>17</c:v>
                </c:pt>
                <c:pt idx="69">
                  <c:v>18</c:v>
                </c:pt>
                <c:pt idx="70">
                  <c:v>12</c:v>
                </c:pt>
                <c:pt idx="71">
                  <c:v>17</c:v>
                </c:pt>
                <c:pt idx="72">
                  <c:v>16</c:v>
                </c:pt>
                <c:pt idx="73">
                  <c:v>10</c:v>
                </c:pt>
                <c:pt idx="74">
                  <c:v>7</c:v>
                </c:pt>
                <c:pt idx="75">
                  <c:v>16</c:v>
                </c:pt>
                <c:pt idx="76">
                  <c:v>9</c:v>
                </c:pt>
                <c:pt idx="77">
                  <c:v>15</c:v>
                </c:pt>
                <c:pt idx="78">
                  <c:v>11</c:v>
                </c:pt>
                <c:pt idx="79">
                  <c:v>15</c:v>
                </c:pt>
                <c:pt idx="80">
                  <c:v>1</c:v>
                </c:pt>
                <c:pt idx="81">
                  <c:v>4</c:v>
                </c:pt>
                <c:pt idx="82">
                  <c:v>4</c:v>
                </c:pt>
                <c:pt idx="83">
                  <c:v>16</c:v>
                </c:pt>
                <c:pt idx="84">
                  <c:v>15</c:v>
                </c:pt>
                <c:pt idx="85">
                  <c:v>14</c:v>
                </c:pt>
                <c:pt idx="86">
                  <c:v>8</c:v>
                </c:pt>
                <c:pt idx="87">
                  <c:v>2</c:v>
                </c:pt>
                <c:pt idx="88">
                  <c:v>9</c:v>
                </c:pt>
                <c:pt idx="89">
                  <c:v>7</c:v>
                </c:pt>
                <c:pt idx="90">
                  <c:v>12</c:v>
                </c:pt>
                <c:pt idx="91">
                  <c:v>5</c:v>
                </c:pt>
                <c:pt idx="92">
                  <c:v>12</c:v>
                </c:pt>
                <c:pt idx="93">
                  <c:v>6</c:v>
                </c:pt>
                <c:pt idx="94">
                  <c:v>14</c:v>
                </c:pt>
                <c:pt idx="95">
                  <c:v>19</c:v>
                </c:pt>
                <c:pt idx="96">
                  <c:v>16</c:v>
                </c:pt>
                <c:pt idx="97">
                  <c:v>4</c:v>
                </c:pt>
                <c:pt idx="98">
                  <c:v>15</c:v>
                </c:pt>
                <c:pt idx="99">
                  <c:v>6</c:v>
                </c:pt>
                <c:pt idx="100">
                  <c:v>2</c:v>
                </c:pt>
                <c:pt idx="101">
                  <c:v>9</c:v>
                </c:pt>
                <c:pt idx="102">
                  <c:v>16</c:v>
                </c:pt>
                <c:pt idx="103">
                  <c:v>6</c:v>
                </c:pt>
                <c:pt idx="104">
                  <c:v>3</c:v>
                </c:pt>
                <c:pt idx="105">
                  <c:v>4</c:v>
                </c:pt>
                <c:pt idx="106">
                  <c:v>7</c:v>
                </c:pt>
                <c:pt idx="107">
                  <c:v>6</c:v>
                </c:pt>
                <c:pt idx="108">
                  <c:v>7</c:v>
                </c:pt>
                <c:pt idx="109">
                  <c:v>8</c:v>
                </c:pt>
                <c:pt idx="110">
                  <c:v>16</c:v>
                </c:pt>
                <c:pt idx="111">
                  <c:v>4</c:v>
                </c:pt>
                <c:pt idx="112">
                  <c:v>11</c:v>
                </c:pt>
                <c:pt idx="113">
                  <c:v>9</c:v>
                </c:pt>
                <c:pt idx="114">
                  <c:v>11</c:v>
                </c:pt>
                <c:pt idx="115">
                  <c:v>10</c:v>
                </c:pt>
                <c:pt idx="116">
                  <c:v>10</c:v>
                </c:pt>
                <c:pt idx="117">
                  <c:v>15</c:v>
                </c:pt>
                <c:pt idx="118">
                  <c:v>18</c:v>
                </c:pt>
                <c:pt idx="119">
                  <c:v>15</c:v>
                </c:pt>
                <c:pt idx="120">
                  <c:v>9</c:v>
                </c:pt>
                <c:pt idx="121">
                  <c:v>4</c:v>
                </c:pt>
                <c:pt idx="122">
                  <c:v>6</c:v>
                </c:pt>
                <c:pt idx="123">
                  <c:v>7</c:v>
                </c:pt>
                <c:pt idx="124">
                  <c:v>16</c:v>
                </c:pt>
                <c:pt idx="125">
                  <c:v>5</c:v>
                </c:pt>
                <c:pt idx="126">
                  <c:v>16</c:v>
                </c:pt>
                <c:pt idx="127">
                  <c:v>16</c:v>
                </c:pt>
                <c:pt idx="128">
                  <c:v>4</c:v>
                </c:pt>
                <c:pt idx="129">
                  <c:v>9</c:v>
                </c:pt>
                <c:pt idx="130">
                  <c:v>14</c:v>
                </c:pt>
                <c:pt idx="131">
                  <c:v>16</c:v>
                </c:pt>
                <c:pt idx="132">
                  <c:v>7</c:v>
                </c:pt>
                <c:pt idx="133">
                  <c:v>6</c:v>
                </c:pt>
                <c:pt idx="134">
                  <c:v>1</c:v>
                </c:pt>
                <c:pt idx="135">
                  <c:v>9</c:v>
                </c:pt>
                <c:pt idx="136">
                  <c:v>9</c:v>
                </c:pt>
                <c:pt idx="137">
                  <c:v>1</c:v>
                </c:pt>
                <c:pt idx="138">
                  <c:v>13</c:v>
                </c:pt>
                <c:pt idx="139">
                  <c:v>9</c:v>
                </c:pt>
                <c:pt idx="140">
                  <c:v>2</c:v>
                </c:pt>
                <c:pt idx="141">
                  <c:v>18</c:v>
                </c:pt>
                <c:pt idx="142">
                  <c:v>12</c:v>
                </c:pt>
                <c:pt idx="143">
                  <c:v>17</c:v>
                </c:pt>
                <c:pt idx="144">
                  <c:v>14</c:v>
                </c:pt>
                <c:pt idx="145">
                  <c:v>1</c:v>
                </c:pt>
                <c:pt idx="146">
                  <c:v>8</c:v>
                </c:pt>
                <c:pt idx="147">
                  <c:v>11</c:v>
                </c:pt>
                <c:pt idx="148">
                  <c:v>2</c:v>
                </c:pt>
                <c:pt idx="149">
                  <c:v>13</c:v>
                </c:pt>
                <c:pt idx="150">
                  <c:v>6</c:v>
                </c:pt>
                <c:pt idx="151">
                  <c:v>9</c:v>
                </c:pt>
                <c:pt idx="152">
                  <c:v>12</c:v>
                </c:pt>
                <c:pt idx="153">
                  <c:v>7</c:v>
                </c:pt>
                <c:pt idx="154">
                  <c:v>1</c:v>
                </c:pt>
                <c:pt idx="155">
                  <c:v>2</c:v>
                </c:pt>
                <c:pt idx="156">
                  <c:v>13</c:v>
                </c:pt>
                <c:pt idx="157">
                  <c:v>17</c:v>
                </c:pt>
                <c:pt idx="158">
                  <c:v>11</c:v>
                </c:pt>
                <c:pt idx="159">
                  <c:v>7</c:v>
                </c:pt>
                <c:pt idx="160">
                  <c:v>11</c:v>
                </c:pt>
                <c:pt idx="161">
                  <c:v>10</c:v>
                </c:pt>
                <c:pt idx="162">
                  <c:v>3</c:v>
                </c:pt>
                <c:pt idx="163">
                  <c:v>5</c:v>
                </c:pt>
                <c:pt idx="164">
                  <c:v>1</c:v>
                </c:pt>
                <c:pt idx="165">
                  <c:v>18</c:v>
                </c:pt>
                <c:pt idx="166">
                  <c:v>11</c:v>
                </c:pt>
                <c:pt idx="167">
                  <c:v>13</c:v>
                </c:pt>
                <c:pt idx="168">
                  <c:v>2</c:v>
                </c:pt>
                <c:pt idx="169">
                  <c:v>15</c:v>
                </c:pt>
                <c:pt idx="170">
                  <c:v>12</c:v>
                </c:pt>
                <c:pt idx="171">
                  <c:v>14</c:v>
                </c:pt>
                <c:pt idx="172">
                  <c:v>13</c:v>
                </c:pt>
                <c:pt idx="173">
                  <c:v>10</c:v>
                </c:pt>
                <c:pt idx="174">
                  <c:v>14</c:v>
                </c:pt>
                <c:pt idx="175">
                  <c:v>1</c:v>
                </c:pt>
                <c:pt idx="176">
                  <c:v>9</c:v>
                </c:pt>
                <c:pt idx="177">
                  <c:v>14</c:v>
                </c:pt>
                <c:pt idx="178">
                  <c:v>12</c:v>
                </c:pt>
                <c:pt idx="179">
                  <c:v>15</c:v>
                </c:pt>
                <c:pt idx="180">
                  <c:v>10</c:v>
                </c:pt>
                <c:pt idx="181">
                  <c:v>13</c:v>
                </c:pt>
                <c:pt idx="182">
                  <c:v>15</c:v>
                </c:pt>
                <c:pt idx="183">
                  <c:v>11</c:v>
                </c:pt>
                <c:pt idx="184">
                  <c:v>12</c:v>
                </c:pt>
                <c:pt idx="185">
                  <c:v>15</c:v>
                </c:pt>
                <c:pt idx="186">
                  <c:v>18</c:v>
                </c:pt>
                <c:pt idx="187">
                  <c:v>5</c:v>
                </c:pt>
                <c:pt idx="188">
                  <c:v>15</c:v>
                </c:pt>
                <c:pt idx="189">
                  <c:v>7</c:v>
                </c:pt>
                <c:pt idx="190">
                  <c:v>3</c:v>
                </c:pt>
                <c:pt idx="191">
                  <c:v>5</c:v>
                </c:pt>
                <c:pt idx="192">
                  <c:v>13</c:v>
                </c:pt>
                <c:pt idx="193">
                  <c:v>8</c:v>
                </c:pt>
                <c:pt idx="194">
                  <c:v>11</c:v>
                </c:pt>
                <c:pt idx="195">
                  <c:v>2</c:v>
                </c:pt>
                <c:pt idx="196">
                  <c:v>11</c:v>
                </c:pt>
                <c:pt idx="197">
                  <c:v>16</c:v>
                </c:pt>
                <c:pt idx="198">
                  <c:v>4</c:v>
                </c:pt>
                <c:pt idx="199">
                  <c:v>6</c:v>
                </c:pt>
                <c:pt idx="200">
                  <c:v>14</c:v>
                </c:pt>
                <c:pt idx="201">
                  <c:v>6</c:v>
                </c:pt>
                <c:pt idx="202">
                  <c:v>5</c:v>
                </c:pt>
                <c:pt idx="203">
                  <c:v>11</c:v>
                </c:pt>
                <c:pt idx="204">
                  <c:v>12</c:v>
                </c:pt>
              </c:numCache>
            </c:numRef>
          </c:val>
          <c:smooth val="0"/>
          <c:extLst>
            <c:ext xmlns:c16="http://schemas.microsoft.com/office/drawing/2014/chart" uri="{C3380CC4-5D6E-409C-BE32-E72D297353CC}">
              <c16:uniqueId val="{00000004-5BF1-47CB-94F6-9C2E2BDB55C2}"/>
            </c:ext>
          </c:extLst>
        </c:ser>
        <c:ser>
          <c:idx val="5"/>
          <c:order val="5"/>
          <c:tx>
            <c:strRef>
              <c:f>Sheet5!$J$1</c:f>
              <c:strCache>
                <c:ptCount val="1"/>
                <c:pt idx="0">
                  <c:v>Rank of F_lambda6</c:v>
                </c:pt>
              </c:strCache>
            </c:strRef>
          </c:tx>
          <c:spPr>
            <a:ln w="19050" cap="rnd">
              <a:solidFill>
                <a:schemeClr val="accent6"/>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Sheet5!$J$2:$J$206</c:f>
              <c:numCache>
                <c:formatCode>General</c:formatCode>
                <c:ptCount val="205"/>
                <c:pt idx="0">
                  <c:v>6</c:v>
                </c:pt>
                <c:pt idx="1">
                  <c:v>9</c:v>
                </c:pt>
                <c:pt idx="2">
                  <c:v>2</c:v>
                </c:pt>
                <c:pt idx="3">
                  <c:v>15</c:v>
                </c:pt>
                <c:pt idx="4">
                  <c:v>3</c:v>
                </c:pt>
                <c:pt idx="5">
                  <c:v>2</c:v>
                </c:pt>
                <c:pt idx="6">
                  <c:v>11</c:v>
                </c:pt>
                <c:pt idx="7">
                  <c:v>6</c:v>
                </c:pt>
                <c:pt idx="8">
                  <c:v>3</c:v>
                </c:pt>
                <c:pt idx="9">
                  <c:v>13</c:v>
                </c:pt>
                <c:pt idx="10">
                  <c:v>18</c:v>
                </c:pt>
                <c:pt idx="11">
                  <c:v>18</c:v>
                </c:pt>
                <c:pt idx="12">
                  <c:v>8</c:v>
                </c:pt>
                <c:pt idx="13">
                  <c:v>15</c:v>
                </c:pt>
                <c:pt idx="14">
                  <c:v>18</c:v>
                </c:pt>
                <c:pt idx="15">
                  <c:v>9</c:v>
                </c:pt>
                <c:pt idx="16">
                  <c:v>3</c:v>
                </c:pt>
                <c:pt idx="17">
                  <c:v>4</c:v>
                </c:pt>
                <c:pt idx="18">
                  <c:v>7</c:v>
                </c:pt>
                <c:pt idx="19">
                  <c:v>5</c:v>
                </c:pt>
                <c:pt idx="20">
                  <c:v>18</c:v>
                </c:pt>
                <c:pt idx="21">
                  <c:v>14</c:v>
                </c:pt>
                <c:pt idx="22">
                  <c:v>8</c:v>
                </c:pt>
                <c:pt idx="23">
                  <c:v>14</c:v>
                </c:pt>
                <c:pt idx="24">
                  <c:v>18</c:v>
                </c:pt>
                <c:pt idx="25">
                  <c:v>1</c:v>
                </c:pt>
                <c:pt idx="26">
                  <c:v>9</c:v>
                </c:pt>
                <c:pt idx="27">
                  <c:v>4</c:v>
                </c:pt>
                <c:pt idx="28">
                  <c:v>13</c:v>
                </c:pt>
                <c:pt idx="29">
                  <c:v>8</c:v>
                </c:pt>
                <c:pt idx="30">
                  <c:v>15</c:v>
                </c:pt>
                <c:pt idx="31">
                  <c:v>15</c:v>
                </c:pt>
                <c:pt idx="32">
                  <c:v>15</c:v>
                </c:pt>
                <c:pt idx="33">
                  <c:v>18</c:v>
                </c:pt>
                <c:pt idx="34">
                  <c:v>2</c:v>
                </c:pt>
                <c:pt idx="35">
                  <c:v>12</c:v>
                </c:pt>
                <c:pt idx="36">
                  <c:v>8</c:v>
                </c:pt>
                <c:pt idx="37">
                  <c:v>8</c:v>
                </c:pt>
                <c:pt idx="38">
                  <c:v>17</c:v>
                </c:pt>
                <c:pt idx="39">
                  <c:v>4</c:v>
                </c:pt>
                <c:pt idx="40">
                  <c:v>17</c:v>
                </c:pt>
                <c:pt idx="41">
                  <c:v>7</c:v>
                </c:pt>
                <c:pt idx="42">
                  <c:v>3</c:v>
                </c:pt>
                <c:pt idx="43">
                  <c:v>12</c:v>
                </c:pt>
                <c:pt idx="44">
                  <c:v>9</c:v>
                </c:pt>
                <c:pt idx="45">
                  <c:v>3</c:v>
                </c:pt>
                <c:pt idx="46">
                  <c:v>5</c:v>
                </c:pt>
                <c:pt idx="47">
                  <c:v>1</c:v>
                </c:pt>
                <c:pt idx="48">
                  <c:v>8</c:v>
                </c:pt>
                <c:pt idx="49">
                  <c:v>17</c:v>
                </c:pt>
                <c:pt idx="50">
                  <c:v>10</c:v>
                </c:pt>
                <c:pt idx="51">
                  <c:v>17</c:v>
                </c:pt>
                <c:pt idx="52">
                  <c:v>14</c:v>
                </c:pt>
                <c:pt idx="53">
                  <c:v>19</c:v>
                </c:pt>
                <c:pt idx="54">
                  <c:v>5</c:v>
                </c:pt>
                <c:pt idx="55">
                  <c:v>18</c:v>
                </c:pt>
                <c:pt idx="56">
                  <c:v>19</c:v>
                </c:pt>
                <c:pt idx="57">
                  <c:v>2</c:v>
                </c:pt>
                <c:pt idx="58">
                  <c:v>16</c:v>
                </c:pt>
                <c:pt idx="59">
                  <c:v>11</c:v>
                </c:pt>
                <c:pt idx="60">
                  <c:v>15</c:v>
                </c:pt>
                <c:pt idx="61">
                  <c:v>1</c:v>
                </c:pt>
                <c:pt idx="62">
                  <c:v>10</c:v>
                </c:pt>
                <c:pt idx="63">
                  <c:v>5</c:v>
                </c:pt>
                <c:pt idx="64">
                  <c:v>17</c:v>
                </c:pt>
                <c:pt idx="65">
                  <c:v>5</c:v>
                </c:pt>
                <c:pt idx="66">
                  <c:v>11</c:v>
                </c:pt>
                <c:pt idx="67">
                  <c:v>13</c:v>
                </c:pt>
                <c:pt idx="68">
                  <c:v>18</c:v>
                </c:pt>
                <c:pt idx="69">
                  <c:v>1</c:v>
                </c:pt>
                <c:pt idx="70">
                  <c:v>19</c:v>
                </c:pt>
                <c:pt idx="71">
                  <c:v>2</c:v>
                </c:pt>
                <c:pt idx="72">
                  <c:v>17</c:v>
                </c:pt>
                <c:pt idx="73">
                  <c:v>6</c:v>
                </c:pt>
                <c:pt idx="74">
                  <c:v>17</c:v>
                </c:pt>
                <c:pt idx="75">
                  <c:v>7</c:v>
                </c:pt>
                <c:pt idx="76">
                  <c:v>19</c:v>
                </c:pt>
                <c:pt idx="77">
                  <c:v>4</c:v>
                </c:pt>
                <c:pt idx="78">
                  <c:v>10</c:v>
                </c:pt>
                <c:pt idx="79">
                  <c:v>9</c:v>
                </c:pt>
                <c:pt idx="80">
                  <c:v>3</c:v>
                </c:pt>
                <c:pt idx="81">
                  <c:v>13</c:v>
                </c:pt>
                <c:pt idx="82">
                  <c:v>12</c:v>
                </c:pt>
                <c:pt idx="83">
                  <c:v>8</c:v>
                </c:pt>
                <c:pt idx="84">
                  <c:v>8</c:v>
                </c:pt>
                <c:pt idx="85">
                  <c:v>11</c:v>
                </c:pt>
                <c:pt idx="86">
                  <c:v>4</c:v>
                </c:pt>
                <c:pt idx="87">
                  <c:v>9</c:v>
                </c:pt>
                <c:pt idx="88">
                  <c:v>5</c:v>
                </c:pt>
                <c:pt idx="89">
                  <c:v>13</c:v>
                </c:pt>
                <c:pt idx="90">
                  <c:v>7</c:v>
                </c:pt>
                <c:pt idx="91">
                  <c:v>8</c:v>
                </c:pt>
                <c:pt idx="92">
                  <c:v>1</c:v>
                </c:pt>
                <c:pt idx="93">
                  <c:v>9</c:v>
                </c:pt>
                <c:pt idx="94">
                  <c:v>4</c:v>
                </c:pt>
                <c:pt idx="95">
                  <c:v>8</c:v>
                </c:pt>
                <c:pt idx="96">
                  <c:v>15</c:v>
                </c:pt>
                <c:pt idx="97">
                  <c:v>2</c:v>
                </c:pt>
                <c:pt idx="98">
                  <c:v>1</c:v>
                </c:pt>
                <c:pt idx="99">
                  <c:v>14</c:v>
                </c:pt>
                <c:pt idx="100">
                  <c:v>15</c:v>
                </c:pt>
                <c:pt idx="101">
                  <c:v>7</c:v>
                </c:pt>
                <c:pt idx="102">
                  <c:v>1</c:v>
                </c:pt>
                <c:pt idx="103">
                  <c:v>16</c:v>
                </c:pt>
                <c:pt idx="104">
                  <c:v>11</c:v>
                </c:pt>
                <c:pt idx="105">
                  <c:v>5</c:v>
                </c:pt>
                <c:pt idx="106">
                  <c:v>13</c:v>
                </c:pt>
                <c:pt idx="107">
                  <c:v>10</c:v>
                </c:pt>
                <c:pt idx="108">
                  <c:v>10</c:v>
                </c:pt>
                <c:pt idx="109">
                  <c:v>10</c:v>
                </c:pt>
                <c:pt idx="110">
                  <c:v>9</c:v>
                </c:pt>
                <c:pt idx="111">
                  <c:v>18</c:v>
                </c:pt>
                <c:pt idx="112">
                  <c:v>18</c:v>
                </c:pt>
                <c:pt idx="113">
                  <c:v>3</c:v>
                </c:pt>
                <c:pt idx="114">
                  <c:v>17</c:v>
                </c:pt>
                <c:pt idx="115">
                  <c:v>4</c:v>
                </c:pt>
                <c:pt idx="116">
                  <c:v>12</c:v>
                </c:pt>
                <c:pt idx="117">
                  <c:v>1</c:v>
                </c:pt>
                <c:pt idx="118">
                  <c:v>7</c:v>
                </c:pt>
                <c:pt idx="119">
                  <c:v>2</c:v>
                </c:pt>
                <c:pt idx="120">
                  <c:v>12</c:v>
                </c:pt>
                <c:pt idx="121">
                  <c:v>10</c:v>
                </c:pt>
                <c:pt idx="122">
                  <c:v>7</c:v>
                </c:pt>
                <c:pt idx="123">
                  <c:v>13</c:v>
                </c:pt>
                <c:pt idx="124">
                  <c:v>14</c:v>
                </c:pt>
                <c:pt idx="125">
                  <c:v>9</c:v>
                </c:pt>
                <c:pt idx="126">
                  <c:v>12</c:v>
                </c:pt>
                <c:pt idx="127">
                  <c:v>11</c:v>
                </c:pt>
                <c:pt idx="128">
                  <c:v>2</c:v>
                </c:pt>
                <c:pt idx="129">
                  <c:v>17</c:v>
                </c:pt>
                <c:pt idx="130">
                  <c:v>5</c:v>
                </c:pt>
                <c:pt idx="131">
                  <c:v>8</c:v>
                </c:pt>
                <c:pt idx="132">
                  <c:v>19</c:v>
                </c:pt>
                <c:pt idx="133">
                  <c:v>7</c:v>
                </c:pt>
                <c:pt idx="134">
                  <c:v>6</c:v>
                </c:pt>
                <c:pt idx="135">
                  <c:v>15</c:v>
                </c:pt>
                <c:pt idx="136">
                  <c:v>16</c:v>
                </c:pt>
                <c:pt idx="137">
                  <c:v>12</c:v>
                </c:pt>
                <c:pt idx="138">
                  <c:v>7</c:v>
                </c:pt>
                <c:pt idx="139">
                  <c:v>3</c:v>
                </c:pt>
                <c:pt idx="140">
                  <c:v>12</c:v>
                </c:pt>
                <c:pt idx="141">
                  <c:v>2</c:v>
                </c:pt>
                <c:pt idx="142">
                  <c:v>4</c:v>
                </c:pt>
                <c:pt idx="143">
                  <c:v>11</c:v>
                </c:pt>
                <c:pt idx="144">
                  <c:v>2</c:v>
                </c:pt>
                <c:pt idx="145">
                  <c:v>9</c:v>
                </c:pt>
                <c:pt idx="146">
                  <c:v>3</c:v>
                </c:pt>
                <c:pt idx="147">
                  <c:v>9</c:v>
                </c:pt>
                <c:pt idx="148">
                  <c:v>1</c:v>
                </c:pt>
                <c:pt idx="149">
                  <c:v>2</c:v>
                </c:pt>
                <c:pt idx="150">
                  <c:v>5</c:v>
                </c:pt>
                <c:pt idx="151">
                  <c:v>5</c:v>
                </c:pt>
                <c:pt idx="152">
                  <c:v>3</c:v>
                </c:pt>
                <c:pt idx="153">
                  <c:v>3</c:v>
                </c:pt>
                <c:pt idx="154">
                  <c:v>9</c:v>
                </c:pt>
                <c:pt idx="155">
                  <c:v>6</c:v>
                </c:pt>
                <c:pt idx="156">
                  <c:v>3</c:v>
                </c:pt>
                <c:pt idx="157">
                  <c:v>4</c:v>
                </c:pt>
                <c:pt idx="158">
                  <c:v>7</c:v>
                </c:pt>
                <c:pt idx="159">
                  <c:v>4</c:v>
                </c:pt>
                <c:pt idx="160">
                  <c:v>1</c:v>
                </c:pt>
                <c:pt idx="161">
                  <c:v>12</c:v>
                </c:pt>
                <c:pt idx="162">
                  <c:v>13</c:v>
                </c:pt>
                <c:pt idx="163">
                  <c:v>8</c:v>
                </c:pt>
                <c:pt idx="164">
                  <c:v>3</c:v>
                </c:pt>
                <c:pt idx="165">
                  <c:v>12</c:v>
                </c:pt>
                <c:pt idx="166">
                  <c:v>18</c:v>
                </c:pt>
                <c:pt idx="167">
                  <c:v>8</c:v>
                </c:pt>
                <c:pt idx="168">
                  <c:v>9</c:v>
                </c:pt>
                <c:pt idx="169">
                  <c:v>14</c:v>
                </c:pt>
                <c:pt idx="170">
                  <c:v>18</c:v>
                </c:pt>
                <c:pt idx="171">
                  <c:v>5</c:v>
                </c:pt>
                <c:pt idx="172">
                  <c:v>16</c:v>
                </c:pt>
                <c:pt idx="173">
                  <c:v>3</c:v>
                </c:pt>
                <c:pt idx="174">
                  <c:v>11</c:v>
                </c:pt>
                <c:pt idx="175">
                  <c:v>8</c:v>
                </c:pt>
                <c:pt idx="176">
                  <c:v>5</c:v>
                </c:pt>
                <c:pt idx="177">
                  <c:v>7</c:v>
                </c:pt>
                <c:pt idx="178">
                  <c:v>7</c:v>
                </c:pt>
                <c:pt idx="179">
                  <c:v>8</c:v>
                </c:pt>
                <c:pt idx="180">
                  <c:v>3</c:v>
                </c:pt>
                <c:pt idx="181">
                  <c:v>5</c:v>
                </c:pt>
                <c:pt idx="182">
                  <c:v>12</c:v>
                </c:pt>
                <c:pt idx="183">
                  <c:v>3</c:v>
                </c:pt>
                <c:pt idx="184">
                  <c:v>9</c:v>
                </c:pt>
                <c:pt idx="185">
                  <c:v>17</c:v>
                </c:pt>
                <c:pt idx="186">
                  <c:v>14</c:v>
                </c:pt>
                <c:pt idx="187">
                  <c:v>19</c:v>
                </c:pt>
                <c:pt idx="188">
                  <c:v>10</c:v>
                </c:pt>
                <c:pt idx="189">
                  <c:v>5</c:v>
                </c:pt>
                <c:pt idx="190">
                  <c:v>5</c:v>
                </c:pt>
                <c:pt idx="191">
                  <c:v>1</c:v>
                </c:pt>
                <c:pt idx="192">
                  <c:v>5</c:v>
                </c:pt>
                <c:pt idx="193">
                  <c:v>6</c:v>
                </c:pt>
                <c:pt idx="194">
                  <c:v>2</c:v>
                </c:pt>
                <c:pt idx="195">
                  <c:v>12</c:v>
                </c:pt>
                <c:pt idx="196">
                  <c:v>2</c:v>
                </c:pt>
                <c:pt idx="197">
                  <c:v>6</c:v>
                </c:pt>
                <c:pt idx="198">
                  <c:v>7</c:v>
                </c:pt>
                <c:pt idx="199">
                  <c:v>11</c:v>
                </c:pt>
                <c:pt idx="200">
                  <c:v>10</c:v>
                </c:pt>
                <c:pt idx="201">
                  <c:v>3</c:v>
                </c:pt>
                <c:pt idx="202">
                  <c:v>2</c:v>
                </c:pt>
                <c:pt idx="203">
                  <c:v>6</c:v>
                </c:pt>
                <c:pt idx="204">
                  <c:v>3</c:v>
                </c:pt>
              </c:numCache>
            </c:numRef>
          </c:val>
          <c:smooth val="0"/>
          <c:extLst>
            <c:ext xmlns:c16="http://schemas.microsoft.com/office/drawing/2014/chart" uri="{C3380CC4-5D6E-409C-BE32-E72D297353CC}">
              <c16:uniqueId val="{00000005-5BF1-47CB-94F6-9C2E2BDB55C2}"/>
            </c:ext>
          </c:extLst>
        </c:ser>
        <c:ser>
          <c:idx val="6"/>
          <c:order val="6"/>
          <c:tx>
            <c:strRef>
              <c:f>Sheet5!$K$1</c:f>
              <c:strCache>
                <c:ptCount val="1"/>
                <c:pt idx="0">
                  <c:v>Rank of F_lambda7</c:v>
                </c:pt>
              </c:strCache>
            </c:strRef>
          </c:tx>
          <c:spPr>
            <a:ln w="19050" cap="rnd">
              <a:solidFill>
                <a:schemeClr val="accent1">
                  <a:lumMod val="6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Sheet5!$K$2:$K$206</c:f>
              <c:numCache>
                <c:formatCode>General</c:formatCode>
                <c:ptCount val="205"/>
                <c:pt idx="0">
                  <c:v>1</c:v>
                </c:pt>
                <c:pt idx="1">
                  <c:v>12</c:v>
                </c:pt>
                <c:pt idx="2">
                  <c:v>6</c:v>
                </c:pt>
                <c:pt idx="3">
                  <c:v>12</c:v>
                </c:pt>
                <c:pt idx="4">
                  <c:v>8</c:v>
                </c:pt>
                <c:pt idx="5">
                  <c:v>10</c:v>
                </c:pt>
                <c:pt idx="6">
                  <c:v>5</c:v>
                </c:pt>
                <c:pt idx="7">
                  <c:v>19</c:v>
                </c:pt>
                <c:pt idx="8">
                  <c:v>15</c:v>
                </c:pt>
                <c:pt idx="9">
                  <c:v>16</c:v>
                </c:pt>
                <c:pt idx="10">
                  <c:v>17</c:v>
                </c:pt>
                <c:pt idx="11">
                  <c:v>1</c:v>
                </c:pt>
                <c:pt idx="12">
                  <c:v>14</c:v>
                </c:pt>
                <c:pt idx="13">
                  <c:v>8</c:v>
                </c:pt>
                <c:pt idx="14">
                  <c:v>8</c:v>
                </c:pt>
                <c:pt idx="15">
                  <c:v>19</c:v>
                </c:pt>
                <c:pt idx="16">
                  <c:v>17</c:v>
                </c:pt>
                <c:pt idx="17">
                  <c:v>2</c:v>
                </c:pt>
                <c:pt idx="18">
                  <c:v>18</c:v>
                </c:pt>
                <c:pt idx="19">
                  <c:v>16</c:v>
                </c:pt>
                <c:pt idx="20">
                  <c:v>19</c:v>
                </c:pt>
                <c:pt idx="21">
                  <c:v>12</c:v>
                </c:pt>
                <c:pt idx="22">
                  <c:v>14</c:v>
                </c:pt>
                <c:pt idx="23">
                  <c:v>9</c:v>
                </c:pt>
                <c:pt idx="24">
                  <c:v>15</c:v>
                </c:pt>
                <c:pt idx="25">
                  <c:v>7</c:v>
                </c:pt>
                <c:pt idx="26">
                  <c:v>17</c:v>
                </c:pt>
                <c:pt idx="27">
                  <c:v>9</c:v>
                </c:pt>
                <c:pt idx="28">
                  <c:v>15</c:v>
                </c:pt>
                <c:pt idx="29">
                  <c:v>18</c:v>
                </c:pt>
                <c:pt idx="30">
                  <c:v>1</c:v>
                </c:pt>
                <c:pt idx="31">
                  <c:v>16</c:v>
                </c:pt>
                <c:pt idx="32">
                  <c:v>19</c:v>
                </c:pt>
                <c:pt idx="33">
                  <c:v>3</c:v>
                </c:pt>
                <c:pt idx="34">
                  <c:v>8</c:v>
                </c:pt>
                <c:pt idx="35">
                  <c:v>13</c:v>
                </c:pt>
                <c:pt idx="36">
                  <c:v>5</c:v>
                </c:pt>
                <c:pt idx="37">
                  <c:v>1</c:v>
                </c:pt>
                <c:pt idx="38">
                  <c:v>19</c:v>
                </c:pt>
                <c:pt idx="39">
                  <c:v>14</c:v>
                </c:pt>
                <c:pt idx="40">
                  <c:v>13</c:v>
                </c:pt>
                <c:pt idx="41">
                  <c:v>14</c:v>
                </c:pt>
                <c:pt idx="42">
                  <c:v>4</c:v>
                </c:pt>
                <c:pt idx="43">
                  <c:v>6</c:v>
                </c:pt>
                <c:pt idx="44">
                  <c:v>10</c:v>
                </c:pt>
                <c:pt idx="45">
                  <c:v>12</c:v>
                </c:pt>
                <c:pt idx="46">
                  <c:v>3</c:v>
                </c:pt>
                <c:pt idx="47">
                  <c:v>9</c:v>
                </c:pt>
                <c:pt idx="48">
                  <c:v>11</c:v>
                </c:pt>
                <c:pt idx="49">
                  <c:v>15</c:v>
                </c:pt>
                <c:pt idx="50">
                  <c:v>3</c:v>
                </c:pt>
                <c:pt idx="51">
                  <c:v>1</c:v>
                </c:pt>
                <c:pt idx="52">
                  <c:v>7</c:v>
                </c:pt>
                <c:pt idx="53">
                  <c:v>3</c:v>
                </c:pt>
                <c:pt idx="54">
                  <c:v>4</c:v>
                </c:pt>
                <c:pt idx="55">
                  <c:v>2</c:v>
                </c:pt>
                <c:pt idx="56">
                  <c:v>1</c:v>
                </c:pt>
                <c:pt idx="57">
                  <c:v>18</c:v>
                </c:pt>
                <c:pt idx="58">
                  <c:v>10</c:v>
                </c:pt>
                <c:pt idx="59">
                  <c:v>4</c:v>
                </c:pt>
                <c:pt idx="60">
                  <c:v>19</c:v>
                </c:pt>
                <c:pt idx="61">
                  <c:v>5</c:v>
                </c:pt>
                <c:pt idx="62">
                  <c:v>14</c:v>
                </c:pt>
                <c:pt idx="63">
                  <c:v>18</c:v>
                </c:pt>
                <c:pt idx="64">
                  <c:v>3</c:v>
                </c:pt>
                <c:pt idx="65">
                  <c:v>14</c:v>
                </c:pt>
                <c:pt idx="66">
                  <c:v>1</c:v>
                </c:pt>
                <c:pt idx="67">
                  <c:v>4</c:v>
                </c:pt>
                <c:pt idx="68">
                  <c:v>19</c:v>
                </c:pt>
                <c:pt idx="69">
                  <c:v>14</c:v>
                </c:pt>
                <c:pt idx="70">
                  <c:v>9</c:v>
                </c:pt>
                <c:pt idx="71">
                  <c:v>18</c:v>
                </c:pt>
                <c:pt idx="72">
                  <c:v>10</c:v>
                </c:pt>
                <c:pt idx="73">
                  <c:v>3</c:v>
                </c:pt>
                <c:pt idx="74">
                  <c:v>11</c:v>
                </c:pt>
                <c:pt idx="75">
                  <c:v>10</c:v>
                </c:pt>
                <c:pt idx="76">
                  <c:v>12</c:v>
                </c:pt>
                <c:pt idx="77">
                  <c:v>2</c:v>
                </c:pt>
                <c:pt idx="78">
                  <c:v>16</c:v>
                </c:pt>
                <c:pt idx="79">
                  <c:v>8</c:v>
                </c:pt>
                <c:pt idx="80">
                  <c:v>11</c:v>
                </c:pt>
                <c:pt idx="81">
                  <c:v>3</c:v>
                </c:pt>
                <c:pt idx="82">
                  <c:v>13</c:v>
                </c:pt>
                <c:pt idx="83">
                  <c:v>1</c:v>
                </c:pt>
                <c:pt idx="84">
                  <c:v>7</c:v>
                </c:pt>
                <c:pt idx="85">
                  <c:v>10</c:v>
                </c:pt>
                <c:pt idx="86">
                  <c:v>6</c:v>
                </c:pt>
                <c:pt idx="87">
                  <c:v>11</c:v>
                </c:pt>
                <c:pt idx="88">
                  <c:v>10</c:v>
                </c:pt>
                <c:pt idx="89">
                  <c:v>11</c:v>
                </c:pt>
                <c:pt idx="90">
                  <c:v>10</c:v>
                </c:pt>
                <c:pt idx="91">
                  <c:v>4</c:v>
                </c:pt>
                <c:pt idx="92">
                  <c:v>17</c:v>
                </c:pt>
                <c:pt idx="93">
                  <c:v>4</c:v>
                </c:pt>
                <c:pt idx="94">
                  <c:v>7</c:v>
                </c:pt>
                <c:pt idx="95">
                  <c:v>15</c:v>
                </c:pt>
                <c:pt idx="96">
                  <c:v>8</c:v>
                </c:pt>
                <c:pt idx="97">
                  <c:v>9</c:v>
                </c:pt>
                <c:pt idx="98">
                  <c:v>11</c:v>
                </c:pt>
                <c:pt idx="99">
                  <c:v>5</c:v>
                </c:pt>
                <c:pt idx="100">
                  <c:v>16</c:v>
                </c:pt>
                <c:pt idx="101">
                  <c:v>16</c:v>
                </c:pt>
                <c:pt idx="102">
                  <c:v>10</c:v>
                </c:pt>
                <c:pt idx="103">
                  <c:v>5</c:v>
                </c:pt>
                <c:pt idx="104">
                  <c:v>8</c:v>
                </c:pt>
                <c:pt idx="105">
                  <c:v>18</c:v>
                </c:pt>
                <c:pt idx="106">
                  <c:v>14</c:v>
                </c:pt>
                <c:pt idx="107">
                  <c:v>8</c:v>
                </c:pt>
                <c:pt idx="108">
                  <c:v>3</c:v>
                </c:pt>
                <c:pt idx="109">
                  <c:v>9</c:v>
                </c:pt>
                <c:pt idx="110">
                  <c:v>7</c:v>
                </c:pt>
                <c:pt idx="111">
                  <c:v>16</c:v>
                </c:pt>
                <c:pt idx="112">
                  <c:v>5</c:v>
                </c:pt>
                <c:pt idx="113">
                  <c:v>13</c:v>
                </c:pt>
                <c:pt idx="114">
                  <c:v>19</c:v>
                </c:pt>
                <c:pt idx="115">
                  <c:v>8</c:v>
                </c:pt>
                <c:pt idx="116">
                  <c:v>1</c:v>
                </c:pt>
                <c:pt idx="117">
                  <c:v>11</c:v>
                </c:pt>
                <c:pt idx="118">
                  <c:v>13</c:v>
                </c:pt>
                <c:pt idx="119">
                  <c:v>4</c:v>
                </c:pt>
                <c:pt idx="120">
                  <c:v>4</c:v>
                </c:pt>
                <c:pt idx="121">
                  <c:v>6</c:v>
                </c:pt>
                <c:pt idx="122">
                  <c:v>3</c:v>
                </c:pt>
                <c:pt idx="123">
                  <c:v>11</c:v>
                </c:pt>
                <c:pt idx="124">
                  <c:v>10</c:v>
                </c:pt>
                <c:pt idx="125">
                  <c:v>13</c:v>
                </c:pt>
                <c:pt idx="126">
                  <c:v>2</c:v>
                </c:pt>
                <c:pt idx="127">
                  <c:v>6</c:v>
                </c:pt>
                <c:pt idx="128">
                  <c:v>7</c:v>
                </c:pt>
                <c:pt idx="129">
                  <c:v>4</c:v>
                </c:pt>
                <c:pt idx="130">
                  <c:v>18</c:v>
                </c:pt>
                <c:pt idx="131">
                  <c:v>18</c:v>
                </c:pt>
                <c:pt idx="132">
                  <c:v>3</c:v>
                </c:pt>
                <c:pt idx="133">
                  <c:v>3</c:v>
                </c:pt>
                <c:pt idx="134">
                  <c:v>16</c:v>
                </c:pt>
                <c:pt idx="135">
                  <c:v>3</c:v>
                </c:pt>
                <c:pt idx="136">
                  <c:v>12</c:v>
                </c:pt>
                <c:pt idx="137">
                  <c:v>3</c:v>
                </c:pt>
                <c:pt idx="138">
                  <c:v>6</c:v>
                </c:pt>
                <c:pt idx="139">
                  <c:v>4</c:v>
                </c:pt>
                <c:pt idx="140">
                  <c:v>17</c:v>
                </c:pt>
                <c:pt idx="141">
                  <c:v>1</c:v>
                </c:pt>
                <c:pt idx="142">
                  <c:v>9</c:v>
                </c:pt>
                <c:pt idx="143">
                  <c:v>9</c:v>
                </c:pt>
                <c:pt idx="144">
                  <c:v>9</c:v>
                </c:pt>
                <c:pt idx="145">
                  <c:v>15</c:v>
                </c:pt>
                <c:pt idx="146">
                  <c:v>4</c:v>
                </c:pt>
                <c:pt idx="147">
                  <c:v>18</c:v>
                </c:pt>
                <c:pt idx="148">
                  <c:v>7</c:v>
                </c:pt>
                <c:pt idx="149">
                  <c:v>11</c:v>
                </c:pt>
                <c:pt idx="150">
                  <c:v>11</c:v>
                </c:pt>
                <c:pt idx="151">
                  <c:v>15</c:v>
                </c:pt>
                <c:pt idx="152">
                  <c:v>1</c:v>
                </c:pt>
                <c:pt idx="153">
                  <c:v>4</c:v>
                </c:pt>
                <c:pt idx="154">
                  <c:v>10</c:v>
                </c:pt>
                <c:pt idx="155">
                  <c:v>4</c:v>
                </c:pt>
                <c:pt idx="156">
                  <c:v>4</c:v>
                </c:pt>
                <c:pt idx="157">
                  <c:v>2</c:v>
                </c:pt>
                <c:pt idx="158">
                  <c:v>10</c:v>
                </c:pt>
                <c:pt idx="159">
                  <c:v>12</c:v>
                </c:pt>
                <c:pt idx="160">
                  <c:v>8</c:v>
                </c:pt>
                <c:pt idx="161">
                  <c:v>3</c:v>
                </c:pt>
                <c:pt idx="162">
                  <c:v>17</c:v>
                </c:pt>
                <c:pt idx="163">
                  <c:v>14</c:v>
                </c:pt>
                <c:pt idx="164">
                  <c:v>11</c:v>
                </c:pt>
                <c:pt idx="165">
                  <c:v>14</c:v>
                </c:pt>
                <c:pt idx="166">
                  <c:v>13</c:v>
                </c:pt>
                <c:pt idx="167">
                  <c:v>7</c:v>
                </c:pt>
                <c:pt idx="168">
                  <c:v>16</c:v>
                </c:pt>
                <c:pt idx="169">
                  <c:v>2</c:v>
                </c:pt>
                <c:pt idx="170">
                  <c:v>8</c:v>
                </c:pt>
                <c:pt idx="171">
                  <c:v>4</c:v>
                </c:pt>
                <c:pt idx="172">
                  <c:v>15</c:v>
                </c:pt>
                <c:pt idx="173">
                  <c:v>12</c:v>
                </c:pt>
                <c:pt idx="174">
                  <c:v>12</c:v>
                </c:pt>
                <c:pt idx="175">
                  <c:v>11</c:v>
                </c:pt>
                <c:pt idx="176">
                  <c:v>7</c:v>
                </c:pt>
                <c:pt idx="177">
                  <c:v>1</c:v>
                </c:pt>
                <c:pt idx="178">
                  <c:v>8</c:v>
                </c:pt>
                <c:pt idx="179">
                  <c:v>9</c:v>
                </c:pt>
                <c:pt idx="180">
                  <c:v>2</c:v>
                </c:pt>
                <c:pt idx="181">
                  <c:v>8</c:v>
                </c:pt>
                <c:pt idx="182">
                  <c:v>10</c:v>
                </c:pt>
                <c:pt idx="183">
                  <c:v>1</c:v>
                </c:pt>
                <c:pt idx="184">
                  <c:v>4</c:v>
                </c:pt>
                <c:pt idx="185">
                  <c:v>11</c:v>
                </c:pt>
                <c:pt idx="186">
                  <c:v>17</c:v>
                </c:pt>
                <c:pt idx="187">
                  <c:v>20</c:v>
                </c:pt>
                <c:pt idx="188">
                  <c:v>7</c:v>
                </c:pt>
                <c:pt idx="189">
                  <c:v>1</c:v>
                </c:pt>
                <c:pt idx="190">
                  <c:v>10</c:v>
                </c:pt>
                <c:pt idx="191">
                  <c:v>8</c:v>
                </c:pt>
                <c:pt idx="192">
                  <c:v>1</c:v>
                </c:pt>
                <c:pt idx="193">
                  <c:v>5</c:v>
                </c:pt>
                <c:pt idx="194">
                  <c:v>8</c:v>
                </c:pt>
                <c:pt idx="195">
                  <c:v>13</c:v>
                </c:pt>
                <c:pt idx="196">
                  <c:v>8</c:v>
                </c:pt>
                <c:pt idx="197">
                  <c:v>12</c:v>
                </c:pt>
                <c:pt idx="198">
                  <c:v>2</c:v>
                </c:pt>
                <c:pt idx="199">
                  <c:v>8</c:v>
                </c:pt>
                <c:pt idx="200">
                  <c:v>8</c:v>
                </c:pt>
                <c:pt idx="201">
                  <c:v>11</c:v>
                </c:pt>
                <c:pt idx="202">
                  <c:v>12</c:v>
                </c:pt>
                <c:pt idx="203">
                  <c:v>8</c:v>
                </c:pt>
                <c:pt idx="204">
                  <c:v>18</c:v>
                </c:pt>
              </c:numCache>
            </c:numRef>
          </c:val>
          <c:smooth val="0"/>
          <c:extLst>
            <c:ext xmlns:c16="http://schemas.microsoft.com/office/drawing/2014/chart" uri="{C3380CC4-5D6E-409C-BE32-E72D297353CC}">
              <c16:uniqueId val="{00000006-5BF1-47CB-94F6-9C2E2BDB55C2}"/>
            </c:ext>
          </c:extLst>
        </c:ser>
        <c:ser>
          <c:idx val="7"/>
          <c:order val="7"/>
          <c:tx>
            <c:strRef>
              <c:f>Sheet5!$L$1</c:f>
              <c:strCache>
                <c:ptCount val="1"/>
                <c:pt idx="0">
                  <c:v>Rank of F_lambda8</c:v>
                </c:pt>
              </c:strCache>
            </c:strRef>
          </c:tx>
          <c:spPr>
            <a:ln w="19050" cap="rnd">
              <a:solidFill>
                <a:schemeClr val="accent2">
                  <a:lumMod val="6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Sheet5!$L$2:$L$206</c:f>
              <c:numCache>
                <c:formatCode>General</c:formatCode>
                <c:ptCount val="205"/>
                <c:pt idx="0">
                  <c:v>2</c:v>
                </c:pt>
                <c:pt idx="1">
                  <c:v>2</c:v>
                </c:pt>
                <c:pt idx="2">
                  <c:v>10</c:v>
                </c:pt>
                <c:pt idx="3">
                  <c:v>13</c:v>
                </c:pt>
                <c:pt idx="4">
                  <c:v>15</c:v>
                </c:pt>
                <c:pt idx="5">
                  <c:v>18</c:v>
                </c:pt>
                <c:pt idx="6">
                  <c:v>17</c:v>
                </c:pt>
                <c:pt idx="7">
                  <c:v>9</c:v>
                </c:pt>
                <c:pt idx="8">
                  <c:v>14</c:v>
                </c:pt>
                <c:pt idx="9">
                  <c:v>2</c:v>
                </c:pt>
                <c:pt idx="10">
                  <c:v>6</c:v>
                </c:pt>
                <c:pt idx="11">
                  <c:v>6</c:v>
                </c:pt>
                <c:pt idx="12">
                  <c:v>3</c:v>
                </c:pt>
                <c:pt idx="13">
                  <c:v>17</c:v>
                </c:pt>
                <c:pt idx="14">
                  <c:v>14</c:v>
                </c:pt>
                <c:pt idx="15">
                  <c:v>14</c:v>
                </c:pt>
                <c:pt idx="16">
                  <c:v>16</c:v>
                </c:pt>
                <c:pt idx="17">
                  <c:v>19</c:v>
                </c:pt>
                <c:pt idx="18">
                  <c:v>19</c:v>
                </c:pt>
                <c:pt idx="19">
                  <c:v>17</c:v>
                </c:pt>
                <c:pt idx="20">
                  <c:v>5</c:v>
                </c:pt>
                <c:pt idx="21">
                  <c:v>9</c:v>
                </c:pt>
                <c:pt idx="22">
                  <c:v>15</c:v>
                </c:pt>
                <c:pt idx="23">
                  <c:v>18</c:v>
                </c:pt>
                <c:pt idx="24">
                  <c:v>2</c:v>
                </c:pt>
                <c:pt idx="25">
                  <c:v>17</c:v>
                </c:pt>
                <c:pt idx="26">
                  <c:v>11</c:v>
                </c:pt>
                <c:pt idx="27">
                  <c:v>13</c:v>
                </c:pt>
                <c:pt idx="28">
                  <c:v>17</c:v>
                </c:pt>
                <c:pt idx="29">
                  <c:v>2</c:v>
                </c:pt>
                <c:pt idx="30">
                  <c:v>4</c:v>
                </c:pt>
                <c:pt idx="31">
                  <c:v>10</c:v>
                </c:pt>
                <c:pt idx="32">
                  <c:v>2</c:v>
                </c:pt>
                <c:pt idx="33">
                  <c:v>11</c:v>
                </c:pt>
                <c:pt idx="34">
                  <c:v>3</c:v>
                </c:pt>
                <c:pt idx="35">
                  <c:v>16</c:v>
                </c:pt>
                <c:pt idx="36">
                  <c:v>12</c:v>
                </c:pt>
                <c:pt idx="37">
                  <c:v>11</c:v>
                </c:pt>
                <c:pt idx="38">
                  <c:v>1</c:v>
                </c:pt>
                <c:pt idx="39">
                  <c:v>10</c:v>
                </c:pt>
                <c:pt idx="40">
                  <c:v>7</c:v>
                </c:pt>
                <c:pt idx="41">
                  <c:v>5</c:v>
                </c:pt>
                <c:pt idx="42">
                  <c:v>12</c:v>
                </c:pt>
                <c:pt idx="43">
                  <c:v>4</c:v>
                </c:pt>
                <c:pt idx="44">
                  <c:v>1</c:v>
                </c:pt>
                <c:pt idx="45">
                  <c:v>6</c:v>
                </c:pt>
                <c:pt idx="46">
                  <c:v>1</c:v>
                </c:pt>
                <c:pt idx="47">
                  <c:v>7</c:v>
                </c:pt>
                <c:pt idx="48">
                  <c:v>16</c:v>
                </c:pt>
                <c:pt idx="49">
                  <c:v>7</c:v>
                </c:pt>
                <c:pt idx="50">
                  <c:v>1</c:v>
                </c:pt>
                <c:pt idx="51">
                  <c:v>5</c:v>
                </c:pt>
                <c:pt idx="52">
                  <c:v>16</c:v>
                </c:pt>
                <c:pt idx="53">
                  <c:v>5</c:v>
                </c:pt>
                <c:pt idx="54">
                  <c:v>15</c:v>
                </c:pt>
                <c:pt idx="55">
                  <c:v>19</c:v>
                </c:pt>
                <c:pt idx="56">
                  <c:v>3</c:v>
                </c:pt>
                <c:pt idx="57">
                  <c:v>12</c:v>
                </c:pt>
                <c:pt idx="58">
                  <c:v>1</c:v>
                </c:pt>
                <c:pt idx="59">
                  <c:v>1</c:v>
                </c:pt>
                <c:pt idx="60">
                  <c:v>5</c:v>
                </c:pt>
                <c:pt idx="61">
                  <c:v>9</c:v>
                </c:pt>
                <c:pt idx="62">
                  <c:v>12</c:v>
                </c:pt>
                <c:pt idx="63">
                  <c:v>10</c:v>
                </c:pt>
                <c:pt idx="64">
                  <c:v>11</c:v>
                </c:pt>
                <c:pt idx="65">
                  <c:v>8</c:v>
                </c:pt>
                <c:pt idx="66">
                  <c:v>8</c:v>
                </c:pt>
                <c:pt idx="67">
                  <c:v>7</c:v>
                </c:pt>
                <c:pt idx="68">
                  <c:v>16</c:v>
                </c:pt>
                <c:pt idx="69">
                  <c:v>17</c:v>
                </c:pt>
                <c:pt idx="70">
                  <c:v>13</c:v>
                </c:pt>
                <c:pt idx="71">
                  <c:v>7</c:v>
                </c:pt>
                <c:pt idx="72">
                  <c:v>13</c:v>
                </c:pt>
                <c:pt idx="73">
                  <c:v>19</c:v>
                </c:pt>
                <c:pt idx="74">
                  <c:v>8</c:v>
                </c:pt>
                <c:pt idx="75">
                  <c:v>6</c:v>
                </c:pt>
                <c:pt idx="76">
                  <c:v>5</c:v>
                </c:pt>
                <c:pt idx="77">
                  <c:v>16</c:v>
                </c:pt>
                <c:pt idx="78">
                  <c:v>5</c:v>
                </c:pt>
                <c:pt idx="79">
                  <c:v>2</c:v>
                </c:pt>
                <c:pt idx="80">
                  <c:v>5</c:v>
                </c:pt>
                <c:pt idx="81">
                  <c:v>14</c:v>
                </c:pt>
                <c:pt idx="82">
                  <c:v>18</c:v>
                </c:pt>
                <c:pt idx="83">
                  <c:v>4</c:v>
                </c:pt>
                <c:pt idx="84">
                  <c:v>3</c:v>
                </c:pt>
                <c:pt idx="85">
                  <c:v>2</c:v>
                </c:pt>
                <c:pt idx="86">
                  <c:v>5</c:v>
                </c:pt>
                <c:pt idx="87">
                  <c:v>3</c:v>
                </c:pt>
                <c:pt idx="88">
                  <c:v>4</c:v>
                </c:pt>
                <c:pt idx="89">
                  <c:v>17</c:v>
                </c:pt>
                <c:pt idx="90">
                  <c:v>13</c:v>
                </c:pt>
                <c:pt idx="91">
                  <c:v>7</c:v>
                </c:pt>
                <c:pt idx="92">
                  <c:v>7</c:v>
                </c:pt>
                <c:pt idx="93">
                  <c:v>2</c:v>
                </c:pt>
                <c:pt idx="94">
                  <c:v>17</c:v>
                </c:pt>
                <c:pt idx="95">
                  <c:v>10</c:v>
                </c:pt>
                <c:pt idx="96">
                  <c:v>6</c:v>
                </c:pt>
                <c:pt idx="97">
                  <c:v>10</c:v>
                </c:pt>
                <c:pt idx="98">
                  <c:v>3</c:v>
                </c:pt>
                <c:pt idx="99">
                  <c:v>9</c:v>
                </c:pt>
                <c:pt idx="100">
                  <c:v>12</c:v>
                </c:pt>
                <c:pt idx="101">
                  <c:v>5</c:v>
                </c:pt>
                <c:pt idx="102">
                  <c:v>11</c:v>
                </c:pt>
                <c:pt idx="103">
                  <c:v>9</c:v>
                </c:pt>
                <c:pt idx="104">
                  <c:v>9</c:v>
                </c:pt>
                <c:pt idx="105">
                  <c:v>17</c:v>
                </c:pt>
                <c:pt idx="106">
                  <c:v>17</c:v>
                </c:pt>
                <c:pt idx="107">
                  <c:v>11</c:v>
                </c:pt>
                <c:pt idx="108">
                  <c:v>18</c:v>
                </c:pt>
                <c:pt idx="109">
                  <c:v>3</c:v>
                </c:pt>
                <c:pt idx="110">
                  <c:v>17</c:v>
                </c:pt>
                <c:pt idx="111">
                  <c:v>1</c:v>
                </c:pt>
                <c:pt idx="112">
                  <c:v>7</c:v>
                </c:pt>
                <c:pt idx="113">
                  <c:v>2</c:v>
                </c:pt>
                <c:pt idx="114">
                  <c:v>18</c:v>
                </c:pt>
                <c:pt idx="115">
                  <c:v>18</c:v>
                </c:pt>
                <c:pt idx="116">
                  <c:v>3</c:v>
                </c:pt>
                <c:pt idx="117">
                  <c:v>12</c:v>
                </c:pt>
                <c:pt idx="118">
                  <c:v>15</c:v>
                </c:pt>
                <c:pt idx="119">
                  <c:v>7</c:v>
                </c:pt>
                <c:pt idx="120">
                  <c:v>3</c:v>
                </c:pt>
                <c:pt idx="121">
                  <c:v>17</c:v>
                </c:pt>
                <c:pt idx="122">
                  <c:v>17</c:v>
                </c:pt>
                <c:pt idx="123">
                  <c:v>8</c:v>
                </c:pt>
                <c:pt idx="124">
                  <c:v>11</c:v>
                </c:pt>
                <c:pt idx="125">
                  <c:v>1</c:v>
                </c:pt>
                <c:pt idx="126">
                  <c:v>9</c:v>
                </c:pt>
                <c:pt idx="127">
                  <c:v>2</c:v>
                </c:pt>
                <c:pt idx="128">
                  <c:v>6</c:v>
                </c:pt>
                <c:pt idx="129">
                  <c:v>12</c:v>
                </c:pt>
                <c:pt idx="130">
                  <c:v>16</c:v>
                </c:pt>
                <c:pt idx="131">
                  <c:v>10</c:v>
                </c:pt>
                <c:pt idx="132">
                  <c:v>14</c:v>
                </c:pt>
                <c:pt idx="133">
                  <c:v>1</c:v>
                </c:pt>
                <c:pt idx="134">
                  <c:v>4</c:v>
                </c:pt>
                <c:pt idx="135">
                  <c:v>5</c:v>
                </c:pt>
                <c:pt idx="136">
                  <c:v>8</c:v>
                </c:pt>
                <c:pt idx="137">
                  <c:v>11</c:v>
                </c:pt>
                <c:pt idx="138">
                  <c:v>9</c:v>
                </c:pt>
                <c:pt idx="139">
                  <c:v>7</c:v>
                </c:pt>
                <c:pt idx="140">
                  <c:v>11</c:v>
                </c:pt>
                <c:pt idx="141">
                  <c:v>14</c:v>
                </c:pt>
                <c:pt idx="142">
                  <c:v>3</c:v>
                </c:pt>
                <c:pt idx="143">
                  <c:v>1</c:v>
                </c:pt>
                <c:pt idx="144">
                  <c:v>1</c:v>
                </c:pt>
                <c:pt idx="145">
                  <c:v>6</c:v>
                </c:pt>
                <c:pt idx="146">
                  <c:v>7</c:v>
                </c:pt>
                <c:pt idx="147">
                  <c:v>7</c:v>
                </c:pt>
                <c:pt idx="148">
                  <c:v>3</c:v>
                </c:pt>
                <c:pt idx="149">
                  <c:v>12</c:v>
                </c:pt>
                <c:pt idx="150">
                  <c:v>1</c:v>
                </c:pt>
                <c:pt idx="151">
                  <c:v>11</c:v>
                </c:pt>
                <c:pt idx="152">
                  <c:v>7</c:v>
                </c:pt>
                <c:pt idx="153">
                  <c:v>9</c:v>
                </c:pt>
                <c:pt idx="154">
                  <c:v>4</c:v>
                </c:pt>
                <c:pt idx="155">
                  <c:v>11</c:v>
                </c:pt>
                <c:pt idx="156">
                  <c:v>12</c:v>
                </c:pt>
                <c:pt idx="157">
                  <c:v>10</c:v>
                </c:pt>
                <c:pt idx="158">
                  <c:v>4</c:v>
                </c:pt>
                <c:pt idx="159">
                  <c:v>6</c:v>
                </c:pt>
                <c:pt idx="160">
                  <c:v>14</c:v>
                </c:pt>
                <c:pt idx="161">
                  <c:v>16</c:v>
                </c:pt>
                <c:pt idx="162">
                  <c:v>8</c:v>
                </c:pt>
                <c:pt idx="163">
                  <c:v>3</c:v>
                </c:pt>
                <c:pt idx="164">
                  <c:v>8</c:v>
                </c:pt>
                <c:pt idx="165">
                  <c:v>10</c:v>
                </c:pt>
                <c:pt idx="166">
                  <c:v>4</c:v>
                </c:pt>
                <c:pt idx="167">
                  <c:v>15</c:v>
                </c:pt>
                <c:pt idx="168">
                  <c:v>10</c:v>
                </c:pt>
                <c:pt idx="169">
                  <c:v>7</c:v>
                </c:pt>
                <c:pt idx="170">
                  <c:v>7</c:v>
                </c:pt>
                <c:pt idx="171">
                  <c:v>10</c:v>
                </c:pt>
                <c:pt idx="172">
                  <c:v>4</c:v>
                </c:pt>
                <c:pt idx="173">
                  <c:v>9</c:v>
                </c:pt>
                <c:pt idx="174">
                  <c:v>7</c:v>
                </c:pt>
                <c:pt idx="175">
                  <c:v>15</c:v>
                </c:pt>
                <c:pt idx="176">
                  <c:v>12</c:v>
                </c:pt>
                <c:pt idx="177">
                  <c:v>2</c:v>
                </c:pt>
                <c:pt idx="178">
                  <c:v>4</c:v>
                </c:pt>
                <c:pt idx="179">
                  <c:v>3</c:v>
                </c:pt>
                <c:pt idx="180">
                  <c:v>6</c:v>
                </c:pt>
                <c:pt idx="181">
                  <c:v>4</c:v>
                </c:pt>
                <c:pt idx="182">
                  <c:v>5</c:v>
                </c:pt>
                <c:pt idx="183">
                  <c:v>5</c:v>
                </c:pt>
                <c:pt idx="184">
                  <c:v>7</c:v>
                </c:pt>
                <c:pt idx="185">
                  <c:v>14</c:v>
                </c:pt>
                <c:pt idx="186">
                  <c:v>7</c:v>
                </c:pt>
                <c:pt idx="187">
                  <c:v>14</c:v>
                </c:pt>
                <c:pt idx="188">
                  <c:v>14</c:v>
                </c:pt>
                <c:pt idx="189">
                  <c:v>9</c:v>
                </c:pt>
                <c:pt idx="190">
                  <c:v>9</c:v>
                </c:pt>
                <c:pt idx="191">
                  <c:v>16</c:v>
                </c:pt>
                <c:pt idx="192">
                  <c:v>7</c:v>
                </c:pt>
                <c:pt idx="193">
                  <c:v>2</c:v>
                </c:pt>
                <c:pt idx="194">
                  <c:v>6</c:v>
                </c:pt>
                <c:pt idx="195">
                  <c:v>9</c:v>
                </c:pt>
                <c:pt idx="196">
                  <c:v>3</c:v>
                </c:pt>
                <c:pt idx="197">
                  <c:v>8</c:v>
                </c:pt>
                <c:pt idx="198">
                  <c:v>8</c:v>
                </c:pt>
                <c:pt idx="199">
                  <c:v>2</c:v>
                </c:pt>
                <c:pt idx="200">
                  <c:v>12</c:v>
                </c:pt>
                <c:pt idx="201">
                  <c:v>15</c:v>
                </c:pt>
                <c:pt idx="202">
                  <c:v>15</c:v>
                </c:pt>
                <c:pt idx="203">
                  <c:v>14</c:v>
                </c:pt>
                <c:pt idx="204">
                  <c:v>17</c:v>
                </c:pt>
              </c:numCache>
            </c:numRef>
          </c:val>
          <c:smooth val="0"/>
          <c:extLst>
            <c:ext xmlns:c16="http://schemas.microsoft.com/office/drawing/2014/chart" uri="{C3380CC4-5D6E-409C-BE32-E72D297353CC}">
              <c16:uniqueId val="{00000007-5BF1-47CB-94F6-9C2E2BDB55C2}"/>
            </c:ext>
          </c:extLst>
        </c:ser>
        <c:ser>
          <c:idx val="8"/>
          <c:order val="8"/>
          <c:tx>
            <c:strRef>
              <c:f>Sheet5!$M$1</c:f>
              <c:strCache>
                <c:ptCount val="1"/>
                <c:pt idx="0">
                  <c:v>Rank of F_lambda9</c:v>
                </c:pt>
              </c:strCache>
            </c:strRef>
          </c:tx>
          <c:spPr>
            <a:ln w="19050" cap="rnd">
              <a:solidFill>
                <a:schemeClr val="accent3">
                  <a:lumMod val="6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Sheet5!$M$2:$M$206</c:f>
              <c:numCache>
                <c:formatCode>General</c:formatCode>
                <c:ptCount val="205"/>
                <c:pt idx="0">
                  <c:v>18</c:v>
                </c:pt>
                <c:pt idx="1">
                  <c:v>19</c:v>
                </c:pt>
                <c:pt idx="2">
                  <c:v>17</c:v>
                </c:pt>
                <c:pt idx="3">
                  <c:v>19</c:v>
                </c:pt>
                <c:pt idx="4">
                  <c:v>19</c:v>
                </c:pt>
                <c:pt idx="5">
                  <c:v>16</c:v>
                </c:pt>
                <c:pt idx="6">
                  <c:v>14</c:v>
                </c:pt>
                <c:pt idx="7">
                  <c:v>10</c:v>
                </c:pt>
                <c:pt idx="8">
                  <c:v>9</c:v>
                </c:pt>
                <c:pt idx="9">
                  <c:v>3</c:v>
                </c:pt>
                <c:pt idx="10">
                  <c:v>8</c:v>
                </c:pt>
                <c:pt idx="11">
                  <c:v>13</c:v>
                </c:pt>
                <c:pt idx="12">
                  <c:v>18</c:v>
                </c:pt>
                <c:pt idx="13">
                  <c:v>19</c:v>
                </c:pt>
                <c:pt idx="14">
                  <c:v>19</c:v>
                </c:pt>
                <c:pt idx="15">
                  <c:v>16</c:v>
                </c:pt>
                <c:pt idx="16">
                  <c:v>19</c:v>
                </c:pt>
                <c:pt idx="17">
                  <c:v>17</c:v>
                </c:pt>
                <c:pt idx="18">
                  <c:v>16</c:v>
                </c:pt>
                <c:pt idx="19">
                  <c:v>4</c:v>
                </c:pt>
                <c:pt idx="20">
                  <c:v>12</c:v>
                </c:pt>
                <c:pt idx="21">
                  <c:v>18</c:v>
                </c:pt>
                <c:pt idx="22">
                  <c:v>18</c:v>
                </c:pt>
                <c:pt idx="23">
                  <c:v>19</c:v>
                </c:pt>
                <c:pt idx="24">
                  <c:v>19</c:v>
                </c:pt>
                <c:pt idx="25">
                  <c:v>19</c:v>
                </c:pt>
                <c:pt idx="26">
                  <c:v>8</c:v>
                </c:pt>
                <c:pt idx="27">
                  <c:v>19</c:v>
                </c:pt>
                <c:pt idx="28">
                  <c:v>16</c:v>
                </c:pt>
                <c:pt idx="29">
                  <c:v>19</c:v>
                </c:pt>
                <c:pt idx="30">
                  <c:v>14</c:v>
                </c:pt>
                <c:pt idx="31">
                  <c:v>13</c:v>
                </c:pt>
                <c:pt idx="32">
                  <c:v>7</c:v>
                </c:pt>
                <c:pt idx="33">
                  <c:v>8</c:v>
                </c:pt>
                <c:pt idx="34">
                  <c:v>15</c:v>
                </c:pt>
                <c:pt idx="35">
                  <c:v>10</c:v>
                </c:pt>
                <c:pt idx="36">
                  <c:v>13</c:v>
                </c:pt>
                <c:pt idx="37">
                  <c:v>3</c:v>
                </c:pt>
                <c:pt idx="38">
                  <c:v>15</c:v>
                </c:pt>
                <c:pt idx="39">
                  <c:v>11</c:v>
                </c:pt>
                <c:pt idx="40">
                  <c:v>10</c:v>
                </c:pt>
                <c:pt idx="41">
                  <c:v>2</c:v>
                </c:pt>
                <c:pt idx="42">
                  <c:v>5</c:v>
                </c:pt>
                <c:pt idx="43">
                  <c:v>16</c:v>
                </c:pt>
                <c:pt idx="44">
                  <c:v>11</c:v>
                </c:pt>
                <c:pt idx="45">
                  <c:v>2</c:v>
                </c:pt>
                <c:pt idx="46">
                  <c:v>15</c:v>
                </c:pt>
                <c:pt idx="47">
                  <c:v>13</c:v>
                </c:pt>
                <c:pt idx="48">
                  <c:v>12</c:v>
                </c:pt>
                <c:pt idx="49">
                  <c:v>10</c:v>
                </c:pt>
                <c:pt idx="50">
                  <c:v>9</c:v>
                </c:pt>
                <c:pt idx="51">
                  <c:v>4</c:v>
                </c:pt>
                <c:pt idx="52">
                  <c:v>13</c:v>
                </c:pt>
                <c:pt idx="53">
                  <c:v>17</c:v>
                </c:pt>
                <c:pt idx="54">
                  <c:v>10</c:v>
                </c:pt>
                <c:pt idx="55">
                  <c:v>11</c:v>
                </c:pt>
                <c:pt idx="56">
                  <c:v>17</c:v>
                </c:pt>
                <c:pt idx="57">
                  <c:v>6</c:v>
                </c:pt>
                <c:pt idx="58">
                  <c:v>12</c:v>
                </c:pt>
                <c:pt idx="59">
                  <c:v>18</c:v>
                </c:pt>
                <c:pt idx="60">
                  <c:v>18</c:v>
                </c:pt>
                <c:pt idx="61">
                  <c:v>17</c:v>
                </c:pt>
                <c:pt idx="62">
                  <c:v>18</c:v>
                </c:pt>
                <c:pt idx="63">
                  <c:v>2</c:v>
                </c:pt>
                <c:pt idx="64">
                  <c:v>10</c:v>
                </c:pt>
                <c:pt idx="65">
                  <c:v>17</c:v>
                </c:pt>
                <c:pt idx="66">
                  <c:v>12</c:v>
                </c:pt>
                <c:pt idx="67">
                  <c:v>3</c:v>
                </c:pt>
                <c:pt idx="68">
                  <c:v>5</c:v>
                </c:pt>
                <c:pt idx="69">
                  <c:v>4</c:v>
                </c:pt>
                <c:pt idx="70">
                  <c:v>15</c:v>
                </c:pt>
                <c:pt idx="71">
                  <c:v>8</c:v>
                </c:pt>
                <c:pt idx="72">
                  <c:v>5</c:v>
                </c:pt>
                <c:pt idx="73">
                  <c:v>16</c:v>
                </c:pt>
                <c:pt idx="74">
                  <c:v>18</c:v>
                </c:pt>
                <c:pt idx="75">
                  <c:v>9</c:v>
                </c:pt>
                <c:pt idx="76">
                  <c:v>13</c:v>
                </c:pt>
                <c:pt idx="77">
                  <c:v>13</c:v>
                </c:pt>
                <c:pt idx="78">
                  <c:v>4</c:v>
                </c:pt>
                <c:pt idx="79">
                  <c:v>7</c:v>
                </c:pt>
                <c:pt idx="80">
                  <c:v>8</c:v>
                </c:pt>
                <c:pt idx="81">
                  <c:v>6</c:v>
                </c:pt>
                <c:pt idx="82">
                  <c:v>17</c:v>
                </c:pt>
                <c:pt idx="83">
                  <c:v>12</c:v>
                </c:pt>
                <c:pt idx="84">
                  <c:v>14</c:v>
                </c:pt>
                <c:pt idx="85">
                  <c:v>7</c:v>
                </c:pt>
                <c:pt idx="86">
                  <c:v>7</c:v>
                </c:pt>
                <c:pt idx="87">
                  <c:v>13</c:v>
                </c:pt>
                <c:pt idx="88">
                  <c:v>11</c:v>
                </c:pt>
                <c:pt idx="89">
                  <c:v>15</c:v>
                </c:pt>
                <c:pt idx="90">
                  <c:v>9</c:v>
                </c:pt>
                <c:pt idx="91">
                  <c:v>14</c:v>
                </c:pt>
                <c:pt idx="92">
                  <c:v>11</c:v>
                </c:pt>
                <c:pt idx="93">
                  <c:v>11</c:v>
                </c:pt>
                <c:pt idx="94">
                  <c:v>18</c:v>
                </c:pt>
                <c:pt idx="95">
                  <c:v>7</c:v>
                </c:pt>
                <c:pt idx="96">
                  <c:v>10</c:v>
                </c:pt>
                <c:pt idx="97">
                  <c:v>7</c:v>
                </c:pt>
                <c:pt idx="98">
                  <c:v>8</c:v>
                </c:pt>
                <c:pt idx="99">
                  <c:v>18</c:v>
                </c:pt>
                <c:pt idx="100">
                  <c:v>3</c:v>
                </c:pt>
                <c:pt idx="101">
                  <c:v>4</c:v>
                </c:pt>
                <c:pt idx="102">
                  <c:v>2</c:v>
                </c:pt>
                <c:pt idx="103">
                  <c:v>14</c:v>
                </c:pt>
                <c:pt idx="104">
                  <c:v>16</c:v>
                </c:pt>
                <c:pt idx="105">
                  <c:v>16</c:v>
                </c:pt>
                <c:pt idx="106">
                  <c:v>6</c:v>
                </c:pt>
                <c:pt idx="107">
                  <c:v>3</c:v>
                </c:pt>
                <c:pt idx="108">
                  <c:v>14</c:v>
                </c:pt>
                <c:pt idx="109">
                  <c:v>13</c:v>
                </c:pt>
                <c:pt idx="110">
                  <c:v>5</c:v>
                </c:pt>
                <c:pt idx="111">
                  <c:v>15</c:v>
                </c:pt>
                <c:pt idx="112">
                  <c:v>3</c:v>
                </c:pt>
                <c:pt idx="113">
                  <c:v>6</c:v>
                </c:pt>
                <c:pt idx="114">
                  <c:v>1</c:v>
                </c:pt>
                <c:pt idx="115">
                  <c:v>15</c:v>
                </c:pt>
                <c:pt idx="116">
                  <c:v>5</c:v>
                </c:pt>
                <c:pt idx="117">
                  <c:v>3</c:v>
                </c:pt>
                <c:pt idx="118">
                  <c:v>6</c:v>
                </c:pt>
                <c:pt idx="119">
                  <c:v>18</c:v>
                </c:pt>
                <c:pt idx="120">
                  <c:v>2</c:v>
                </c:pt>
                <c:pt idx="121">
                  <c:v>11</c:v>
                </c:pt>
                <c:pt idx="122">
                  <c:v>11</c:v>
                </c:pt>
                <c:pt idx="123">
                  <c:v>16</c:v>
                </c:pt>
                <c:pt idx="124">
                  <c:v>4</c:v>
                </c:pt>
                <c:pt idx="125">
                  <c:v>7</c:v>
                </c:pt>
                <c:pt idx="126">
                  <c:v>7</c:v>
                </c:pt>
                <c:pt idx="127">
                  <c:v>17</c:v>
                </c:pt>
                <c:pt idx="128">
                  <c:v>15</c:v>
                </c:pt>
                <c:pt idx="129">
                  <c:v>7</c:v>
                </c:pt>
                <c:pt idx="130">
                  <c:v>17</c:v>
                </c:pt>
                <c:pt idx="131">
                  <c:v>6</c:v>
                </c:pt>
                <c:pt idx="132">
                  <c:v>4</c:v>
                </c:pt>
                <c:pt idx="133">
                  <c:v>4</c:v>
                </c:pt>
                <c:pt idx="134">
                  <c:v>13</c:v>
                </c:pt>
                <c:pt idx="135">
                  <c:v>1</c:v>
                </c:pt>
                <c:pt idx="136">
                  <c:v>4</c:v>
                </c:pt>
                <c:pt idx="137">
                  <c:v>6</c:v>
                </c:pt>
                <c:pt idx="138">
                  <c:v>12</c:v>
                </c:pt>
                <c:pt idx="139">
                  <c:v>19</c:v>
                </c:pt>
                <c:pt idx="140">
                  <c:v>14</c:v>
                </c:pt>
                <c:pt idx="141">
                  <c:v>12</c:v>
                </c:pt>
                <c:pt idx="142">
                  <c:v>10</c:v>
                </c:pt>
                <c:pt idx="143">
                  <c:v>2</c:v>
                </c:pt>
                <c:pt idx="144">
                  <c:v>16</c:v>
                </c:pt>
                <c:pt idx="145">
                  <c:v>2</c:v>
                </c:pt>
                <c:pt idx="146">
                  <c:v>10</c:v>
                </c:pt>
                <c:pt idx="147">
                  <c:v>8</c:v>
                </c:pt>
                <c:pt idx="148">
                  <c:v>14</c:v>
                </c:pt>
                <c:pt idx="149">
                  <c:v>4</c:v>
                </c:pt>
                <c:pt idx="150">
                  <c:v>12</c:v>
                </c:pt>
                <c:pt idx="151">
                  <c:v>18</c:v>
                </c:pt>
                <c:pt idx="152">
                  <c:v>6</c:v>
                </c:pt>
                <c:pt idx="153">
                  <c:v>5</c:v>
                </c:pt>
                <c:pt idx="154">
                  <c:v>16</c:v>
                </c:pt>
                <c:pt idx="155">
                  <c:v>14</c:v>
                </c:pt>
                <c:pt idx="156">
                  <c:v>16</c:v>
                </c:pt>
                <c:pt idx="157">
                  <c:v>9</c:v>
                </c:pt>
                <c:pt idx="158">
                  <c:v>16</c:v>
                </c:pt>
                <c:pt idx="159">
                  <c:v>3</c:v>
                </c:pt>
                <c:pt idx="160">
                  <c:v>9</c:v>
                </c:pt>
                <c:pt idx="161">
                  <c:v>1</c:v>
                </c:pt>
                <c:pt idx="162">
                  <c:v>12</c:v>
                </c:pt>
                <c:pt idx="163">
                  <c:v>17</c:v>
                </c:pt>
                <c:pt idx="164">
                  <c:v>17</c:v>
                </c:pt>
                <c:pt idx="165">
                  <c:v>4</c:v>
                </c:pt>
                <c:pt idx="166">
                  <c:v>3</c:v>
                </c:pt>
                <c:pt idx="167">
                  <c:v>18</c:v>
                </c:pt>
                <c:pt idx="168">
                  <c:v>15</c:v>
                </c:pt>
                <c:pt idx="169">
                  <c:v>4</c:v>
                </c:pt>
                <c:pt idx="170">
                  <c:v>1</c:v>
                </c:pt>
                <c:pt idx="171">
                  <c:v>16</c:v>
                </c:pt>
                <c:pt idx="172">
                  <c:v>10</c:v>
                </c:pt>
                <c:pt idx="173">
                  <c:v>6</c:v>
                </c:pt>
                <c:pt idx="174">
                  <c:v>8</c:v>
                </c:pt>
                <c:pt idx="175">
                  <c:v>14</c:v>
                </c:pt>
                <c:pt idx="176">
                  <c:v>1</c:v>
                </c:pt>
                <c:pt idx="177">
                  <c:v>8</c:v>
                </c:pt>
                <c:pt idx="178">
                  <c:v>1</c:v>
                </c:pt>
                <c:pt idx="179">
                  <c:v>1</c:v>
                </c:pt>
                <c:pt idx="180">
                  <c:v>7</c:v>
                </c:pt>
                <c:pt idx="181">
                  <c:v>3</c:v>
                </c:pt>
                <c:pt idx="182">
                  <c:v>11</c:v>
                </c:pt>
                <c:pt idx="183">
                  <c:v>7</c:v>
                </c:pt>
                <c:pt idx="184">
                  <c:v>6</c:v>
                </c:pt>
                <c:pt idx="185">
                  <c:v>9</c:v>
                </c:pt>
                <c:pt idx="186">
                  <c:v>13</c:v>
                </c:pt>
                <c:pt idx="187">
                  <c:v>4</c:v>
                </c:pt>
                <c:pt idx="188">
                  <c:v>6</c:v>
                </c:pt>
                <c:pt idx="189">
                  <c:v>14</c:v>
                </c:pt>
                <c:pt idx="190">
                  <c:v>16</c:v>
                </c:pt>
                <c:pt idx="191">
                  <c:v>18</c:v>
                </c:pt>
                <c:pt idx="192">
                  <c:v>14</c:v>
                </c:pt>
                <c:pt idx="193">
                  <c:v>4</c:v>
                </c:pt>
                <c:pt idx="194">
                  <c:v>10</c:v>
                </c:pt>
                <c:pt idx="195">
                  <c:v>8</c:v>
                </c:pt>
                <c:pt idx="196">
                  <c:v>9</c:v>
                </c:pt>
                <c:pt idx="197">
                  <c:v>1</c:v>
                </c:pt>
                <c:pt idx="198">
                  <c:v>3</c:v>
                </c:pt>
                <c:pt idx="199">
                  <c:v>10</c:v>
                </c:pt>
                <c:pt idx="200">
                  <c:v>7</c:v>
                </c:pt>
                <c:pt idx="201">
                  <c:v>2</c:v>
                </c:pt>
                <c:pt idx="202">
                  <c:v>13</c:v>
                </c:pt>
                <c:pt idx="203">
                  <c:v>2</c:v>
                </c:pt>
                <c:pt idx="204">
                  <c:v>9</c:v>
                </c:pt>
              </c:numCache>
            </c:numRef>
          </c:val>
          <c:smooth val="0"/>
          <c:extLst>
            <c:ext xmlns:c16="http://schemas.microsoft.com/office/drawing/2014/chart" uri="{C3380CC4-5D6E-409C-BE32-E72D297353CC}">
              <c16:uniqueId val="{00000008-5BF1-47CB-94F6-9C2E2BDB55C2}"/>
            </c:ext>
          </c:extLst>
        </c:ser>
        <c:ser>
          <c:idx val="9"/>
          <c:order val="9"/>
          <c:tx>
            <c:strRef>
              <c:f>Sheet5!$N$1</c:f>
              <c:strCache>
                <c:ptCount val="1"/>
                <c:pt idx="0">
                  <c:v>Rank of F_lambda10</c:v>
                </c:pt>
              </c:strCache>
            </c:strRef>
          </c:tx>
          <c:spPr>
            <a:ln w="19050" cap="rnd">
              <a:solidFill>
                <a:schemeClr val="accent4">
                  <a:lumMod val="6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Sheet5!$N$2:$N$206</c:f>
              <c:numCache>
                <c:formatCode>General</c:formatCode>
                <c:ptCount val="205"/>
                <c:pt idx="0">
                  <c:v>19</c:v>
                </c:pt>
                <c:pt idx="1">
                  <c:v>18</c:v>
                </c:pt>
                <c:pt idx="2">
                  <c:v>12</c:v>
                </c:pt>
                <c:pt idx="3">
                  <c:v>6</c:v>
                </c:pt>
                <c:pt idx="4">
                  <c:v>2</c:v>
                </c:pt>
                <c:pt idx="5">
                  <c:v>19</c:v>
                </c:pt>
                <c:pt idx="6">
                  <c:v>18</c:v>
                </c:pt>
                <c:pt idx="7">
                  <c:v>11</c:v>
                </c:pt>
                <c:pt idx="8">
                  <c:v>4</c:v>
                </c:pt>
                <c:pt idx="9">
                  <c:v>5</c:v>
                </c:pt>
                <c:pt idx="10">
                  <c:v>15</c:v>
                </c:pt>
                <c:pt idx="11">
                  <c:v>17</c:v>
                </c:pt>
                <c:pt idx="12">
                  <c:v>17</c:v>
                </c:pt>
                <c:pt idx="13">
                  <c:v>9</c:v>
                </c:pt>
                <c:pt idx="14">
                  <c:v>16</c:v>
                </c:pt>
                <c:pt idx="15">
                  <c:v>12</c:v>
                </c:pt>
                <c:pt idx="16">
                  <c:v>6</c:v>
                </c:pt>
                <c:pt idx="17">
                  <c:v>5</c:v>
                </c:pt>
                <c:pt idx="18">
                  <c:v>15</c:v>
                </c:pt>
                <c:pt idx="19">
                  <c:v>19</c:v>
                </c:pt>
                <c:pt idx="20">
                  <c:v>16</c:v>
                </c:pt>
                <c:pt idx="21">
                  <c:v>19</c:v>
                </c:pt>
                <c:pt idx="22">
                  <c:v>19</c:v>
                </c:pt>
                <c:pt idx="23">
                  <c:v>12</c:v>
                </c:pt>
                <c:pt idx="24">
                  <c:v>8</c:v>
                </c:pt>
                <c:pt idx="25">
                  <c:v>10</c:v>
                </c:pt>
                <c:pt idx="26">
                  <c:v>12</c:v>
                </c:pt>
                <c:pt idx="27">
                  <c:v>6</c:v>
                </c:pt>
                <c:pt idx="28">
                  <c:v>6</c:v>
                </c:pt>
                <c:pt idx="29">
                  <c:v>15</c:v>
                </c:pt>
                <c:pt idx="30">
                  <c:v>10</c:v>
                </c:pt>
                <c:pt idx="31">
                  <c:v>7</c:v>
                </c:pt>
                <c:pt idx="32">
                  <c:v>17</c:v>
                </c:pt>
                <c:pt idx="33">
                  <c:v>9</c:v>
                </c:pt>
                <c:pt idx="34">
                  <c:v>12</c:v>
                </c:pt>
                <c:pt idx="35">
                  <c:v>14</c:v>
                </c:pt>
                <c:pt idx="36">
                  <c:v>19</c:v>
                </c:pt>
                <c:pt idx="37">
                  <c:v>19</c:v>
                </c:pt>
                <c:pt idx="38">
                  <c:v>18</c:v>
                </c:pt>
                <c:pt idx="39">
                  <c:v>3</c:v>
                </c:pt>
                <c:pt idx="40">
                  <c:v>3</c:v>
                </c:pt>
                <c:pt idx="41">
                  <c:v>15</c:v>
                </c:pt>
                <c:pt idx="42">
                  <c:v>14</c:v>
                </c:pt>
                <c:pt idx="43">
                  <c:v>8</c:v>
                </c:pt>
                <c:pt idx="44">
                  <c:v>3</c:v>
                </c:pt>
                <c:pt idx="45">
                  <c:v>14</c:v>
                </c:pt>
                <c:pt idx="46">
                  <c:v>17</c:v>
                </c:pt>
                <c:pt idx="47">
                  <c:v>3</c:v>
                </c:pt>
                <c:pt idx="48">
                  <c:v>14</c:v>
                </c:pt>
                <c:pt idx="49">
                  <c:v>8</c:v>
                </c:pt>
                <c:pt idx="50">
                  <c:v>13</c:v>
                </c:pt>
                <c:pt idx="51">
                  <c:v>14</c:v>
                </c:pt>
                <c:pt idx="52">
                  <c:v>18</c:v>
                </c:pt>
                <c:pt idx="53">
                  <c:v>9</c:v>
                </c:pt>
                <c:pt idx="54">
                  <c:v>17</c:v>
                </c:pt>
                <c:pt idx="55">
                  <c:v>15</c:v>
                </c:pt>
                <c:pt idx="56">
                  <c:v>10</c:v>
                </c:pt>
                <c:pt idx="57">
                  <c:v>15</c:v>
                </c:pt>
                <c:pt idx="58">
                  <c:v>8</c:v>
                </c:pt>
                <c:pt idx="59">
                  <c:v>9</c:v>
                </c:pt>
                <c:pt idx="60">
                  <c:v>11</c:v>
                </c:pt>
                <c:pt idx="61">
                  <c:v>16</c:v>
                </c:pt>
                <c:pt idx="62">
                  <c:v>17</c:v>
                </c:pt>
                <c:pt idx="63">
                  <c:v>4</c:v>
                </c:pt>
                <c:pt idx="64">
                  <c:v>5</c:v>
                </c:pt>
                <c:pt idx="65">
                  <c:v>10</c:v>
                </c:pt>
                <c:pt idx="66">
                  <c:v>3</c:v>
                </c:pt>
                <c:pt idx="67">
                  <c:v>2</c:v>
                </c:pt>
                <c:pt idx="68">
                  <c:v>10</c:v>
                </c:pt>
                <c:pt idx="69">
                  <c:v>13</c:v>
                </c:pt>
                <c:pt idx="70">
                  <c:v>16</c:v>
                </c:pt>
                <c:pt idx="71">
                  <c:v>16</c:v>
                </c:pt>
                <c:pt idx="72">
                  <c:v>2</c:v>
                </c:pt>
                <c:pt idx="73">
                  <c:v>11</c:v>
                </c:pt>
                <c:pt idx="74">
                  <c:v>13</c:v>
                </c:pt>
                <c:pt idx="75">
                  <c:v>17</c:v>
                </c:pt>
                <c:pt idx="76">
                  <c:v>14</c:v>
                </c:pt>
                <c:pt idx="77">
                  <c:v>10</c:v>
                </c:pt>
                <c:pt idx="78">
                  <c:v>17</c:v>
                </c:pt>
                <c:pt idx="79">
                  <c:v>10</c:v>
                </c:pt>
                <c:pt idx="80">
                  <c:v>9</c:v>
                </c:pt>
                <c:pt idx="81">
                  <c:v>18</c:v>
                </c:pt>
                <c:pt idx="82">
                  <c:v>3</c:v>
                </c:pt>
                <c:pt idx="83">
                  <c:v>13</c:v>
                </c:pt>
                <c:pt idx="84">
                  <c:v>13</c:v>
                </c:pt>
                <c:pt idx="85">
                  <c:v>9</c:v>
                </c:pt>
                <c:pt idx="86">
                  <c:v>1</c:v>
                </c:pt>
                <c:pt idx="87">
                  <c:v>8</c:v>
                </c:pt>
                <c:pt idx="88">
                  <c:v>6</c:v>
                </c:pt>
                <c:pt idx="89">
                  <c:v>4</c:v>
                </c:pt>
                <c:pt idx="90">
                  <c:v>6</c:v>
                </c:pt>
                <c:pt idx="91">
                  <c:v>15</c:v>
                </c:pt>
                <c:pt idx="92">
                  <c:v>18</c:v>
                </c:pt>
                <c:pt idx="93">
                  <c:v>13</c:v>
                </c:pt>
                <c:pt idx="94">
                  <c:v>10</c:v>
                </c:pt>
                <c:pt idx="95">
                  <c:v>4</c:v>
                </c:pt>
                <c:pt idx="96">
                  <c:v>12</c:v>
                </c:pt>
                <c:pt idx="97">
                  <c:v>17</c:v>
                </c:pt>
                <c:pt idx="98">
                  <c:v>7</c:v>
                </c:pt>
                <c:pt idx="99">
                  <c:v>15</c:v>
                </c:pt>
                <c:pt idx="100">
                  <c:v>5</c:v>
                </c:pt>
                <c:pt idx="101">
                  <c:v>14</c:v>
                </c:pt>
                <c:pt idx="102">
                  <c:v>3</c:v>
                </c:pt>
                <c:pt idx="103">
                  <c:v>10</c:v>
                </c:pt>
                <c:pt idx="104">
                  <c:v>10</c:v>
                </c:pt>
                <c:pt idx="105">
                  <c:v>6</c:v>
                </c:pt>
                <c:pt idx="106">
                  <c:v>2</c:v>
                </c:pt>
                <c:pt idx="107">
                  <c:v>16</c:v>
                </c:pt>
                <c:pt idx="108">
                  <c:v>15</c:v>
                </c:pt>
                <c:pt idx="109">
                  <c:v>11</c:v>
                </c:pt>
                <c:pt idx="110">
                  <c:v>1</c:v>
                </c:pt>
                <c:pt idx="111">
                  <c:v>6</c:v>
                </c:pt>
                <c:pt idx="112">
                  <c:v>1</c:v>
                </c:pt>
                <c:pt idx="113">
                  <c:v>4</c:v>
                </c:pt>
                <c:pt idx="114">
                  <c:v>15</c:v>
                </c:pt>
                <c:pt idx="115">
                  <c:v>7</c:v>
                </c:pt>
                <c:pt idx="116">
                  <c:v>4</c:v>
                </c:pt>
                <c:pt idx="117">
                  <c:v>7</c:v>
                </c:pt>
                <c:pt idx="118">
                  <c:v>3</c:v>
                </c:pt>
                <c:pt idx="119">
                  <c:v>9</c:v>
                </c:pt>
                <c:pt idx="120">
                  <c:v>5</c:v>
                </c:pt>
                <c:pt idx="121">
                  <c:v>14</c:v>
                </c:pt>
                <c:pt idx="122">
                  <c:v>13</c:v>
                </c:pt>
                <c:pt idx="123">
                  <c:v>15</c:v>
                </c:pt>
                <c:pt idx="124">
                  <c:v>7</c:v>
                </c:pt>
                <c:pt idx="125">
                  <c:v>2</c:v>
                </c:pt>
                <c:pt idx="126">
                  <c:v>1</c:v>
                </c:pt>
                <c:pt idx="127">
                  <c:v>13</c:v>
                </c:pt>
                <c:pt idx="128">
                  <c:v>13</c:v>
                </c:pt>
                <c:pt idx="129">
                  <c:v>14</c:v>
                </c:pt>
                <c:pt idx="130">
                  <c:v>11</c:v>
                </c:pt>
                <c:pt idx="131">
                  <c:v>7</c:v>
                </c:pt>
                <c:pt idx="132">
                  <c:v>2</c:v>
                </c:pt>
                <c:pt idx="133">
                  <c:v>2</c:v>
                </c:pt>
                <c:pt idx="134">
                  <c:v>2</c:v>
                </c:pt>
                <c:pt idx="135">
                  <c:v>17</c:v>
                </c:pt>
                <c:pt idx="136">
                  <c:v>5</c:v>
                </c:pt>
                <c:pt idx="137">
                  <c:v>13</c:v>
                </c:pt>
                <c:pt idx="138">
                  <c:v>3</c:v>
                </c:pt>
                <c:pt idx="139">
                  <c:v>17</c:v>
                </c:pt>
                <c:pt idx="140">
                  <c:v>16</c:v>
                </c:pt>
                <c:pt idx="141">
                  <c:v>10</c:v>
                </c:pt>
                <c:pt idx="142">
                  <c:v>18</c:v>
                </c:pt>
                <c:pt idx="143">
                  <c:v>6</c:v>
                </c:pt>
                <c:pt idx="144">
                  <c:v>12</c:v>
                </c:pt>
                <c:pt idx="145">
                  <c:v>12</c:v>
                </c:pt>
                <c:pt idx="146">
                  <c:v>2</c:v>
                </c:pt>
                <c:pt idx="147">
                  <c:v>3</c:v>
                </c:pt>
                <c:pt idx="148">
                  <c:v>15</c:v>
                </c:pt>
                <c:pt idx="149">
                  <c:v>8</c:v>
                </c:pt>
                <c:pt idx="150">
                  <c:v>9</c:v>
                </c:pt>
                <c:pt idx="151">
                  <c:v>1</c:v>
                </c:pt>
                <c:pt idx="152">
                  <c:v>8</c:v>
                </c:pt>
                <c:pt idx="153">
                  <c:v>2</c:v>
                </c:pt>
                <c:pt idx="154">
                  <c:v>12</c:v>
                </c:pt>
                <c:pt idx="155">
                  <c:v>5</c:v>
                </c:pt>
                <c:pt idx="156">
                  <c:v>15</c:v>
                </c:pt>
                <c:pt idx="157">
                  <c:v>1</c:v>
                </c:pt>
                <c:pt idx="158">
                  <c:v>18</c:v>
                </c:pt>
                <c:pt idx="159">
                  <c:v>13</c:v>
                </c:pt>
                <c:pt idx="160">
                  <c:v>12</c:v>
                </c:pt>
                <c:pt idx="161">
                  <c:v>13</c:v>
                </c:pt>
                <c:pt idx="162">
                  <c:v>5</c:v>
                </c:pt>
                <c:pt idx="163">
                  <c:v>2</c:v>
                </c:pt>
                <c:pt idx="164">
                  <c:v>9</c:v>
                </c:pt>
                <c:pt idx="165">
                  <c:v>11</c:v>
                </c:pt>
                <c:pt idx="166">
                  <c:v>12</c:v>
                </c:pt>
                <c:pt idx="167">
                  <c:v>11</c:v>
                </c:pt>
                <c:pt idx="168">
                  <c:v>12</c:v>
                </c:pt>
                <c:pt idx="169">
                  <c:v>5</c:v>
                </c:pt>
                <c:pt idx="170">
                  <c:v>4</c:v>
                </c:pt>
                <c:pt idx="171">
                  <c:v>1</c:v>
                </c:pt>
                <c:pt idx="172">
                  <c:v>11</c:v>
                </c:pt>
                <c:pt idx="173">
                  <c:v>2</c:v>
                </c:pt>
                <c:pt idx="174">
                  <c:v>5</c:v>
                </c:pt>
                <c:pt idx="175">
                  <c:v>13</c:v>
                </c:pt>
                <c:pt idx="176">
                  <c:v>8</c:v>
                </c:pt>
                <c:pt idx="177">
                  <c:v>4</c:v>
                </c:pt>
                <c:pt idx="178">
                  <c:v>2</c:v>
                </c:pt>
                <c:pt idx="179">
                  <c:v>2</c:v>
                </c:pt>
                <c:pt idx="180">
                  <c:v>15</c:v>
                </c:pt>
                <c:pt idx="181">
                  <c:v>12</c:v>
                </c:pt>
                <c:pt idx="182">
                  <c:v>7</c:v>
                </c:pt>
                <c:pt idx="183">
                  <c:v>10</c:v>
                </c:pt>
                <c:pt idx="184">
                  <c:v>14</c:v>
                </c:pt>
                <c:pt idx="185">
                  <c:v>13</c:v>
                </c:pt>
                <c:pt idx="186">
                  <c:v>9</c:v>
                </c:pt>
                <c:pt idx="187">
                  <c:v>1</c:v>
                </c:pt>
                <c:pt idx="188">
                  <c:v>12</c:v>
                </c:pt>
                <c:pt idx="189">
                  <c:v>4</c:v>
                </c:pt>
                <c:pt idx="190">
                  <c:v>18</c:v>
                </c:pt>
                <c:pt idx="191">
                  <c:v>12</c:v>
                </c:pt>
                <c:pt idx="192">
                  <c:v>3</c:v>
                </c:pt>
                <c:pt idx="193">
                  <c:v>9</c:v>
                </c:pt>
                <c:pt idx="194">
                  <c:v>4</c:v>
                </c:pt>
                <c:pt idx="195">
                  <c:v>14</c:v>
                </c:pt>
                <c:pt idx="196">
                  <c:v>5</c:v>
                </c:pt>
                <c:pt idx="197">
                  <c:v>4</c:v>
                </c:pt>
                <c:pt idx="198">
                  <c:v>5</c:v>
                </c:pt>
                <c:pt idx="199">
                  <c:v>7</c:v>
                </c:pt>
                <c:pt idx="200">
                  <c:v>15</c:v>
                </c:pt>
                <c:pt idx="201">
                  <c:v>9</c:v>
                </c:pt>
                <c:pt idx="202">
                  <c:v>3</c:v>
                </c:pt>
                <c:pt idx="203">
                  <c:v>3</c:v>
                </c:pt>
                <c:pt idx="204">
                  <c:v>11</c:v>
                </c:pt>
              </c:numCache>
            </c:numRef>
          </c:val>
          <c:smooth val="0"/>
          <c:extLst>
            <c:ext xmlns:c16="http://schemas.microsoft.com/office/drawing/2014/chart" uri="{C3380CC4-5D6E-409C-BE32-E72D297353CC}">
              <c16:uniqueId val="{00000009-5BF1-47CB-94F6-9C2E2BDB55C2}"/>
            </c:ext>
          </c:extLst>
        </c:ser>
        <c:ser>
          <c:idx val="10"/>
          <c:order val="10"/>
          <c:tx>
            <c:strRef>
              <c:f>Sheet5!$O$1</c:f>
              <c:strCache>
                <c:ptCount val="1"/>
                <c:pt idx="0">
                  <c:v>Rank of F_lambda11</c:v>
                </c:pt>
              </c:strCache>
            </c:strRef>
          </c:tx>
          <c:spPr>
            <a:ln w="19050" cap="rnd">
              <a:solidFill>
                <a:schemeClr val="accent5">
                  <a:lumMod val="6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Sheet5!$O$2:$O$206</c:f>
              <c:numCache>
                <c:formatCode>General</c:formatCode>
                <c:ptCount val="205"/>
                <c:pt idx="0">
                  <c:v>10</c:v>
                </c:pt>
                <c:pt idx="1">
                  <c:v>13</c:v>
                </c:pt>
                <c:pt idx="2">
                  <c:v>19</c:v>
                </c:pt>
                <c:pt idx="3">
                  <c:v>17</c:v>
                </c:pt>
                <c:pt idx="4">
                  <c:v>18</c:v>
                </c:pt>
                <c:pt idx="5">
                  <c:v>14</c:v>
                </c:pt>
                <c:pt idx="6">
                  <c:v>10</c:v>
                </c:pt>
                <c:pt idx="7">
                  <c:v>18</c:v>
                </c:pt>
                <c:pt idx="8">
                  <c:v>7</c:v>
                </c:pt>
                <c:pt idx="9">
                  <c:v>6</c:v>
                </c:pt>
                <c:pt idx="10">
                  <c:v>9</c:v>
                </c:pt>
                <c:pt idx="11">
                  <c:v>2</c:v>
                </c:pt>
                <c:pt idx="12">
                  <c:v>7</c:v>
                </c:pt>
                <c:pt idx="13">
                  <c:v>10</c:v>
                </c:pt>
                <c:pt idx="14">
                  <c:v>2</c:v>
                </c:pt>
                <c:pt idx="15">
                  <c:v>4</c:v>
                </c:pt>
                <c:pt idx="16">
                  <c:v>4</c:v>
                </c:pt>
                <c:pt idx="17">
                  <c:v>12</c:v>
                </c:pt>
                <c:pt idx="18">
                  <c:v>5</c:v>
                </c:pt>
                <c:pt idx="19">
                  <c:v>18</c:v>
                </c:pt>
                <c:pt idx="20">
                  <c:v>17</c:v>
                </c:pt>
                <c:pt idx="21">
                  <c:v>11</c:v>
                </c:pt>
                <c:pt idx="22">
                  <c:v>4</c:v>
                </c:pt>
                <c:pt idx="23">
                  <c:v>6</c:v>
                </c:pt>
                <c:pt idx="24">
                  <c:v>9</c:v>
                </c:pt>
                <c:pt idx="25">
                  <c:v>16</c:v>
                </c:pt>
                <c:pt idx="26">
                  <c:v>19</c:v>
                </c:pt>
                <c:pt idx="27">
                  <c:v>17</c:v>
                </c:pt>
                <c:pt idx="28">
                  <c:v>4</c:v>
                </c:pt>
                <c:pt idx="29">
                  <c:v>16</c:v>
                </c:pt>
                <c:pt idx="30">
                  <c:v>19</c:v>
                </c:pt>
                <c:pt idx="31">
                  <c:v>19</c:v>
                </c:pt>
                <c:pt idx="32">
                  <c:v>3</c:v>
                </c:pt>
                <c:pt idx="33">
                  <c:v>6</c:v>
                </c:pt>
                <c:pt idx="34">
                  <c:v>13</c:v>
                </c:pt>
                <c:pt idx="35">
                  <c:v>5</c:v>
                </c:pt>
                <c:pt idx="36">
                  <c:v>15</c:v>
                </c:pt>
                <c:pt idx="37">
                  <c:v>2</c:v>
                </c:pt>
                <c:pt idx="38">
                  <c:v>6</c:v>
                </c:pt>
                <c:pt idx="39">
                  <c:v>1</c:v>
                </c:pt>
                <c:pt idx="40">
                  <c:v>9</c:v>
                </c:pt>
                <c:pt idx="41">
                  <c:v>10</c:v>
                </c:pt>
                <c:pt idx="42">
                  <c:v>6</c:v>
                </c:pt>
                <c:pt idx="43">
                  <c:v>3</c:v>
                </c:pt>
                <c:pt idx="44">
                  <c:v>16</c:v>
                </c:pt>
                <c:pt idx="45">
                  <c:v>4</c:v>
                </c:pt>
                <c:pt idx="46">
                  <c:v>19</c:v>
                </c:pt>
                <c:pt idx="47">
                  <c:v>14</c:v>
                </c:pt>
                <c:pt idx="48">
                  <c:v>3</c:v>
                </c:pt>
                <c:pt idx="49">
                  <c:v>5</c:v>
                </c:pt>
                <c:pt idx="50">
                  <c:v>5</c:v>
                </c:pt>
                <c:pt idx="51">
                  <c:v>15</c:v>
                </c:pt>
                <c:pt idx="52">
                  <c:v>9</c:v>
                </c:pt>
                <c:pt idx="53">
                  <c:v>2</c:v>
                </c:pt>
                <c:pt idx="54">
                  <c:v>2</c:v>
                </c:pt>
                <c:pt idx="55">
                  <c:v>9</c:v>
                </c:pt>
                <c:pt idx="56">
                  <c:v>12</c:v>
                </c:pt>
                <c:pt idx="57">
                  <c:v>16</c:v>
                </c:pt>
                <c:pt idx="58">
                  <c:v>2</c:v>
                </c:pt>
                <c:pt idx="59">
                  <c:v>16</c:v>
                </c:pt>
                <c:pt idx="60">
                  <c:v>12</c:v>
                </c:pt>
                <c:pt idx="61">
                  <c:v>11</c:v>
                </c:pt>
                <c:pt idx="62">
                  <c:v>4</c:v>
                </c:pt>
                <c:pt idx="63">
                  <c:v>16</c:v>
                </c:pt>
                <c:pt idx="64">
                  <c:v>2</c:v>
                </c:pt>
                <c:pt idx="65">
                  <c:v>12</c:v>
                </c:pt>
                <c:pt idx="66">
                  <c:v>9</c:v>
                </c:pt>
                <c:pt idx="67">
                  <c:v>8</c:v>
                </c:pt>
                <c:pt idx="68">
                  <c:v>11</c:v>
                </c:pt>
                <c:pt idx="69">
                  <c:v>19</c:v>
                </c:pt>
                <c:pt idx="70">
                  <c:v>18</c:v>
                </c:pt>
                <c:pt idx="71">
                  <c:v>19</c:v>
                </c:pt>
                <c:pt idx="72">
                  <c:v>19</c:v>
                </c:pt>
                <c:pt idx="73">
                  <c:v>18</c:v>
                </c:pt>
                <c:pt idx="74">
                  <c:v>19</c:v>
                </c:pt>
                <c:pt idx="75">
                  <c:v>19</c:v>
                </c:pt>
                <c:pt idx="76">
                  <c:v>18</c:v>
                </c:pt>
                <c:pt idx="77">
                  <c:v>19</c:v>
                </c:pt>
                <c:pt idx="78">
                  <c:v>15</c:v>
                </c:pt>
                <c:pt idx="79">
                  <c:v>17</c:v>
                </c:pt>
                <c:pt idx="80">
                  <c:v>7</c:v>
                </c:pt>
                <c:pt idx="81">
                  <c:v>9</c:v>
                </c:pt>
                <c:pt idx="82">
                  <c:v>11</c:v>
                </c:pt>
                <c:pt idx="83">
                  <c:v>10</c:v>
                </c:pt>
                <c:pt idx="84">
                  <c:v>16</c:v>
                </c:pt>
                <c:pt idx="85">
                  <c:v>16</c:v>
                </c:pt>
                <c:pt idx="86">
                  <c:v>18</c:v>
                </c:pt>
                <c:pt idx="87">
                  <c:v>5</c:v>
                </c:pt>
                <c:pt idx="88">
                  <c:v>15</c:v>
                </c:pt>
                <c:pt idx="89">
                  <c:v>16</c:v>
                </c:pt>
                <c:pt idx="90">
                  <c:v>19</c:v>
                </c:pt>
                <c:pt idx="91">
                  <c:v>1</c:v>
                </c:pt>
                <c:pt idx="92">
                  <c:v>14</c:v>
                </c:pt>
                <c:pt idx="93">
                  <c:v>8</c:v>
                </c:pt>
                <c:pt idx="94">
                  <c:v>8</c:v>
                </c:pt>
                <c:pt idx="95">
                  <c:v>1</c:v>
                </c:pt>
                <c:pt idx="96">
                  <c:v>5</c:v>
                </c:pt>
                <c:pt idx="97">
                  <c:v>5</c:v>
                </c:pt>
                <c:pt idx="98">
                  <c:v>10</c:v>
                </c:pt>
                <c:pt idx="99">
                  <c:v>12</c:v>
                </c:pt>
                <c:pt idx="100">
                  <c:v>10</c:v>
                </c:pt>
                <c:pt idx="101">
                  <c:v>12</c:v>
                </c:pt>
                <c:pt idx="102">
                  <c:v>4</c:v>
                </c:pt>
                <c:pt idx="103">
                  <c:v>15</c:v>
                </c:pt>
                <c:pt idx="104">
                  <c:v>1</c:v>
                </c:pt>
                <c:pt idx="105">
                  <c:v>8</c:v>
                </c:pt>
                <c:pt idx="106">
                  <c:v>4</c:v>
                </c:pt>
                <c:pt idx="107">
                  <c:v>18</c:v>
                </c:pt>
                <c:pt idx="108">
                  <c:v>5</c:v>
                </c:pt>
                <c:pt idx="109">
                  <c:v>4</c:v>
                </c:pt>
                <c:pt idx="110">
                  <c:v>11</c:v>
                </c:pt>
                <c:pt idx="111">
                  <c:v>13</c:v>
                </c:pt>
                <c:pt idx="112">
                  <c:v>2</c:v>
                </c:pt>
                <c:pt idx="113">
                  <c:v>19</c:v>
                </c:pt>
                <c:pt idx="114">
                  <c:v>8</c:v>
                </c:pt>
                <c:pt idx="115">
                  <c:v>11</c:v>
                </c:pt>
                <c:pt idx="116">
                  <c:v>8</c:v>
                </c:pt>
                <c:pt idx="117">
                  <c:v>5</c:v>
                </c:pt>
                <c:pt idx="118">
                  <c:v>16</c:v>
                </c:pt>
                <c:pt idx="119">
                  <c:v>17</c:v>
                </c:pt>
                <c:pt idx="120">
                  <c:v>18</c:v>
                </c:pt>
                <c:pt idx="121">
                  <c:v>5</c:v>
                </c:pt>
                <c:pt idx="122">
                  <c:v>12</c:v>
                </c:pt>
                <c:pt idx="123">
                  <c:v>5</c:v>
                </c:pt>
                <c:pt idx="124">
                  <c:v>13</c:v>
                </c:pt>
                <c:pt idx="125">
                  <c:v>16</c:v>
                </c:pt>
                <c:pt idx="126">
                  <c:v>19</c:v>
                </c:pt>
                <c:pt idx="127">
                  <c:v>18</c:v>
                </c:pt>
                <c:pt idx="128">
                  <c:v>3</c:v>
                </c:pt>
                <c:pt idx="129">
                  <c:v>13</c:v>
                </c:pt>
                <c:pt idx="130">
                  <c:v>8</c:v>
                </c:pt>
                <c:pt idx="131">
                  <c:v>12</c:v>
                </c:pt>
                <c:pt idx="132">
                  <c:v>11</c:v>
                </c:pt>
                <c:pt idx="133">
                  <c:v>8</c:v>
                </c:pt>
                <c:pt idx="134">
                  <c:v>12</c:v>
                </c:pt>
                <c:pt idx="135">
                  <c:v>11</c:v>
                </c:pt>
                <c:pt idx="136">
                  <c:v>6</c:v>
                </c:pt>
                <c:pt idx="137">
                  <c:v>10</c:v>
                </c:pt>
                <c:pt idx="138">
                  <c:v>2</c:v>
                </c:pt>
                <c:pt idx="139">
                  <c:v>2</c:v>
                </c:pt>
                <c:pt idx="140">
                  <c:v>6</c:v>
                </c:pt>
                <c:pt idx="141">
                  <c:v>9</c:v>
                </c:pt>
                <c:pt idx="142">
                  <c:v>16</c:v>
                </c:pt>
                <c:pt idx="143">
                  <c:v>10</c:v>
                </c:pt>
                <c:pt idx="144">
                  <c:v>15</c:v>
                </c:pt>
                <c:pt idx="145">
                  <c:v>18</c:v>
                </c:pt>
                <c:pt idx="146">
                  <c:v>11</c:v>
                </c:pt>
                <c:pt idx="147">
                  <c:v>5</c:v>
                </c:pt>
                <c:pt idx="148">
                  <c:v>19</c:v>
                </c:pt>
                <c:pt idx="149">
                  <c:v>14</c:v>
                </c:pt>
                <c:pt idx="150">
                  <c:v>3</c:v>
                </c:pt>
                <c:pt idx="151">
                  <c:v>7</c:v>
                </c:pt>
                <c:pt idx="152">
                  <c:v>4</c:v>
                </c:pt>
                <c:pt idx="153">
                  <c:v>11</c:v>
                </c:pt>
                <c:pt idx="154">
                  <c:v>2</c:v>
                </c:pt>
                <c:pt idx="155">
                  <c:v>15</c:v>
                </c:pt>
                <c:pt idx="156">
                  <c:v>8</c:v>
                </c:pt>
                <c:pt idx="157">
                  <c:v>6</c:v>
                </c:pt>
                <c:pt idx="158">
                  <c:v>12</c:v>
                </c:pt>
                <c:pt idx="159">
                  <c:v>11</c:v>
                </c:pt>
                <c:pt idx="160">
                  <c:v>2</c:v>
                </c:pt>
                <c:pt idx="161">
                  <c:v>4</c:v>
                </c:pt>
                <c:pt idx="162">
                  <c:v>2</c:v>
                </c:pt>
                <c:pt idx="163">
                  <c:v>4</c:v>
                </c:pt>
                <c:pt idx="164">
                  <c:v>16</c:v>
                </c:pt>
                <c:pt idx="165">
                  <c:v>3</c:v>
                </c:pt>
                <c:pt idx="166">
                  <c:v>5</c:v>
                </c:pt>
                <c:pt idx="167">
                  <c:v>5</c:v>
                </c:pt>
                <c:pt idx="168">
                  <c:v>14</c:v>
                </c:pt>
                <c:pt idx="169">
                  <c:v>12</c:v>
                </c:pt>
                <c:pt idx="170">
                  <c:v>13</c:v>
                </c:pt>
                <c:pt idx="171">
                  <c:v>3</c:v>
                </c:pt>
                <c:pt idx="172">
                  <c:v>1</c:v>
                </c:pt>
                <c:pt idx="173">
                  <c:v>11</c:v>
                </c:pt>
                <c:pt idx="174">
                  <c:v>13</c:v>
                </c:pt>
                <c:pt idx="175">
                  <c:v>9</c:v>
                </c:pt>
                <c:pt idx="176">
                  <c:v>6</c:v>
                </c:pt>
                <c:pt idx="177">
                  <c:v>11</c:v>
                </c:pt>
                <c:pt idx="178">
                  <c:v>6</c:v>
                </c:pt>
                <c:pt idx="179">
                  <c:v>6</c:v>
                </c:pt>
                <c:pt idx="180">
                  <c:v>16</c:v>
                </c:pt>
                <c:pt idx="181">
                  <c:v>16</c:v>
                </c:pt>
                <c:pt idx="182">
                  <c:v>14</c:v>
                </c:pt>
                <c:pt idx="183">
                  <c:v>9</c:v>
                </c:pt>
                <c:pt idx="184">
                  <c:v>11</c:v>
                </c:pt>
                <c:pt idx="185">
                  <c:v>8</c:v>
                </c:pt>
                <c:pt idx="186">
                  <c:v>5</c:v>
                </c:pt>
                <c:pt idx="187">
                  <c:v>9</c:v>
                </c:pt>
                <c:pt idx="188">
                  <c:v>11</c:v>
                </c:pt>
                <c:pt idx="189">
                  <c:v>3</c:v>
                </c:pt>
                <c:pt idx="190">
                  <c:v>17</c:v>
                </c:pt>
                <c:pt idx="191">
                  <c:v>11</c:v>
                </c:pt>
                <c:pt idx="192">
                  <c:v>12</c:v>
                </c:pt>
                <c:pt idx="193">
                  <c:v>10</c:v>
                </c:pt>
                <c:pt idx="194">
                  <c:v>3</c:v>
                </c:pt>
                <c:pt idx="195">
                  <c:v>16</c:v>
                </c:pt>
                <c:pt idx="196">
                  <c:v>6</c:v>
                </c:pt>
                <c:pt idx="197">
                  <c:v>3</c:v>
                </c:pt>
                <c:pt idx="198">
                  <c:v>10</c:v>
                </c:pt>
                <c:pt idx="199">
                  <c:v>3</c:v>
                </c:pt>
                <c:pt idx="200">
                  <c:v>13</c:v>
                </c:pt>
                <c:pt idx="201">
                  <c:v>1</c:v>
                </c:pt>
                <c:pt idx="202">
                  <c:v>4</c:v>
                </c:pt>
                <c:pt idx="203">
                  <c:v>1</c:v>
                </c:pt>
                <c:pt idx="204">
                  <c:v>15</c:v>
                </c:pt>
              </c:numCache>
            </c:numRef>
          </c:val>
          <c:smooth val="0"/>
          <c:extLst>
            <c:ext xmlns:c16="http://schemas.microsoft.com/office/drawing/2014/chart" uri="{C3380CC4-5D6E-409C-BE32-E72D297353CC}">
              <c16:uniqueId val="{0000000A-5BF1-47CB-94F6-9C2E2BDB55C2}"/>
            </c:ext>
          </c:extLst>
        </c:ser>
        <c:ser>
          <c:idx val="11"/>
          <c:order val="11"/>
          <c:tx>
            <c:strRef>
              <c:f>Sheet5!$P$1</c:f>
              <c:strCache>
                <c:ptCount val="1"/>
                <c:pt idx="0">
                  <c:v>Rank of F_lambda12</c:v>
                </c:pt>
              </c:strCache>
            </c:strRef>
          </c:tx>
          <c:spPr>
            <a:ln w="19050" cap="rnd">
              <a:solidFill>
                <a:schemeClr val="accent6">
                  <a:lumMod val="6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Sheet5!$P$2:$P$206</c:f>
              <c:numCache>
                <c:formatCode>General</c:formatCode>
                <c:ptCount val="205"/>
                <c:pt idx="0">
                  <c:v>9</c:v>
                </c:pt>
                <c:pt idx="1">
                  <c:v>3</c:v>
                </c:pt>
                <c:pt idx="2">
                  <c:v>1</c:v>
                </c:pt>
                <c:pt idx="3">
                  <c:v>7</c:v>
                </c:pt>
                <c:pt idx="4">
                  <c:v>1</c:v>
                </c:pt>
                <c:pt idx="5">
                  <c:v>4</c:v>
                </c:pt>
                <c:pt idx="6">
                  <c:v>7</c:v>
                </c:pt>
                <c:pt idx="7">
                  <c:v>12</c:v>
                </c:pt>
                <c:pt idx="8">
                  <c:v>2</c:v>
                </c:pt>
                <c:pt idx="9">
                  <c:v>14</c:v>
                </c:pt>
                <c:pt idx="10">
                  <c:v>3</c:v>
                </c:pt>
                <c:pt idx="11">
                  <c:v>16</c:v>
                </c:pt>
                <c:pt idx="12">
                  <c:v>10</c:v>
                </c:pt>
                <c:pt idx="13">
                  <c:v>6</c:v>
                </c:pt>
                <c:pt idx="14">
                  <c:v>10</c:v>
                </c:pt>
                <c:pt idx="15">
                  <c:v>18</c:v>
                </c:pt>
                <c:pt idx="16">
                  <c:v>5</c:v>
                </c:pt>
                <c:pt idx="17">
                  <c:v>18</c:v>
                </c:pt>
                <c:pt idx="18">
                  <c:v>12</c:v>
                </c:pt>
                <c:pt idx="19">
                  <c:v>13</c:v>
                </c:pt>
                <c:pt idx="20">
                  <c:v>15</c:v>
                </c:pt>
                <c:pt idx="21">
                  <c:v>5</c:v>
                </c:pt>
                <c:pt idx="22">
                  <c:v>6</c:v>
                </c:pt>
                <c:pt idx="23">
                  <c:v>11</c:v>
                </c:pt>
                <c:pt idx="24">
                  <c:v>12</c:v>
                </c:pt>
                <c:pt idx="25">
                  <c:v>6</c:v>
                </c:pt>
                <c:pt idx="26">
                  <c:v>7</c:v>
                </c:pt>
                <c:pt idx="27">
                  <c:v>16</c:v>
                </c:pt>
                <c:pt idx="28">
                  <c:v>18</c:v>
                </c:pt>
                <c:pt idx="29">
                  <c:v>17</c:v>
                </c:pt>
                <c:pt idx="30">
                  <c:v>13</c:v>
                </c:pt>
                <c:pt idx="31">
                  <c:v>18</c:v>
                </c:pt>
                <c:pt idx="32">
                  <c:v>18</c:v>
                </c:pt>
                <c:pt idx="33">
                  <c:v>15</c:v>
                </c:pt>
                <c:pt idx="34">
                  <c:v>9</c:v>
                </c:pt>
                <c:pt idx="35">
                  <c:v>9</c:v>
                </c:pt>
                <c:pt idx="36">
                  <c:v>10</c:v>
                </c:pt>
                <c:pt idx="37">
                  <c:v>18</c:v>
                </c:pt>
                <c:pt idx="38">
                  <c:v>16</c:v>
                </c:pt>
                <c:pt idx="39">
                  <c:v>7</c:v>
                </c:pt>
                <c:pt idx="40">
                  <c:v>19</c:v>
                </c:pt>
                <c:pt idx="41">
                  <c:v>17</c:v>
                </c:pt>
                <c:pt idx="42">
                  <c:v>13</c:v>
                </c:pt>
                <c:pt idx="43">
                  <c:v>7</c:v>
                </c:pt>
                <c:pt idx="44">
                  <c:v>6</c:v>
                </c:pt>
                <c:pt idx="45">
                  <c:v>5</c:v>
                </c:pt>
                <c:pt idx="46">
                  <c:v>11</c:v>
                </c:pt>
                <c:pt idx="47">
                  <c:v>16</c:v>
                </c:pt>
                <c:pt idx="48">
                  <c:v>2</c:v>
                </c:pt>
                <c:pt idx="49">
                  <c:v>2</c:v>
                </c:pt>
                <c:pt idx="50">
                  <c:v>6</c:v>
                </c:pt>
                <c:pt idx="51">
                  <c:v>8</c:v>
                </c:pt>
                <c:pt idx="52">
                  <c:v>10</c:v>
                </c:pt>
                <c:pt idx="53">
                  <c:v>16</c:v>
                </c:pt>
                <c:pt idx="54">
                  <c:v>7</c:v>
                </c:pt>
                <c:pt idx="55">
                  <c:v>7</c:v>
                </c:pt>
                <c:pt idx="56">
                  <c:v>14</c:v>
                </c:pt>
                <c:pt idx="57">
                  <c:v>3</c:v>
                </c:pt>
                <c:pt idx="58">
                  <c:v>7</c:v>
                </c:pt>
                <c:pt idx="59">
                  <c:v>12</c:v>
                </c:pt>
                <c:pt idx="60">
                  <c:v>7</c:v>
                </c:pt>
                <c:pt idx="61">
                  <c:v>14</c:v>
                </c:pt>
                <c:pt idx="62">
                  <c:v>15</c:v>
                </c:pt>
                <c:pt idx="63">
                  <c:v>12</c:v>
                </c:pt>
                <c:pt idx="64">
                  <c:v>7</c:v>
                </c:pt>
                <c:pt idx="65">
                  <c:v>2</c:v>
                </c:pt>
                <c:pt idx="66">
                  <c:v>13</c:v>
                </c:pt>
                <c:pt idx="67">
                  <c:v>1</c:v>
                </c:pt>
                <c:pt idx="68">
                  <c:v>15</c:v>
                </c:pt>
                <c:pt idx="69">
                  <c:v>15</c:v>
                </c:pt>
                <c:pt idx="70">
                  <c:v>17</c:v>
                </c:pt>
                <c:pt idx="71">
                  <c:v>13</c:v>
                </c:pt>
                <c:pt idx="72">
                  <c:v>8</c:v>
                </c:pt>
                <c:pt idx="73">
                  <c:v>8</c:v>
                </c:pt>
                <c:pt idx="74">
                  <c:v>3</c:v>
                </c:pt>
                <c:pt idx="75">
                  <c:v>14</c:v>
                </c:pt>
                <c:pt idx="76">
                  <c:v>16</c:v>
                </c:pt>
                <c:pt idx="77">
                  <c:v>12</c:v>
                </c:pt>
                <c:pt idx="78">
                  <c:v>18</c:v>
                </c:pt>
                <c:pt idx="79">
                  <c:v>19</c:v>
                </c:pt>
                <c:pt idx="80">
                  <c:v>18</c:v>
                </c:pt>
                <c:pt idx="81">
                  <c:v>15</c:v>
                </c:pt>
                <c:pt idx="82">
                  <c:v>14</c:v>
                </c:pt>
                <c:pt idx="83">
                  <c:v>2</c:v>
                </c:pt>
                <c:pt idx="84">
                  <c:v>6</c:v>
                </c:pt>
                <c:pt idx="85">
                  <c:v>17</c:v>
                </c:pt>
                <c:pt idx="86">
                  <c:v>12</c:v>
                </c:pt>
                <c:pt idx="87">
                  <c:v>17</c:v>
                </c:pt>
                <c:pt idx="88">
                  <c:v>17</c:v>
                </c:pt>
                <c:pt idx="89">
                  <c:v>3</c:v>
                </c:pt>
                <c:pt idx="90">
                  <c:v>2</c:v>
                </c:pt>
                <c:pt idx="91">
                  <c:v>18</c:v>
                </c:pt>
                <c:pt idx="92">
                  <c:v>16</c:v>
                </c:pt>
                <c:pt idx="93">
                  <c:v>3</c:v>
                </c:pt>
                <c:pt idx="94">
                  <c:v>1</c:v>
                </c:pt>
                <c:pt idx="95">
                  <c:v>6</c:v>
                </c:pt>
                <c:pt idx="96">
                  <c:v>13</c:v>
                </c:pt>
                <c:pt idx="97">
                  <c:v>13</c:v>
                </c:pt>
                <c:pt idx="98">
                  <c:v>14</c:v>
                </c:pt>
                <c:pt idx="99">
                  <c:v>2</c:v>
                </c:pt>
                <c:pt idx="100">
                  <c:v>1</c:v>
                </c:pt>
                <c:pt idx="101">
                  <c:v>17</c:v>
                </c:pt>
                <c:pt idx="102">
                  <c:v>8</c:v>
                </c:pt>
                <c:pt idx="103">
                  <c:v>3</c:v>
                </c:pt>
                <c:pt idx="104">
                  <c:v>18</c:v>
                </c:pt>
                <c:pt idx="105">
                  <c:v>1</c:v>
                </c:pt>
                <c:pt idx="106">
                  <c:v>15</c:v>
                </c:pt>
                <c:pt idx="107">
                  <c:v>17</c:v>
                </c:pt>
                <c:pt idx="108">
                  <c:v>4</c:v>
                </c:pt>
                <c:pt idx="109">
                  <c:v>19</c:v>
                </c:pt>
                <c:pt idx="110">
                  <c:v>14</c:v>
                </c:pt>
                <c:pt idx="111">
                  <c:v>3</c:v>
                </c:pt>
                <c:pt idx="112">
                  <c:v>12</c:v>
                </c:pt>
                <c:pt idx="113">
                  <c:v>17</c:v>
                </c:pt>
                <c:pt idx="114">
                  <c:v>5</c:v>
                </c:pt>
                <c:pt idx="115">
                  <c:v>13</c:v>
                </c:pt>
                <c:pt idx="116">
                  <c:v>16</c:v>
                </c:pt>
                <c:pt idx="117">
                  <c:v>9</c:v>
                </c:pt>
                <c:pt idx="118">
                  <c:v>2</c:v>
                </c:pt>
                <c:pt idx="119">
                  <c:v>1</c:v>
                </c:pt>
                <c:pt idx="120">
                  <c:v>8</c:v>
                </c:pt>
                <c:pt idx="121">
                  <c:v>3</c:v>
                </c:pt>
                <c:pt idx="122">
                  <c:v>10</c:v>
                </c:pt>
                <c:pt idx="123">
                  <c:v>3</c:v>
                </c:pt>
                <c:pt idx="124">
                  <c:v>12</c:v>
                </c:pt>
                <c:pt idx="125">
                  <c:v>8</c:v>
                </c:pt>
                <c:pt idx="126">
                  <c:v>17</c:v>
                </c:pt>
                <c:pt idx="127">
                  <c:v>7</c:v>
                </c:pt>
                <c:pt idx="128">
                  <c:v>1</c:v>
                </c:pt>
                <c:pt idx="129">
                  <c:v>18</c:v>
                </c:pt>
                <c:pt idx="130">
                  <c:v>6</c:v>
                </c:pt>
                <c:pt idx="131">
                  <c:v>4</c:v>
                </c:pt>
                <c:pt idx="132">
                  <c:v>10</c:v>
                </c:pt>
                <c:pt idx="133">
                  <c:v>9</c:v>
                </c:pt>
                <c:pt idx="134">
                  <c:v>3</c:v>
                </c:pt>
                <c:pt idx="135">
                  <c:v>18</c:v>
                </c:pt>
                <c:pt idx="136">
                  <c:v>3</c:v>
                </c:pt>
                <c:pt idx="137">
                  <c:v>8</c:v>
                </c:pt>
                <c:pt idx="138">
                  <c:v>1</c:v>
                </c:pt>
                <c:pt idx="139">
                  <c:v>5</c:v>
                </c:pt>
                <c:pt idx="140">
                  <c:v>8</c:v>
                </c:pt>
                <c:pt idx="141">
                  <c:v>7</c:v>
                </c:pt>
                <c:pt idx="142">
                  <c:v>8</c:v>
                </c:pt>
                <c:pt idx="143">
                  <c:v>16</c:v>
                </c:pt>
                <c:pt idx="144">
                  <c:v>18</c:v>
                </c:pt>
                <c:pt idx="145">
                  <c:v>16</c:v>
                </c:pt>
                <c:pt idx="146">
                  <c:v>18</c:v>
                </c:pt>
                <c:pt idx="147">
                  <c:v>6</c:v>
                </c:pt>
                <c:pt idx="148">
                  <c:v>13</c:v>
                </c:pt>
                <c:pt idx="149">
                  <c:v>7</c:v>
                </c:pt>
                <c:pt idx="150">
                  <c:v>17</c:v>
                </c:pt>
                <c:pt idx="151">
                  <c:v>16</c:v>
                </c:pt>
                <c:pt idx="152">
                  <c:v>18</c:v>
                </c:pt>
                <c:pt idx="153">
                  <c:v>14</c:v>
                </c:pt>
                <c:pt idx="154">
                  <c:v>11</c:v>
                </c:pt>
                <c:pt idx="155">
                  <c:v>13</c:v>
                </c:pt>
                <c:pt idx="156">
                  <c:v>18</c:v>
                </c:pt>
                <c:pt idx="157">
                  <c:v>16</c:v>
                </c:pt>
                <c:pt idx="158">
                  <c:v>3</c:v>
                </c:pt>
                <c:pt idx="159">
                  <c:v>2</c:v>
                </c:pt>
                <c:pt idx="160">
                  <c:v>3</c:v>
                </c:pt>
                <c:pt idx="161">
                  <c:v>15</c:v>
                </c:pt>
                <c:pt idx="162">
                  <c:v>18</c:v>
                </c:pt>
                <c:pt idx="163">
                  <c:v>15</c:v>
                </c:pt>
                <c:pt idx="164">
                  <c:v>14</c:v>
                </c:pt>
                <c:pt idx="165">
                  <c:v>7</c:v>
                </c:pt>
                <c:pt idx="166">
                  <c:v>10</c:v>
                </c:pt>
                <c:pt idx="167">
                  <c:v>14</c:v>
                </c:pt>
                <c:pt idx="168">
                  <c:v>4</c:v>
                </c:pt>
                <c:pt idx="169">
                  <c:v>9</c:v>
                </c:pt>
                <c:pt idx="170">
                  <c:v>15</c:v>
                </c:pt>
                <c:pt idx="171">
                  <c:v>7</c:v>
                </c:pt>
                <c:pt idx="172">
                  <c:v>3</c:v>
                </c:pt>
                <c:pt idx="173">
                  <c:v>16</c:v>
                </c:pt>
                <c:pt idx="174">
                  <c:v>15</c:v>
                </c:pt>
                <c:pt idx="175">
                  <c:v>18</c:v>
                </c:pt>
                <c:pt idx="176">
                  <c:v>3</c:v>
                </c:pt>
                <c:pt idx="177">
                  <c:v>3</c:v>
                </c:pt>
                <c:pt idx="178">
                  <c:v>15</c:v>
                </c:pt>
                <c:pt idx="179">
                  <c:v>10</c:v>
                </c:pt>
                <c:pt idx="180">
                  <c:v>17</c:v>
                </c:pt>
                <c:pt idx="181">
                  <c:v>17</c:v>
                </c:pt>
                <c:pt idx="182">
                  <c:v>9</c:v>
                </c:pt>
                <c:pt idx="183">
                  <c:v>8</c:v>
                </c:pt>
                <c:pt idx="184">
                  <c:v>13</c:v>
                </c:pt>
                <c:pt idx="185">
                  <c:v>12</c:v>
                </c:pt>
                <c:pt idx="186">
                  <c:v>8</c:v>
                </c:pt>
                <c:pt idx="187">
                  <c:v>15</c:v>
                </c:pt>
                <c:pt idx="188">
                  <c:v>5</c:v>
                </c:pt>
                <c:pt idx="189">
                  <c:v>13</c:v>
                </c:pt>
                <c:pt idx="190">
                  <c:v>8</c:v>
                </c:pt>
                <c:pt idx="191">
                  <c:v>17</c:v>
                </c:pt>
                <c:pt idx="192">
                  <c:v>11</c:v>
                </c:pt>
                <c:pt idx="193">
                  <c:v>1</c:v>
                </c:pt>
                <c:pt idx="194">
                  <c:v>9</c:v>
                </c:pt>
                <c:pt idx="195">
                  <c:v>15</c:v>
                </c:pt>
                <c:pt idx="196">
                  <c:v>10</c:v>
                </c:pt>
                <c:pt idx="197">
                  <c:v>2</c:v>
                </c:pt>
                <c:pt idx="198">
                  <c:v>11</c:v>
                </c:pt>
                <c:pt idx="199">
                  <c:v>1</c:v>
                </c:pt>
                <c:pt idx="200">
                  <c:v>1</c:v>
                </c:pt>
                <c:pt idx="201">
                  <c:v>13</c:v>
                </c:pt>
                <c:pt idx="202">
                  <c:v>14</c:v>
                </c:pt>
                <c:pt idx="203">
                  <c:v>12</c:v>
                </c:pt>
                <c:pt idx="204">
                  <c:v>10</c:v>
                </c:pt>
              </c:numCache>
            </c:numRef>
          </c:val>
          <c:smooth val="0"/>
          <c:extLst>
            <c:ext xmlns:c16="http://schemas.microsoft.com/office/drawing/2014/chart" uri="{C3380CC4-5D6E-409C-BE32-E72D297353CC}">
              <c16:uniqueId val="{0000000B-5BF1-47CB-94F6-9C2E2BDB55C2}"/>
            </c:ext>
          </c:extLst>
        </c:ser>
        <c:ser>
          <c:idx val="12"/>
          <c:order val="12"/>
          <c:tx>
            <c:strRef>
              <c:f>Sheet5!$Q$1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Sheet5!$Q$2:$Q$206</c:f>
              <c:numCache>
                <c:formatCode>General</c:formatCode>
                <c:ptCount val="205"/>
                <c:pt idx="0">
                  <c:v>16</c:v>
                </c:pt>
                <c:pt idx="1">
                  <c:v>15</c:v>
                </c:pt>
                <c:pt idx="2">
                  <c:v>4</c:v>
                </c:pt>
                <c:pt idx="3">
                  <c:v>14</c:v>
                </c:pt>
                <c:pt idx="4">
                  <c:v>4</c:v>
                </c:pt>
                <c:pt idx="5">
                  <c:v>6</c:v>
                </c:pt>
                <c:pt idx="6">
                  <c:v>8</c:v>
                </c:pt>
                <c:pt idx="7">
                  <c:v>5</c:v>
                </c:pt>
                <c:pt idx="8">
                  <c:v>16</c:v>
                </c:pt>
                <c:pt idx="9">
                  <c:v>15</c:v>
                </c:pt>
                <c:pt idx="10">
                  <c:v>16</c:v>
                </c:pt>
                <c:pt idx="11">
                  <c:v>15</c:v>
                </c:pt>
                <c:pt idx="12">
                  <c:v>12</c:v>
                </c:pt>
                <c:pt idx="13">
                  <c:v>16</c:v>
                </c:pt>
                <c:pt idx="14">
                  <c:v>17</c:v>
                </c:pt>
                <c:pt idx="15">
                  <c:v>3</c:v>
                </c:pt>
                <c:pt idx="16">
                  <c:v>15</c:v>
                </c:pt>
                <c:pt idx="17">
                  <c:v>16</c:v>
                </c:pt>
                <c:pt idx="18">
                  <c:v>14</c:v>
                </c:pt>
                <c:pt idx="19">
                  <c:v>10</c:v>
                </c:pt>
                <c:pt idx="20">
                  <c:v>8</c:v>
                </c:pt>
                <c:pt idx="21">
                  <c:v>6</c:v>
                </c:pt>
                <c:pt idx="22">
                  <c:v>1</c:v>
                </c:pt>
                <c:pt idx="23">
                  <c:v>15</c:v>
                </c:pt>
                <c:pt idx="24">
                  <c:v>1</c:v>
                </c:pt>
                <c:pt idx="25">
                  <c:v>18</c:v>
                </c:pt>
                <c:pt idx="26">
                  <c:v>4</c:v>
                </c:pt>
                <c:pt idx="27">
                  <c:v>11</c:v>
                </c:pt>
                <c:pt idx="28">
                  <c:v>10</c:v>
                </c:pt>
                <c:pt idx="29">
                  <c:v>6</c:v>
                </c:pt>
                <c:pt idx="30">
                  <c:v>18</c:v>
                </c:pt>
                <c:pt idx="31">
                  <c:v>1</c:v>
                </c:pt>
                <c:pt idx="32">
                  <c:v>4</c:v>
                </c:pt>
                <c:pt idx="33">
                  <c:v>16</c:v>
                </c:pt>
                <c:pt idx="34">
                  <c:v>14</c:v>
                </c:pt>
                <c:pt idx="35">
                  <c:v>18</c:v>
                </c:pt>
                <c:pt idx="36">
                  <c:v>9</c:v>
                </c:pt>
                <c:pt idx="37">
                  <c:v>12</c:v>
                </c:pt>
                <c:pt idx="38">
                  <c:v>2</c:v>
                </c:pt>
                <c:pt idx="39">
                  <c:v>19</c:v>
                </c:pt>
                <c:pt idx="40">
                  <c:v>14</c:v>
                </c:pt>
                <c:pt idx="41">
                  <c:v>19</c:v>
                </c:pt>
                <c:pt idx="42">
                  <c:v>19</c:v>
                </c:pt>
                <c:pt idx="43">
                  <c:v>19</c:v>
                </c:pt>
                <c:pt idx="44">
                  <c:v>17</c:v>
                </c:pt>
                <c:pt idx="45">
                  <c:v>8</c:v>
                </c:pt>
                <c:pt idx="46">
                  <c:v>10</c:v>
                </c:pt>
                <c:pt idx="47">
                  <c:v>12</c:v>
                </c:pt>
                <c:pt idx="48">
                  <c:v>19</c:v>
                </c:pt>
                <c:pt idx="49">
                  <c:v>18</c:v>
                </c:pt>
                <c:pt idx="50">
                  <c:v>14</c:v>
                </c:pt>
                <c:pt idx="51">
                  <c:v>19</c:v>
                </c:pt>
                <c:pt idx="52">
                  <c:v>19</c:v>
                </c:pt>
                <c:pt idx="53">
                  <c:v>6</c:v>
                </c:pt>
                <c:pt idx="54">
                  <c:v>12</c:v>
                </c:pt>
                <c:pt idx="55">
                  <c:v>12</c:v>
                </c:pt>
                <c:pt idx="56">
                  <c:v>7</c:v>
                </c:pt>
                <c:pt idx="57">
                  <c:v>9</c:v>
                </c:pt>
                <c:pt idx="58">
                  <c:v>11</c:v>
                </c:pt>
                <c:pt idx="59">
                  <c:v>17</c:v>
                </c:pt>
                <c:pt idx="60">
                  <c:v>14</c:v>
                </c:pt>
                <c:pt idx="61">
                  <c:v>19</c:v>
                </c:pt>
                <c:pt idx="62">
                  <c:v>2</c:v>
                </c:pt>
                <c:pt idx="63">
                  <c:v>1</c:v>
                </c:pt>
                <c:pt idx="64">
                  <c:v>14</c:v>
                </c:pt>
                <c:pt idx="65">
                  <c:v>15</c:v>
                </c:pt>
                <c:pt idx="66">
                  <c:v>17</c:v>
                </c:pt>
                <c:pt idx="67">
                  <c:v>12</c:v>
                </c:pt>
                <c:pt idx="68">
                  <c:v>4</c:v>
                </c:pt>
                <c:pt idx="69">
                  <c:v>12</c:v>
                </c:pt>
                <c:pt idx="70">
                  <c:v>4</c:v>
                </c:pt>
                <c:pt idx="71">
                  <c:v>4</c:v>
                </c:pt>
                <c:pt idx="72">
                  <c:v>15</c:v>
                </c:pt>
                <c:pt idx="73">
                  <c:v>5</c:v>
                </c:pt>
                <c:pt idx="74">
                  <c:v>15</c:v>
                </c:pt>
                <c:pt idx="75">
                  <c:v>3</c:v>
                </c:pt>
                <c:pt idx="76">
                  <c:v>4</c:v>
                </c:pt>
                <c:pt idx="77">
                  <c:v>17</c:v>
                </c:pt>
                <c:pt idx="78">
                  <c:v>13</c:v>
                </c:pt>
                <c:pt idx="79">
                  <c:v>18</c:v>
                </c:pt>
                <c:pt idx="80">
                  <c:v>16</c:v>
                </c:pt>
                <c:pt idx="81">
                  <c:v>5</c:v>
                </c:pt>
                <c:pt idx="82">
                  <c:v>19</c:v>
                </c:pt>
                <c:pt idx="83">
                  <c:v>3</c:v>
                </c:pt>
                <c:pt idx="84">
                  <c:v>12</c:v>
                </c:pt>
                <c:pt idx="85">
                  <c:v>18</c:v>
                </c:pt>
                <c:pt idx="86">
                  <c:v>10</c:v>
                </c:pt>
                <c:pt idx="87">
                  <c:v>19</c:v>
                </c:pt>
                <c:pt idx="88">
                  <c:v>13</c:v>
                </c:pt>
                <c:pt idx="89">
                  <c:v>9</c:v>
                </c:pt>
                <c:pt idx="90">
                  <c:v>18</c:v>
                </c:pt>
                <c:pt idx="91">
                  <c:v>12</c:v>
                </c:pt>
                <c:pt idx="92">
                  <c:v>15</c:v>
                </c:pt>
                <c:pt idx="93">
                  <c:v>14</c:v>
                </c:pt>
                <c:pt idx="94">
                  <c:v>12</c:v>
                </c:pt>
                <c:pt idx="95">
                  <c:v>3</c:v>
                </c:pt>
                <c:pt idx="96">
                  <c:v>2</c:v>
                </c:pt>
                <c:pt idx="97">
                  <c:v>16</c:v>
                </c:pt>
                <c:pt idx="98">
                  <c:v>19</c:v>
                </c:pt>
                <c:pt idx="99">
                  <c:v>13</c:v>
                </c:pt>
                <c:pt idx="100">
                  <c:v>19</c:v>
                </c:pt>
                <c:pt idx="101">
                  <c:v>18</c:v>
                </c:pt>
                <c:pt idx="102">
                  <c:v>5</c:v>
                </c:pt>
                <c:pt idx="103">
                  <c:v>13</c:v>
                </c:pt>
                <c:pt idx="104">
                  <c:v>4</c:v>
                </c:pt>
                <c:pt idx="105">
                  <c:v>3</c:v>
                </c:pt>
                <c:pt idx="106">
                  <c:v>3</c:v>
                </c:pt>
                <c:pt idx="107">
                  <c:v>9</c:v>
                </c:pt>
                <c:pt idx="108">
                  <c:v>11</c:v>
                </c:pt>
                <c:pt idx="109">
                  <c:v>7</c:v>
                </c:pt>
                <c:pt idx="110">
                  <c:v>10</c:v>
                </c:pt>
                <c:pt idx="111">
                  <c:v>11</c:v>
                </c:pt>
                <c:pt idx="112">
                  <c:v>17</c:v>
                </c:pt>
                <c:pt idx="113">
                  <c:v>16</c:v>
                </c:pt>
                <c:pt idx="114">
                  <c:v>14</c:v>
                </c:pt>
                <c:pt idx="115">
                  <c:v>19</c:v>
                </c:pt>
                <c:pt idx="116">
                  <c:v>2</c:v>
                </c:pt>
                <c:pt idx="117">
                  <c:v>16</c:v>
                </c:pt>
                <c:pt idx="118">
                  <c:v>11</c:v>
                </c:pt>
                <c:pt idx="119">
                  <c:v>3</c:v>
                </c:pt>
                <c:pt idx="120">
                  <c:v>13</c:v>
                </c:pt>
                <c:pt idx="121">
                  <c:v>18</c:v>
                </c:pt>
                <c:pt idx="122">
                  <c:v>16</c:v>
                </c:pt>
                <c:pt idx="123">
                  <c:v>18</c:v>
                </c:pt>
                <c:pt idx="124">
                  <c:v>2</c:v>
                </c:pt>
                <c:pt idx="125">
                  <c:v>18</c:v>
                </c:pt>
                <c:pt idx="126">
                  <c:v>14</c:v>
                </c:pt>
                <c:pt idx="127">
                  <c:v>1</c:v>
                </c:pt>
                <c:pt idx="128">
                  <c:v>16</c:v>
                </c:pt>
                <c:pt idx="129">
                  <c:v>11</c:v>
                </c:pt>
                <c:pt idx="130">
                  <c:v>9</c:v>
                </c:pt>
                <c:pt idx="131">
                  <c:v>1</c:v>
                </c:pt>
                <c:pt idx="132">
                  <c:v>5</c:v>
                </c:pt>
                <c:pt idx="133">
                  <c:v>12</c:v>
                </c:pt>
                <c:pt idx="134">
                  <c:v>18</c:v>
                </c:pt>
                <c:pt idx="135">
                  <c:v>6</c:v>
                </c:pt>
                <c:pt idx="136">
                  <c:v>2</c:v>
                </c:pt>
                <c:pt idx="137">
                  <c:v>18</c:v>
                </c:pt>
                <c:pt idx="138">
                  <c:v>5</c:v>
                </c:pt>
                <c:pt idx="139">
                  <c:v>16</c:v>
                </c:pt>
                <c:pt idx="140">
                  <c:v>1</c:v>
                </c:pt>
                <c:pt idx="141">
                  <c:v>16</c:v>
                </c:pt>
                <c:pt idx="142">
                  <c:v>14</c:v>
                </c:pt>
                <c:pt idx="143">
                  <c:v>5</c:v>
                </c:pt>
                <c:pt idx="144">
                  <c:v>13</c:v>
                </c:pt>
                <c:pt idx="145">
                  <c:v>7</c:v>
                </c:pt>
                <c:pt idx="146">
                  <c:v>17</c:v>
                </c:pt>
                <c:pt idx="147">
                  <c:v>14</c:v>
                </c:pt>
                <c:pt idx="148">
                  <c:v>18</c:v>
                </c:pt>
                <c:pt idx="149">
                  <c:v>19</c:v>
                </c:pt>
                <c:pt idx="150">
                  <c:v>19</c:v>
                </c:pt>
                <c:pt idx="151">
                  <c:v>17</c:v>
                </c:pt>
                <c:pt idx="152">
                  <c:v>19</c:v>
                </c:pt>
                <c:pt idx="153">
                  <c:v>1</c:v>
                </c:pt>
                <c:pt idx="154">
                  <c:v>6</c:v>
                </c:pt>
                <c:pt idx="155">
                  <c:v>3</c:v>
                </c:pt>
                <c:pt idx="156">
                  <c:v>5</c:v>
                </c:pt>
                <c:pt idx="157">
                  <c:v>8</c:v>
                </c:pt>
                <c:pt idx="158">
                  <c:v>9</c:v>
                </c:pt>
                <c:pt idx="159">
                  <c:v>8</c:v>
                </c:pt>
                <c:pt idx="160">
                  <c:v>10</c:v>
                </c:pt>
                <c:pt idx="161">
                  <c:v>9</c:v>
                </c:pt>
                <c:pt idx="162">
                  <c:v>11</c:v>
                </c:pt>
                <c:pt idx="163">
                  <c:v>9</c:v>
                </c:pt>
                <c:pt idx="164">
                  <c:v>15</c:v>
                </c:pt>
                <c:pt idx="165">
                  <c:v>1</c:v>
                </c:pt>
                <c:pt idx="166">
                  <c:v>15</c:v>
                </c:pt>
                <c:pt idx="167">
                  <c:v>10</c:v>
                </c:pt>
                <c:pt idx="168">
                  <c:v>17</c:v>
                </c:pt>
                <c:pt idx="169">
                  <c:v>3</c:v>
                </c:pt>
                <c:pt idx="170">
                  <c:v>3</c:v>
                </c:pt>
                <c:pt idx="171">
                  <c:v>9</c:v>
                </c:pt>
                <c:pt idx="172">
                  <c:v>7</c:v>
                </c:pt>
                <c:pt idx="173">
                  <c:v>15</c:v>
                </c:pt>
                <c:pt idx="174">
                  <c:v>4</c:v>
                </c:pt>
                <c:pt idx="175">
                  <c:v>17</c:v>
                </c:pt>
                <c:pt idx="176">
                  <c:v>10</c:v>
                </c:pt>
                <c:pt idx="177">
                  <c:v>5</c:v>
                </c:pt>
                <c:pt idx="178">
                  <c:v>16</c:v>
                </c:pt>
                <c:pt idx="179">
                  <c:v>7</c:v>
                </c:pt>
                <c:pt idx="180">
                  <c:v>13</c:v>
                </c:pt>
                <c:pt idx="181">
                  <c:v>15</c:v>
                </c:pt>
                <c:pt idx="182">
                  <c:v>16</c:v>
                </c:pt>
                <c:pt idx="183">
                  <c:v>6</c:v>
                </c:pt>
                <c:pt idx="184">
                  <c:v>16</c:v>
                </c:pt>
                <c:pt idx="185">
                  <c:v>5</c:v>
                </c:pt>
                <c:pt idx="186">
                  <c:v>6</c:v>
                </c:pt>
                <c:pt idx="187">
                  <c:v>18</c:v>
                </c:pt>
                <c:pt idx="188">
                  <c:v>13</c:v>
                </c:pt>
                <c:pt idx="189">
                  <c:v>10</c:v>
                </c:pt>
                <c:pt idx="190">
                  <c:v>4</c:v>
                </c:pt>
                <c:pt idx="191">
                  <c:v>15</c:v>
                </c:pt>
                <c:pt idx="192">
                  <c:v>2</c:v>
                </c:pt>
                <c:pt idx="193">
                  <c:v>11</c:v>
                </c:pt>
                <c:pt idx="194">
                  <c:v>5</c:v>
                </c:pt>
                <c:pt idx="195">
                  <c:v>10</c:v>
                </c:pt>
                <c:pt idx="196">
                  <c:v>4</c:v>
                </c:pt>
                <c:pt idx="197">
                  <c:v>7</c:v>
                </c:pt>
                <c:pt idx="198">
                  <c:v>15</c:v>
                </c:pt>
                <c:pt idx="199">
                  <c:v>9</c:v>
                </c:pt>
                <c:pt idx="200">
                  <c:v>4</c:v>
                </c:pt>
                <c:pt idx="201">
                  <c:v>16</c:v>
                </c:pt>
                <c:pt idx="202">
                  <c:v>16</c:v>
                </c:pt>
                <c:pt idx="203">
                  <c:v>7</c:v>
                </c:pt>
                <c:pt idx="204">
                  <c:v>7</c:v>
                </c:pt>
              </c:numCache>
            </c:numRef>
          </c:val>
          <c:smooth val="0"/>
          <c:extLst>
            <c:ext xmlns:c16="http://schemas.microsoft.com/office/drawing/2014/chart" uri="{C3380CC4-5D6E-409C-BE32-E72D297353CC}">
              <c16:uniqueId val="{0000000C-5BF1-47CB-94F6-9C2E2BDB55C2}"/>
            </c:ext>
          </c:extLst>
        </c:ser>
        <c:ser>
          <c:idx val="13"/>
          <c:order val="13"/>
          <c:tx>
            <c:strRef>
              <c:f>Sheet5!$R$1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Sheet5!$R$2:$R$206</c:f>
              <c:numCache>
                <c:formatCode>General</c:formatCode>
                <c:ptCount val="205"/>
                <c:pt idx="0">
                  <c:v>7</c:v>
                </c:pt>
                <c:pt idx="1">
                  <c:v>4</c:v>
                </c:pt>
                <c:pt idx="2">
                  <c:v>14</c:v>
                </c:pt>
                <c:pt idx="3">
                  <c:v>1</c:v>
                </c:pt>
                <c:pt idx="4">
                  <c:v>13</c:v>
                </c:pt>
                <c:pt idx="5">
                  <c:v>3</c:v>
                </c:pt>
                <c:pt idx="6">
                  <c:v>15</c:v>
                </c:pt>
                <c:pt idx="7">
                  <c:v>8</c:v>
                </c:pt>
                <c:pt idx="8">
                  <c:v>11</c:v>
                </c:pt>
                <c:pt idx="9">
                  <c:v>12</c:v>
                </c:pt>
                <c:pt idx="10">
                  <c:v>5</c:v>
                </c:pt>
                <c:pt idx="11">
                  <c:v>7</c:v>
                </c:pt>
                <c:pt idx="12">
                  <c:v>2</c:v>
                </c:pt>
                <c:pt idx="13">
                  <c:v>13</c:v>
                </c:pt>
                <c:pt idx="14">
                  <c:v>7</c:v>
                </c:pt>
                <c:pt idx="15">
                  <c:v>11</c:v>
                </c:pt>
                <c:pt idx="16">
                  <c:v>10</c:v>
                </c:pt>
                <c:pt idx="17">
                  <c:v>1</c:v>
                </c:pt>
                <c:pt idx="18">
                  <c:v>13</c:v>
                </c:pt>
                <c:pt idx="19">
                  <c:v>15</c:v>
                </c:pt>
                <c:pt idx="20">
                  <c:v>7</c:v>
                </c:pt>
                <c:pt idx="21">
                  <c:v>4</c:v>
                </c:pt>
                <c:pt idx="22">
                  <c:v>10</c:v>
                </c:pt>
                <c:pt idx="23">
                  <c:v>8</c:v>
                </c:pt>
                <c:pt idx="24">
                  <c:v>13</c:v>
                </c:pt>
                <c:pt idx="25">
                  <c:v>15</c:v>
                </c:pt>
                <c:pt idx="26">
                  <c:v>1</c:v>
                </c:pt>
                <c:pt idx="27">
                  <c:v>3</c:v>
                </c:pt>
                <c:pt idx="28">
                  <c:v>19</c:v>
                </c:pt>
                <c:pt idx="29">
                  <c:v>13</c:v>
                </c:pt>
                <c:pt idx="30">
                  <c:v>5</c:v>
                </c:pt>
                <c:pt idx="31">
                  <c:v>2</c:v>
                </c:pt>
                <c:pt idx="32">
                  <c:v>1</c:v>
                </c:pt>
                <c:pt idx="33">
                  <c:v>12</c:v>
                </c:pt>
                <c:pt idx="34">
                  <c:v>18</c:v>
                </c:pt>
                <c:pt idx="35">
                  <c:v>8</c:v>
                </c:pt>
                <c:pt idx="36">
                  <c:v>2</c:v>
                </c:pt>
                <c:pt idx="37">
                  <c:v>13</c:v>
                </c:pt>
                <c:pt idx="38">
                  <c:v>7</c:v>
                </c:pt>
                <c:pt idx="39">
                  <c:v>9</c:v>
                </c:pt>
                <c:pt idx="40">
                  <c:v>4</c:v>
                </c:pt>
                <c:pt idx="41">
                  <c:v>1</c:v>
                </c:pt>
                <c:pt idx="42">
                  <c:v>9</c:v>
                </c:pt>
                <c:pt idx="43">
                  <c:v>13</c:v>
                </c:pt>
                <c:pt idx="44">
                  <c:v>19</c:v>
                </c:pt>
                <c:pt idx="45">
                  <c:v>15</c:v>
                </c:pt>
                <c:pt idx="46">
                  <c:v>9</c:v>
                </c:pt>
                <c:pt idx="47">
                  <c:v>19</c:v>
                </c:pt>
                <c:pt idx="48">
                  <c:v>5</c:v>
                </c:pt>
                <c:pt idx="49">
                  <c:v>19</c:v>
                </c:pt>
                <c:pt idx="50">
                  <c:v>19</c:v>
                </c:pt>
                <c:pt idx="51">
                  <c:v>6</c:v>
                </c:pt>
                <c:pt idx="52">
                  <c:v>15</c:v>
                </c:pt>
                <c:pt idx="53">
                  <c:v>7</c:v>
                </c:pt>
                <c:pt idx="54">
                  <c:v>19</c:v>
                </c:pt>
                <c:pt idx="55">
                  <c:v>16</c:v>
                </c:pt>
                <c:pt idx="56">
                  <c:v>16</c:v>
                </c:pt>
                <c:pt idx="57">
                  <c:v>17</c:v>
                </c:pt>
                <c:pt idx="58">
                  <c:v>14</c:v>
                </c:pt>
                <c:pt idx="59">
                  <c:v>2</c:v>
                </c:pt>
                <c:pt idx="60">
                  <c:v>1</c:v>
                </c:pt>
                <c:pt idx="61">
                  <c:v>15</c:v>
                </c:pt>
                <c:pt idx="62">
                  <c:v>13</c:v>
                </c:pt>
                <c:pt idx="63">
                  <c:v>13</c:v>
                </c:pt>
                <c:pt idx="64">
                  <c:v>6</c:v>
                </c:pt>
                <c:pt idx="65">
                  <c:v>6</c:v>
                </c:pt>
                <c:pt idx="66">
                  <c:v>2</c:v>
                </c:pt>
                <c:pt idx="67">
                  <c:v>6</c:v>
                </c:pt>
                <c:pt idx="68">
                  <c:v>2</c:v>
                </c:pt>
                <c:pt idx="69">
                  <c:v>9</c:v>
                </c:pt>
                <c:pt idx="70">
                  <c:v>3</c:v>
                </c:pt>
                <c:pt idx="71">
                  <c:v>3</c:v>
                </c:pt>
                <c:pt idx="72">
                  <c:v>6</c:v>
                </c:pt>
                <c:pt idx="73">
                  <c:v>1</c:v>
                </c:pt>
                <c:pt idx="74">
                  <c:v>10</c:v>
                </c:pt>
                <c:pt idx="75">
                  <c:v>2</c:v>
                </c:pt>
                <c:pt idx="76">
                  <c:v>2</c:v>
                </c:pt>
                <c:pt idx="77">
                  <c:v>8</c:v>
                </c:pt>
                <c:pt idx="78">
                  <c:v>14</c:v>
                </c:pt>
                <c:pt idx="79">
                  <c:v>11</c:v>
                </c:pt>
                <c:pt idx="80">
                  <c:v>19</c:v>
                </c:pt>
                <c:pt idx="81">
                  <c:v>12</c:v>
                </c:pt>
                <c:pt idx="82">
                  <c:v>5</c:v>
                </c:pt>
                <c:pt idx="83">
                  <c:v>15</c:v>
                </c:pt>
                <c:pt idx="84">
                  <c:v>19</c:v>
                </c:pt>
                <c:pt idx="85">
                  <c:v>8</c:v>
                </c:pt>
                <c:pt idx="86">
                  <c:v>16</c:v>
                </c:pt>
                <c:pt idx="87">
                  <c:v>10</c:v>
                </c:pt>
                <c:pt idx="88">
                  <c:v>18</c:v>
                </c:pt>
                <c:pt idx="89">
                  <c:v>12</c:v>
                </c:pt>
                <c:pt idx="90">
                  <c:v>16</c:v>
                </c:pt>
                <c:pt idx="91">
                  <c:v>16</c:v>
                </c:pt>
                <c:pt idx="92">
                  <c:v>6</c:v>
                </c:pt>
                <c:pt idx="93">
                  <c:v>15</c:v>
                </c:pt>
                <c:pt idx="94">
                  <c:v>2</c:v>
                </c:pt>
                <c:pt idx="95">
                  <c:v>13</c:v>
                </c:pt>
                <c:pt idx="96">
                  <c:v>1</c:v>
                </c:pt>
                <c:pt idx="97">
                  <c:v>11</c:v>
                </c:pt>
                <c:pt idx="98">
                  <c:v>18</c:v>
                </c:pt>
                <c:pt idx="99">
                  <c:v>17</c:v>
                </c:pt>
                <c:pt idx="100">
                  <c:v>18</c:v>
                </c:pt>
                <c:pt idx="101">
                  <c:v>13</c:v>
                </c:pt>
                <c:pt idx="102">
                  <c:v>13</c:v>
                </c:pt>
                <c:pt idx="103">
                  <c:v>7</c:v>
                </c:pt>
                <c:pt idx="104">
                  <c:v>15</c:v>
                </c:pt>
                <c:pt idx="105">
                  <c:v>9</c:v>
                </c:pt>
                <c:pt idx="106">
                  <c:v>10</c:v>
                </c:pt>
                <c:pt idx="107">
                  <c:v>1</c:v>
                </c:pt>
                <c:pt idx="108">
                  <c:v>13</c:v>
                </c:pt>
                <c:pt idx="109">
                  <c:v>2</c:v>
                </c:pt>
                <c:pt idx="110">
                  <c:v>15</c:v>
                </c:pt>
                <c:pt idx="111">
                  <c:v>9</c:v>
                </c:pt>
                <c:pt idx="112">
                  <c:v>14</c:v>
                </c:pt>
                <c:pt idx="113">
                  <c:v>18</c:v>
                </c:pt>
                <c:pt idx="114">
                  <c:v>12</c:v>
                </c:pt>
                <c:pt idx="115">
                  <c:v>6</c:v>
                </c:pt>
                <c:pt idx="116">
                  <c:v>15</c:v>
                </c:pt>
                <c:pt idx="117">
                  <c:v>13</c:v>
                </c:pt>
                <c:pt idx="118">
                  <c:v>10</c:v>
                </c:pt>
                <c:pt idx="119">
                  <c:v>14</c:v>
                </c:pt>
                <c:pt idx="120">
                  <c:v>15</c:v>
                </c:pt>
                <c:pt idx="121">
                  <c:v>2</c:v>
                </c:pt>
                <c:pt idx="122">
                  <c:v>1</c:v>
                </c:pt>
                <c:pt idx="123">
                  <c:v>1</c:v>
                </c:pt>
                <c:pt idx="124">
                  <c:v>18</c:v>
                </c:pt>
                <c:pt idx="125">
                  <c:v>19</c:v>
                </c:pt>
                <c:pt idx="126">
                  <c:v>15</c:v>
                </c:pt>
                <c:pt idx="127">
                  <c:v>10</c:v>
                </c:pt>
                <c:pt idx="128">
                  <c:v>12</c:v>
                </c:pt>
                <c:pt idx="129">
                  <c:v>6</c:v>
                </c:pt>
                <c:pt idx="130">
                  <c:v>2</c:v>
                </c:pt>
                <c:pt idx="131">
                  <c:v>2</c:v>
                </c:pt>
                <c:pt idx="132">
                  <c:v>6</c:v>
                </c:pt>
                <c:pt idx="133">
                  <c:v>13</c:v>
                </c:pt>
                <c:pt idx="134">
                  <c:v>10</c:v>
                </c:pt>
                <c:pt idx="135">
                  <c:v>12</c:v>
                </c:pt>
                <c:pt idx="136">
                  <c:v>10</c:v>
                </c:pt>
                <c:pt idx="137">
                  <c:v>4</c:v>
                </c:pt>
                <c:pt idx="138">
                  <c:v>8</c:v>
                </c:pt>
                <c:pt idx="139">
                  <c:v>14</c:v>
                </c:pt>
                <c:pt idx="140">
                  <c:v>7</c:v>
                </c:pt>
                <c:pt idx="141">
                  <c:v>6</c:v>
                </c:pt>
                <c:pt idx="142">
                  <c:v>5</c:v>
                </c:pt>
                <c:pt idx="143">
                  <c:v>4</c:v>
                </c:pt>
                <c:pt idx="144">
                  <c:v>17</c:v>
                </c:pt>
                <c:pt idx="145">
                  <c:v>17</c:v>
                </c:pt>
                <c:pt idx="146">
                  <c:v>16</c:v>
                </c:pt>
                <c:pt idx="147">
                  <c:v>16</c:v>
                </c:pt>
                <c:pt idx="148">
                  <c:v>17</c:v>
                </c:pt>
                <c:pt idx="149">
                  <c:v>18</c:v>
                </c:pt>
                <c:pt idx="150">
                  <c:v>8</c:v>
                </c:pt>
                <c:pt idx="151">
                  <c:v>19</c:v>
                </c:pt>
                <c:pt idx="152">
                  <c:v>13</c:v>
                </c:pt>
                <c:pt idx="153">
                  <c:v>18</c:v>
                </c:pt>
                <c:pt idx="154">
                  <c:v>15</c:v>
                </c:pt>
                <c:pt idx="155">
                  <c:v>19</c:v>
                </c:pt>
                <c:pt idx="156">
                  <c:v>9</c:v>
                </c:pt>
                <c:pt idx="157">
                  <c:v>15</c:v>
                </c:pt>
                <c:pt idx="158">
                  <c:v>13</c:v>
                </c:pt>
                <c:pt idx="159">
                  <c:v>17</c:v>
                </c:pt>
                <c:pt idx="160">
                  <c:v>16</c:v>
                </c:pt>
                <c:pt idx="161">
                  <c:v>8</c:v>
                </c:pt>
                <c:pt idx="162">
                  <c:v>10</c:v>
                </c:pt>
                <c:pt idx="163">
                  <c:v>10</c:v>
                </c:pt>
                <c:pt idx="164">
                  <c:v>12</c:v>
                </c:pt>
                <c:pt idx="165">
                  <c:v>16</c:v>
                </c:pt>
                <c:pt idx="166">
                  <c:v>7</c:v>
                </c:pt>
                <c:pt idx="167">
                  <c:v>9</c:v>
                </c:pt>
                <c:pt idx="168">
                  <c:v>3</c:v>
                </c:pt>
                <c:pt idx="169">
                  <c:v>1</c:v>
                </c:pt>
                <c:pt idx="170">
                  <c:v>11</c:v>
                </c:pt>
                <c:pt idx="171">
                  <c:v>13</c:v>
                </c:pt>
                <c:pt idx="172">
                  <c:v>8</c:v>
                </c:pt>
                <c:pt idx="173">
                  <c:v>13</c:v>
                </c:pt>
                <c:pt idx="174">
                  <c:v>16</c:v>
                </c:pt>
                <c:pt idx="175">
                  <c:v>7</c:v>
                </c:pt>
                <c:pt idx="176">
                  <c:v>2</c:v>
                </c:pt>
                <c:pt idx="177">
                  <c:v>6</c:v>
                </c:pt>
                <c:pt idx="178">
                  <c:v>14</c:v>
                </c:pt>
                <c:pt idx="179">
                  <c:v>12</c:v>
                </c:pt>
                <c:pt idx="180">
                  <c:v>12</c:v>
                </c:pt>
                <c:pt idx="181">
                  <c:v>14</c:v>
                </c:pt>
                <c:pt idx="182">
                  <c:v>3</c:v>
                </c:pt>
                <c:pt idx="183">
                  <c:v>2</c:v>
                </c:pt>
                <c:pt idx="184">
                  <c:v>8</c:v>
                </c:pt>
                <c:pt idx="185">
                  <c:v>10</c:v>
                </c:pt>
                <c:pt idx="186">
                  <c:v>4</c:v>
                </c:pt>
                <c:pt idx="187">
                  <c:v>12</c:v>
                </c:pt>
                <c:pt idx="188">
                  <c:v>8</c:v>
                </c:pt>
                <c:pt idx="189">
                  <c:v>2</c:v>
                </c:pt>
                <c:pt idx="190">
                  <c:v>2</c:v>
                </c:pt>
                <c:pt idx="191">
                  <c:v>7</c:v>
                </c:pt>
                <c:pt idx="192">
                  <c:v>4</c:v>
                </c:pt>
                <c:pt idx="193">
                  <c:v>13</c:v>
                </c:pt>
                <c:pt idx="194">
                  <c:v>7</c:v>
                </c:pt>
                <c:pt idx="195">
                  <c:v>6</c:v>
                </c:pt>
                <c:pt idx="196">
                  <c:v>7</c:v>
                </c:pt>
                <c:pt idx="197">
                  <c:v>11</c:v>
                </c:pt>
                <c:pt idx="198">
                  <c:v>1</c:v>
                </c:pt>
                <c:pt idx="199">
                  <c:v>13</c:v>
                </c:pt>
                <c:pt idx="200">
                  <c:v>2</c:v>
                </c:pt>
                <c:pt idx="201">
                  <c:v>5</c:v>
                </c:pt>
                <c:pt idx="202">
                  <c:v>11</c:v>
                </c:pt>
                <c:pt idx="203">
                  <c:v>5</c:v>
                </c:pt>
                <c:pt idx="204">
                  <c:v>2</c:v>
                </c:pt>
              </c:numCache>
            </c:numRef>
          </c:val>
          <c:smooth val="0"/>
          <c:extLst>
            <c:ext xmlns:c16="http://schemas.microsoft.com/office/drawing/2014/chart" uri="{C3380CC4-5D6E-409C-BE32-E72D297353CC}">
              <c16:uniqueId val="{0000000D-5BF1-47CB-94F6-9C2E2BDB55C2}"/>
            </c:ext>
          </c:extLst>
        </c:ser>
        <c:ser>
          <c:idx val="14"/>
          <c:order val="14"/>
          <c:tx>
            <c:strRef>
              <c:f>Sheet5!$S$1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Sheet5!$S$2:$S$206</c:f>
              <c:numCache>
                <c:formatCode>General</c:formatCode>
                <c:ptCount val="205"/>
                <c:pt idx="0">
                  <c:v>8</c:v>
                </c:pt>
                <c:pt idx="1">
                  <c:v>7</c:v>
                </c:pt>
                <c:pt idx="2">
                  <c:v>3</c:v>
                </c:pt>
                <c:pt idx="3">
                  <c:v>10</c:v>
                </c:pt>
                <c:pt idx="4">
                  <c:v>10</c:v>
                </c:pt>
                <c:pt idx="5">
                  <c:v>11</c:v>
                </c:pt>
                <c:pt idx="6">
                  <c:v>1</c:v>
                </c:pt>
                <c:pt idx="7">
                  <c:v>4</c:v>
                </c:pt>
                <c:pt idx="8">
                  <c:v>5</c:v>
                </c:pt>
                <c:pt idx="9">
                  <c:v>4</c:v>
                </c:pt>
                <c:pt idx="10">
                  <c:v>4</c:v>
                </c:pt>
                <c:pt idx="11">
                  <c:v>10</c:v>
                </c:pt>
                <c:pt idx="12">
                  <c:v>4</c:v>
                </c:pt>
                <c:pt idx="13">
                  <c:v>11</c:v>
                </c:pt>
                <c:pt idx="14">
                  <c:v>5</c:v>
                </c:pt>
                <c:pt idx="15">
                  <c:v>10</c:v>
                </c:pt>
                <c:pt idx="16">
                  <c:v>1</c:v>
                </c:pt>
                <c:pt idx="17">
                  <c:v>8</c:v>
                </c:pt>
                <c:pt idx="18">
                  <c:v>2</c:v>
                </c:pt>
                <c:pt idx="19">
                  <c:v>9</c:v>
                </c:pt>
                <c:pt idx="20">
                  <c:v>6</c:v>
                </c:pt>
                <c:pt idx="21">
                  <c:v>15</c:v>
                </c:pt>
                <c:pt idx="22">
                  <c:v>11</c:v>
                </c:pt>
                <c:pt idx="23">
                  <c:v>16</c:v>
                </c:pt>
                <c:pt idx="24">
                  <c:v>16</c:v>
                </c:pt>
                <c:pt idx="25">
                  <c:v>13</c:v>
                </c:pt>
                <c:pt idx="26">
                  <c:v>16</c:v>
                </c:pt>
                <c:pt idx="27">
                  <c:v>14</c:v>
                </c:pt>
                <c:pt idx="28">
                  <c:v>14</c:v>
                </c:pt>
                <c:pt idx="29">
                  <c:v>7</c:v>
                </c:pt>
                <c:pt idx="30">
                  <c:v>2</c:v>
                </c:pt>
                <c:pt idx="31">
                  <c:v>4</c:v>
                </c:pt>
                <c:pt idx="32">
                  <c:v>13</c:v>
                </c:pt>
                <c:pt idx="33">
                  <c:v>17</c:v>
                </c:pt>
                <c:pt idx="34">
                  <c:v>6</c:v>
                </c:pt>
                <c:pt idx="35">
                  <c:v>4</c:v>
                </c:pt>
                <c:pt idx="36">
                  <c:v>6</c:v>
                </c:pt>
                <c:pt idx="37">
                  <c:v>14</c:v>
                </c:pt>
                <c:pt idx="38">
                  <c:v>12</c:v>
                </c:pt>
                <c:pt idx="39">
                  <c:v>15</c:v>
                </c:pt>
                <c:pt idx="40">
                  <c:v>8</c:v>
                </c:pt>
                <c:pt idx="41">
                  <c:v>12</c:v>
                </c:pt>
                <c:pt idx="42">
                  <c:v>15</c:v>
                </c:pt>
                <c:pt idx="43">
                  <c:v>11</c:v>
                </c:pt>
                <c:pt idx="44">
                  <c:v>14</c:v>
                </c:pt>
                <c:pt idx="45">
                  <c:v>18</c:v>
                </c:pt>
                <c:pt idx="46">
                  <c:v>2</c:v>
                </c:pt>
                <c:pt idx="47">
                  <c:v>17</c:v>
                </c:pt>
                <c:pt idx="48">
                  <c:v>18</c:v>
                </c:pt>
                <c:pt idx="49">
                  <c:v>3</c:v>
                </c:pt>
                <c:pt idx="50">
                  <c:v>18</c:v>
                </c:pt>
                <c:pt idx="51">
                  <c:v>16</c:v>
                </c:pt>
                <c:pt idx="52">
                  <c:v>5</c:v>
                </c:pt>
                <c:pt idx="53">
                  <c:v>18</c:v>
                </c:pt>
                <c:pt idx="54">
                  <c:v>14</c:v>
                </c:pt>
                <c:pt idx="55">
                  <c:v>13</c:v>
                </c:pt>
                <c:pt idx="56">
                  <c:v>4</c:v>
                </c:pt>
                <c:pt idx="57">
                  <c:v>7</c:v>
                </c:pt>
                <c:pt idx="58">
                  <c:v>19</c:v>
                </c:pt>
                <c:pt idx="59">
                  <c:v>7</c:v>
                </c:pt>
                <c:pt idx="60">
                  <c:v>6</c:v>
                </c:pt>
                <c:pt idx="61">
                  <c:v>6</c:v>
                </c:pt>
                <c:pt idx="62">
                  <c:v>16</c:v>
                </c:pt>
                <c:pt idx="63">
                  <c:v>11</c:v>
                </c:pt>
                <c:pt idx="64">
                  <c:v>12</c:v>
                </c:pt>
                <c:pt idx="65">
                  <c:v>16</c:v>
                </c:pt>
                <c:pt idx="66">
                  <c:v>5</c:v>
                </c:pt>
                <c:pt idx="67">
                  <c:v>15</c:v>
                </c:pt>
                <c:pt idx="68">
                  <c:v>8</c:v>
                </c:pt>
                <c:pt idx="69">
                  <c:v>6</c:v>
                </c:pt>
                <c:pt idx="70">
                  <c:v>1</c:v>
                </c:pt>
                <c:pt idx="71">
                  <c:v>15</c:v>
                </c:pt>
                <c:pt idx="72">
                  <c:v>18</c:v>
                </c:pt>
                <c:pt idx="73">
                  <c:v>2</c:v>
                </c:pt>
                <c:pt idx="74">
                  <c:v>1</c:v>
                </c:pt>
                <c:pt idx="75">
                  <c:v>15</c:v>
                </c:pt>
                <c:pt idx="76">
                  <c:v>3</c:v>
                </c:pt>
                <c:pt idx="77">
                  <c:v>6</c:v>
                </c:pt>
                <c:pt idx="78">
                  <c:v>2</c:v>
                </c:pt>
                <c:pt idx="79">
                  <c:v>3</c:v>
                </c:pt>
                <c:pt idx="80">
                  <c:v>15</c:v>
                </c:pt>
                <c:pt idx="81">
                  <c:v>1</c:v>
                </c:pt>
                <c:pt idx="82">
                  <c:v>6</c:v>
                </c:pt>
                <c:pt idx="83">
                  <c:v>18</c:v>
                </c:pt>
                <c:pt idx="84">
                  <c:v>4</c:v>
                </c:pt>
                <c:pt idx="85">
                  <c:v>6</c:v>
                </c:pt>
                <c:pt idx="86">
                  <c:v>11</c:v>
                </c:pt>
                <c:pt idx="87">
                  <c:v>18</c:v>
                </c:pt>
                <c:pt idx="88">
                  <c:v>14</c:v>
                </c:pt>
                <c:pt idx="89">
                  <c:v>2</c:v>
                </c:pt>
                <c:pt idx="90">
                  <c:v>3</c:v>
                </c:pt>
                <c:pt idx="91">
                  <c:v>19</c:v>
                </c:pt>
                <c:pt idx="92">
                  <c:v>13</c:v>
                </c:pt>
                <c:pt idx="93">
                  <c:v>19</c:v>
                </c:pt>
                <c:pt idx="94">
                  <c:v>16</c:v>
                </c:pt>
                <c:pt idx="95">
                  <c:v>14</c:v>
                </c:pt>
                <c:pt idx="96">
                  <c:v>11</c:v>
                </c:pt>
                <c:pt idx="97">
                  <c:v>19</c:v>
                </c:pt>
                <c:pt idx="98">
                  <c:v>16</c:v>
                </c:pt>
                <c:pt idx="99">
                  <c:v>19</c:v>
                </c:pt>
                <c:pt idx="100">
                  <c:v>17</c:v>
                </c:pt>
                <c:pt idx="101">
                  <c:v>3</c:v>
                </c:pt>
                <c:pt idx="102">
                  <c:v>17</c:v>
                </c:pt>
                <c:pt idx="103">
                  <c:v>2</c:v>
                </c:pt>
                <c:pt idx="104">
                  <c:v>19</c:v>
                </c:pt>
                <c:pt idx="105">
                  <c:v>14</c:v>
                </c:pt>
                <c:pt idx="106">
                  <c:v>8</c:v>
                </c:pt>
                <c:pt idx="107">
                  <c:v>12</c:v>
                </c:pt>
                <c:pt idx="108">
                  <c:v>9</c:v>
                </c:pt>
                <c:pt idx="109">
                  <c:v>14</c:v>
                </c:pt>
                <c:pt idx="110">
                  <c:v>8</c:v>
                </c:pt>
                <c:pt idx="111">
                  <c:v>19</c:v>
                </c:pt>
                <c:pt idx="112">
                  <c:v>15</c:v>
                </c:pt>
                <c:pt idx="113">
                  <c:v>7</c:v>
                </c:pt>
                <c:pt idx="114">
                  <c:v>13</c:v>
                </c:pt>
                <c:pt idx="115">
                  <c:v>1</c:v>
                </c:pt>
                <c:pt idx="116">
                  <c:v>18</c:v>
                </c:pt>
                <c:pt idx="117">
                  <c:v>4</c:v>
                </c:pt>
                <c:pt idx="118">
                  <c:v>9</c:v>
                </c:pt>
                <c:pt idx="119">
                  <c:v>19</c:v>
                </c:pt>
                <c:pt idx="120">
                  <c:v>11</c:v>
                </c:pt>
                <c:pt idx="121">
                  <c:v>8</c:v>
                </c:pt>
                <c:pt idx="122">
                  <c:v>8</c:v>
                </c:pt>
                <c:pt idx="123">
                  <c:v>10</c:v>
                </c:pt>
                <c:pt idx="124">
                  <c:v>19</c:v>
                </c:pt>
                <c:pt idx="125">
                  <c:v>17</c:v>
                </c:pt>
                <c:pt idx="126">
                  <c:v>3</c:v>
                </c:pt>
                <c:pt idx="127">
                  <c:v>19</c:v>
                </c:pt>
                <c:pt idx="128">
                  <c:v>17</c:v>
                </c:pt>
                <c:pt idx="129">
                  <c:v>16</c:v>
                </c:pt>
                <c:pt idx="130">
                  <c:v>13</c:v>
                </c:pt>
                <c:pt idx="131">
                  <c:v>9</c:v>
                </c:pt>
                <c:pt idx="132">
                  <c:v>9</c:v>
                </c:pt>
                <c:pt idx="133">
                  <c:v>19</c:v>
                </c:pt>
                <c:pt idx="134">
                  <c:v>7</c:v>
                </c:pt>
                <c:pt idx="135">
                  <c:v>7</c:v>
                </c:pt>
                <c:pt idx="136">
                  <c:v>7</c:v>
                </c:pt>
                <c:pt idx="137">
                  <c:v>5</c:v>
                </c:pt>
                <c:pt idx="138">
                  <c:v>4</c:v>
                </c:pt>
                <c:pt idx="139">
                  <c:v>8</c:v>
                </c:pt>
                <c:pt idx="140">
                  <c:v>18</c:v>
                </c:pt>
                <c:pt idx="141">
                  <c:v>8</c:v>
                </c:pt>
                <c:pt idx="142">
                  <c:v>15</c:v>
                </c:pt>
                <c:pt idx="143">
                  <c:v>12</c:v>
                </c:pt>
                <c:pt idx="144">
                  <c:v>19</c:v>
                </c:pt>
                <c:pt idx="145">
                  <c:v>3</c:v>
                </c:pt>
                <c:pt idx="146">
                  <c:v>15</c:v>
                </c:pt>
                <c:pt idx="147">
                  <c:v>2</c:v>
                </c:pt>
                <c:pt idx="148">
                  <c:v>8</c:v>
                </c:pt>
                <c:pt idx="149">
                  <c:v>1</c:v>
                </c:pt>
                <c:pt idx="150">
                  <c:v>2</c:v>
                </c:pt>
                <c:pt idx="151">
                  <c:v>3</c:v>
                </c:pt>
                <c:pt idx="152">
                  <c:v>14</c:v>
                </c:pt>
                <c:pt idx="153">
                  <c:v>19</c:v>
                </c:pt>
                <c:pt idx="154">
                  <c:v>19</c:v>
                </c:pt>
                <c:pt idx="155">
                  <c:v>1</c:v>
                </c:pt>
                <c:pt idx="156">
                  <c:v>10</c:v>
                </c:pt>
                <c:pt idx="157">
                  <c:v>12</c:v>
                </c:pt>
                <c:pt idx="158">
                  <c:v>17</c:v>
                </c:pt>
                <c:pt idx="159">
                  <c:v>14</c:v>
                </c:pt>
                <c:pt idx="160">
                  <c:v>13</c:v>
                </c:pt>
                <c:pt idx="161">
                  <c:v>14</c:v>
                </c:pt>
                <c:pt idx="162">
                  <c:v>14</c:v>
                </c:pt>
                <c:pt idx="163">
                  <c:v>11</c:v>
                </c:pt>
                <c:pt idx="164">
                  <c:v>2</c:v>
                </c:pt>
                <c:pt idx="165">
                  <c:v>17</c:v>
                </c:pt>
                <c:pt idx="166">
                  <c:v>8</c:v>
                </c:pt>
                <c:pt idx="167">
                  <c:v>6</c:v>
                </c:pt>
                <c:pt idx="168">
                  <c:v>5</c:v>
                </c:pt>
                <c:pt idx="169">
                  <c:v>11</c:v>
                </c:pt>
                <c:pt idx="170">
                  <c:v>16</c:v>
                </c:pt>
                <c:pt idx="171">
                  <c:v>17</c:v>
                </c:pt>
                <c:pt idx="172">
                  <c:v>14</c:v>
                </c:pt>
                <c:pt idx="173">
                  <c:v>8</c:v>
                </c:pt>
                <c:pt idx="174">
                  <c:v>17</c:v>
                </c:pt>
                <c:pt idx="175">
                  <c:v>6</c:v>
                </c:pt>
                <c:pt idx="176">
                  <c:v>4</c:v>
                </c:pt>
                <c:pt idx="177">
                  <c:v>9</c:v>
                </c:pt>
                <c:pt idx="178">
                  <c:v>3</c:v>
                </c:pt>
                <c:pt idx="179">
                  <c:v>14</c:v>
                </c:pt>
                <c:pt idx="180">
                  <c:v>1</c:v>
                </c:pt>
                <c:pt idx="181">
                  <c:v>6</c:v>
                </c:pt>
                <c:pt idx="182">
                  <c:v>13</c:v>
                </c:pt>
                <c:pt idx="183">
                  <c:v>4</c:v>
                </c:pt>
                <c:pt idx="184">
                  <c:v>17</c:v>
                </c:pt>
                <c:pt idx="185">
                  <c:v>2</c:v>
                </c:pt>
                <c:pt idx="186">
                  <c:v>10</c:v>
                </c:pt>
                <c:pt idx="187">
                  <c:v>6</c:v>
                </c:pt>
                <c:pt idx="188">
                  <c:v>9</c:v>
                </c:pt>
                <c:pt idx="189">
                  <c:v>6</c:v>
                </c:pt>
                <c:pt idx="190">
                  <c:v>6</c:v>
                </c:pt>
                <c:pt idx="191">
                  <c:v>2</c:v>
                </c:pt>
                <c:pt idx="192">
                  <c:v>9</c:v>
                </c:pt>
                <c:pt idx="193">
                  <c:v>3</c:v>
                </c:pt>
                <c:pt idx="194">
                  <c:v>1</c:v>
                </c:pt>
                <c:pt idx="195">
                  <c:v>5</c:v>
                </c:pt>
                <c:pt idx="196">
                  <c:v>1</c:v>
                </c:pt>
                <c:pt idx="197">
                  <c:v>5</c:v>
                </c:pt>
                <c:pt idx="198">
                  <c:v>14</c:v>
                </c:pt>
                <c:pt idx="199">
                  <c:v>5</c:v>
                </c:pt>
                <c:pt idx="200">
                  <c:v>5</c:v>
                </c:pt>
                <c:pt idx="201">
                  <c:v>10</c:v>
                </c:pt>
                <c:pt idx="202">
                  <c:v>1</c:v>
                </c:pt>
                <c:pt idx="203">
                  <c:v>9</c:v>
                </c:pt>
                <c:pt idx="204">
                  <c:v>4</c:v>
                </c:pt>
              </c:numCache>
            </c:numRef>
          </c:val>
          <c:smooth val="0"/>
          <c:extLst>
            <c:ext xmlns:c16="http://schemas.microsoft.com/office/drawing/2014/chart" uri="{C3380CC4-5D6E-409C-BE32-E72D297353CC}">
              <c16:uniqueId val="{0000000E-5BF1-47CB-94F6-9C2E2BDB55C2}"/>
            </c:ext>
          </c:extLst>
        </c:ser>
        <c:ser>
          <c:idx val="15"/>
          <c:order val="15"/>
          <c:tx>
            <c:strRef>
              <c:f>Sheet5!$T$1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Sheet5!$T$2:$T$206</c:f>
              <c:numCache>
                <c:formatCode>General</c:formatCode>
                <c:ptCount val="205"/>
                <c:pt idx="0">
                  <c:v>3</c:v>
                </c:pt>
                <c:pt idx="1">
                  <c:v>6</c:v>
                </c:pt>
                <c:pt idx="2">
                  <c:v>7</c:v>
                </c:pt>
                <c:pt idx="3">
                  <c:v>4</c:v>
                </c:pt>
                <c:pt idx="4">
                  <c:v>11</c:v>
                </c:pt>
                <c:pt idx="5">
                  <c:v>9</c:v>
                </c:pt>
                <c:pt idx="6">
                  <c:v>9</c:v>
                </c:pt>
                <c:pt idx="7">
                  <c:v>14</c:v>
                </c:pt>
                <c:pt idx="8">
                  <c:v>17</c:v>
                </c:pt>
                <c:pt idx="9">
                  <c:v>1</c:v>
                </c:pt>
                <c:pt idx="10">
                  <c:v>2</c:v>
                </c:pt>
                <c:pt idx="11">
                  <c:v>9</c:v>
                </c:pt>
                <c:pt idx="12">
                  <c:v>5</c:v>
                </c:pt>
                <c:pt idx="13">
                  <c:v>3</c:v>
                </c:pt>
                <c:pt idx="14">
                  <c:v>11</c:v>
                </c:pt>
                <c:pt idx="15">
                  <c:v>1</c:v>
                </c:pt>
                <c:pt idx="16">
                  <c:v>9</c:v>
                </c:pt>
                <c:pt idx="17">
                  <c:v>14</c:v>
                </c:pt>
                <c:pt idx="18">
                  <c:v>17</c:v>
                </c:pt>
                <c:pt idx="19">
                  <c:v>6</c:v>
                </c:pt>
                <c:pt idx="20">
                  <c:v>1</c:v>
                </c:pt>
                <c:pt idx="21">
                  <c:v>8</c:v>
                </c:pt>
                <c:pt idx="22">
                  <c:v>2</c:v>
                </c:pt>
                <c:pt idx="23">
                  <c:v>7</c:v>
                </c:pt>
                <c:pt idx="24">
                  <c:v>5</c:v>
                </c:pt>
                <c:pt idx="25">
                  <c:v>4</c:v>
                </c:pt>
                <c:pt idx="26">
                  <c:v>13</c:v>
                </c:pt>
                <c:pt idx="27">
                  <c:v>5</c:v>
                </c:pt>
                <c:pt idx="28">
                  <c:v>1</c:v>
                </c:pt>
                <c:pt idx="29">
                  <c:v>12</c:v>
                </c:pt>
                <c:pt idx="30">
                  <c:v>12</c:v>
                </c:pt>
                <c:pt idx="31">
                  <c:v>14</c:v>
                </c:pt>
                <c:pt idx="32">
                  <c:v>5</c:v>
                </c:pt>
                <c:pt idx="33">
                  <c:v>1</c:v>
                </c:pt>
                <c:pt idx="34">
                  <c:v>4</c:v>
                </c:pt>
                <c:pt idx="35">
                  <c:v>7</c:v>
                </c:pt>
                <c:pt idx="36">
                  <c:v>16</c:v>
                </c:pt>
                <c:pt idx="37">
                  <c:v>4</c:v>
                </c:pt>
                <c:pt idx="38">
                  <c:v>11</c:v>
                </c:pt>
                <c:pt idx="39">
                  <c:v>2</c:v>
                </c:pt>
                <c:pt idx="40">
                  <c:v>12</c:v>
                </c:pt>
                <c:pt idx="41">
                  <c:v>18</c:v>
                </c:pt>
                <c:pt idx="42">
                  <c:v>18</c:v>
                </c:pt>
                <c:pt idx="43">
                  <c:v>10</c:v>
                </c:pt>
                <c:pt idx="44">
                  <c:v>7</c:v>
                </c:pt>
                <c:pt idx="45">
                  <c:v>17</c:v>
                </c:pt>
                <c:pt idx="46">
                  <c:v>7</c:v>
                </c:pt>
                <c:pt idx="47">
                  <c:v>8</c:v>
                </c:pt>
                <c:pt idx="48">
                  <c:v>9</c:v>
                </c:pt>
                <c:pt idx="49">
                  <c:v>6</c:v>
                </c:pt>
                <c:pt idx="50">
                  <c:v>11</c:v>
                </c:pt>
                <c:pt idx="51">
                  <c:v>7</c:v>
                </c:pt>
                <c:pt idx="52">
                  <c:v>1</c:v>
                </c:pt>
                <c:pt idx="53">
                  <c:v>1</c:v>
                </c:pt>
                <c:pt idx="54">
                  <c:v>16</c:v>
                </c:pt>
                <c:pt idx="55">
                  <c:v>6</c:v>
                </c:pt>
                <c:pt idx="56">
                  <c:v>11</c:v>
                </c:pt>
                <c:pt idx="57">
                  <c:v>4</c:v>
                </c:pt>
                <c:pt idx="58">
                  <c:v>9</c:v>
                </c:pt>
                <c:pt idx="59">
                  <c:v>15</c:v>
                </c:pt>
                <c:pt idx="60">
                  <c:v>9</c:v>
                </c:pt>
                <c:pt idx="61">
                  <c:v>12</c:v>
                </c:pt>
                <c:pt idx="62">
                  <c:v>8</c:v>
                </c:pt>
                <c:pt idx="63">
                  <c:v>15</c:v>
                </c:pt>
                <c:pt idx="64">
                  <c:v>16</c:v>
                </c:pt>
                <c:pt idx="65">
                  <c:v>1</c:v>
                </c:pt>
                <c:pt idx="66">
                  <c:v>14</c:v>
                </c:pt>
                <c:pt idx="67">
                  <c:v>11</c:v>
                </c:pt>
                <c:pt idx="68">
                  <c:v>9</c:v>
                </c:pt>
                <c:pt idx="69">
                  <c:v>8</c:v>
                </c:pt>
                <c:pt idx="70">
                  <c:v>14</c:v>
                </c:pt>
                <c:pt idx="71">
                  <c:v>1</c:v>
                </c:pt>
                <c:pt idx="72">
                  <c:v>4</c:v>
                </c:pt>
                <c:pt idx="73">
                  <c:v>12</c:v>
                </c:pt>
                <c:pt idx="74">
                  <c:v>5</c:v>
                </c:pt>
                <c:pt idx="75">
                  <c:v>12</c:v>
                </c:pt>
                <c:pt idx="76">
                  <c:v>17</c:v>
                </c:pt>
                <c:pt idx="77">
                  <c:v>3</c:v>
                </c:pt>
                <c:pt idx="78">
                  <c:v>6</c:v>
                </c:pt>
                <c:pt idx="79">
                  <c:v>14</c:v>
                </c:pt>
                <c:pt idx="80">
                  <c:v>14</c:v>
                </c:pt>
                <c:pt idx="81">
                  <c:v>16</c:v>
                </c:pt>
                <c:pt idx="82">
                  <c:v>8</c:v>
                </c:pt>
                <c:pt idx="83">
                  <c:v>5</c:v>
                </c:pt>
                <c:pt idx="84">
                  <c:v>5</c:v>
                </c:pt>
                <c:pt idx="85">
                  <c:v>15</c:v>
                </c:pt>
                <c:pt idx="86">
                  <c:v>17</c:v>
                </c:pt>
                <c:pt idx="87">
                  <c:v>14</c:v>
                </c:pt>
                <c:pt idx="88">
                  <c:v>16</c:v>
                </c:pt>
                <c:pt idx="89">
                  <c:v>19</c:v>
                </c:pt>
                <c:pt idx="90">
                  <c:v>4</c:v>
                </c:pt>
                <c:pt idx="91">
                  <c:v>17</c:v>
                </c:pt>
                <c:pt idx="92">
                  <c:v>19</c:v>
                </c:pt>
                <c:pt idx="93">
                  <c:v>16</c:v>
                </c:pt>
                <c:pt idx="94">
                  <c:v>6</c:v>
                </c:pt>
                <c:pt idx="95">
                  <c:v>11</c:v>
                </c:pt>
                <c:pt idx="96">
                  <c:v>19</c:v>
                </c:pt>
                <c:pt idx="97">
                  <c:v>18</c:v>
                </c:pt>
                <c:pt idx="98">
                  <c:v>13</c:v>
                </c:pt>
                <c:pt idx="99">
                  <c:v>8</c:v>
                </c:pt>
                <c:pt idx="100">
                  <c:v>11</c:v>
                </c:pt>
                <c:pt idx="101">
                  <c:v>19</c:v>
                </c:pt>
                <c:pt idx="102">
                  <c:v>19</c:v>
                </c:pt>
                <c:pt idx="103">
                  <c:v>11</c:v>
                </c:pt>
                <c:pt idx="104">
                  <c:v>6</c:v>
                </c:pt>
                <c:pt idx="105">
                  <c:v>10</c:v>
                </c:pt>
                <c:pt idx="106">
                  <c:v>18</c:v>
                </c:pt>
                <c:pt idx="107">
                  <c:v>19</c:v>
                </c:pt>
                <c:pt idx="108">
                  <c:v>12</c:v>
                </c:pt>
                <c:pt idx="109">
                  <c:v>16</c:v>
                </c:pt>
                <c:pt idx="110">
                  <c:v>12</c:v>
                </c:pt>
                <c:pt idx="111">
                  <c:v>2</c:v>
                </c:pt>
                <c:pt idx="112">
                  <c:v>13</c:v>
                </c:pt>
                <c:pt idx="113">
                  <c:v>12</c:v>
                </c:pt>
                <c:pt idx="114">
                  <c:v>16</c:v>
                </c:pt>
                <c:pt idx="115">
                  <c:v>14</c:v>
                </c:pt>
                <c:pt idx="116">
                  <c:v>13</c:v>
                </c:pt>
                <c:pt idx="117">
                  <c:v>6</c:v>
                </c:pt>
                <c:pt idx="118">
                  <c:v>8</c:v>
                </c:pt>
                <c:pt idx="119">
                  <c:v>13</c:v>
                </c:pt>
                <c:pt idx="120">
                  <c:v>7</c:v>
                </c:pt>
                <c:pt idx="121">
                  <c:v>7</c:v>
                </c:pt>
                <c:pt idx="122">
                  <c:v>5</c:v>
                </c:pt>
                <c:pt idx="123">
                  <c:v>6</c:v>
                </c:pt>
                <c:pt idx="124">
                  <c:v>5</c:v>
                </c:pt>
                <c:pt idx="125">
                  <c:v>11</c:v>
                </c:pt>
                <c:pt idx="126">
                  <c:v>18</c:v>
                </c:pt>
                <c:pt idx="127">
                  <c:v>14</c:v>
                </c:pt>
                <c:pt idx="128">
                  <c:v>8</c:v>
                </c:pt>
                <c:pt idx="129">
                  <c:v>19</c:v>
                </c:pt>
                <c:pt idx="130">
                  <c:v>19</c:v>
                </c:pt>
                <c:pt idx="131">
                  <c:v>3</c:v>
                </c:pt>
                <c:pt idx="132">
                  <c:v>17</c:v>
                </c:pt>
                <c:pt idx="133">
                  <c:v>14</c:v>
                </c:pt>
                <c:pt idx="134">
                  <c:v>5</c:v>
                </c:pt>
                <c:pt idx="135">
                  <c:v>13</c:v>
                </c:pt>
                <c:pt idx="136">
                  <c:v>19</c:v>
                </c:pt>
                <c:pt idx="137">
                  <c:v>7</c:v>
                </c:pt>
                <c:pt idx="138">
                  <c:v>15</c:v>
                </c:pt>
                <c:pt idx="139">
                  <c:v>1</c:v>
                </c:pt>
                <c:pt idx="140">
                  <c:v>19</c:v>
                </c:pt>
                <c:pt idx="141">
                  <c:v>13</c:v>
                </c:pt>
                <c:pt idx="142">
                  <c:v>1</c:v>
                </c:pt>
                <c:pt idx="143">
                  <c:v>14</c:v>
                </c:pt>
                <c:pt idx="144">
                  <c:v>10</c:v>
                </c:pt>
                <c:pt idx="145">
                  <c:v>19</c:v>
                </c:pt>
                <c:pt idx="146">
                  <c:v>19</c:v>
                </c:pt>
                <c:pt idx="147">
                  <c:v>13</c:v>
                </c:pt>
                <c:pt idx="148">
                  <c:v>4</c:v>
                </c:pt>
                <c:pt idx="149">
                  <c:v>3</c:v>
                </c:pt>
                <c:pt idx="150">
                  <c:v>10</c:v>
                </c:pt>
                <c:pt idx="151">
                  <c:v>4</c:v>
                </c:pt>
                <c:pt idx="152">
                  <c:v>16</c:v>
                </c:pt>
                <c:pt idx="153">
                  <c:v>15</c:v>
                </c:pt>
                <c:pt idx="154">
                  <c:v>7</c:v>
                </c:pt>
                <c:pt idx="155">
                  <c:v>10</c:v>
                </c:pt>
                <c:pt idx="156">
                  <c:v>11</c:v>
                </c:pt>
                <c:pt idx="157">
                  <c:v>7</c:v>
                </c:pt>
                <c:pt idx="158">
                  <c:v>15</c:v>
                </c:pt>
                <c:pt idx="159">
                  <c:v>15</c:v>
                </c:pt>
                <c:pt idx="160">
                  <c:v>6</c:v>
                </c:pt>
                <c:pt idx="161">
                  <c:v>11</c:v>
                </c:pt>
                <c:pt idx="162">
                  <c:v>16</c:v>
                </c:pt>
                <c:pt idx="163">
                  <c:v>6</c:v>
                </c:pt>
                <c:pt idx="164">
                  <c:v>5</c:v>
                </c:pt>
                <c:pt idx="165">
                  <c:v>15</c:v>
                </c:pt>
                <c:pt idx="166">
                  <c:v>1</c:v>
                </c:pt>
                <c:pt idx="167">
                  <c:v>4</c:v>
                </c:pt>
                <c:pt idx="168">
                  <c:v>6</c:v>
                </c:pt>
                <c:pt idx="169">
                  <c:v>8</c:v>
                </c:pt>
                <c:pt idx="170">
                  <c:v>14</c:v>
                </c:pt>
                <c:pt idx="171">
                  <c:v>2</c:v>
                </c:pt>
                <c:pt idx="172">
                  <c:v>18</c:v>
                </c:pt>
                <c:pt idx="173">
                  <c:v>4</c:v>
                </c:pt>
                <c:pt idx="174">
                  <c:v>10</c:v>
                </c:pt>
                <c:pt idx="175">
                  <c:v>5</c:v>
                </c:pt>
                <c:pt idx="176">
                  <c:v>14</c:v>
                </c:pt>
                <c:pt idx="177">
                  <c:v>13</c:v>
                </c:pt>
                <c:pt idx="178">
                  <c:v>9</c:v>
                </c:pt>
                <c:pt idx="179">
                  <c:v>16</c:v>
                </c:pt>
                <c:pt idx="180">
                  <c:v>5</c:v>
                </c:pt>
                <c:pt idx="181">
                  <c:v>10</c:v>
                </c:pt>
                <c:pt idx="182">
                  <c:v>2</c:v>
                </c:pt>
                <c:pt idx="183">
                  <c:v>12</c:v>
                </c:pt>
                <c:pt idx="184">
                  <c:v>1</c:v>
                </c:pt>
                <c:pt idx="185">
                  <c:v>4</c:v>
                </c:pt>
                <c:pt idx="186">
                  <c:v>2</c:v>
                </c:pt>
                <c:pt idx="187">
                  <c:v>7</c:v>
                </c:pt>
                <c:pt idx="188">
                  <c:v>16</c:v>
                </c:pt>
                <c:pt idx="189">
                  <c:v>8</c:v>
                </c:pt>
                <c:pt idx="190">
                  <c:v>15</c:v>
                </c:pt>
                <c:pt idx="191">
                  <c:v>6</c:v>
                </c:pt>
                <c:pt idx="192">
                  <c:v>16</c:v>
                </c:pt>
                <c:pt idx="193">
                  <c:v>15</c:v>
                </c:pt>
                <c:pt idx="194">
                  <c:v>12</c:v>
                </c:pt>
                <c:pt idx="195">
                  <c:v>1</c:v>
                </c:pt>
                <c:pt idx="196">
                  <c:v>12</c:v>
                </c:pt>
                <c:pt idx="197">
                  <c:v>15</c:v>
                </c:pt>
                <c:pt idx="198">
                  <c:v>6</c:v>
                </c:pt>
                <c:pt idx="199">
                  <c:v>14</c:v>
                </c:pt>
                <c:pt idx="200">
                  <c:v>3</c:v>
                </c:pt>
                <c:pt idx="201">
                  <c:v>7</c:v>
                </c:pt>
                <c:pt idx="202">
                  <c:v>6</c:v>
                </c:pt>
                <c:pt idx="203">
                  <c:v>4</c:v>
                </c:pt>
                <c:pt idx="204">
                  <c:v>6</c:v>
                </c:pt>
              </c:numCache>
            </c:numRef>
          </c:val>
          <c:smooth val="0"/>
          <c:extLst>
            <c:ext xmlns:c16="http://schemas.microsoft.com/office/drawing/2014/chart" uri="{C3380CC4-5D6E-409C-BE32-E72D297353CC}">
              <c16:uniqueId val="{0000000F-5BF1-47CB-94F6-9C2E2BDB55C2}"/>
            </c:ext>
          </c:extLst>
        </c:ser>
        <c:ser>
          <c:idx val="16"/>
          <c:order val="16"/>
          <c:tx>
            <c:strRef>
              <c:f>Sheet5!$U$1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Sheet5!$U$2:$U$206</c:f>
              <c:numCache>
                <c:formatCode>General</c:formatCode>
                <c:ptCount val="205"/>
                <c:pt idx="0">
                  <c:v>15</c:v>
                </c:pt>
                <c:pt idx="1">
                  <c:v>1</c:v>
                </c:pt>
                <c:pt idx="2">
                  <c:v>9</c:v>
                </c:pt>
                <c:pt idx="3">
                  <c:v>3</c:v>
                </c:pt>
                <c:pt idx="4">
                  <c:v>12</c:v>
                </c:pt>
                <c:pt idx="5">
                  <c:v>15</c:v>
                </c:pt>
                <c:pt idx="6">
                  <c:v>3</c:v>
                </c:pt>
                <c:pt idx="7">
                  <c:v>2</c:v>
                </c:pt>
                <c:pt idx="8">
                  <c:v>6</c:v>
                </c:pt>
                <c:pt idx="9">
                  <c:v>8</c:v>
                </c:pt>
                <c:pt idx="10">
                  <c:v>11</c:v>
                </c:pt>
                <c:pt idx="11">
                  <c:v>3</c:v>
                </c:pt>
                <c:pt idx="12">
                  <c:v>13</c:v>
                </c:pt>
                <c:pt idx="13">
                  <c:v>4</c:v>
                </c:pt>
                <c:pt idx="14">
                  <c:v>15</c:v>
                </c:pt>
                <c:pt idx="15">
                  <c:v>6</c:v>
                </c:pt>
                <c:pt idx="16">
                  <c:v>12</c:v>
                </c:pt>
                <c:pt idx="17">
                  <c:v>6</c:v>
                </c:pt>
                <c:pt idx="18">
                  <c:v>9</c:v>
                </c:pt>
                <c:pt idx="19">
                  <c:v>2</c:v>
                </c:pt>
                <c:pt idx="20">
                  <c:v>10</c:v>
                </c:pt>
                <c:pt idx="21">
                  <c:v>1</c:v>
                </c:pt>
                <c:pt idx="22">
                  <c:v>13</c:v>
                </c:pt>
                <c:pt idx="23">
                  <c:v>5</c:v>
                </c:pt>
                <c:pt idx="24">
                  <c:v>7</c:v>
                </c:pt>
                <c:pt idx="25">
                  <c:v>2</c:v>
                </c:pt>
                <c:pt idx="26">
                  <c:v>2</c:v>
                </c:pt>
                <c:pt idx="27">
                  <c:v>8</c:v>
                </c:pt>
                <c:pt idx="28">
                  <c:v>2</c:v>
                </c:pt>
                <c:pt idx="29">
                  <c:v>14</c:v>
                </c:pt>
                <c:pt idx="30">
                  <c:v>16</c:v>
                </c:pt>
                <c:pt idx="31">
                  <c:v>3</c:v>
                </c:pt>
                <c:pt idx="32">
                  <c:v>10</c:v>
                </c:pt>
                <c:pt idx="33">
                  <c:v>19</c:v>
                </c:pt>
                <c:pt idx="34">
                  <c:v>16</c:v>
                </c:pt>
                <c:pt idx="35">
                  <c:v>6</c:v>
                </c:pt>
                <c:pt idx="36">
                  <c:v>11</c:v>
                </c:pt>
                <c:pt idx="37">
                  <c:v>5</c:v>
                </c:pt>
                <c:pt idx="38">
                  <c:v>3</c:v>
                </c:pt>
                <c:pt idx="39">
                  <c:v>13</c:v>
                </c:pt>
                <c:pt idx="40">
                  <c:v>15</c:v>
                </c:pt>
                <c:pt idx="41">
                  <c:v>3</c:v>
                </c:pt>
                <c:pt idx="42">
                  <c:v>11</c:v>
                </c:pt>
                <c:pt idx="43">
                  <c:v>17</c:v>
                </c:pt>
                <c:pt idx="44">
                  <c:v>12</c:v>
                </c:pt>
                <c:pt idx="45">
                  <c:v>16</c:v>
                </c:pt>
                <c:pt idx="46">
                  <c:v>12</c:v>
                </c:pt>
                <c:pt idx="47">
                  <c:v>10</c:v>
                </c:pt>
                <c:pt idx="48">
                  <c:v>7</c:v>
                </c:pt>
                <c:pt idx="49">
                  <c:v>12</c:v>
                </c:pt>
                <c:pt idx="50">
                  <c:v>17</c:v>
                </c:pt>
                <c:pt idx="51">
                  <c:v>11</c:v>
                </c:pt>
                <c:pt idx="52">
                  <c:v>3</c:v>
                </c:pt>
                <c:pt idx="53">
                  <c:v>11</c:v>
                </c:pt>
                <c:pt idx="54">
                  <c:v>13</c:v>
                </c:pt>
                <c:pt idx="55">
                  <c:v>10</c:v>
                </c:pt>
                <c:pt idx="56">
                  <c:v>13</c:v>
                </c:pt>
                <c:pt idx="57">
                  <c:v>8</c:v>
                </c:pt>
                <c:pt idx="58">
                  <c:v>5</c:v>
                </c:pt>
                <c:pt idx="59">
                  <c:v>5</c:v>
                </c:pt>
                <c:pt idx="60">
                  <c:v>2</c:v>
                </c:pt>
                <c:pt idx="61">
                  <c:v>13</c:v>
                </c:pt>
                <c:pt idx="62">
                  <c:v>19</c:v>
                </c:pt>
                <c:pt idx="63">
                  <c:v>3</c:v>
                </c:pt>
                <c:pt idx="64">
                  <c:v>1</c:v>
                </c:pt>
                <c:pt idx="65">
                  <c:v>11</c:v>
                </c:pt>
                <c:pt idx="66">
                  <c:v>6</c:v>
                </c:pt>
                <c:pt idx="67">
                  <c:v>16</c:v>
                </c:pt>
                <c:pt idx="68">
                  <c:v>14</c:v>
                </c:pt>
                <c:pt idx="69">
                  <c:v>10</c:v>
                </c:pt>
                <c:pt idx="70">
                  <c:v>7</c:v>
                </c:pt>
                <c:pt idx="71">
                  <c:v>11</c:v>
                </c:pt>
                <c:pt idx="72">
                  <c:v>11</c:v>
                </c:pt>
                <c:pt idx="73">
                  <c:v>4</c:v>
                </c:pt>
                <c:pt idx="74">
                  <c:v>14</c:v>
                </c:pt>
                <c:pt idx="75">
                  <c:v>13</c:v>
                </c:pt>
                <c:pt idx="76">
                  <c:v>7</c:v>
                </c:pt>
                <c:pt idx="77">
                  <c:v>7</c:v>
                </c:pt>
                <c:pt idx="78">
                  <c:v>3</c:v>
                </c:pt>
                <c:pt idx="79">
                  <c:v>12</c:v>
                </c:pt>
                <c:pt idx="80">
                  <c:v>6</c:v>
                </c:pt>
                <c:pt idx="81">
                  <c:v>7</c:v>
                </c:pt>
                <c:pt idx="82">
                  <c:v>7</c:v>
                </c:pt>
                <c:pt idx="83">
                  <c:v>19</c:v>
                </c:pt>
                <c:pt idx="84">
                  <c:v>17</c:v>
                </c:pt>
                <c:pt idx="85">
                  <c:v>13</c:v>
                </c:pt>
                <c:pt idx="86">
                  <c:v>14</c:v>
                </c:pt>
                <c:pt idx="87">
                  <c:v>7</c:v>
                </c:pt>
                <c:pt idx="88">
                  <c:v>7</c:v>
                </c:pt>
                <c:pt idx="89">
                  <c:v>8</c:v>
                </c:pt>
                <c:pt idx="90">
                  <c:v>17</c:v>
                </c:pt>
                <c:pt idx="91">
                  <c:v>3</c:v>
                </c:pt>
                <c:pt idx="92">
                  <c:v>8</c:v>
                </c:pt>
                <c:pt idx="93">
                  <c:v>17</c:v>
                </c:pt>
                <c:pt idx="94">
                  <c:v>19</c:v>
                </c:pt>
                <c:pt idx="95">
                  <c:v>16</c:v>
                </c:pt>
                <c:pt idx="96">
                  <c:v>3</c:v>
                </c:pt>
                <c:pt idx="97">
                  <c:v>14</c:v>
                </c:pt>
                <c:pt idx="98">
                  <c:v>17</c:v>
                </c:pt>
                <c:pt idx="99">
                  <c:v>1</c:v>
                </c:pt>
                <c:pt idx="100">
                  <c:v>8</c:v>
                </c:pt>
                <c:pt idx="101">
                  <c:v>2</c:v>
                </c:pt>
                <c:pt idx="102">
                  <c:v>12</c:v>
                </c:pt>
                <c:pt idx="103">
                  <c:v>17</c:v>
                </c:pt>
                <c:pt idx="104">
                  <c:v>14</c:v>
                </c:pt>
                <c:pt idx="105">
                  <c:v>15</c:v>
                </c:pt>
                <c:pt idx="106">
                  <c:v>9</c:v>
                </c:pt>
                <c:pt idx="107">
                  <c:v>7</c:v>
                </c:pt>
                <c:pt idx="108">
                  <c:v>19</c:v>
                </c:pt>
                <c:pt idx="109">
                  <c:v>12</c:v>
                </c:pt>
                <c:pt idx="110">
                  <c:v>13</c:v>
                </c:pt>
                <c:pt idx="111">
                  <c:v>12</c:v>
                </c:pt>
                <c:pt idx="112">
                  <c:v>10</c:v>
                </c:pt>
                <c:pt idx="113">
                  <c:v>10</c:v>
                </c:pt>
                <c:pt idx="114">
                  <c:v>7</c:v>
                </c:pt>
                <c:pt idx="115">
                  <c:v>12</c:v>
                </c:pt>
                <c:pt idx="116">
                  <c:v>17</c:v>
                </c:pt>
                <c:pt idx="117">
                  <c:v>17</c:v>
                </c:pt>
                <c:pt idx="118">
                  <c:v>14</c:v>
                </c:pt>
                <c:pt idx="119">
                  <c:v>10</c:v>
                </c:pt>
                <c:pt idx="120">
                  <c:v>17</c:v>
                </c:pt>
                <c:pt idx="121">
                  <c:v>16</c:v>
                </c:pt>
                <c:pt idx="122">
                  <c:v>4</c:v>
                </c:pt>
                <c:pt idx="123">
                  <c:v>12</c:v>
                </c:pt>
                <c:pt idx="124">
                  <c:v>15</c:v>
                </c:pt>
                <c:pt idx="125">
                  <c:v>10</c:v>
                </c:pt>
                <c:pt idx="126">
                  <c:v>5</c:v>
                </c:pt>
                <c:pt idx="127">
                  <c:v>15</c:v>
                </c:pt>
                <c:pt idx="128">
                  <c:v>19</c:v>
                </c:pt>
                <c:pt idx="129">
                  <c:v>15</c:v>
                </c:pt>
                <c:pt idx="130">
                  <c:v>1</c:v>
                </c:pt>
                <c:pt idx="131">
                  <c:v>19</c:v>
                </c:pt>
                <c:pt idx="132">
                  <c:v>16</c:v>
                </c:pt>
                <c:pt idx="133">
                  <c:v>18</c:v>
                </c:pt>
                <c:pt idx="134">
                  <c:v>17</c:v>
                </c:pt>
                <c:pt idx="135">
                  <c:v>19</c:v>
                </c:pt>
                <c:pt idx="136">
                  <c:v>17</c:v>
                </c:pt>
                <c:pt idx="137">
                  <c:v>16</c:v>
                </c:pt>
                <c:pt idx="138">
                  <c:v>14</c:v>
                </c:pt>
                <c:pt idx="139">
                  <c:v>12</c:v>
                </c:pt>
                <c:pt idx="140">
                  <c:v>10</c:v>
                </c:pt>
                <c:pt idx="141">
                  <c:v>17</c:v>
                </c:pt>
                <c:pt idx="142">
                  <c:v>6</c:v>
                </c:pt>
                <c:pt idx="143">
                  <c:v>13</c:v>
                </c:pt>
                <c:pt idx="144">
                  <c:v>6</c:v>
                </c:pt>
                <c:pt idx="145">
                  <c:v>5</c:v>
                </c:pt>
                <c:pt idx="146">
                  <c:v>9</c:v>
                </c:pt>
                <c:pt idx="147">
                  <c:v>17</c:v>
                </c:pt>
                <c:pt idx="148">
                  <c:v>9</c:v>
                </c:pt>
                <c:pt idx="149">
                  <c:v>16</c:v>
                </c:pt>
                <c:pt idx="150">
                  <c:v>15</c:v>
                </c:pt>
                <c:pt idx="151">
                  <c:v>14</c:v>
                </c:pt>
                <c:pt idx="152">
                  <c:v>10</c:v>
                </c:pt>
                <c:pt idx="153">
                  <c:v>8</c:v>
                </c:pt>
                <c:pt idx="154">
                  <c:v>17</c:v>
                </c:pt>
                <c:pt idx="155">
                  <c:v>8</c:v>
                </c:pt>
                <c:pt idx="156">
                  <c:v>7</c:v>
                </c:pt>
                <c:pt idx="157">
                  <c:v>11</c:v>
                </c:pt>
                <c:pt idx="158">
                  <c:v>14</c:v>
                </c:pt>
                <c:pt idx="159">
                  <c:v>16</c:v>
                </c:pt>
                <c:pt idx="160">
                  <c:v>15</c:v>
                </c:pt>
                <c:pt idx="161">
                  <c:v>5</c:v>
                </c:pt>
                <c:pt idx="162">
                  <c:v>1</c:v>
                </c:pt>
                <c:pt idx="163">
                  <c:v>12</c:v>
                </c:pt>
                <c:pt idx="164">
                  <c:v>4</c:v>
                </c:pt>
                <c:pt idx="165">
                  <c:v>13</c:v>
                </c:pt>
                <c:pt idx="166">
                  <c:v>9</c:v>
                </c:pt>
                <c:pt idx="167">
                  <c:v>12</c:v>
                </c:pt>
                <c:pt idx="168">
                  <c:v>18</c:v>
                </c:pt>
                <c:pt idx="169">
                  <c:v>18</c:v>
                </c:pt>
                <c:pt idx="170">
                  <c:v>10</c:v>
                </c:pt>
                <c:pt idx="171">
                  <c:v>6</c:v>
                </c:pt>
                <c:pt idx="172">
                  <c:v>12</c:v>
                </c:pt>
                <c:pt idx="173">
                  <c:v>7</c:v>
                </c:pt>
                <c:pt idx="174">
                  <c:v>1</c:v>
                </c:pt>
                <c:pt idx="175">
                  <c:v>3</c:v>
                </c:pt>
                <c:pt idx="176">
                  <c:v>15</c:v>
                </c:pt>
                <c:pt idx="177">
                  <c:v>10</c:v>
                </c:pt>
                <c:pt idx="178">
                  <c:v>5</c:v>
                </c:pt>
                <c:pt idx="179">
                  <c:v>11</c:v>
                </c:pt>
                <c:pt idx="180">
                  <c:v>4</c:v>
                </c:pt>
                <c:pt idx="181">
                  <c:v>2</c:v>
                </c:pt>
                <c:pt idx="182">
                  <c:v>1</c:v>
                </c:pt>
                <c:pt idx="183">
                  <c:v>13</c:v>
                </c:pt>
                <c:pt idx="184">
                  <c:v>10</c:v>
                </c:pt>
                <c:pt idx="185">
                  <c:v>1</c:v>
                </c:pt>
                <c:pt idx="186">
                  <c:v>11</c:v>
                </c:pt>
                <c:pt idx="187">
                  <c:v>10</c:v>
                </c:pt>
                <c:pt idx="188">
                  <c:v>3</c:v>
                </c:pt>
                <c:pt idx="189">
                  <c:v>12</c:v>
                </c:pt>
                <c:pt idx="190">
                  <c:v>14</c:v>
                </c:pt>
                <c:pt idx="191">
                  <c:v>4</c:v>
                </c:pt>
                <c:pt idx="192">
                  <c:v>18</c:v>
                </c:pt>
                <c:pt idx="193">
                  <c:v>18</c:v>
                </c:pt>
                <c:pt idx="194">
                  <c:v>14</c:v>
                </c:pt>
                <c:pt idx="195">
                  <c:v>4</c:v>
                </c:pt>
                <c:pt idx="196">
                  <c:v>14</c:v>
                </c:pt>
                <c:pt idx="197">
                  <c:v>20</c:v>
                </c:pt>
                <c:pt idx="198">
                  <c:v>13</c:v>
                </c:pt>
                <c:pt idx="199">
                  <c:v>17</c:v>
                </c:pt>
                <c:pt idx="200">
                  <c:v>9</c:v>
                </c:pt>
                <c:pt idx="201">
                  <c:v>14</c:v>
                </c:pt>
                <c:pt idx="202">
                  <c:v>8</c:v>
                </c:pt>
                <c:pt idx="203">
                  <c:v>16</c:v>
                </c:pt>
                <c:pt idx="204">
                  <c:v>16</c:v>
                </c:pt>
              </c:numCache>
            </c:numRef>
          </c:val>
          <c:smooth val="0"/>
          <c:extLst>
            <c:ext xmlns:c16="http://schemas.microsoft.com/office/drawing/2014/chart" uri="{C3380CC4-5D6E-409C-BE32-E72D297353CC}">
              <c16:uniqueId val="{00000010-5BF1-47CB-94F6-9C2E2BDB55C2}"/>
            </c:ext>
          </c:extLst>
        </c:ser>
        <c:ser>
          <c:idx val="17"/>
          <c:order val="17"/>
          <c:tx>
            <c:strRef>
              <c:f>Sheet5!$V$1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Sheet5!$V$2:$V$206</c:f>
              <c:numCache>
                <c:formatCode>General</c:formatCode>
                <c:ptCount val="205"/>
                <c:pt idx="0">
                  <c:v>11</c:v>
                </c:pt>
                <c:pt idx="1">
                  <c:v>11</c:v>
                </c:pt>
                <c:pt idx="2">
                  <c:v>5</c:v>
                </c:pt>
                <c:pt idx="3">
                  <c:v>8</c:v>
                </c:pt>
                <c:pt idx="4">
                  <c:v>6</c:v>
                </c:pt>
                <c:pt idx="5">
                  <c:v>1</c:v>
                </c:pt>
                <c:pt idx="6">
                  <c:v>6</c:v>
                </c:pt>
                <c:pt idx="7">
                  <c:v>7</c:v>
                </c:pt>
                <c:pt idx="8">
                  <c:v>10</c:v>
                </c:pt>
                <c:pt idx="9">
                  <c:v>9</c:v>
                </c:pt>
                <c:pt idx="10">
                  <c:v>14</c:v>
                </c:pt>
                <c:pt idx="11">
                  <c:v>8</c:v>
                </c:pt>
                <c:pt idx="12">
                  <c:v>1</c:v>
                </c:pt>
                <c:pt idx="13">
                  <c:v>14</c:v>
                </c:pt>
                <c:pt idx="14">
                  <c:v>6</c:v>
                </c:pt>
                <c:pt idx="15">
                  <c:v>8</c:v>
                </c:pt>
                <c:pt idx="16">
                  <c:v>14</c:v>
                </c:pt>
                <c:pt idx="17">
                  <c:v>13</c:v>
                </c:pt>
                <c:pt idx="18">
                  <c:v>10</c:v>
                </c:pt>
                <c:pt idx="19">
                  <c:v>8</c:v>
                </c:pt>
                <c:pt idx="20">
                  <c:v>14</c:v>
                </c:pt>
                <c:pt idx="21">
                  <c:v>13</c:v>
                </c:pt>
                <c:pt idx="22">
                  <c:v>16</c:v>
                </c:pt>
                <c:pt idx="23">
                  <c:v>3</c:v>
                </c:pt>
                <c:pt idx="24">
                  <c:v>10</c:v>
                </c:pt>
                <c:pt idx="25">
                  <c:v>12</c:v>
                </c:pt>
                <c:pt idx="26">
                  <c:v>15</c:v>
                </c:pt>
                <c:pt idx="27">
                  <c:v>2</c:v>
                </c:pt>
                <c:pt idx="28">
                  <c:v>7</c:v>
                </c:pt>
                <c:pt idx="29">
                  <c:v>3</c:v>
                </c:pt>
                <c:pt idx="30">
                  <c:v>6</c:v>
                </c:pt>
                <c:pt idx="31">
                  <c:v>6</c:v>
                </c:pt>
                <c:pt idx="32">
                  <c:v>6</c:v>
                </c:pt>
                <c:pt idx="33">
                  <c:v>2</c:v>
                </c:pt>
                <c:pt idx="34">
                  <c:v>11</c:v>
                </c:pt>
                <c:pt idx="35">
                  <c:v>2</c:v>
                </c:pt>
                <c:pt idx="36">
                  <c:v>17</c:v>
                </c:pt>
                <c:pt idx="37">
                  <c:v>9</c:v>
                </c:pt>
                <c:pt idx="38">
                  <c:v>13</c:v>
                </c:pt>
                <c:pt idx="39">
                  <c:v>8</c:v>
                </c:pt>
                <c:pt idx="40">
                  <c:v>16</c:v>
                </c:pt>
                <c:pt idx="41">
                  <c:v>8</c:v>
                </c:pt>
                <c:pt idx="42">
                  <c:v>7</c:v>
                </c:pt>
                <c:pt idx="43">
                  <c:v>1</c:v>
                </c:pt>
                <c:pt idx="44">
                  <c:v>15</c:v>
                </c:pt>
                <c:pt idx="45">
                  <c:v>13</c:v>
                </c:pt>
                <c:pt idx="46">
                  <c:v>6</c:v>
                </c:pt>
                <c:pt idx="47">
                  <c:v>11</c:v>
                </c:pt>
                <c:pt idx="48">
                  <c:v>10</c:v>
                </c:pt>
                <c:pt idx="49">
                  <c:v>9</c:v>
                </c:pt>
                <c:pt idx="50">
                  <c:v>12</c:v>
                </c:pt>
                <c:pt idx="51">
                  <c:v>18</c:v>
                </c:pt>
                <c:pt idx="52">
                  <c:v>2</c:v>
                </c:pt>
                <c:pt idx="53">
                  <c:v>10</c:v>
                </c:pt>
                <c:pt idx="54">
                  <c:v>8</c:v>
                </c:pt>
                <c:pt idx="55">
                  <c:v>8</c:v>
                </c:pt>
                <c:pt idx="56">
                  <c:v>9</c:v>
                </c:pt>
                <c:pt idx="57">
                  <c:v>1</c:v>
                </c:pt>
                <c:pt idx="58">
                  <c:v>4</c:v>
                </c:pt>
                <c:pt idx="59">
                  <c:v>3</c:v>
                </c:pt>
                <c:pt idx="60">
                  <c:v>3</c:v>
                </c:pt>
                <c:pt idx="61">
                  <c:v>8</c:v>
                </c:pt>
                <c:pt idx="62">
                  <c:v>7</c:v>
                </c:pt>
                <c:pt idx="63">
                  <c:v>14</c:v>
                </c:pt>
                <c:pt idx="64">
                  <c:v>9</c:v>
                </c:pt>
                <c:pt idx="65">
                  <c:v>7</c:v>
                </c:pt>
                <c:pt idx="66">
                  <c:v>4</c:v>
                </c:pt>
                <c:pt idx="67">
                  <c:v>14</c:v>
                </c:pt>
                <c:pt idx="68">
                  <c:v>6</c:v>
                </c:pt>
                <c:pt idx="69">
                  <c:v>3</c:v>
                </c:pt>
                <c:pt idx="70">
                  <c:v>5</c:v>
                </c:pt>
                <c:pt idx="71">
                  <c:v>12</c:v>
                </c:pt>
                <c:pt idx="72">
                  <c:v>3</c:v>
                </c:pt>
                <c:pt idx="73">
                  <c:v>14</c:v>
                </c:pt>
                <c:pt idx="74">
                  <c:v>9</c:v>
                </c:pt>
                <c:pt idx="75">
                  <c:v>4</c:v>
                </c:pt>
                <c:pt idx="76">
                  <c:v>8</c:v>
                </c:pt>
                <c:pt idx="77">
                  <c:v>5</c:v>
                </c:pt>
                <c:pt idx="78">
                  <c:v>7</c:v>
                </c:pt>
                <c:pt idx="79">
                  <c:v>13</c:v>
                </c:pt>
                <c:pt idx="80">
                  <c:v>2</c:v>
                </c:pt>
                <c:pt idx="81">
                  <c:v>17</c:v>
                </c:pt>
                <c:pt idx="82">
                  <c:v>1</c:v>
                </c:pt>
                <c:pt idx="83">
                  <c:v>6</c:v>
                </c:pt>
                <c:pt idx="84">
                  <c:v>11</c:v>
                </c:pt>
                <c:pt idx="85">
                  <c:v>12</c:v>
                </c:pt>
                <c:pt idx="86">
                  <c:v>9</c:v>
                </c:pt>
                <c:pt idx="87">
                  <c:v>12</c:v>
                </c:pt>
                <c:pt idx="88">
                  <c:v>2</c:v>
                </c:pt>
                <c:pt idx="89">
                  <c:v>10</c:v>
                </c:pt>
                <c:pt idx="90">
                  <c:v>8</c:v>
                </c:pt>
                <c:pt idx="91">
                  <c:v>9</c:v>
                </c:pt>
                <c:pt idx="92">
                  <c:v>3</c:v>
                </c:pt>
                <c:pt idx="93">
                  <c:v>10</c:v>
                </c:pt>
                <c:pt idx="94">
                  <c:v>5</c:v>
                </c:pt>
                <c:pt idx="95">
                  <c:v>9</c:v>
                </c:pt>
                <c:pt idx="96">
                  <c:v>14</c:v>
                </c:pt>
                <c:pt idx="97">
                  <c:v>15</c:v>
                </c:pt>
                <c:pt idx="98">
                  <c:v>4</c:v>
                </c:pt>
                <c:pt idx="99">
                  <c:v>4</c:v>
                </c:pt>
                <c:pt idx="100">
                  <c:v>14</c:v>
                </c:pt>
                <c:pt idx="101">
                  <c:v>11</c:v>
                </c:pt>
                <c:pt idx="102">
                  <c:v>9</c:v>
                </c:pt>
                <c:pt idx="103">
                  <c:v>19</c:v>
                </c:pt>
                <c:pt idx="104">
                  <c:v>13</c:v>
                </c:pt>
                <c:pt idx="105">
                  <c:v>13</c:v>
                </c:pt>
                <c:pt idx="106">
                  <c:v>12</c:v>
                </c:pt>
                <c:pt idx="107">
                  <c:v>13</c:v>
                </c:pt>
                <c:pt idx="108">
                  <c:v>8</c:v>
                </c:pt>
                <c:pt idx="109">
                  <c:v>15</c:v>
                </c:pt>
                <c:pt idx="110">
                  <c:v>19</c:v>
                </c:pt>
                <c:pt idx="111">
                  <c:v>10</c:v>
                </c:pt>
                <c:pt idx="112">
                  <c:v>8</c:v>
                </c:pt>
                <c:pt idx="113">
                  <c:v>1</c:v>
                </c:pt>
                <c:pt idx="114">
                  <c:v>4</c:v>
                </c:pt>
                <c:pt idx="115">
                  <c:v>9</c:v>
                </c:pt>
                <c:pt idx="116">
                  <c:v>14</c:v>
                </c:pt>
                <c:pt idx="117">
                  <c:v>14</c:v>
                </c:pt>
                <c:pt idx="118">
                  <c:v>4</c:v>
                </c:pt>
                <c:pt idx="119">
                  <c:v>5</c:v>
                </c:pt>
                <c:pt idx="120">
                  <c:v>1</c:v>
                </c:pt>
                <c:pt idx="121">
                  <c:v>15</c:v>
                </c:pt>
                <c:pt idx="122">
                  <c:v>15</c:v>
                </c:pt>
                <c:pt idx="123">
                  <c:v>17</c:v>
                </c:pt>
                <c:pt idx="124">
                  <c:v>1</c:v>
                </c:pt>
                <c:pt idx="125">
                  <c:v>15</c:v>
                </c:pt>
                <c:pt idx="126">
                  <c:v>13</c:v>
                </c:pt>
                <c:pt idx="127">
                  <c:v>4</c:v>
                </c:pt>
                <c:pt idx="128">
                  <c:v>5</c:v>
                </c:pt>
                <c:pt idx="129">
                  <c:v>1</c:v>
                </c:pt>
                <c:pt idx="130">
                  <c:v>15</c:v>
                </c:pt>
                <c:pt idx="131">
                  <c:v>15</c:v>
                </c:pt>
                <c:pt idx="132">
                  <c:v>13</c:v>
                </c:pt>
                <c:pt idx="133">
                  <c:v>16</c:v>
                </c:pt>
                <c:pt idx="134">
                  <c:v>9</c:v>
                </c:pt>
                <c:pt idx="135">
                  <c:v>14</c:v>
                </c:pt>
                <c:pt idx="136">
                  <c:v>13</c:v>
                </c:pt>
                <c:pt idx="137">
                  <c:v>14</c:v>
                </c:pt>
                <c:pt idx="138">
                  <c:v>11</c:v>
                </c:pt>
                <c:pt idx="139">
                  <c:v>18</c:v>
                </c:pt>
                <c:pt idx="140">
                  <c:v>13</c:v>
                </c:pt>
                <c:pt idx="141">
                  <c:v>4</c:v>
                </c:pt>
                <c:pt idx="142">
                  <c:v>17</c:v>
                </c:pt>
                <c:pt idx="143">
                  <c:v>7</c:v>
                </c:pt>
                <c:pt idx="144">
                  <c:v>4</c:v>
                </c:pt>
                <c:pt idx="145">
                  <c:v>4</c:v>
                </c:pt>
                <c:pt idx="146">
                  <c:v>1</c:v>
                </c:pt>
                <c:pt idx="147">
                  <c:v>10</c:v>
                </c:pt>
                <c:pt idx="148">
                  <c:v>12</c:v>
                </c:pt>
                <c:pt idx="149">
                  <c:v>6</c:v>
                </c:pt>
                <c:pt idx="150">
                  <c:v>16</c:v>
                </c:pt>
                <c:pt idx="151">
                  <c:v>10</c:v>
                </c:pt>
                <c:pt idx="152">
                  <c:v>5</c:v>
                </c:pt>
                <c:pt idx="153">
                  <c:v>13</c:v>
                </c:pt>
                <c:pt idx="154">
                  <c:v>14</c:v>
                </c:pt>
                <c:pt idx="155">
                  <c:v>16</c:v>
                </c:pt>
                <c:pt idx="156">
                  <c:v>6</c:v>
                </c:pt>
                <c:pt idx="157">
                  <c:v>3</c:v>
                </c:pt>
                <c:pt idx="158">
                  <c:v>2</c:v>
                </c:pt>
                <c:pt idx="159">
                  <c:v>10</c:v>
                </c:pt>
                <c:pt idx="160">
                  <c:v>18</c:v>
                </c:pt>
                <c:pt idx="161">
                  <c:v>17</c:v>
                </c:pt>
                <c:pt idx="162">
                  <c:v>9</c:v>
                </c:pt>
                <c:pt idx="163">
                  <c:v>7</c:v>
                </c:pt>
                <c:pt idx="164">
                  <c:v>13</c:v>
                </c:pt>
                <c:pt idx="165">
                  <c:v>2</c:v>
                </c:pt>
                <c:pt idx="166">
                  <c:v>16</c:v>
                </c:pt>
                <c:pt idx="167">
                  <c:v>1</c:v>
                </c:pt>
                <c:pt idx="168">
                  <c:v>7</c:v>
                </c:pt>
                <c:pt idx="169">
                  <c:v>13</c:v>
                </c:pt>
                <c:pt idx="170">
                  <c:v>6</c:v>
                </c:pt>
                <c:pt idx="171">
                  <c:v>8</c:v>
                </c:pt>
                <c:pt idx="172">
                  <c:v>9</c:v>
                </c:pt>
                <c:pt idx="173">
                  <c:v>17</c:v>
                </c:pt>
                <c:pt idx="174">
                  <c:v>9</c:v>
                </c:pt>
                <c:pt idx="175">
                  <c:v>2</c:v>
                </c:pt>
                <c:pt idx="176">
                  <c:v>16</c:v>
                </c:pt>
                <c:pt idx="177">
                  <c:v>15</c:v>
                </c:pt>
                <c:pt idx="178">
                  <c:v>11</c:v>
                </c:pt>
                <c:pt idx="179">
                  <c:v>5</c:v>
                </c:pt>
                <c:pt idx="180">
                  <c:v>9</c:v>
                </c:pt>
                <c:pt idx="181">
                  <c:v>11</c:v>
                </c:pt>
                <c:pt idx="182">
                  <c:v>6</c:v>
                </c:pt>
                <c:pt idx="183">
                  <c:v>20</c:v>
                </c:pt>
                <c:pt idx="184">
                  <c:v>3</c:v>
                </c:pt>
                <c:pt idx="185">
                  <c:v>6</c:v>
                </c:pt>
                <c:pt idx="186">
                  <c:v>1</c:v>
                </c:pt>
                <c:pt idx="187">
                  <c:v>13</c:v>
                </c:pt>
                <c:pt idx="188">
                  <c:v>20</c:v>
                </c:pt>
                <c:pt idx="189">
                  <c:v>16</c:v>
                </c:pt>
                <c:pt idx="190">
                  <c:v>11</c:v>
                </c:pt>
                <c:pt idx="191">
                  <c:v>10</c:v>
                </c:pt>
                <c:pt idx="192">
                  <c:v>17</c:v>
                </c:pt>
                <c:pt idx="193">
                  <c:v>16</c:v>
                </c:pt>
                <c:pt idx="194">
                  <c:v>15</c:v>
                </c:pt>
                <c:pt idx="195">
                  <c:v>7</c:v>
                </c:pt>
                <c:pt idx="196">
                  <c:v>15</c:v>
                </c:pt>
                <c:pt idx="197">
                  <c:v>9</c:v>
                </c:pt>
                <c:pt idx="198">
                  <c:v>16</c:v>
                </c:pt>
                <c:pt idx="199">
                  <c:v>19</c:v>
                </c:pt>
                <c:pt idx="200">
                  <c:v>16</c:v>
                </c:pt>
                <c:pt idx="201">
                  <c:v>12</c:v>
                </c:pt>
                <c:pt idx="202">
                  <c:v>9</c:v>
                </c:pt>
                <c:pt idx="203">
                  <c:v>19</c:v>
                </c:pt>
                <c:pt idx="204">
                  <c:v>13</c:v>
                </c:pt>
              </c:numCache>
            </c:numRef>
          </c:val>
          <c:smooth val="0"/>
          <c:extLst>
            <c:ext xmlns:c16="http://schemas.microsoft.com/office/drawing/2014/chart" uri="{C3380CC4-5D6E-409C-BE32-E72D297353CC}">
              <c16:uniqueId val="{00000011-5BF1-47CB-94F6-9C2E2BDB55C2}"/>
            </c:ext>
          </c:extLst>
        </c:ser>
        <c:ser>
          <c:idx val="18"/>
          <c:order val="18"/>
          <c:tx>
            <c:strRef>
              <c:f>Sheet5!$W$1</c:f>
              <c:strCache>
                <c:ptCount val="1"/>
                <c:pt idx="0">
                  <c:v>Rank of F_lambda19</c:v>
                </c:pt>
              </c:strCache>
            </c:strRef>
          </c:tx>
          <c:spPr>
            <a:ln w="19050" cap="rnd">
              <a:solidFill>
                <a:schemeClr val="accent1">
                  <a:lumMod val="8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Sheet5!$W$2:$W$206</c:f>
              <c:numCache>
                <c:formatCode>General</c:formatCode>
                <c:ptCount val="205"/>
                <c:pt idx="0">
                  <c:v>14</c:v>
                </c:pt>
                <c:pt idx="1">
                  <c:v>10</c:v>
                </c:pt>
                <c:pt idx="2">
                  <c:v>16</c:v>
                </c:pt>
                <c:pt idx="3">
                  <c:v>2</c:v>
                </c:pt>
                <c:pt idx="4">
                  <c:v>16</c:v>
                </c:pt>
                <c:pt idx="5">
                  <c:v>8</c:v>
                </c:pt>
                <c:pt idx="6">
                  <c:v>13</c:v>
                </c:pt>
                <c:pt idx="7">
                  <c:v>3</c:v>
                </c:pt>
                <c:pt idx="8">
                  <c:v>1</c:v>
                </c:pt>
                <c:pt idx="9">
                  <c:v>7</c:v>
                </c:pt>
                <c:pt idx="10">
                  <c:v>13</c:v>
                </c:pt>
                <c:pt idx="11">
                  <c:v>14</c:v>
                </c:pt>
                <c:pt idx="12">
                  <c:v>9</c:v>
                </c:pt>
                <c:pt idx="13">
                  <c:v>2</c:v>
                </c:pt>
                <c:pt idx="14">
                  <c:v>13</c:v>
                </c:pt>
                <c:pt idx="15">
                  <c:v>5</c:v>
                </c:pt>
                <c:pt idx="16">
                  <c:v>7</c:v>
                </c:pt>
                <c:pt idx="17">
                  <c:v>7</c:v>
                </c:pt>
                <c:pt idx="18">
                  <c:v>6</c:v>
                </c:pt>
                <c:pt idx="19">
                  <c:v>3</c:v>
                </c:pt>
                <c:pt idx="20">
                  <c:v>11</c:v>
                </c:pt>
                <c:pt idx="21">
                  <c:v>7</c:v>
                </c:pt>
                <c:pt idx="22">
                  <c:v>5</c:v>
                </c:pt>
                <c:pt idx="23">
                  <c:v>2</c:v>
                </c:pt>
                <c:pt idx="24">
                  <c:v>11</c:v>
                </c:pt>
                <c:pt idx="25">
                  <c:v>14</c:v>
                </c:pt>
                <c:pt idx="26">
                  <c:v>10</c:v>
                </c:pt>
                <c:pt idx="27">
                  <c:v>12</c:v>
                </c:pt>
                <c:pt idx="28">
                  <c:v>9</c:v>
                </c:pt>
                <c:pt idx="29">
                  <c:v>11</c:v>
                </c:pt>
                <c:pt idx="30">
                  <c:v>11</c:v>
                </c:pt>
                <c:pt idx="31">
                  <c:v>8</c:v>
                </c:pt>
                <c:pt idx="32">
                  <c:v>14</c:v>
                </c:pt>
                <c:pt idx="33">
                  <c:v>13</c:v>
                </c:pt>
                <c:pt idx="34">
                  <c:v>7</c:v>
                </c:pt>
                <c:pt idx="35">
                  <c:v>19</c:v>
                </c:pt>
                <c:pt idx="36">
                  <c:v>3</c:v>
                </c:pt>
                <c:pt idx="37">
                  <c:v>10</c:v>
                </c:pt>
                <c:pt idx="38">
                  <c:v>4</c:v>
                </c:pt>
                <c:pt idx="39">
                  <c:v>12</c:v>
                </c:pt>
                <c:pt idx="40">
                  <c:v>2</c:v>
                </c:pt>
                <c:pt idx="41">
                  <c:v>9</c:v>
                </c:pt>
                <c:pt idx="42">
                  <c:v>1</c:v>
                </c:pt>
                <c:pt idx="43">
                  <c:v>5</c:v>
                </c:pt>
                <c:pt idx="44">
                  <c:v>5</c:v>
                </c:pt>
                <c:pt idx="45">
                  <c:v>10</c:v>
                </c:pt>
                <c:pt idx="46">
                  <c:v>14</c:v>
                </c:pt>
                <c:pt idx="47">
                  <c:v>5</c:v>
                </c:pt>
                <c:pt idx="48">
                  <c:v>6</c:v>
                </c:pt>
                <c:pt idx="49">
                  <c:v>11</c:v>
                </c:pt>
                <c:pt idx="50">
                  <c:v>15</c:v>
                </c:pt>
                <c:pt idx="51">
                  <c:v>10</c:v>
                </c:pt>
                <c:pt idx="52">
                  <c:v>8</c:v>
                </c:pt>
                <c:pt idx="53">
                  <c:v>14</c:v>
                </c:pt>
                <c:pt idx="54">
                  <c:v>18</c:v>
                </c:pt>
                <c:pt idx="55">
                  <c:v>17</c:v>
                </c:pt>
                <c:pt idx="56">
                  <c:v>8</c:v>
                </c:pt>
                <c:pt idx="57">
                  <c:v>5</c:v>
                </c:pt>
                <c:pt idx="58">
                  <c:v>18</c:v>
                </c:pt>
                <c:pt idx="59">
                  <c:v>19</c:v>
                </c:pt>
                <c:pt idx="60">
                  <c:v>16</c:v>
                </c:pt>
                <c:pt idx="61">
                  <c:v>7</c:v>
                </c:pt>
                <c:pt idx="62">
                  <c:v>9</c:v>
                </c:pt>
                <c:pt idx="63">
                  <c:v>7</c:v>
                </c:pt>
                <c:pt idx="64">
                  <c:v>15</c:v>
                </c:pt>
                <c:pt idx="65">
                  <c:v>9</c:v>
                </c:pt>
                <c:pt idx="66">
                  <c:v>18</c:v>
                </c:pt>
                <c:pt idx="67">
                  <c:v>18</c:v>
                </c:pt>
                <c:pt idx="68">
                  <c:v>7</c:v>
                </c:pt>
                <c:pt idx="69">
                  <c:v>7</c:v>
                </c:pt>
                <c:pt idx="70">
                  <c:v>2</c:v>
                </c:pt>
                <c:pt idx="71">
                  <c:v>6</c:v>
                </c:pt>
                <c:pt idx="72">
                  <c:v>9</c:v>
                </c:pt>
                <c:pt idx="73">
                  <c:v>7</c:v>
                </c:pt>
                <c:pt idx="74">
                  <c:v>2</c:v>
                </c:pt>
                <c:pt idx="75">
                  <c:v>1</c:v>
                </c:pt>
                <c:pt idx="76">
                  <c:v>1</c:v>
                </c:pt>
                <c:pt idx="77">
                  <c:v>14</c:v>
                </c:pt>
                <c:pt idx="78">
                  <c:v>1</c:v>
                </c:pt>
                <c:pt idx="79">
                  <c:v>4</c:v>
                </c:pt>
                <c:pt idx="80">
                  <c:v>10</c:v>
                </c:pt>
                <c:pt idx="81">
                  <c:v>8</c:v>
                </c:pt>
                <c:pt idx="82">
                  <c:v>10</c:v>
                </c:pt>
                <c:pt idx="83">
                  <c:v>11</c:v>
                </c:pt>
                <c:pt idx="84">
                  <c:v>10</c:v>
                </c:pt>
                <c:pt idx="85">
                  <c:v>5</c:v>
                </c:pt>
                <c:pt idx="86">
                  <c:v>2</c:v>
                </c:pt>
                <c:pt idx="87">
                  <c:v>6</c:v>
                </c:pt>
                <c:pt idx="88">
                  <c:v>8</c:v>
                </c:pt>
                <c:pt idx="89">
                  <c:v>14</c:v>
                </c:pt>
                <c:pt idx="90">
                  <c:v>5</c:v>
                </c:pt>
                <c:pt idx="91">
                  <c:v>2</c:v>
                </c:pt>
                <c:pt idx="92">
                  <c:v>5</c:v>
                </c:pt>
                <c:pt idx="93">
                  <c:v>12</c:v>
                </c:pt>
                <c:pt idx="94">
                  <c:v>9</c:v>
                </c:pt>
                <c:pt idx="95">
                  <c:v>17</c:v>
                </c:pt>
                <c:pt idx="96">
                  <c:v>7</c:v>
                </c:pt>
                <c:pt idx="97">
                  <c:v>3</c:v>
                </c:pt>
                <c:pt idx="98">
                  <c:v>6</c:v>
                </c:pt>
                <c:pt idx="99">
                  <c:v>11</c:v>
                </c:pt>
                <c:pt idx="100">
                  <c:v>13</c:v>
                </c:pt>
                <c:pt idx="101">
                  <c:v>10</c:v>
                </c:pt>
                <c:pt idx="102">
                  <c:v>6</c:v>
                </c:pt>
                <c:pt idx="103">
                  <c:v>8</c:v>
                </c:pt>
                <c:pt idx="104">
                  <c:v>2</c:v>
                </c:pt>
                <c:pt idx="105">
                  <c:v>12</c:v>
                </c:pt>
                <c:pt idx="106">
                  <c:v>16</c:v>
                </c:pt>
                <c:pt idx="107">
                  <c:v>4</c:v>
                </c:pt>
                <c:pt idx="108">
                  <c:v>6</c:v>
                </c:pt>
                <c:pt idx="109">
                  <c:v>18</c:v>
                </c:pt>
                <c:pt idx="110">
                  <c:v>2</c:v>
                </c:pt>
                <c:pt idx="111">
                  <c:v>14</c:v>
                </c:pt>
                <c:pt idx="112">
                  <c:v>19</c:v>
                </c:pt>
                <c:pt idx="113">
                  <c:v>11</c:v>
                </c:pt>
                <c:pt idx="114">
                  <c:v>9</c:v>
                </c:pt>
                <c:pt idx="115">
                  <c:v>5</c:v>
                </c:pt>
                <c:pt idx="116">
                  <c:v>6</c:v>
                </c:pt>
                <c:pt idx="117">
                  <c:v>8</c:v>
                </c:pt>
                <c:pt idx="118">
                  <c:v>17</c:v>
                </c:pt>
                <c:pt idx="119">
                  <c:v>8</c:v>
                </c:pt>
                <c:pt idx="120">
                  <c:v>16</c:v>
                </c:pt>
                <c:pt idx="121">
                  <c:v>1</c:v>
                </c:pt>
                <c:pt idx="122">
                  <c:v>9</c:v>
                </c:pt>
                <c:pt idx="123">
                  <c:v>9</c:v>
                </c:pt>
                <c:pt idx="124">
                  <c:v>3</c:v>
                </c:pt>
                <c:pt idx="125">
                  <c:v>4</c:v>
                </c:pt>
                <c:pt idx="126">
                  <c:v>10</c:v>
                </c:pt>
                <c:pt idx="127">
                  <c:v>3</c:v>
                </c:pt>
                <c:pt idx="128">
                  <c:v>10</c:v>
                </c:pt>
                <c:pt idx="129">
                  <c:v>8</c:v>
                </c:pt>
                <c:pt idx="130">
                  <c:v>3</c:v>
                </c:pt>
                <c:pt idx="131">
                  <c:v>11</c:v>
                </c:pt>
                <c:pt idx="132">
                  <c:v>18</c:v>
                </c:pt>
                <c:pt idx="133">
                  <c:v>17</c:v>
                </c:pt>
                <c:pt idx="134">
                  <c:v>15</c:v>
                </c:pt>
                <c:pt idx="135">
                  <c:v>4</c:v>
                </c:pt>
                <c:pt idx="136">
                  <c:v>14</c:v>
                </c:pt>
                <c:pt idx="137">
                  <c:v>2</c:v>
                </c:pt>
                <c:pt idx="138">
                  <c:v>18</c:v>
                </c:pt>
                <c:pt idx="139">
                  <c:v>13</c:v>
                </c:pt>
                <c:pt idx="140">
                  <c:v>4</c:v>
                </c:pt>
                <c:pt idx="141">
                  <c:v>5</c:v>
                </c:pt>
                <c:pt idx="142">
                  <c:v>13</c:v>
                </c:pt>
                <c:pt idx="143">
                  <c:v>19</c:v>
                </c:pt>
                <c:pt idx="144">
                  <c:v>5</c:v>
                </c:pt>
                <c:pt idx="145">
                  <c:v>10</c:v>
                </c:pt>
                <c:pt idx="146">
                  <c:v>12</c:v>
                </c:pt>
                <c:pt idx="147">
                  <c:v>15</c:v>
                </c:pt>
                <c:pt idx="148">
                  <c:v>16</c:v>
                </c:pt>
                <c:pt idx="149">
                  <c:v>5</c:v>
                </c:pt>
                <c:pt idx="150">
                  <c:v>18</c:v>
                </c:pt>
                <c:pt idx="151">
                  <c:v>8</c:v>
                </c:pt>
                <c:pt idx="152">
                  <c:v>15</c:v>
                </c:pt>
                <c:pt idx="153">
                  <c:v>17</c:v>
                </c:pt>
                <c:pt idx="154">
                  <c:v>3</c:v>
                </c:pt>
                <c:pt idx="155">
                  <c:v>17</c:v>
                </c:pt>
                <c:pt idx="156">
                  <c:v>14</c:v>
                </c:pt>
                <c:pt idx="157">
                  <c:v>14</c:v>
                </c:pt>
                <c:pt idx="158">
                  <c:v>6</c:v>
                </c:pt>
                <c:pt idx="159">
                  <c:v>9</c:v>
                </c:pt>
                <c:pt idx="160">
                  <c:v>4</c:v>
                </c:pt>
                <c:pt idx="161">
                  <c:v>6</c:v>
                </c:pt>
                <c:pt idx="162">
                  <c:v>6</c:v>
                </c:pt>
                <c:pt idx="163">
                  <c:v>1</c:v>
                </c:pt>
                <c:pt idx="164">
                  <c:v>6</c:v>
                </c:pt>
                <c:pt idx="165">
                  <c:v>8</c:v>
                </c:pt>
                <c:pt idx="166">
                  <c:v>14</c:v>
                </c:pt>
                <c:pt idx="167">
                  <c:v>17</c:v>
                </c:pt>
                <c:pt idx="168">
                  <c:v>1</c:v>
                </c:pt>
                <c:pt idx="169">
                  <c:v>10</c:v>
                </c:pt>
                <c:pt idx="170">
                  <c:v>2</c:v>
                </c:pt>
                <c:pt idx="171">
                  <c:v>12</c:v>
                </c:pt>
                <c:pt idx="172">
                  <c:v>6</c:v>
                </c:pt>
                <c:pt idx="173">
                  <c:v>18</c:v>
                </c:pt>
                <c:pt idx="174">
                  <c:v>3</c:v>
                </c:pt>
                <c:pt idx="175">
                  <c:v>10</c:v>
                </c:pt>
                <c:pt idx="176">
                  <c:v>18</c:v>
                </c:pt>
                <c:pt idx="177">
                  <c:v>16</c:v>
                </c:pt>
                <c:pt idx="178">
                  <c:v>10</c:v>
                </c:pt>
                <c:pt idx="179">
                  <c:v>13</c:v>
                </c:pt>
                <c:pt idx="180">
                  <c:v>8</c:v>
                </c:pt>
                <c:pt idx="181">
                  <c:v>1</c:v>
                </c:pt>
                <c:pt idx="182">
                  <c:v>8</c:v>
                </c:pt>
                <c:pt idx="183">
                  <c:v>15</c:v>
                </c:pt>
                <c:pt idx="184">
                  <c:v>5</c:v>
                </c:pt>
                <c:pt idx="185">
                  <c:v>3</c:v>
                </c:pt>
                <c:pt idx="186">
                  <c:v>15</c:v>
                </c:pt>
                <c:pt idx="187">
                  <c:v>11</c:v>
                </c:pt>
                <c:pt idx="188">
                  <c:v>1</c:v>
                </c:pt>
                <c:pt idx="189">
                  <c:v>20</c:v>
                </c:pt>
                <c:pt idx="190">
                  <c:v>13</c:v>
                </c:pt>
                <c:pt idx="191">
                  <c:v>20</c:v>
                </c:pt>
                <c:pt idx="192">
                  <c:v>15</c:v>
                </c:pt>
                <c:pt idx="193">
                  <c:v>17</c:v>
                </c:pt>
                <c:pt idx="194">
                  <c:v>20</c:v>
                </c:pt>
                <c:pt idx="195">
                  <c:v>18</c:v>
                </c:pt>
                <c:pt idx="196">
                  <c:v>20</c:v>
                </c:pt>
                <c:pt idx="197">
                  <c:v>14</c:v>
                </c:pt>
                <c:pt idx="198">
                  <c:v>18</c:v>
                </c:pt>
                <c:pt idx="199">
                  <c:v>16</c:v>
                </c:pt>
                <c:pt idx="200">
                  <c:v>18</c:v>
                </c:pt>
                <c:pt idx="201">
                  <c:v>17</c:v>
                </c:pt>
                <c:pt idx="202">
                  <c:v>18</c:v>
                </c:pt>
                <c:pt idx="203">
                  <c:v>18</c:v>
                </c:pt>
                <c:pt idx="204">
                  <c:v>8</c:v>
                </c:pt>
              </c:numCache>
            </c:numRef>
          </c:val>
          <c:smooth val="0"/>
          <c:extLst>
            <c:ext xmlns:c16="http://schemas.microsoft.com/office/drawing/2014/chart" uri="{C3380CC4-5D6E-409C-BE32-E72D297353CC}">
              <c16:uniqueId val="{00000012-5BF1-47CB-94F6-9C2E2BDB55C2}"/>
            </c:ext>
          </c:extLst>
        </c:ser>
        <c:ser>
          <c:idx val="19"/>
          <c:order val="19"/>
          <c:tx>
            <c:strRef>
              <c:f>Sheet5!$X$1</c:f>
              <c:strCache>
                <c:ptCount val="1"/>
                <c:pt idx="0">
                  <c:v>Rank of F_lambda20</c:v>
                </c:pt>
              </c:strCache>
            </c:strRef>
          </c:tx>
          <c:spPr>
            <a:ln w="19050" cap="rnd">
              <a:solidFill>
                <a:schemeClr val="accent2">
                  <a:lumMod val="80000"/>
                </a:schemeClr>
              </a:solidFill>
              <a:round/>
            </a:ln>
            <a:effectLst/>
          </c:spPr>
          <c:marker>
            <c:symbol val="none"/>
          </c:marker>
          <c:cat>
            <c:numRef>
              <c:f>Sheet5!$A$2:$A$206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Sheet5!$X$2:$X$206</c:f>
              <c:numCache>
                <c:formatCode>General</c:formatCode>
                <c:ptCount val="205"/>
                <c:pt idx="0">
                  <c:v>5</c:v>
                </c:pt>
                <c:pt idx="1">
                  <c:v>8</c:v>
                </c:pt>
                <c:pt idx="2">
                  <c:v>11</c:v>
                </c:pt>
                <c:pt idx="3">
                  <c:v>11</c:v>
                </c:pt>
                <c:pt idx="4">
                  <c:v>7</c:v>
                </c:pt>
                <c:pt idx="5">
                  <c:v>17</c:v>
                </c:pt>
                <c:pt idx="6">
                  <c:v>2</c:v>
                </c:pt>
                <c:pt idx="7">
                  <c:v>1</c:v>
                </c:pt>
                <c:pt idx="8">
                  <c:v>8</c:v>
                </c:pt>
                <c:pt idx="9">
                  <c:v>10</c:v>
                </c:pt>
                <c:pt idx="10">
                  <c:v>1</c:v>
                </c:pt>
                <c:pt idx="11">
                  <c:v>4</c:v>
                </c:pt>
                <c:pt idx="12">
                  <c:v>16</c:v>
                </c:pt>
                <c:pt idx="13">
                  <c:v>1</c:v>
                </c:pt>
                <c:pt idx="14">
                  <c:v>9</c:v>
                </c:pt>
                <c:pt idx="15">
                  <c:v>13</c:v>
                </c:pt>
                <c:pt idx="16">
                  <c:v>2</c:v>
                </c:pt>
                <c:pt idx="17">
                  <c:v>9</c:v>
                </c:pt>
                <c:pt idx="18">
                  <c:v>1</c:v>
                </c:pt>
                <c:pt idx="19">
                  <c:v>14</c:v>
                </c:pt>
                <c:pt idx="20">
                  <c:v>13</c:v>
                </c:pt>
                <c:pt idx="21">
                  <c:v>16</c:v>
                </c:pt>
                <c:pt idx="22">
                  <c:v>3</c:v>
                </c:pt>
                <c:pt idx="23">
                  <c:v>13</c:v>
                </c:pt>
                <c:pt idx="24">
                  <c:v>4</c:v>
                </c:pt>
                <c:pt idx="25">
                  <c:v>3</c:v>
                </c:pt>
                <c:pt idx="26">
                  <c:v>14</c:v>
                </c:pt>
                <c:pt idx="27">
                  <c:v>15</c:v>
                </c:pt>
                <c:pt idx="28">
                  <c:v>11</c:v>
                </c:pt>
                <c:pt idx="29">
                  <c:v>4</c:v>
                </c:pt>
                <c:pt idx="30">
                  <c:v>7</c:v>
                </c:pt>
                <c:pt idx="31">
                  <c:v>11</c:v>
                </c:pt>
                <c:pt idx="32">
                  <c:v>11</c:v>
                </c:pt>
                <c:pt idx="33">
                  <c:v>7</c:v>
                </c:pt>
                <c:pt idx="34">
                  <c:v>1</c:v>
                </c:pt>
                <c:pt idx="35">
                  <c:v>11</c:v>
                </c:pt>
                <c:pt idx="36">
                  <c:v>7</c:v>
                </c:pt>
                <c:pt idx="37">
                  <c:v>16</c:v>
                </c:pt>
                <c:pt idx="38">
                  <c:v>10</c:v>
                </c:pt>
                <c:pt idx="39">
                  <c:v>6</c:v>
                </c:pt>
                <c:pt idx="40">
                  <c:v>5</c:v>
                </c:pt>
                <c:pt idx="41">
                  <c:v>11</c:v>
                </c:pt>
                <c:pt idx="42">
                  <c:v>10</c:v>
                </c:pt>
                <c:pt idx="43">
                  <c:v>2</c:v>
                </c:pt>
                <c:pt idx="44">
                  <c:v>4</c:v>
                </c:pt>
                <c:pt idx="45">
                  <c:v>1</c:v>
                </c:pt>
                <c:pt idx="46">
                  <c:v>16</c:v>
                </c:pt>
                <c:pt idx="47">
                  <c:v>2</c:v>
                </c:pt>
                <c:pt idx="48">
                  <c:v>15</c:v>
                </c:pt>
                <c:pt idx="49">
                  <c:v>14</c:v>
                </c:pt>
                <c:pt idx="50">
                  <c:v>4</c:v>
                </c:pt>
                <c:pt idx="51">
                  <c:v>3</c:v>
                </c:pt>
                <c:pt idx="52">
                  <c:v>11</c:v>
                </c:pt>
                <c:pt idx="53">
                  <c:v>13</c:v>
                </c:pt>
                <c:pt idx="54">
                  <c:v>11</c:v>
                </c:pt>
                <c:pt idx="55">
                  <c:v>5</c:v>
                </c:pt>
                <c:pt idx="56">
                  <c:v>5</c:v>
                </c:pt>
                <c:pt idx="57">
                  <c:v>19</c:v>
                </c:pt>
                <c:pt idx="58">
                  <c:v>15</c:v>
                </c:pt>
                <c:pt idx="59">
                  <c:v>14</c:v>
                </c:pt>
                <c:pt idx="60">
                  <c:v>13</c:v>
                </c:pt>
                <c:pt idx="61">
                  <c:v>2</c:v>
                </c:pt>
                <c:pt idx="62">
                  <c:v>6</c:v>
                </c:pt>
                <c:pt idx="63">
                  <c:v>9</c:v>
                </c:pt>
                <c:pt idx="64">
                  <c:v>18</c:v>
                </c:pt>
                <c:pt idx="65">
                  <c:v>3</c:v>
                </c:pt>
                <c:pt idx="66">
                  <c:v>10</c:v>
                </c:pt>
                <c:pt idx="67">
                  <c:v>9</c:v>
                </c:pt>
                <c:pt idx="68">
                  <c:v>1</c:v>
                </c:pt>
                <c:pt idx="69">
                  <c:v>2</c:v>
                </c:pt>
                <c:pt idx="70">
                  <c:v>6</c:v>
                </c:pt>
                <c:pt idx="71">
                  <c:v>9</c:v>
                </c:pt>
                <c:pt idx="72">
                  <c:v>1</c:v>
                </c:pt>
                <c:pt idx="73">
                  <c:v>9</c:v>
                </c:pt>
                <c:pt idx="74">
                  <c:v>4</c:v>
                </c:pt>
                <c:pt idx="75">
                  <c:v>8</c:v>
                </c:pt>
                <c:pt idx="76">
                  <c:v>6</c:v>
                </c:pt>
                <c:pt idx="77">
                  <c:v>1</c:v>
                </c:pt>
                <c:pt idx="78">
                  <c:v>9</c:v>
                </c:pt>
                <c:pt idx="79">
                  <c:v>1</c:v>
                </c:pt>
                <c:pt idx="80">
                  <c:v>4</c:v>
                </c:pt>
                <c:pt idx="81">
                  <c:v>10</c:v>
                </c:pt>
                <c:pt idx="82">
                  <c:v>16</c:v>
                </c:pt>
                <c:pt idx="83">
                  <c:v>14</c:v>
                </c:pt>
                <c:pt idx="84">
                  <c:v>1</c:v>
                </c:pt>
                <c:pt idx="85">
                  <c:v>3</c:v>
                </c:pt>
                <c:pt idx="86">
                  <c:v>3</c:v>
                </c:pt>
                <c:pt idx="87">
                  <c:v>1</c:v>
                </c:pt>
                <c:pt idx="88">
                  <c:v>12</c:v>
                </c:pt>
                <c:pt idx="89">
                  <c:v>1</c:v>
                </c:pt>
                <c:pt idx="90">
                  <c:v>14</c:v>
                </c:pt>
                <c:pt idx="91">
                  <c:v>13</c:v>
                </c:pt>
                <c:pt idx="92">
                  <c:v>2</c:v>
                </c:pt>
                <c:pt idx="93">
                  <c:v>1</c:v>
                </c:pt>
                <c:pt idx="94">
                  <c:v>15</c:v>
                </c:pt>
                <c:pt idx="95">
                  <c:v>2</c:v>
                </c:pt>
                <c:pt idx="96">
                  <c:v>18</c:v>
                </c:pt>
                <c:pt idx="97">
                  <c:v>8</c:v>
                </c:pt>
                <c:pt idx="98">
                  <c:v>2</c:v>
                </c:pt>
                <c:pt idx="99">
                  <c:v>10</c:v>
                </c:pt>
                <c:pt idx="100">
                  <c:v>7</c:v>
                </c:pt>
                <c:pt idx="101">
                  <c:v>8</c:v>
                </c:pt>
                <c:pt idx="102">
                  <c:v>15</c:v>
                </c:pt>
                <c:pt idx="103">
                  <c:v>4</c:v>
                </c:pt>
                <c:pt idx="104">
                  <c:v>5</c:v>
                </c:pt>
                <c:pt idx="105">
                  <c:v>2</c:v>
                </c:pt>
                <c:pt idx="106">
                  <c:v>1</c:v>
                </c:pt>
                <c:pt idx="107">
                  <c:v>15</c:v>
                </c:pt>
                <c:pt idx="108">
                  <c:v>1</c:v>
                </c:pt>
                <c:pt idx="109">
                  <c:v>17</c:v>
                </c:pt>
                <c:pt idx="110">
                  <c:v>4</c:v>
                </c:pt>
                <c:pt idx="111">
                  <c:v>17</c:v>
                </c:pt>
                <c:pt idx="112">
                  <c:v>6</c:v>
                </c:pt>
                <c:pt idx="113">
                  <c:v>15</c:v>
                </c:pt>
                <c:pt idx="114">
                  <c:v>6</c:v>
                </c:pt>
                <c:pt idx="115">
                  <c:v>16</c:v>
                </c:pt>
                <c:pt idx="116">
                  <c:v>9</c:v>
                </c:pt>
                <c:pt idx="117">
                  <c:v>2</c:v>
                </c:pt>
                <c:pt idx="118">
                  <c:v>1</c:v>
                </c:pt>
                <c:pt idx="119">
                  <c:v>12</c:v>
                </c:pt>
                <c:pt idx="120">
                  <c:v>14</c:v>
                </c:pt>
                <c:pt idx="121">
                  <c:v>9</c:v>
                </c:pt>
                <c:pt idx="122">
                  <c:v>19</c:v>
                </c:pt>
                <c:pt idx="123">
                  <c:v>4</c:v>
                </c:pt>
                <c:pt idx="124">
                  <c:v>17</c:v>
                </c:pt>
                <c:pt idx="125">
                  <c:v>6</c:v>
                </c:pt>
                <c:pt idx="126">
                  <c:v>11</c:v>
                </c:pt>
                <c:pt idx="127">
                  <c:v>9</c:v>
                </c:pt>
                <c:pt idx="128">
                  <c:v>9</c:v>
                </c:pt>
                <c:pt idx="129">
                  <c:v>2</c:v>
                </c:pt>
                <c:pt idx="130">
                  <c:v>10</c:v>
                </c:pt>
                <c:pt idx="131">
                  <c:v>5</c:v>
                </c:pt>
                <c:pt idx="132">
                  <c:v>8</c:v>
                </c:pt>
                <c:pt idx="133">
                  <c:v>15</c:v>
                </c:pt>
                <c:pt idx="134">
                  <c:v>11</c:v>
                </c:pt>
                <c:pt idx="135">
                  <c:v>16</c:v>
                </c:pt>
                <c:pt idx="136">
                  <c:v>1</c:v>
                </c:pt>
                <c:pt idx="137">
                  <c:v>9</c:v>
                </c:pt>
                <c:pt idx="138">
                  <c:v>16</c:v>
                </c:pt>
                <c:pt idx="139">
                  <c:v>11</c:v>
                </c:pt>
                <c:pt idx="140">
                  <c:v>3</c:v>
                </c:pt>
                <c:pt idx="141">
                  <c:v>11</c:v>
                </c:pt>
                <c:pt idx="142">
                  <c:v>11</c:v>
                </c:pt>
                <c:pt idx="143">
                  <c:v>8</c:v>
                </c:pt>
                <c:pt idx="144">
                  <c:v>7</c:v>
                </c:pt>
                <c:pt idx="145">
                  <c:v>13</c:v>
                </c:pt>
                <c:pt idx="146">
                  <c:v>13</c:v>
                </c:pt>
                <c:pt idx="147">
                  <c:v>4</c:v>
                </c:pt>
                <c:pt idx="148">
                  <c:v>6</c:v>
                </c:pt>
                <c:pt idx="149">
                  <c:v>15</c:v>
                </c:pt>
                <c:pt idx="150">
                  <c:v>7</c:v>
                </c:pt>
                <c:pt idx="151">
                  <c:v>2</c:v>
                </c:pt>
                <c:pt idx="152">
                  <c:v>11</c:v>
                </c:pt>
                <c:pt idx="153">
                  <c:v>12</c:v>
                </c:pt>
                <c:pt idx="154">
                  <c:v>5</c:v>
                </c:pt>
                <c:pt idx="155">
                  <c:v>12</c:v>
                </c:pt>
                <c:pt idx="156">
                  <c:v>17</c:v>
                </c:pt>
                <c:pt idx="157">
                  <c:v>5</c:v>
                </c:pt>
                <c:pt idx="158">
                  <c:v>1</c:v>
                </c:pt>
                <c:pt idx="159">
                  <c:v>1</c:v>
                </c:pt>
                <c:pt idx="160">
                  <c:v>7</c:v>
                </c:pt>
                <c:pt idx="161">
                  <c:v>7</c:v>
                </c:pt>
                <c:pt idx="162">
                  <c:v>15</c:v>
                </c:pt>
                <c:pt idx="163">
                  <c:v>16</c:v>
                </c:pt>
                <c:pt idx="164">
                  <c:v>10</c:v>
                </c:pt>
                <c:pt idx="165">
                  <c:v>6</c:v>
                </c:pt>
                <c:pt idx="166">
                  <c:v>2</c:v>
                </c:pt>
                <c:pt idx="167">
                  <c:v>16</c:v>
                </c:pt>
                <c:pt idx="168">
                  <c:v>11</c:v>
                </c:pt>
                <c:pt idx="169">
                  <c:v>6</c:v>
                </c:pt>
                <c:pt idx="170">
                  <c:v>9</c:v>
                </c:pt>
                <c:pt idx="171">
                  <c:v>11</c:v>
                </c:pt>
                <c:pt idx="172">
                  <c:v>5</c:v>
                </c:pt>
                <c:pt idx="173">
                  <c:v>14</c:v>
                </c:pt>
                <c:pt idx="174">
                  <c:v>6</c:v>
                </c:pt>
                <c:pt idx="175">
                  <c:v>12</c:v>
                </c:pt>
                <c:pt idx="176">
                  <c:v>17</c:v>
                </c:pt>
                <c:pt idx="177">
                  <c:v>18</c:v>
                </c:pt>
                <c:pt idx="178">
                  <c:v>13</c:v>
                </c:pt>
                <c:pt idx="179">
                  <c:v>4</c:v>
                </c:pt>
                <c:pt idx="180">
                  <c:v>11</c:v>
                </c:pt>
                <c:pt idx="181">
                  <c:v>7</c:v>
                </c:pt>
                <c:pt idx="182">
                  <c:v>4</c:v>
                </c:pt>
                <c:pt idx="183">
                  <c:v>18</c:v>
                </c:pt>
                <c:pt idx="184">
                  <c:v>2</c:v>
                </c:pt>
                <c:pt idx="185">
                  <c:v>7</c:v>
                </c:pt>
                <c:pt idx="186">
                  <c:v>3</c:v>
                </c:pt>
                <c:pt idx="187">
                  <c:v>8</c:v>
                </c:pt>
                <c:pt idx="188">
                  <c:v>17</c:v>
                </c:pt>
                <c:pt idx="189">
                  <c:v>17</c:v>
                </c:pt>
                <c:pt idx="190">
                  <c:v>7</c:v>
                </c:pt>
                <c:pt idx="191">
                  <c:v>13</c:v>
                </c:pt>
                <c:pt idx="192">
                  <c:v>6</c:v>
                </c:pt>
                <c:pt idx="193">
                  <c:v>14</c:v>
                </c:pt>
                <c:pt idx="194">
                  <c:v>17</c:v>
                </c:pt>
                <c:pt idx="195">
                  <c:v>17</c:v>
                </c:pt>
                <c:pt idx="196">
                  <c:v>17</c:v>
                </c:pt>
                <c:pt idx="197">
                  <c:v>17</c:v>
                </c:pt>
                <c:pt idx="198">
                  <c:v>17</c:v>
                </c:pt>
                <c:pt idx="199">
                  <c:v>12</c:v>
                </c:pt>
                <c:pt idx="200">
                  <c:v>17</c:v>
                </c:pt>
                <c:pt idx="201">
                  <c:v>18</c:v>
                </c:pt>
                <c:pt idx="202">
                  <c:v>19</c:v>
                </c:pt>
                <c:pt idx="203">
                  <c:v>13</c:v>
                </c:pt>
                <c:pt idx="204">
                  <c:v>5</c:v>
                </c:pt>
              </c:numCache>
            </c:numRef>
          </c:val>
          <c:smooth val="0"/>
          <c:extLst>
            <c:ext xmlns:c16="http://schemas.microsoft.com/office/drawing/2014/chart" uri="{C3380CC4-5D6E-409C-BE32-E72D297353CC}">
              <c16:uniqueId val="{00000013-5BF1-47CB-94F6-9C2E2BDB55C2}"/>
            </c:ext>
          </c:extLst>
        </c:ser>
        <c:dLbls>
          <c:showLegendKey val="0"/>
          <c:showVal val="0"/>
          <c:showCatName val="0"/>
          <c:showSerName val="0"/>
          <c:showPercent val="0"/>
          <c:showBubbleSize val="0"/>
        </c:dLbls>
        <c:smooth val="0"/>
        <c:axId val="1893807487"/>
        <c:axId val="2031430863"/>
      </c:lineChart>
      <c:catAx>
        <c:axId val="18938074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31430863"/>
        <c:crosses val="autoZero"/>
        <c:auto val="1"/>
        <c:lblAlgn val="ctr"/>
        <c:lblOffset val="100"/>
        <c:noMultiLvlLbl val="0"/>
      </c:catAx>
      <c:valAx>
        <c:axId val="2031430863"/>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938074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900-8</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Sheet6!$E$1</c:f>
              <c:strCache>
                <c:ptCount val="1"/>
                <c:pt idx="0">
                  <c:v>Rank of F_lambda1</c:v>
                </c:pt>
              </c:strCache>
            </c:strRef>
          </c:tx>
          <c:spPr>
            <a:ln w="19050" cap="rnd">
              <a:solidFill>
                <a:schemeClr val="accent1"/>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Sheet6!$E$2:$E$206</c:f>
              <c:numCache>
                <c:formatCode>General</c:formatCode>
                <c:ptCount val="205"/>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19</c:v>
                </c:pt>
                <c:pt idx="174">
                  <c:v>20</c:v>
                </c:pt>
                <c:pt idx="175">
                  <c:v>20</c:v>
                </c:pt>
                <c:pt idx="176">
                  <c:v>20</c:v>
                </c:pt>
                <c:pt idx="177">
                  <c:v>19</c:v>
                </c:pt>
                <c:pt idx="178">
                  <c:v>20</c:v>
                </c:pt>
                <c:pt idx="179">
                  <c:v>19</c:v>
                </c:pt>
                <c:pt idx="180">
                  <c:v>19</c:v>
                </c:pt>
                <c:pt idx="181">
                  <c:v>20</c:v>
                </c:pt>
                <c:pt idx="182">
                  <c:v>20</c:v>
                </c:pt>
                <c:pt idx="183">
                  <c:v>18</c:v>
                </c:pt>
                <c:pt idx="184">
                  <c:v>18</c:v>
                </c:pt>
                <c:pt idx="185">
                  <c:v>18</c:v>
                </c:pt>
                <c:pt idx="186">
                  <c:v>20</c:v>
                </c:pt>
                <c:pt idx="187">
                  <c:v>18</c:v>
                </c:pt>
                <c:pt idx="188">
                  <c:v>18</c:v>
                </c:pt>
                <c:pt idx="189">
                  <c:v>20</c:v>
                </c:pt>
                <c:pt idx="190">
                  <c:v>20</c:v>
                </c:pt>
                <c:pt idx="191">
                  <c:v>18</c:v>
                </c:pt>
                <c:pt idx="192">
                  <c:v>19</c:v>
                </c:pt>
                <c:pt idx="193">
                  <c:v>19</c:v>
                </c:pt>
                <c:pt idx="194">
                  <c:v>19</c:v>
                </c:pt>
                <c:pt idx="195">
                  <c:v>20</c:v>
                </c:pt>
                <c:pt idx="196">
                  <c:v>19</c:v>
                </c:pt>
                <c:pt idx="197">
                  <c:v>15</c:v>
                </c:pt>
                <c:pt idx="198">
                  <c:v>20</c:v>
                </c:pt>
                <c:pt idx="199">
                  <c:v>19</c:v>
                </c:pt>
                <c:pt idx="200">
                  <c:v>20</c:v>
                </c:pt>
                <c:pt idx="201">
                  <c:v>20</c:v>
                </c:pt>
                <c:pt idx="202">
                  <c:v>20</c:v>
                </c:pt>
                <c:pt idx="203">
                  <c:v>20</c:v>
                </c:pt>
                <c:pt idx="204">
                  <c:v>20</c:v>
                </c:pt>
              </c:numCache>
            </c:numRef>
          </c:val>
          <c:smooth val="0"/>
          <c:extLst>
            <c:ext xmlns:c16="http://schemas.microsoft.com/office/drawing/2014/chart" uri="{C3380CC4-5D6E-409C-BE32-E72D297353CC}">
              <c16:uniqueId val="{00000000-8D3B-4196-8E6A-D8F54C0FEF04}"/>
            </c:ext>
          </c:extLst>
        </c:ser>
        <c:ser>
          <c:idx val="1"/>
          <c:order val="1"/>
          <c:tx>
            <c:strRef>
              <c:f>Sheet6!$F$1</c:f>
              <c:strCache>
                <c:ptCount val="1"/>
                <c:pt idx="0">
                  <c:v>Rank of F_lambda2</c:v>
                </c:pt>
              </c:strCache>
            </c:strRef>
          </c:tx>
          <c:spPr>
            <a:ln w="19050" cap="rnd">
              <a:solidFill>
                <a:schemeClr val="accent2"/>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Sheet6!$F$2:$F$206</c:f>
              <c:numCache>
                <c:formatCode>General</c:formatCode>
                <c:ptCount val="205"/>
                <c:pt idx="0">
                  <c:v>16</c:v>
                </c:pt>
                <c:pt idx="1">
                  <c:v>10</c:v>
                </c:pt>
                <c:pt idx="2">
                  <c:v>14</c:v>
                </c:pt>
                <c:pt idx="3">
                  <c:v>6</c:v>
                </c:pt>
                <c:pt idx="4">
                  <c:v>12</c:v>
                </c:pt>
                <c:pt idx="5">
                  <c:v>19</c:v>
                </c:pt>
                <c:pt idx="6">
                  <c:v>16</c:v>
                </c:pt>
                <c:pt idx="7">
                  <c:v>12</c:v>
                </c:pt>
                <c:pt idx="8">
                  <c:v>19</c:v>
                </c:pt>
                <c:pt idx="9">
                  <c:v>17</c:v>
                </c:pt>
                <c:pt idx="10">
                  <c:v>10</c:v>
                </c:pt>
                <c:pt idx="11">
                  <c:v>14</c:v>
                </c:pt>
                <c:pt idx="12">
                  <c:v>16</c:v>
                </c:pt>
                <c:pt idx="13">
                  <c:v>3</c:v>
                </c:pt>
                <c:pt idx="14">
                  <c:v>14</c:v>
                </c:pt>
                <c:pt idx="15">
                  <c:v>19</c:v>
                </c:pt>
                <c:pt idx="16">
                  <c:v>6</c:v>
                </c:pt>
                <c:pt idx="17">
                  <c:v>5</c:v>
                </c:pt>
                <c:pt idx="18">
                  <c:v>8</c:v>
                </c:pt>
                <c:pt idx="19">
                  <c:v>9</c:v>
                </c:pt>
                <c:pt idx="20">
                  <c:v>4</c:v>
                </c:pt>
                <c:pt idx="21">
                  <c:v>15</c:v>
                </c:pt>
                <c:pt idx="22">
                  <c:v>8</c:v>
                </c:pt>
                <c:pt idx="23">
                  <c:v>6</c:v>
                </c:pt>
                <c:pt idx="24">
                  <c:v>13</c:v>
                </c:pt>
                <c:pt idx="25">
                  <c:v>5</c:v>
                </c:pt>
                <c:pt idx="26">
                  <c:v>4</c:v>
                </c:pt>
                <c:pt idx="27">
                  <c:v>11</c:v>
                </c:pt>
                <c:pt idx="28">
                  <c:v>6</c:v>
                </c:pt>
                <c:pt idx="29">
                  <c:v>4</c:v>
                </c:pt>
                <c:pt idx="30">
                  <c:v>9</c:v>
                </c:pt>
                <c:pt idx="31">
                  <c:v>2</c:v>
                </c:pt>
                <c:pt idx="32">
                  <c:v>16</c:v>
                </c:pt>
                <c:pt idx="33">
                  <c:v>9</c:v>
                </c:pt>
                <c:pt idx="34">
                  <c:v>15</c:v>
                </c:pt>
                <c:pt idx="35">
                  <c:v>3</c:v>
                </c:pt>
                <c:pt idx="36">
                  <c:v>11</c:v>
                </c:pt>
                <c:pt idx="37">
                  <c:v>16</c:v>
                </c:pt>
                <c:pt idx="38">
                  <c:v>7</c:v>
                </c:pt>
                <c:pt idx="39">
                  <c:v>7</c:v>
                </c:pt>
                <c:pt idx="40">
                  <c:v>10</c:v>
                </c:pt>
                <c:pt idx="41">
                  <c:v>13</c:v>
                </c:pt>
                <c:pt idx="42">
                  <c:v>6</c:v>
                </c:pt>
                <c:pt idx="43">
                  <c:v>10</c:v>
                </c:pt>
                <c:pt idx="44">
                  <c:v>18</c:v>
                </c:pt>
                <c:pt idx="45">
                  <c:v>16</c:v>
                </c:pt>
                <c:pt idx="46">
                  <c:v>18</c:v>
                </c:pt>
                <c:pt idx="47">
                  <c:v>15</c:v>
                </c:pt>
                <c:pt idx="48">
                  <c:v>2</c:v>
                </c:pt>
                <c:pt idx="49">
                  <c:v>16</c:v>
                </c:pt>
                <c:pt idx="50">
                  <c:v>10</c:v>
                </c:pt>
                <c:pt idx="51">
                  <c:v>6</c:v>
                </c:pt>
                <c:pt idx="52">
                  <c:v>16</c:v>
                </c:pt>
                <c:pt idx="53">
                  <c:v>8</c:v>
                </c:pt>
                <c:pt idx="54">
                  <c:v>8</c:v>
                </c:pt>
                <c:pt idx="55">
                  <c:v>2</c:v>
                </c:pt>
                <c:pt idx="56">
                  <c:v>12</c:v>
                </c:pt>
                <c:pt idx="57">
                  <c:v>18</c:v>
                </c:pt>
                <c:pt idx="58">
                  <c:v>2</c:v>
                </c:pt>
                <c:pt idx="59">
                  <c:v>5</c:v>
                </c:pt>
                <c:pt idx="60">
                  <c:v>4</c:v>
                </c:pt>
                <c:pt idx="61">
                  <c:v>11</c:v>
                </c:pt>
                <c:pt idx="62">
                  <c:v>16</c:v>
                </c:pt>
                <c:pt idx="63">
                  <c:v>15</c:v>
                </c:pt>
                <c:pt idx="64">
                  <c:v>18</c:v>
                </c:pt>
                <c:pt idx="65">
                  <c:v>19</c:v>
                </c:pt>
                <c:pt idx="66">
                  <c:v>18</c:v>
                </c:pt>
                <c:pt idx="67">
                  <c:v>19</c:v>
                </c:pt>
                <c:pt idx="68">
                  <c:v>13</c:v>
                </c:pt>
                <c:pt idx="69">
                  <c:v>10</c:v>
                </c:pt>
                <c:pt idx="70">
                  <c:v>10</c:v>
                </c:pt>
                <c:pt idx="71">
                  <c:v>6</c:v>
                </c:pt>
                <c:pt idx="72">
                  <c:v>4</c:v>
                </c:pt>
                <c:pt idx="73">
                  <c:v>3</c:v>
                </c:pt>
                <c:pt idx="74">
                  <c:v>4</c:v>
                </c:pt>
                <c:pt idx="75">
                  <c:v>11</c:v>
                </c:pt>
                <c:pt idx="76">
                  <c:v>4</c:v>
                </c:pt>
                <c:pt idx="77">
                  <c:v>16</c:v>
                </c:pt>
                <c:pt idx="78">
                  <c:v>16</c:v>
                </c:pt>
                <c:pt idx="79">
                  <c:v>16</c:v>
                </c:pt>
                <c:pt idx="80">
                  <c:v>14</c:v>
                </c:pt>
                <c:pt idx="81">
                  <c:v>11</c:v>
                </c:pt>
                <c:pt idx="82">
                  <c:v>15</c:v>
                </c:pt>
                <c:pt idx="83">
                  <c:v>12</c:v>
                </c:pt>
                <c:pt idx="84">
                  <c:v>11</c:v>
                </c:pt>
                <c:pt idx="85">
                  <c:v>10</c:v>
                </c:pt>
                <c:pt idx="86">
                  <c:v>19</c:v>
                </c:pt>
                <c:pt idx="87">
                  <c:v>12</c:v>
                </c:pt>
                <c:pt idx="88">
                  <c:v>15</c:v>
                </c:pt>
                <c:pt idx="89">
                  <c:v>9</c:v>
                </c:pt>
                <c:pt idx="90">
                  <c:v>9</c:v>
                </c:pt>
                <c:pt idx="91">
                  <c:v>16</c:v>
                </c:pt>
                <c:pt idx="92">
                  <c:v>9</c:v>
                </c:pt>
                <c:pt idx="93">
                  <c:v>18</c:v>
                </c:pt>
                <c:pt idx="94">
                  <c:v>5</c:v>
                </c:pt>
                <c:pt idx="95">
                  <c:v>16</c:v>
                </c:pt>
                <c:pt idx="96">
                  <c:v>3</c:v>
                </c:pt>
                <c:pt idx="97">
                  <c:v>6</c:v>
                </c:pt>
                <c:pt idx="98">
                  <c:v>15</c:v>
                </c:pt>
                <c:pt idx="99">
                  <c:v>5</c:v>
                </c:pt>
                <c:pt idx="100">
                  <c:v>13</c:v>
                </c:pt>
                <c:pt idx="101">
                  <c:v>11</c:v>
                </c:pt>
                <c:pt idx="102">
                  <c:v>15</c:v>
                </c:pt>
                <c:pt idx="103">
                  <c:v>15</c:v>
                </c:pt>
                <c:pt idx="104">
                  <c:v>8</c:v>
                </c:pt>
                <c:pt idx="105">
                  <c:v>18</c:v>
                </c:pt>
                <c:pt idx="106">
                  <c:v>17</c:v>
                </c:pt>
                <c:pt idx="107">
                  <c:v>13</c:v>
                </c:pt>
                <c:pt idx="108">
                  <c:v>15</c:v>
                </c:pt>
                <c:pt idx="109">
                  <c:v>3</c:v>
                </c:pt>
                <c:pt idx="110">
                  <c:v>19</c:v>
                </c:pt>
                <c:pt idx="111">
                  <c:v>9</c:v>
                </c:pt>
                <c:pt idx="112">
                  <c:v>6</c:v>
                </c:pt>
                <c:pt idx="113">
                  <c:v>14</c:v>
                </c:pt>
                <c:pt idx="114">
                  <c:v>2</c:v>
                </c:pt>
                <c:pt idx="115">
                  <c:v>19</c:v>
                </c:pt>
                <c:pt idx="116">
                  <c:v>12</c:v>
                </c:pt>
                <c:pt idx="117">
                  <c:v>11</c:v>
                </c:pt>
                <c:pt idx="118">
                  <c:v>19</c:v>
                </c:pt>
                <c:pt idx="119">
                  <c:v>7</c:v>
                </c:pt>
                <c:pt idx="120">
                  <c:v>13</c:v>
                </c:pt>
                <c:pt idx="121">
                  <c:v>19</c:v>
                </c:pt>
                <c:pt idx="122">
                  <c:v>12</c:v>
                </c:pt>
                <c:pt idx="123">
                  <c:v>18</c:v>
                </c:pt>
                <c:pt idx="124">
                  <c:v>7</c:v>
                </c:pt>
                <c:pt idx="125">
                  <c:v>5</c:v>
                </c:pt>
                <c:pt idx="126">
                  <c:v>14</c:v>
                </c:pt>
                <c:pt idx="127">
                  <c:v>6</c:v>
                </c:pt>
                <c:pt idx="128">
                  <c:v>2</c:v>
                </c:pt>
                <c:pt idx="129">
                  <c:v>14</c:v>
                </c:pt>
                <c:pt idx="130">
                  <c:v>9</c:v>
                </c:pt>
                <c:pt idx="131">
                  <c:v>7</c:v>
                </c:pt>
                <c:pt idx="132">
                  <c:v>4</c:v>
                </c:pt>
                <c:pt idx="133">
                  <c:v>19</c:v>
                </c:pt>
                <c:pt idx="134">
                  <c:v>18</c:v>
                </c:pt>
                <c:pt idx="135">
                  <c:v>13</c:v>
                </c:pt>
                <c:pt idx="136">
                  <c:v>2</c:v>
                </c:pt>
                <c:pt idx="137">
                  <c:v>19</c:v>
                </c:pt>
                <c:pt idx="138">
                  <c:v>19</c:v>
                </c:pt>
                <c:pt idx="139">
                  <c:v>19</c:v>
                </c:pt>
                <c:pt idx="140">
                  <c:v>16</c:v>
                </c:pt>
                <c:pt idx="141">
                  <c:v>19</c:v>
                </c:pt>
                <c:pt idx="142">
                  <c:v>17</c:v>
                </c:pt>
                <c:pt idx="143">
                  <c:v>19</c:v>
                </c:pt>
                <c:pt idx="144">
                  <c:v>17</c:v>
                </c:pt>
                <c:pt idx="145">
                  <c:v>19</c:v>
                </c:pt>
                <c:pt idx="146">
                  <c:v>14</c:v>
                </c:pt>
                <c:pt idx="147">
                  <c:v>19</c:v>
                </c:pt>
                <c:pt idx="148">
                  <c:v>18</c:v>
                </c:pt>
                <c:pt idx="149">
                  <c:v>16</c:v>
                </c:pt>
                <c:pt idx="150">
                  <c:v>18</c:v>
                </c:pt>
                <c:pt idx="151">
                  <c:v>17</c:v>
                </c:pt>
                <c:pt idx="152">
                  <c:v>17</c:v>
                </c:pt>
                <c:pt idx="153">
                  <c:v>18</c:v>
                </c:pt>
                <c:pt idx="154">
                  <c:v>18</c:v>
                </c:pt>
                <c:pt idx="155">
                  <c:v>19</c:v>
                </c:pt>
                <c:pt idx="156">
                  <c:v>19</c:v>
                </c:pt>
                <c:pt idx="157">
                  <c:v>19</c:v>
                </c:pt>
                <c:pt idx="158">
                  <c:v>19</c:v>
                </c:pt>
                <c:pt idx="159">
                  <c:v>19</c:v>
                </c:pt>
                <c:pt idx="160">
                  <c:v>19</c:v>
                </c:pt>
                <c:pt idx="161">
                  <c:v>19</c:v>
                </c:pt>
                <c:pt idx="162">
                  <c:v>19</c:v>
                </c:pt>
                <c:pt idx="163">
                  <c:v>19</c:v>
                </c:pt>
                <c:pt idx="164">
                  <c:v>19</c:v>
                </c:pt>
                <c:pt idx="165">
                  <c:v>19</c:v>
                </c:pt>
                <c:pt idx="166">
                  <c:v>19</c:v>
                </c:pt>
                <c:pt idx="167">
                  <c:v>19</c:v>
                </c:pt>
                <c:pt idx="168">
                  <c:v>19</c:v>
                </c:pt>
                <c:pt idx="169">
                  <c:v>19</c:v>
                </c:pt>
                <c:pt idx="170">
                  <c:v>19</c:v>
                </c:pt>
                <c:pt idx="171">
                  <c:v>19</c:v>
                </c:pt>
                <c:pt idx="172">
                  <c:v>19</c:v>
                </c:pt>
                <c:pt idx="173">
                  <c:v>20</c:v>
                </c:pt>
                <c:pt idx="174">
                  <c:v>19</c:v>
                </c:pt>
                <c:pt idx="175">
                  <c:v>19</c:v>
                </c:pt>
                <c:pt idx="176">
                  <c:v>19</c:v>
                </c:pt>
                <c:pt idx="177">
                  <c:v>20</c:v>
                </c:pt>
                <c:pt idx="178">
                  <c:v>18</c:v>
                </c:pt>
                <c:pt idx="179">
                  <c:v>15</c:v>
                </c:pt>
                <c:pt idx="180">
                  <c:v>12</c:v>
                </c:pt>
                <c:pt idx="181">
                  <c:v>1</c:v>
                </c:pt>
                <c:pt idx="182">
                  <c:v>4</c:v>
                </c:pt>
                <c:pt idx="183">
                  <c:v>8</c:v>
                </c:pt>
                <c:pt idx="184">
                  <c:v>20</c:v>
                </c:pt>
                <c:pt idx="185">
                  <c:v>15</c:v>
                </c:pt>
                <c:pt idx="186">
                  <c:v>19</c:v>
                </c:pt>
                <c:pt idx="187">
                  <c:v>14</c:v>
                </c:pt>
                <c:pt idx="188">
                  <c:v>19</c:v>
                </c:pt>
                <c:pt idx="189">
                  <c:v>17</c:v>
                </c:pt>
                <c:pt idx="190">
                  <c:v>19</c:v>
                </c:pt>
                <c:pt idx="191">
                  <c:v>9</c:v>
                </c:pt>
                <c:pt idx="192">
                  <c:v>20</c:v>
                </c:pt>
                <c:pt idx="193">
                  <c:v>17</c:v>
                </c:pt>
                <c:pt idx="194">
                  <c:v>20</c:v>
                </c:pt>
                <c:pt idx="195">
                  <c:v>13</c:v>
                </c:pt>
                <c:pt idx="196">
                  <c:v>20</c:v>
                </c:pt>
                <c:pt idx="197">
                  <c:v>1</c:v>
                </c:pt>
                <c:pt idx="198">
                  <c:v>17</c:v>
                </c:pt>
                <c:pt idx="199">
                  <c:v>18</c:v>
                </c:pt>
                <c:pt idx="200">
                  <c:v>17</c:v>
                </c:pt>
                <c:pt idx="201">
                  <c:v>17</c:v>
                </c:pt>
                <c:pt idx="202">
                  <c:v>17</c:v>
                </c:pt>
                <c:pt idx="203">
                  <c:v>18</c:v>
                </c:pt>
                <c:pt idx="204">
                  <c:v>19</c:v>
                </c:pt>
              </c:numCache>
            </c:numRef>
          </c:val>
          <c:smooth val="0"/>
          <c:extLst>
            <c:ext xmlns:c16="http://schemas.microsoft.com/office/drawing/2014/chart" uri="{C3380CC4-5D6E-409C-BE32-E72D297353CC}">
              <c16:uniqueId val="{00000001-8D3B-4196-8E6A-D8F54C0FEF04}"/>
            </c:ext>
          </c:extLst>
        </c:ser>
        <c:ser>
          <c:idx val="2"/>
          <c:order val="2"/>
          <c:tx>
            <c:strRef>
              <c:f>Sheet6!$G$1</c:f>
              <c:strCache>
                <c:ptCount val="1"/>
                <c:pt idx="0">
                  <c:v>Rank of F_lambda3</c:v>
                </c:pt>
              </c:strCache>
            </c:strRef>
          </c:tx>
          <c:spPr>
            <a:ln w="19050" cap="rnd">
              <a:solidFill>
                <a:schemeClr val="accent3"/>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Sheet6!$G$2:$G$206</c:f>
              <c:numCache>
                <c:formatCode>General</c:formatCode>
                <c:ptCount val="205"/>
                <c:pt idx="0">
                  <c:v>17</c:v>
                </c:pt>
                <c:pt idx="1">
                  <c:v>12</c:v>
                </c:pt>
                <c:pt idx="2">
                  <c:v>18</c:v>
                </c:pt>
                <c:pt idx="3">
                  <c:v>17</c:v>
                </c:pt>
                <c:pt idx="4">
                  <c:v>17</c:v>
                </c:pt>
                <c:pt idx="5">
                  <c:v>11</c:v>
                </c:pt>
                <c:pt idx="6">
                  <c:v>9</c:v>
                </c:pt>
                <c:pt idx="7">
                  <c:v>18</c:v>
                </c:pt>
                <c:pt idx="8">
                  <c:v>17</c:v>
                </c:pt>
                <c:pt idx="9">
                  <c:v>2</c:v>
                </c:pt>
                <c:pt idx="10">
                  <c:v>18</c:v>
                </c:pt>
                <c:pt idx="11">
                  <c:v>19</c:v>
                </c:pt>
                <c:pt idx="12">
                  <c:v>12</c:v>
                </c:pt>
                <c:pt idx="13">
                  <c:v>18</c:v>
                </c:pt>
                <c:pt idx="14">
                  <c:v>11</c:v>
                </c:pt>
                <c:pt idx="15">
                  <c:v>15</c:v>
                </c:pt>
                <c:pt idx="16">
                  <c:v>10</c:v>
                </c:pt>
                <c:pt idx="17">
                  <c:v>16</c:v>
                </c:pt>
                <c:pt idx="18">
                  <c:v>4</c:v>
                </c:pt>
                <c:pt idx="19">
                  <c:v>7</c:v>
                </c:pt>
                <c:pt idx="20">
                  <c:v>10</c:v>
                </c:pt>
                <c:pt idx="21">
                  <c:v>16</c:v>
                </c:pt>
                <c:pt idx="22">
                  <c:v>18</c:v>
                </c:pt>
                <c:pt idx="23">
                  <c:v>19</c:v>
                </c:pt>
                <c:pt idx="24">
                  <c:v>9</c:v>
                </c:pt>
                <c:pt idx="25">
                  <c:v>12</c:v>
                </c:pt>
                <c:pt idx="26">
                  <c:v>12</c:v>
                </c:pt>
                <c:pt idx="27">
                  <c:v>18</c:v>
                </c:pt>
                <c:pt idx="28">
                  <c:v>9</c:v>
                </c:pt>
                <c:pt idx="29">
                  <c:v>5</c:v>
                </c:pt>
                <c:pt idx="30">
                  <c:v>3</c:v>
                </c:pt>
                <c:pt idx="31">
                  <c:v>7</c:v>
                </c:pt>
                <c:pt idx="32">
                  <c:v>13</c:v>
                </c:pt>
                <c:pt idx="33">
                  <c:v>1</c:v>
                </c:pt>
                <c:pt idx="34">
                  <c:v>17</c:v>
                </c:pt>
                <c:pt idx="35">
                  <c:v>16</c:v>
                </c:pt>
                <c:pt idx="36">
                  <c:v>17</c:v>
                </c:pt>
                <c:pt idx="37">
                  <c:v>6</c:v>
                </c:pt>
                <c:pt idx="38">
                  <c:v>17</c:v>
                </c:pt>
                <c:pt idx="39">
                  <c:v>19</c:v>
                </c:pt>
                <c:pt idx="40">
                  <c:v>16</c:v>
                </c:pt>
                <c:pt idx="41">
                  <c:v>4</c:v>
                </c:pt>
                <c:pt idx="42">
                  <c:v>1</c:v>
                </c:pt>
                <c:pt idx="43">
                  <c:v>16</c:v>
                </c:pt>
                <c:pt idx="44">
                  <c:v>14</c:v>
                </c:pt>
                <c:pt idx="45">
                  <c:v>13</c:v>
                </c:pt>
                <c:pt idx="46">
                  <c:v>12</c:v>
                </c:pt>
                <c:pt idx="47">
                  <c:v>16</c:v>
                </c:pt>
                <c:pt idx="48">
                  <c:v>18</c:v>
                </c:pt>
                <c:pt idx="49">
                  <c:v>3</c:v>
                </c:pt>
                <c:pt idx="50">
                  <c:v>6</c:v>
                </c:pt>
                <c:pt idx="51">
                  <c:v>9</c:v>
                </c:pt>
                <c:pt idx="52">
                  <c:v>2</c:v>
                </c:pt>
                <c:pt idx="53">
                  <c:v>2</c:v>
                </c:pt>
                <c:pt idx="54">
                  <c:v>7</c:v>
                </c:pt>
                <c:pt idx="55">
                  <c:v>4</c:v>
                </c:pt>
                <c:pt idx="56">
                  <c:v>13</c:v>
                </c:pt>
                <c:pt idx="57">
                  <c:v>1</c:v>
                </c:pt>
                <c:pt idx="58">
                  <c:v>15</c:v>
                </c:pt>
                <c:pt idx="59">
                  <c:v>7</c:v>
                </c:pt>
                <c:pt idx="60">
                  <c:v>8</c:v>
                </c:pt>
                <c:pt idx="61">
                  <c:v>14</c:v>
                </c:pt>
                <c:pt idx="62">
                  <c:v>7</c:v>
                </c:pt>
                <c:pt idx="63">
                  <c:v>6</c:v>
                </c:pt>
                <c:pt idx="64">
                  <c:v>13</c:v>
                </c:pt>
                <c:pt idx="65">
                  <c:v>18</c:v>
                </c:pt>
                <c:pt idx="66">
                  <c:v>19</c:v>
                </c:pt>
                <c:pt idx="67">
                  <c:v>18</c:v>
                </c:pt>
                <c:pt idx="68">
                  <c:v>17</c:v>
                </c:pt>
                <c:pt idx="69">
                  <c:v>13</c:v>
                </c:pt>
                <c:pt idx="70">
                  <c:v>1</c:v>
                </c:pt>
                <c:pt idx="71">
                  <c:v>12</c:v>
                </c:pt>
                <c:pt idx="72">
                  <c:v>14</c:v>
                </c:pt>
                <c:pt idx="73">
                  <c:v>17</c:v>
                </c:pt>
                <c:pt idx="74">
                  <c:v>17</c:v>
                </c:pt>
                <c:pt idx="75">
                  <c:v>15</c:v>
                </c:pt>
                <c:pt idx="76">
                  <c:v>15</c:v>
                </c:pt>
                <c:pt idx="77">
                  <c:v>12</c:v>
                </c:pt>
                <c:pt idx="78">
                  <c:v>10</c:v>
                </c:pt>
                <c:pt idx="79">
                  <c:v>3</c:v>
                </c:pt>
                <c:pt idx="80">
                  <c:v>3</c:v>
                </c:pt>
                <c:pt idx="81">
                  <c:v>10</c:v>
                </c:pt>
                <c:pt idx="82">
                  <c:v>8</c:v>
                </c:pt>
                <c:pt idx="83">
                  <c:v>14</c:v>
                </c:pt>
                <c:pt idx="84">
                  <c:v>17</c:v>
                </c:pt>
                <c:pt idx="85">
                  <c:v>14</c:v>
                </c:pt>
                <c:pt idx="86">
                  <c:v>2</c:v>
                </c:pt>
                <c:pt idx="87">
                  <c:v>17</c:v>
                </c:pt>
                <c:pt idx="88">
                  <c:v>16</c:v>
                </c:pt>
                <c:pt idx="89">
                  <c:v>17</c:v>
                </c:pt>
                <c:pt idx="90">
                  <c:v>17</c:v>
                </c:pt>
                <c:pt idx="91">
                  <c:v>13</c:v>
                </c:pt>
                <c:pt idx="92">
                  <c:v>12</c:v>
                </c:pt>
                <c:pt idx="93">
                  <c:v>4</c:v>
                </c:pt>
                <c:pt idx="94">
                  <c:v>4</c:v>
                </c:pt>
                <c:pt idx="95">
                  <c:v>1</c:v>
                </c:pt>
                <c:pt idx="96">
                  <c:v>7</c:v>
                </c:pt>
                <c:pt idx="97">
                  <c:v>9</c:v>
                </c:pt>
                <c:pt idx="98">
                  <c:v>7</c:v>
                </c:pt>
                <c:pt idx="99">
                  <c:v>11</c:v>
                </c:pt>
                <c:pt idx="100">
                  <c:v>5</c:v>
                </c:pt>
                <c:pt idx="101">
                  <c:v>15</c:v>
                </c:pt>
                <c:pt idx="102">
                  <c:v>6</c:v>
                </c:pt>
                <c:pt idx="103">
                  <c:v>19</c:v>
                </c:pt>
                <c:pt idx="104">
                  <c:v>16</c:v>
                </c:pt>
                <c:pt idx="105">
                  <c:v>14</c:v>
                </c:pt>
                <c:pt idx="106">
                  <c:v>19</c:v>
                </c:pt>
                <c:pt idx="107">
                  <c:v>14</c:v>
                </c:pt>
                <c:pt idx="108">
                  <c:v>12</c:v>
                </c:pt>
                <c:pt idx="109">
                  <c:v>7</c:v>
                </c:pt>
                <c:pt idx="110">
                  <c:v>15</c:v>
                </c:pt>
                <c:pt idx="111">
                  <c:v>6</c:v>
                </c:pt>
                <c:pt idx="112">
                  <c:v>5</c:v>
                </c:pt>
                <c:pt idx="113">
                  <c:v>6</c:v>
                </c:pt>
                <c:pt idx="114">
                  <c:v>11</c:v>
                </c:pt>
                <c:pt idx="115">
                  <c:v>9</c:v>
                </c:pt>
                <c:pt idx="116">
                  <c:v>15</c:v>
                </c:pt>
                <c:pt idx="117">
                  <c:v>16</c:v>
                </c:pt>
                <c:pt idx="118">
                  <c:v>18</c:v>
                </c:pt>
                <c:pt idx="119">
                  <c:v>10</c:v>
                </c:pt>
                <c:pt idx="120">
                  <c:v>18</c:v>
                </c:pt>
                <c:pt idx="121">
                  <c:v>8</c:v>
                </c:pt>
                <c:pt idx="122">
                  <c:v>15</c:v>
                </c:pt>
                <c:pt idx="123">
                  <c:v>10</c:v>
                </c:pt>
                <c:pt idx="124">
                  <c:v>2</c:v>
                </c:pt>
                <c:pt idx="125">
                  <c:v>13</c:v>
                </c:pt>
                <c:pt idx="126">
                  <c:v>1</c:v>
                </c:pt>
                <c:pt idx="127">
                  <c:v>7</c:v>
                </c:pt>
                <c:pt idx="128">
                  <c:v>6</c:v>
                </c:pt>
                <c:pt idx="129">
                  <c:v>13</c:v>
                </c:pt>
                <c:pt idx="130">
                  <c:v>4</c:v>
                </c:pt>
                <c:pt idx="131">
                  <c:v>4</c:v>
                </c:pt>
                <c:pt idx="132">
                  <c:v>9</c:v>
                </c:pt>
                <c:pt idx="133">
                  <c:v>2</c:v>
                </c:pt>
                <c:pt idx="134">
                  <c:v>14</c:v>
                </c:pt>
                <c:pt idx="135">
                  <c:v>12</c:v>
                </c:pt>
                <c:pt idx="136">
                  <c:v>11</c:v>
                </c:pt>
                <c:pt idx="137">
                  <c:v>1</c:v>
                </c:pt>
                <c:pt idx="138">
                  <c:v>18</c:v>
                </c:pt>
                <c:pt idx="139">
                  <c:v>11</c:v>
                </c:pt>
                <c:pt idx="140">
                  <c:v>8</c:v>
                </c:pt>
                <c:pt idx="141">
                  <c:v>3</c:v>
                </c:pt>
                <c:pt idx="142">
                  <c:v>2</c:v>
                </c:pt>
                <c:pt idx="143">
                  <c:v>6</c:v>
                </c:pt>
                <c:pt idx="144">
                  <c:v>8</c:v>
                </c:pt>
                <c:pt idx="145">
                  <c:v>5</c:v>
                </c:pt>
                <c:pt idx="146">
                  <c:v>7</c:v>
                </c:pt>
                <c:pt idx="147">
                  <c:v>4</c:v>
                </c:pt>
                <c:pt idx="148">
                  <c:v>2</c:v>
                </c:pt>
                <c:pt idx="149">
                  <c:v>2</c:v>
                </c:pt>
                <c:pt idx="150">
                  <c:v>12</c:v>
                </c:pt>
                <c:pt idx="151">
                  <c:v>10</c:v>
                </c:pt>
                <c:pt idx="152">
                  <c:v>13</c:v>
                </c:pt>
                <c:pt idx="153">
                  <c:v>7</c:v>
                </c:pt>
                <c:pt idx="154">
                  <c:v>8</c:v>
                </c:pt>
                <c:pt idx="155">
                  <c:v>9</c:v>
                </c:pt>
                <c:pt idx="156">
                  <c:v>2</c:v>
                </c:pt>
                <c:pt idx="157">
                  <c:v>15</c:v>
                </c:pt>
                <c:pt idx="158">
                  <c:v>9</c:v>
                </c:pt>
                <c:pt idx="159">
                  <c:v>12</c:v>
                </c:pt>
                <c:pt idx="160">
                  <c:v>9</c:v>
                </c:pt>
                <c:pt idx="161">
                  <c:v>6</c:v>
                </c:pt>
                <c:pt idx="162">
                  <c:v>15</c:v>
                </c:pt>
                <c:pt idx="163">
                  <c:v>17</c:v>
                </c:pt>
                <c:pt idx="164">
                  <c:v>18</c:v>
                </c:pt>
                <c:pt idx="165">
                  <c:v>11</c:v>
                </c:pt>
                <c:pt idx="166">
                  <c:v>18</c:v>
                </c:pt>
                <c:pt idx="167">
                  <c:v>13</c:v>
                </c:pt>
                <c:pt idx="168">
                  <c:v>18</c:v>
                </c:pt>
                <c:pt idx="169">
                  <c:v>16</c:v>
                </c:pt>
                <c:pt idx="170">
                  <c:v>15</c:v>
                </c:pt>
                <c:pt idx="171">
                  <c:v>17</c:v>
                </c:pt>
                <c:pt idx="172">
                  <c:v>17</c:v>
                </c:pt>
                <c:pt idx="173">
                  <c:v>18</c:v>
                </c:pt>
                <c:pt idx="174">
                  <c:v>18</c:v>
                </c:pt>
                <c:pt idx="175">
                  <c:v>18</c:v>
                </c:pt>
                <c:pt idx="176">
                  <c:v>18</c:v>
                </c:pt>
                <c:pt idx="177">
                  <c:v>18</c:v>
                </c:pt>
                <c:pt idx="178">
                  <c:v>19</c:v>
                </c:pt>
                <c:pt idx="179">
                  <c:v>18</c:v>
                </c:pt>
                <c:pt idx="180">
                  <c:v>20</c:v>
                </c:pt>
                <c:pt idx="181">
                  <c:v>18</c:v>
                </c:pt>
                <c:pt idx="182">
                  <c:v>18</c:v>
                </c:pt>
                <c:pt idx="183">
                  <c:v>13</c:v>
                </c:pt>
                <c:pt idx="184">
                  <c:v>14</c:v>
                </c:pt>
                <c:pt idx="185">
                  <c:v>10</c:v>
                </c:pt>
                <c:pt idx="186">
                  <c:v>13</c:v>
                </c:pt>
                <c:pt idx="187">
                  <c:v>5</c:v>
                </c:pt>
                <c:pt idx="188">
                  <c:v>15</c:v>
                </c:pt>
                <c:pt idx="189">
                  <c:v>7</c:v>
                </c:pt>
                <c:pt idx="190">
                  <c:v>8</c:v>
                </c:pt>
                <c:pt idx="191">
                  <c:v>6</c:v>
                </c:pt>
                <c:pt idx="192">
                  <c:v>18</c:v>
                </c:pt>
                <c:pt idx="193">
                  <c:v>9</c:v>
                </c:pt>
                <c:pt idx="194">
                  <c:v>18</c:v>
                </c:pt>
                <c:pt idx="195">
                  <c:v>16</c:v>
                </c:pt>
                <c:pt idx="196">
                  <c:v>16</c:v>
                </c:pt>
                <c:pt idx="197">
                  <c:v>20</c:v>
                </c:pt>
                <c:pt idx="198">
                  <c:v>12</c:v>
                </c:pt>
                <c:pt idx="199">
                  <c:v>9</c:v>
                </c:pt>
                <c:pt idx="200">
                  <c:v>4</c:v>
                </c:pt>
                <c:pt idx="201">
                  <c:v>6</c:v>
                </c:pt>
                <c:pt idx="202">
                  <c:v>15</c:v>
                </c:pt>
                <c:pt idx="203">
                  <c:v>7</c:v>
                </c:pt>
                <c:pt idx="204">
                  <c:v>10</c:v>
                </c:pt>
              </c:numCache>
            </c:numRef>
          </c:val>
          <c:smooth val="0"/>
          <c:extLst>
            <c:ext xmlns:c16="http://schemas.microsoft.com/office/drawing/2014/chart" uri="{C3380CC4-5D6E-409C-BE32-E72D297353CC}">
              <c16:uniqueId val="{00000002-8D3B-4196-8E6A-D8F54C0FEF04}"/>
            </c:ext>
          </c:extLst>
        </c:ser>
        <c:ser>
          <c:idx val="3"/>
          <c:order val="3"/>
          <c:tx>
            <c:strRef>
              <c:f>Sheet6!$H$1</c:f>
              <c:strCache>
                <c:ptCount val="1"/>
                <c:pt idx="0">
                  <c:v>Rank of F_lambda4</c:v>
                </c:pt>
              </c:strCache>
            </c:strRef>
          </c:tx>
          <c:spPr>
            <a:ln w="19050" cap="rnd">
              <a:solidFill>
                <a:schemeClr val="accent4"/>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Sheet6!$H$2:$H$206</c:f>
              <c:numCache>
                <c:formatCode>General</c:formatCode>
                <c:ptCount val="205"/>
                <c:pt idx="0">
                  <c:v>5</c:v>
                </c:pt>
                <c:pt idx="1">
                  <c:v>4</c:v>
                </c:pt>
                <c:pt idx="2">
                  <c:v>8</c:v>
                </c:pt>
                <c:pt idx="3">
                  <c:v>2</c:v>
                </c:pt>
                <c:pt idx="4">
                  <c:v>7</c:v>
                </c:pt>
                <c:pt idx="5">
                  <c:v>4</c:v>
                </c:pt>
                <c:pt idx="6">
                  <c:v>17</c:v>
                </c:pt>
                <c:pt idx="7">
                  <c:v>17</c:v>
                </c:pt>
                <c:pt idx="8">
                  <c:v>7</c:v>
                </c:pt>
                <c:pt idx="9">
                  <c:v>19</c:v>
                </c:pt>
                <c:pt idx="10">
                  <c:v>16</c:v>
                </c:pt>
                <c:pt idx="11">
                  <c:v>8</c:v>
                </c:pt>
                <c:pt idx="12">
                  <c:v>19</c:v>
                </c:pt>
                <c:pt idx="13">
                  <c:v>10</c:v>
                </c:pt>
                <c:pt idx="14">
                  <c:v>12</c:v>
                </c:pt>
                <c:pt idx="15">
                  <c:v>5</c:v>
                </c:pt>
                <c:pt idx="16">
                  <c:v>15</c:v>
                </c:pt>
                <c:pt idx="17">
                  <c:v>10</c:v>
                </c:pt>
                <c:pt idx="18">
                  <c:v>13</c:v>
                </c:pt>
                <c:pt idx="19">
                  <c:v>8</c:v>
                </c:pt>
                <c:pt idx="20">
                  <c:v>11</c:v>
                </c:pt>
                <c:pt idx="21">
                  <c:v>13</c:v>
                </c:pt>
                <c:pt idx="22">
                  <c:v>13</c:v>
                </c:pt>
                <c:pt idx="23">
                  <c:v>14</c:v>
                </c:pt>
                <c:pt idx="24">
                  <c:v>1</c:v>
                </c:pt>
                <c:pt idx="25">
                  <c:v>15</c:v>
                </c:pt>
                <c:pt idx="26">
                  <c:v>15</c:v>
                </c:pt>
                <c:pt idx="27">
                  <c:v>4</c:v>
                </c:pt>
                <c:pt idx="28">
                  <c:v>8</c:v>
                </c:pt>
                <c:pt idx="29">
                  <c:v>8</c:v>
                </c:pt>
                <c:pt idx="30">
                  <c:v>14</c:v>
                </c:pt>
                <c:pt idx="31">
                  <c:v>10</c:v>
                </c:pt>
                <c:pt idx="32">
                  <c:v>9</c:v>
                </c:pt>
                <c:pt idx="33">
                  <c:v>12</c:v>
                </c:pt>
                <c:pt idx="34">
                  <c:v>1</c:v>
                </c:pt>
                <c:pt idx="35">
                  <c:v>13</c:v>
                </c:pt>
                <c:pt idx="36">
                  <c:v>18</c:v>
                </c:pt>
                <c:pt idx="37">
                  <c:v>3</c:v>
                </c:pt>
                <c:pt idx="38">
                  <c:v>10</c:v>
                </c:pt>
                <c:pt idx="39">
                  <c:v>10</c:v>
                </c:pt>
                <c:pt idx="40">
                  <c:v>5</c:v>
                </c:pt>
                <c:pt idx="41">
                  <c:v>15</c:v>
                </c:pt>
                <c:pt idx="42">
                  <c:v>12</c:v>
                </c:pt>
                <c:pt idx="43">
                  <c:v>3</c:v>
                </c:pt>
                <c:pt idx="44">
                  <c:v>5</c:v>
                </c:pt>
                <c:pt idx="45">
                  <c:v>15</c:v>
                </c:pt>
                <c:pt idx="46">
                  <c:v>5</c:v>
                </c:pt>
                <c:pt idx="47">
                  <c:v>2</c:v>
                </c:pt>
                <c:pt idx="48">
                  <c:v>12</c:v>
                </c:pt>
                <c:pt idx="49">
                  <c:v>8</c:v>
                </c:pt>
                <c:pt idx="50">
                  <c:v>15</c:v>
                </c:pt>
                <c:pt idx="51">
                  <c:v>12</c:v>
                </c:pt>
                <c:pt idx="52">
                  <c:v>3</c:v>
                </c:pt>
                <c:pt idx="53">
                  <c:v>4</c:v>
                </c:pt>
                <c:pt idx="54">
                  <c:v>10</c:v>
                </c:pt>
                <c:pt idx="55">
                  <c:v>9</c:v>
                </c:pt>
                <c:pt idx="56">
                  <c:v>11</c:v>
                </c:pt>
                <c:pt idx="57">
                  <c:v>7</c:v>
                </c:pt>
                <c:pt idx="58">
                  <c:v>4</c:v>
                </c:pt>
                <c:pt idx="59">
                  <c:v>8</c:v>
                </c:pt>
                <c:pt idx="60">
                  <c:v>13</c:v>
                </c:pt>
                <c:pt idx="61">
                  <c:v>17</c:v>
                </c:pt>
                <c:pt idx="62">
                  <c:v>14</c:v>
                </c:pt>
                <c:pt idx="63">
                  <c:v>18</c:v>
                </c:pt>
                <c:pt idx="64">
                  <c:v>2</c:v>
                </c:pt>
                <c:pt idx="65">
                  <c:v>8</c:v>
                </c:pt>
                <c:pt idx="66">
                  <c:v>9</c:v>
                </c:pt>
                <c:pt idx="67">
                  <c:v>10</c:v>
                </c:pt>
                <c:pt idx="68">
                  <c:v>19</c:v>
                </c:pt>
                <c:pt idx="69">
                  <c:v>9</c:v>
                </c:pt>
                <c:pt idx="70">
                  <c:v>12</c:v>
                </c:pt>
                <c:pt idx="71">
                  <c:v>18</c:v>
                </c:pt>
                <c:pt idx="72">
                  <c:v>7</c:v>
                </c:pt>
                <c:pt idx="73">
                  <c:v>8</c:v>
                </c:pt>
                <c:pt idx="74">
                  <c:v>2</c:v>
                </c:pt>
                <c:pt idx="75">
                  <c:v>7</c:v>
                </c:pt>
                <c:pt idx="76">
                  <c:v>14</c:v>
                </c:pt>
                <c:pt idx="77">
                  <c:v>8</c:v>
                </c:pt>
                <c:pt idx="78">
                  <c:v>18</c:v>
                </c:pt>
                <c:pt idx="79">
                  <c:v>8</c:v>
                </c:pt>
                <c:pt idx="80">
                  <c:v>10</c:v>
                </c:pt>
                <c:pt idx="81">
                  <c:v>15</c:v>
                </c:pt>
                <c:pt idx="82">
                  <c:v>12</c:v>
                </c:pt>
                <c:pt idx="83">
                  <c:v>17</c:v>
                </c:pt>
                <c:pt idx="84">
                  <c:v>2</c:v>
                </c:pt>
                <c:pt idx="85">
                  <c:v>3</c:v>
                </c:pt>
                <c:pt idx="86">
                  <c:v>9</c:v>
                </c:pt>
                <c:pt idx="87">
                  <c:v>9</c:v>
                </c:pt>
                <c:pt idx="88">
                  <c:v>13</c:v>
                </c:pt>
                <c:pt idx="89">
                  <c:v>2</c:v>
                </c:pt>
                <c:pt idx="90">
                  <c:v>1</c:v>
                </c:pt>
                <c:pt idx="91">
                  <c:v>4</c:v>
                </c:pt>
                <c:pt idx="92">
                  <c:v>14</c:v>
                </c:pt>
                <c:pt idx="93">
                  <c:v>5</c:v>
                </c:pt>
                <c:pt idx="94">
                  <c:v>2</c:v>
                </c:pt>
                <c:pt idx="95">
                  <c:v>3</c:v>
                </c:pt>
                <c:pt idx="96">
                  <c:v>19</c:v>
                </c:pt>
                <c:pt idx="97">
                  <c:v>10</c:v>
                </c:pt>
                <c:pt idx="98">
                  <c:v>13</c:v>
                </c:pt>
                <c:pt idx="99">
                  <c:v>8</c:v>
                </c:pt>
                <c:pt idx="100">
                  <c:v>9</c:v>
                </c:pt>
                <c:pt idx="101">
                  <c:v>3</c:v>
                </c:pt>
                <c:pt idx="102">
                  <c:v>10</c:v>
                </c:pt>
                <c:pt idx="103">
                  <c:v>1</c:v>
                </c:pt>
                <c:pt idx="104">
                  <c:v>1</c:v>
                </c:pt>
                <c:pt idx="105">
                  <c:v>8</c:v>
                </c:pt>
                <c:pt idx="106">
                  <c:v>6</c:v>
                </c:pt>
                <c:pt idx="107">
                  <c:v>5</c:v>
                </c:pt>
                <c:pt idx="108">
                  <c:v>10</c:v>
                </c:pt>
                <c:pt idx="109">
                  <c:v>8</c:v>
                </c:pt>
                <c:pt idx="110">
                  <c:v>4</c:v>
                </c:pt>
                <c:pt idx="111">
                  <c:v>4</c:v>
                </c:pt>
                <c:pt idx="112">
                  <c:v>19</c:v>
                </c:pt>
                <c:pt idx="113">
                  <c:v>4</c:v>
                </c:pt>
                <c:pt idx="114">
                  <c:v>1</c:v>
                </c:pt>
                <c:pt idx="115">
                  <c:v>13</c:v>
                </c:pt>
                <c:pt idx="116">
                  <c:v>7</c:v>
                </c:pt>
                <c:pt idx="117">
                  <c:v>18</c:v>
                </c:pt>
                <c:pt idx="118">
                  <c:v>5</c:v>
                </c:pt>
                <c:pt idx="119">
                  <c:v>12</c:v>
                </c:pt>
                <c:pt idx="120">
                  <c:v>6</c:v>
                </c:pt>
                <c:pt idx="121">
                  <c:v>11</c:v>
                </c:pt>
                <c:pt idx="122">
                  <c:v>5</c:v>
                </c:pt>
                <c:pt idx="123">
                  <c:v>9</c:v>
                </c:pt>
                <c:pt idx="124">
                  <c:v>17</c:v>
                </c:pt>
                <c:pt idx="125">
                  <c:v>2</c:v>
                </c:pt>
                <c:pt idx="126">
                  <c:v>11</c:v>
                </c:pt>
                <c:pt idx="127">
                  <c:v>4</c:v>
                </c:pt>
                <c:pt idx="128">
                  <c:v>15</c:v>
                </c:pt>
                <c:pt idx="129">
                  <c:v>6</c:v>
                </c:pt>
                <c:pt idx="130">
                  <c:v>10</c:v>
                </c:pt>
                <c:pt idx="131">
                  <c:v>6</c:v>
                </c:pt>
                <c:pt idx="132">
                  <c:v>7</c:v>
                </c:pt>
                <c:pt idx="133">
                  <c:v>7</c:v>
                </c:pt>
                <c:pt idx="134">
                  <c:v>4</c:v>
                </c:pt>
                <c:pt idx="135">
                  <c:v>7</c:v>
                </c:pt>
                <c:pt idx="136">
                  <c:v>15</c:v>
                </c:pt>
                <c:pt idx="137">
                  <c:v>15</c:v>
                </c:pt>
                <c:pt idx="138">
                  <c:v>8</c:v>
                </c:pt>
                <c:pt idx="139">
                  <c:v>18</c:v>
                </c:pt>
                <c:pt idx="140">
                  <c:v>6</c:v>
                </c:pt>
                <c:pt idx="141">
                  <c:v>11</c:v>
                </c:pt>
                <c:pt idx="142">
                  <c:v>8</c:v>
                </c:pt>
                <c:pt idx="143">
                  <c:v>5</c:v>
                </c:pt>
                <c:pt idx="144">
                  <c:v>9</c:v>
                </c:pt>
                <c:pt idx="145">
                  <c:v>2</c:v>
                </c:pt>
                <c:pt idx="146">
                  <c:v>5</c:v>
                </c:pt>
                <c:pt idx="147">
                  <c:v>10</c:v>
                </c:pt>
                <c:pt idx="148">
                  <c:v>4</c:v>
                </c:pt>
                <c:pt idx="149">
                  <c:v>1</c:v>
                </c:pt>
                <c:pt idx="150">
                  <c:v>11</c:v>
                </c:pt>
                <c:pt idx="151">
                  <c:v>3</c:v>
                </c:pt>
                <c:pt idx="152">
                  <c:v>6</c:v>
                </c:pt>
                <c:pt idx="153">
                  <c:v>3</c:v>
                </c:pt>
                <c:pt idx="154">
                  <c:v>6</c:v>
                </c:pt>
                <c:pt idx="155">
                  <c:v>1</c:v>
                </c:pt>
                <c:pt idx="156">
                  <c:v>8</c:v>
                </c:pt>
                <c:pt idx="157">
                  <c:v>13</c:v>
                </c:pt>
                <c:pt idx="158">
                  <c:v>13</c:v>
                </c:pt>
                <c:pt idx="159">
                  <c:v>15</c:v>
                </c:pt>
                <c:pt idx="160">
                  <c:v>5</c:v>
                </c:pt>
                <c:pt idx="161">
                  <c:v>15</c:v>
                </c:pt>
                <c:pt idx="162">
                  <c:v>1</c:v>
                </c:pt>
                <c:pt idx="163">
                  <c:v>8</c:v>
                </c:pt>
                <c:pt idx="164">
                  <c:v>12</c:v>
                </c:pt>
                <c:pt idx="165">
                  <c:v>18</c:v>
                </c:pt>
                <c:pt idx="166">
                  <c:v>1</c:v>
                </c:pt>
                <c:pt idx="167">
                  <c:v>9</c:v>
                </c:pt>
                <c:pt idx="168">
                  <c:v>2</c:v>
                </c:pt>
                <c:pt idx="169">
                  <c:v>5</c:v>
                </c:pt>
                <c:pt idx="170">
                  <c:v>2</c:v>
                </c:pt>
                <c:pt idx="171">
                  <c:v>4</c:v>
                </c:pt>
                <c:pt idx="172">
                  <c:v>5</c:v>
                </c:pt>
                <c:pt idx="173">
                  <c:v>5</c:v>
                </c:pt>
                <c:pt idx="174">
                  <c:v>9</c:v>
                </c:pt>
                <c:pt idx="175">
                  <c:v>16</c:v>
                </c:pt>
                <c:pt idx="176">
                  <c:v>13</c:v>
                </c:pt>
                <c:pt idx="177">
                  <c:v>17</c:v>
                </c:pt>
                <c:pt idx="178">
                  <c:v>16</c:v>
                </c:pt>
                <c:pt idx="179">
                  <c:v>13</c:v>
                </c:pt>
                <c:pt idx="180">
                  <c:v>15</c:v>
                </c:pt>
                <c:pt idx="181">
                  <c:v>11</c:v>
                </c:pt>
                <c:pt idx="182">
                  <c:v>8</c:v>
                </c:pt>
                <c:pt idx="183">
                  <c:v>20</c:v>
                </c:pt>
                <c:pt idx="184">
                  <c:v>11</c:v>
                </c:pt>
                <c:pt idx="185">
                  <c:v>6</c:v>
                </c:pt>
                <c:pt idx="186">
                  <c:v>3</c:v>
                </c:pt>
                <c:pt idx="187">
                  <c:v>2</c:v>
                </c:pt>
                <c:pt idx="188">
                  <c:v>7</c:v>
                </c:pt>
                <c:pt idx="189">
                  <c:v>4</c:v>
                </c:pt>
                <c:pt idx="190">
                  <c:v>14</c:v>
                </c:pt>
                <c:pt idx="191">
                  <c:v>7</c:v>
                </c:pt>
                <c:pt idx="192">
                  <c:v>17</c:v>
                </c:pt>
                <c:pt idx="193">
                  <c:v>14</c:v>
                </c:pt>
                <c:pt idx="194">
                  <c:v>15</c:v>
                </c:pt>
                <c:pt idx="195">
                  <c:v>2</c:v>
                </c:pt>
                <c:pt idx="196">
                  <c:v>10</c:v>
                </c:pt>
                <c:pt idx="197">
                  <c:v>8</c:v>
                </c:pt>
                <c:pt idx="198">
                  <c:v>6</c:v>
                </c:pt>
                <c:pt idx="199">
                  <c:v>3</c:v>
                </c:pt>
                <c:pt idx="200">
                  <c:v>7</c:v>
                </c:pt>
                <c:pt idx="201">
                  <c:v>1</c:v>
                </c:pt>
                <c:pt idx="202">
                  <c:v>9</c:v>
                </c:pt>
                <c:pt idx="203">
                  <c:v>1</c:v>
                </c:pt>
                <c:pt idx="204">
                  <c:v>1</c:v>
                </c:pt>
              </c:numCache>
            </c:numRef>
          </c:val>
          <c:smooth val="0"/>
          <c:extLst>
            <c:ext xmlns:c16="http://schemas.microsoft.com/office/drawing/2014/chart" uri="{C3380CC4-5D6E-409C-BE32-E72D297353CC}">
              <c16:uniqueId val="{00000003-8D3B-4196-8E6A-D8F54C0FEF04}"/>
            </c:ext>
          </c:extLst>
        </c:ser>
        <c:ser>
          <c:idx val="4"/>
          <c:order val="4"/>
          <c:tx>
            <c:strRef>
              <c:f>Sheet6!$I$1</c:f>
              <c:strCache>
                <c:ptCount val="1"/>
                <c:pt idx="0">
                  <c:v>Rank of F_lambda5</c:v>
                </c:pt>
              </c:strCache>
            </c:strRef>
          </c:tx>
          <c:spPr>
            <a:ln w="19050" cap="rnd">
              <a:solidFill>
                <a:schemeClr val="accent5"/>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Sheet6!$I$2:$I$206</c:f>
              <c:numCache>
                <c:formatCode>General</c:formatCode>
                <c:ptCount val="205"/>
                <c:pt idx="0">
                  <c:v>13</c:v>
                </c:pt>
                <c:pt idx="1">
                  <c:v>9</c:v>
                </c:pt>
                <c:pt idx="2">
                  <c:v>5</c:v>
                </c:pt>
                <c:pt idx="3">
                  <c:v>14</c:v>
                </c:pt>
                <c:pt idx="4">
                  <c:v>10</c:v>
                </c:pt>
                <c:pt idx="5">
                  <c:v>12</c:v>
                </c:pt>
                <c:pt idx="6">
                  <c:v>6</c:v>
                </c:pt>
                <c:pt idx="7">
                  <c:v>4</c:v>
                </c:pt>
                <c:pt idx="8">
                  <c:v>11</c:v>
                </c:pt>
                <c:pt idx="9">
                  <c:v>16</c:v>
                </c:pt>
                <c:pt idx="10">
                  <c:v>12</c:v>
                </c:pt>
                <c:pt idx="11">
                  <c:v>15</c:v>
                </c:pt>
                <c:pt idx="12">
                  <c:v>17</c:v>
                </c:pt>
                <c:pt idx="13">
                  <c:v>8</c:v>
                </c:pt>
                <c:pt idx="14">
                  <c:v>16</c:v>
                </c:pt>
                <c:pt idx="15">
                  <c:v>4</c:v>
                </c:pt>
                <c:pt idx="16">
                  <c:v>11</c:v>
                </c:pt>
                <c:pt idx="17">
                  <c:v>13</c:v>
                </c:pt>
                <c:pt idx="18">
                  <c:v>2</c:v>
                </c:pt>
                <c:pt idx="19">
                  <c:v>14</c:v>
                </c:pt>
                <c:pt idx="20">
                  <c:v>8</c:v>
                </c:pt>
                <c:pt idx="21">
                  <c:v>9</c:v>
                </c:pt>
                <c:pt idx="22">
                  <c:v>12</c:v>
                </c:pt>
                <c:pt idx="23">
                  <c:v>15</c:v>
                </c:pt>
                <c:pt idx="24">
                  <c:v>15</c:v>
                </c:pt>
                <c:pt idx="25">
                  <c:v>17</c:v>
                </c:pt>
                <c:pt idx="26">
                  <c:v>18</c:v>
                </c:pt>
                <c:pt idx="27">
                  <c:v>5</c:v>
                </c:pt>
                <c:pt idx="28">
                  <c:v>4</c:v>
                </c:pt>
                <c:pt idx="29">
                  <c:v>2</c:v>
                </c:pt>
                <c:pt idx="30">
                  <c:v>10</c:v>
                </c:pt>
                <c:pt idx="31">
                  <c:v>9</c:v>
                </c:pt>
                <c:pt idx="32">
                  <c:v>18</c:v>
                </c:pt>
                <c:pt idx="33">
                  <c:v>7</c:v>
                </c:pt>
                <c:pt idx="34">
                  <c:v>2</c:v>
                </c:pt>
                <c:pt idx="35">
                  <c:v>8</c:v>
                </c:pt>
                <c:pt idx="36">
                  <c:v>19</c:v>
                </c:pt>
                <c:pt idx="37">
                  <c:v>12</c:v>
                </c:pt>
                <c:pt idx="38">
                  <c:v>16</c:v>
                </c:pt>
                <c:pt idx="39">
                  <c:v>17</c:v>
                </c:pt>
                <c:pt idx="40">
                  <c:v>2</c:v>
                </c:pt>
                <c:pt idx="41">
                  <c:v>8</c:v>
                </c:pt>
                <c:pt idx="42">
                  <c:v>17</c:v>
                </c:pt>
                <c:pt idx="43">
                  <c:v>18</c:v>
                </c:pt>
                <c:pt idx="44">
                  <c:v>3</c:v>
                </c:pt>
                <c:pt idx="45">
                  <c:v>17</c:v>
                </c:pt>
                <c:pt idx="46">
                  <c:v>1</c:v>
                </c:pt>
                <c:pt idx="47">
                  <c:v>13</c:v>
                </c:pt>
                <c:pt idx="48">
                  <c:v>5</c:v>
                </c:pt>
                <c:pt idx="49">
                  <c:v>13</c:v>
                </c:pt>
                <c:pt idx="50">
                  <c:v>8</c:v>
                </c:pt>
                <c:pt idx="51">
                  <c:v>18</c:v>
                </c:pt>
                <c:pt idx="52">
                  <c:v>18</c:v>
                </c:pt>
                <c:pt idx="53">
                  <c:v>14</c:v>
                </c:pt>
                <c:pt idx="54">
                  <c:v>9</c:v>
                </c:pt>
                <c:pt idx="55">
                  <c:v>13</c:v>
                </c:pt>
                <c:pt idx="56">
                  <c:v>4</c:v>
                </c:pt>
                <c:pt idx="57">
                  <c:v>9</c:v>
                </c:pt>
                <c:pt idx="58">
                  <c:v>8</c:v>
                </c:pt>
                <c:pt idx="59">
                  <c:v>3</c:v>
                </c:pt>
                <c:pt idx="60">
                  <c:v>7</c:v>
                </c:pt>
                <c:pt idx="61">
                  <c:v>16</c:v>
                </c:pt>
                <c:pt idx="62">
                  <c:v>9</c:v>
                </c:pt>
                <c:pt idx="63">
                  <c:v>9</c:v>
                </c:pt>
                <c:pt idx="64">
                  <c:v>11</c:v>
                </c:pt>
                <c:pt idx="65">
                  <c:v>16</c:v>
                </c:pt>
                <c:pt idx="66">
                  <c:v>2</c:v>
                </c:pt>
                <c:pt idx="67">
                  <c:v>12</c:v>
                </c:pt>
                <c:pt idx="68">
                  <c:v>16</c:v>
                </c:pt>
                <c:pt idx="69">
                  <c:v>12</c:v>
                </c:pt>
                <c:pt idx="70">
                  <c:v>19</c:v>
                </c:pt>
                <c:pt idx="71">
                  <c:v>15</c:v>
                </c:pt>
                <c:pt idx="72">
                  <c:v>16</c:v>
                </c:pt>
                <c:pt idx="73">
                  <c:v>10</c:v>
                </c:pt>
                <c:pt idx="74">
                  <c:v>18</c:v>
                </c:pt>
                <c:pt idx="75">
                  <c:v>16</c:v>
                </c:pt>
                <c:pt idx="76">
                  <c:v>11</c:v>
                </c:pt>
                <c:pt idx="77">
                  <c:v>10</c:v>
                </c:pt>
                <c:pt idx="78">
                  <c:v>13</c:v>
                </c:pt>
                <c:pt idx="79">
                  <c:v>1</c:v>
                </c:pt>
                <c:pt idx="80">
                  <c:v>18</c:v>
                </c:pt>
                <c:pt idx="81">
                  <c:v>6</c:v>
                </c:pt>
                <c:pt idx="82">
                  <c:v>19</c:v>
                </c:pt>
                <c:pt idx="83">
                  <c:v>15</c:v>
                </c:pt>
                <c:pt idx="84">
                  <c:v>3</c:v>
                </c:pt>
                <c:pt idx="85">
                  <c:v>12</c:v>
                </c:pt>
                <c:pt idx="86">
                  <c:v>15</c:v>
                </c:pt>
                <c:pt idx="87">
                  <c:v>15</c:v>
                </c:pt>
                <c:pt idx="88">
                  <c:v>10</c:v>
                </c:pt>
                <c:pt idx="89">
                  <c:v>11</c:v>
                </c:pt>
                <c:pt idx="90">
                  <c:v>7</c:v>
                </c:pt>
                <c:pt idx="91">
                  <c:v>7</c:v>
                </c:pt>
                <c:pt idx="92">
                  <c:v>7</c:v>
                </c:pt>
                <c:pt idx="93">
                  <c:v>10</c:v>
                </c:pt>
                <c:pt idx="94">
                  <c:v>8</c:v>
                </c:pt>
                <c:pt idx="95">
                  <c:v>17</c:v>
                </c:pt>
                <c:pt idx="96">
                  <c:v>12</c:v>
                </c:pt>
                <c:pt idx="97">
                  <c:v>1</c:v>
                </c:pt>
                <c:pt idx="98">
                  <c:v>12</c:v>
                </c:pt>
                <c:pt idx="99">
                  <c:v>18</c:v>
                </c:pt>
                <c:pt idx="100">
                  <c:v>15</c:v>
                </c:pt>
                <c:pt idx="101">
                  <c:v>13</c:v>
                </c:pt>
                <c:pt idx="102">
                  <c:v>4</c:v>
                </c:pt>
                <c:pt idx="103">
                  <c:v>2</c:v>
                </c:pt>
                <c:pt idx="104">
                  <c:v>7</c:v>
                </c:pt>
                <c:pt idx="105">
                  <c:v>4</c:v>
                </c:pt>
                <c:pt idx="106">
                  <c:v>14</c:v>
                </c:pt>
                <c:pt idx="107">
                  <c:v>15</c:v>
                </c:pt>
                <c:pt idx="108">
                  <c:v>2</c:v>
                </c:pt>
                <c:pt idx="109">
                  <c:v>2</c:v>
                </c:pt>
                <c:pt idx="110">
                  <c:v>8</c:v>
                </c:pt>
                <c:pt idx="111">
                  <c:v>10</c:v>
                </c:pt>
                <c:pt idx="112">
                  <c:v>3</c:v>
                </c:pt>
                <c:pt idx="113">
                  <c:v>11</c:v>
                </c:pt>
                <c:pt idx="114">
                  <c:v>16</c:v>
                </c:pt>
                <c:pt idx="115">
                  <c:v>15</c:v>
                </c:pt>
                <c:pt idx="116">
                  <c:v>1</c:v>
                </c:pt>
                <c:pt idx="117">
                  <c:v>19</c:v>
                </c:pt>
                <c:pt idx="118">
                  <c:v>9</c:v>
                </c:pt>
                <c:pt idx="119">
                  <c:v>2</c:v>
                </c:pt>
                <c:pt idx="120">
                  <c:v>14</c:v>
                </c:pt>
                <c:pt idx="121">
                  <c:v>17</c:v>
                </c:pt>
                <c:pt idx="122">
                  <c:v>7</c:v>
                </c:pt>
                <c:pt idx="123">
                  <c:v>19</c:v>
                </c:pt>
                <c:pt idx="124">
                  <c:v>4</c:v>
                </c:pt>
                <c:pt idx="125">
                  <c:v>14</c:v>
                </c:pt>
                <c:pt idx="126">
                  <c:v>10</c:v>
                </c:pt>
                <c:pt idx="127">
                  <c:v>11</c:v>
                </c:pt>
                <c:pt idx="128">
                  <c:v>13</c:v>
                </c:pt>
                <c:pt idx="129">
                  <c:v>16</c:v>
                </c:pt>
                <c:pt idx="130">
                  <c:v>5</c:v>
                </c:pt>
                <c:pt idx="131">
                  <c:v>13</c:v>
                </c:pt>
                <c:pt idx="132">
                  <c:v>8</c:v>
                </c:pt>
                <c:pt idx="133">
                  <c:v>14</c:v>
                </c:pt>
                <c:pt idx="134">
                  <c:v>17</c:v>
                </c:pt>
                <c:pt idx="135">
                  <c:v>8</c:v>
                </c:pt>
                <c:pt idx="136">
                  <c:v>3</c:v>
                </c:pt>
                <c:pt idx="137">
                  <c:v>18</c:v>
                </c:pt>
                <c:pt idx="138">
                  <c:v>12</c:v>
                </c:pt>
                <c:pt idx="139">
                  <c:v>7</c:v>
                </c:pt>
                <c:pt idx="140">
                  <c:v>2</c:v>
                </c:pt>
                <c:pt idx="141">
                  <c:v>8</c:v>
                </c:pt>
                <c:pt idx="142">
                  <c:v>1</c:v>
                </c:pt>
                <c:pt idx="143">
                  <c:v>17</c:v>
                </c:pt>
                <c:pt idx="144">
                  <c:v>5</c:v>
                </c:pt>
                <c:pt idx="145">
                  <c:v>12</c:v>
                </c:pt>
                <c:pt idx="146">
                  <c:v>3</c:v>
                </c:pt>
                <c:pt idx="147">
                  <c:v>7</c:v>
                </c:pt>
                <c:pt idx="148">
                  <c:v>6</c:v>
                </c:pt>
                <c:pt idx="149">
                  <c:v>5</c:v>
                </c:pt>
                <c:pt idx="150">
                  <c:v>13</c:v>
                </c:pt>
                <c:pt idx="151">
                  <c:v>6</c:v>
                </c:pt>
                <c:pt idx="152">
                  <c:v>1</c:v>
                </c:pt>
                <c:pt idx="153">
                  <c:v>12</c:v>
                </c:pt>
                <c:pt idx="154">
                  <c:v>12</c:v>
                </c:pt>
                <c:pt idx="155">
                  <c:v>7</c:v>
                </c:pt>
                <c:pt idx="156">
                  <c:v>3</c:v>
                </c:pt>
                <c:pt idx="157">
                  <c:v>8</c:v>
                </c:pt>
                <c:pt idx="158">
                  <c:v>17</c:v>
                </c:pt>
                <c:pt idx="159">
                  <c:v>6</c:v>
                </c:pt>
                <c:pt idx="160">
                  <c:v>13</c:v>
                </c:pt>
                <c:pt idx="161">
                  <c:v>17</c:v>
                </c:pt>
                <c:pt idx="162">
                  <c:v>16</c:v>
                </c:pt>
                <c:pt idx="163">
                  <c:v>5</c:v>
                </c:pt>
                <c:pt idx="164">
                  <c:v>13</c:v>
                </c:pt>
                <c:pt idx="165">
                  <c:v>13</c:v>
                </c:pt>
                <c:pt idx="166">
                  <c:v>10</c:v>
                </c:pt>
                <c:pt idx="167">
                  <c:v>4</c:v>
                </c:pt>
                <c:pt idx="168">
                  <c:v>11</c:v>
                </c:pt>
                <c:pt idx="169">
                  <c:v>15</c:v>
                </c:pt>
                <c:pt idx="170">
                  <c:v>10</c:v>
                </c:pt>
                <c:pt idx="171">
                  <c:v>14</c:v>
                </c:pt>
                <c:pt idx="172">
                  <c:v>6</c:v>
                </c:pt>
                <c:pt idx="173">
                  <c:v>3</c:v>
                </c:pt>
                <c:pt idx="174">
                  <c:v>8</c:v>
                </c:pt>
                <c:pt idx="175">
                  <c:v>10</c:v>
                </c:pt>
                <c:pt idx="176">
                  <c:v>4</c:v>
                </c:pt>
                <c:pt idx="177">
                  <c:v>13</c:v>
                </c:pt>
                <c:pt idx="178">
                  <c:v>13</c:v>
                </c:pt>
                <c:pt idx="179">
                  <c:v>9</c:v>
                </c:pt>
                <c:pt idx="180">
                  <c:v>18</c:v>
                </c:pt>
                <c:pt idx="181">
                  <c:v>13</c:v>
                </c:pt>
                <c:pt idx="182">
                  <c:v>12</c:v>
                </c:pt>
                <c:pt idx="183">
                  <c:v>2</c:v>
                </c:pt>
                <c:pt idx="184">
                  <c:v>6</c:v>
                </c:pt>
                <c:pt idx="185">
                  <c:v>3</c:v>
                </c:pt>
                <c:pt idx="186">
                  <c:v>8</c:v>
                </c:pt>
                <c:pt idx="187">
                  <c:v>8</c:v>
                </c:pt>
                <c:pt idx="188">
                  <c:v>6</c:v>
                </c:pt>
                <c:pt idx="189">
                  <c:v>1</c:v>
                </c:pt>
                <c:pt idx="190">
                  <c:v>16</c:v>
                </c:pt>
                <c:pt idx="191">
                  <c:v>12</c:v>
                </c:pt>
                <c:pt idx="192">
                  <c:v>13</c:v>
                </c:pt>
                <c:pt idx="193">
                  <c:v>13</c:v>
                </c:pt>
                <c:pt idx="194">
                  <c:v>9</c:v>
                </c:pt>
                <c:pt idx="195">
                  <c:v>9</c:v>
                </c:pt>
                <c:pt idx="196">
                  <c:v>3</c:v>
                </c:pt>
                <c:pt idx="197">
                  <c:v>17</c:v>
                </c:pt>
                <c:pt idx="198">
                  <c:v>2</c:v>
                </c:pt>
                <c:pt idx="199">
                  <c:v>11</c:v>
                </c:pt>
                <c:pt idx="200">
                  <c:v>6</c:v>
                </c:pt>
                <c:pt idx="201">
                  <c:v>2</c:v>
                </c:pt>
                <c:pt idx="202">
                  <c:v>1</c:v>
                </c:pt>
                <c:pt idx="203">
                  <c:v>14</c:v>
                </c:pt>
                <c:pt idx="204">
                  <c:v>16</c:v>
                </c:pt>
              </c:numCache>
            </c:numRef>
          </c:val>
          <c:smooth val="0"/>
          <c:extLst>
            <c:ext xmlns:c16="http://schemas.microsoft.com/office/drawing/2014/chart" uri="{C3380CC4-5D6E-409C-BE32-E72D297353CC}">
              <c16:uniqueId val="{00000004-8D3B-4196-8E6A-D8F54C0FEF04}"/>
            </c:ext>
          </c:extLst>
        </c:ser>
        <c:ser>
          <c:idx val="5"/>
          <c:order val="5"/>
          <c:tx>
            <c:strRef>
              <c:f>Sheet6!$J$1</c:f>
              <c:strCache>
                <c:ptCount val="1"/>
                <c:pt idx="0">
                  <c:v>Rank of F_lambda6</c:v>
                </c:pt>
              </c:strCache>
            </c:strRef>
          </c:tx>
          <c:spPr>
            <a:ln w="19050" cap="rnd">
              <a:solidFill>
                <a:schemeClr val="accent6"/>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Sheet6!$J$2:$J$206</c:f>
              <c:numCache>
                <c:formatCode>General</c:formatCode>
                <c:ptCount val="205"/>
                <c:pt idx="0">
                  <c:v>3</c:v>
                </c:pt>
                <c:pt idx="1">
                  <c:v>18</c:v>
                </c:pt>
                <c:pt idx="2">
                  <c:v>4</c:v>
                </c:pt>
                <c:pt idx="3">
                  <c:v>12</c:v>
                </c:pt>
                <c:pt idx="4">
                  <c:v>16</c:v>
                </c:pt>
                <c:pt idx="5">
                  <c:v>1</c:v>
                </c:pt>
                <c:pt idx="6">
                  <c:v>11</c:v>
                </c:pt>
                <c:pt idx="7">
                  <c:v>3</c:v>
                </c:pt>
                <c:pt idx="8">
                  <c:v>16</c:v>
                </c:pt>
                <c:pt idx="9">
                  <c:v>9</c:v>
                </c:pt>
                <c:pt idx="10">
                  <c:v>14</c:v>
                </c:pt>
                <c:pt idx="11">
                  <c:v>17</c:v>
                </c:pt>
                <c:pt idx="12">
                  <c:v>18</c:v>
                </c:pt>
                <c:pt idx="13">
                  <c:v>6</c:v>
                </c:pt>
                <c:pt idx="14">
                  <c:v>18</c:v>
                </c:pt>
                <c:pt idx="15">
                  <c:v>10</c:v>
                </c:pt>
                <c:pt idx="16">
                  <c:v>18</c:v>
                </c:pt>
                <c:pt idx="17">
                  <c:v>8</c:v>
                </c:pt>
                <c:pt idx="18">
                  <c:v>11</c:v>
                </c:pt>
                <c:pt idx="19">
                  <c:v>5</c:v>
                </c:pt>
                <c:pt idx="20">
                  <c:v>17</c:v>
                </c:pt>
                <c:pt idx="21">
                  <c:v>12</c:v>
                </c:pt>
                <c:pt idx="22">
                  <c:v>4</c:v>
                </c:pt>
                <c:pt idx="23">
                  <c:v>7</c:v>
                </c:pt>
                <c:pt idx="24">
                  <c:v>19</c:v>
                </c:pt>
                <c:pt idx="25">
                  <c:v>14</c:v>
                </c:pt>
                <c:pt idx="26">
                  <c:v>16</c:v>
                </c:pt>
                <c:pt idx="27">
                  <c:v>8</c:v>
                </c:pt>
                <c:pt idx="28">
                  <c:v>11</c:v>
                </c:pt>
                <c:pt idx="29">
                  <c:v>12</c:v>
                </c:pt>
                <c:pt idx="30">
                  <c:v>16</c:v>
                </c:pt>
                <c:pt idx="31">
                  <c:v>18</c:v>
                </c:pt>
                <c:pt idx="32">
                  <c:v>1</c:v>
                </c:pt>
                <c:pt idx="33">
                  <c:v>18</c:v>
                </c:pt>
                <c:pt idx="34">
                  <c:v>4</c:v>
                </c:pt>
                <c:pt idx="35">
                  <c:v>14</c:v>
                </c:pt>
                <c:pt idx="36">
                  <c:v>7</c:v>
                </c:pt>
                <c:pt idx="37">
                  <c:v>2</c:v>
                </c:pt>
                <c:pt idx="38">
                  <c:v>9</c:v>
                </c:pt>
                <c:pt idx="39">
                  <c:v>5</c:v>
                </c:pt>
                <c:pt idx="40">
                  <c:v>11</c:v>
                </c:pt>
                <c:pt idx="41">
                  <c:v>6</c:v>
                </c:pt>
                <c:pt idx="42">
                  <c:v>2</c:v>
                </c:pt>
                <c:pt idx="43">
                  <c:v>17</c:v>
                </c:pt>
                <c:pt idx="44">
                  <c:v>10</c:v>
                </c:pt>
                <c:pt idx="45">
                  <c:v>5</c:v>
                </c:pt>
                <c:pt idx="46">
                  <c:v>2</c:v>
                </c:pt>
                <c:pt idx="47">
                  <c:v>11</c:v>
                </c:pt>
                <c:pt idx="48">
                  <c:v>8</c:v>
                </c:pt>
                <c:pt idx="49">
                  <c:v>14</c:v>
                </c:pt>
                <c:pt idx="50">
                  <c:v>2</c:v>
                </c:pt>
                <c:pt idx="51">
                  <c:v>14</c:v>
                </c:pt>
                <c:pt idx="52">
                  <c:v>9</c:v>
                </c:pt>
                <c:pt idx="53">
                  <c:v>11</c:v>
                </c:pt>
                <c:pt idx="54">
                  <c:v>4</c:v>
                </c:pt>
                <c:pt idx="55">
                  <c:v>10</c:v>
                </c:pt>
                <c:pt idx="56">
                  <c:v>18</c:v>
                </c:pt>
                <c:pt idx="57">
                  <c:v>3</c:v>
                </c:pt>
                <c:pt idx="58">
                  <c:v>14</c:v>
                </c:pt>
                <c:pt idx="59">
                  <c:v>9</c:v>
                </c:pt>
                <c:pt idx="60">
                  <c:v>18</c:v>
                </c:pt>
                <c:pt idx="61">
                  <c:v>10</c:v>
                </c:pt>
                <c:pt idx="62">
                  <c:v>4</c:v>
                </c:pt>
                <c:pt idx="63">
                  <c:v>7</c:v>
                </c:pt>
                <c:pt idx="64">
                  <c:v>19</c:v>
                </c:pt>
                <c:pt idx="65">
                  <c:v>6</c:v>
                </c:pt>
                <c:pt idx="66">
                  <c:v>15</c:v>
                </c:pt>
                <c:pt idx="67">
                  <c:v>7</c:v>
                </c:pt>
                <c:pt idx="68">
                  <c:v>18</c:v>
                </c:pt>
                <c:pt idx="69">
                  <c:v>15</c:v>
                </c:pt>
                <c:pt idx="70">
                  <c:v>15</c:v>
                </c:pt>
                <c:pt idx="71">
                  <c:v>14</c:v>
                </c:pt>
                <c:pt idx="72">
                  <c:v>9</c:v>
                </c:pt>
                <c:pt idx="73">
                  <c:v>14</c:v>
                </c:pt>
                <c:pt idx="74">
                  <c:v>15</c:v>
                </c:pt>
                <c:pt idx="75">
                  <c:v>17</c:v>
                </c:pt>
                <c:pt idx="76">
                  <c:v>18</c:v>
                </c:pt>
                <c:pt idx="77">
                  <c:v>13</c:v>
                </c:pt>
                <c:pt idx="78">
                  <c:v>6</c:v>
                </c:pt>
                <c:pt idx="79">
                  <c:v>13</c:v>
                </c:pt>
                <c:pt idx="80">
                  <c:v>6</c:v>
                </c:pt>
                <c:pt idx="81">
                  <c:v>9</c:v>
                </c:pt>
                <c:pt idx="82">
                  <c:v>9</c:v>
                </c:pt>
                <c:pt idx="83">
                  <c:v>9</c:v>
                </c:pt>
                <c:pt idx="84">
                  <c:v>1</c:v>
                </c:pt>
                <c:pt idx="85">
                  <c:v>11</c:v>
                </c:pt>
                <c:pt idx="86">
                  <c:v>7</c:v>
                </c:pt>
                <c:pt idx="87">
                  <c:v>1</c:v>
                </c:pt>
                <c:pt idx="88">
                  <c:v>11</c:v>
                </c:pt>
                <c:pt idx="89">
                  <c:v>10</c:v>
                </c:pt>
                <c:pt idx="90">
                  <c:v>5</c:v>
                </c:pt>
                <c:pt idx="91">
                  <c:v>2</c:v>
                </c:pt>
                <c:pt idx="92">
                  <c:v>3</c:v>
                </c:pt>
                <c:pt idx="93">
                  <c:v>7</c:v>
                </c:pt>
                <c:pt idx="94">
                  <c:v>3</c:v>
                </c:pt>
                <c:pt idx="95">
                  <c:v>18</c:v>
                </c:pt>
                <c:pt idx="96">
                  <c:v>4</c:v>
                </c:pt>
                <c:pt idx="97">
                  <c:v>7</c:v>
                </c:pt>
                <c:pt idx="98">
                  <c:v>6</c:v>
                </c:pt>
                <c:pt idx="99">
                  <c:v>16</c:v>
                </c:pt>
                <c:pt idx="100">
                  <c:v>1</c:v>
                </c:pt>
                <c:pt idx="101">
                  <c:v>4</c:v>
                </c:pt>
                <c:pt idx="102">
                  <c:v>17</c:v>
                </c:pt>
                <c:pt idx="103">
                  <c:v>14</c:v>
                </c:pt>
                <c:pt idx="104">
                  <c:v>15</c:v>
                </c:pt>
                <c:pt idx="105">
                  <c:v>3</c:v>
                </c:pt>
                <c:pt idx="106">
                  <c:v>7</c:v>
                </c:pt>
                <c:pt idx="107">
                  <c:v>9</c:v>
                </c:pt>
                <c:pt idx="108">
                  <c:v>9</c:v>
                </c:pt>
                <c:pt idx="109">
                  <c:v>12</c:v>
                </c:pt>
                <c:pt idx="110">
                  <c:v>18</c:v>
                </c:pt>
                <c:pt idx="111">
                  <c:v>16</c:v>
                </c:pt>
                <c:pt idx="112">
                  <c:v>14</c:v>
                </c:pt>
                <c:pt idx="113">
                  <c:v>13</c:v>
                </c:pt>
                <c:pt idx="114">
                  <c:v>14</c:v>
                </c:pt>
                <c:pt idx="115">
                  <c:v>2</c:v>
                </c:pt>
                <c:pt idx="116">
                  <c:v>9</c:v>
                </c:pt>
                <c:pt idx="117">
                  <c:v>9</c:v>
                </c:pt>
                <c:pt idx="118">
                  <c:v>16</c:v>
                </c:pt>
                <c:pt idx="119">
                  <c:v>4</c:v>
                </c:pt>
                <c:pt idx="120">
                  <c:v>9</c:v>
                </c:pt>
                <c:pt idx="121">
                  <c:v>7</c:v>
                </c:pt>
                <c:pt idx="122">
                  <c:v>2</c:v>
                </c:pt>
                <c:pt idx="123">
                  <c:v>5</c:v>
                </c:pt>
                <c:pt idx="124">
                  <c:v>16</c:v>
                </c:pt>
                <c:pt idx="125">
                  <c:v>1</c:v>
                </c:pt>
                <c:pt idx="126">
                  <c:v>6</c:v>
                </c:pt>
                <c:pt idx="127">
                  <c:v>8</c:v>
                </c:pt>
                <c:pt idx="128">
                  <c:v>5</c:v>
                </c:pt>
                <c:pt idx="129">
                  <c:v>9</c:v>
                </c:pt>
                <c:pt idx="130">
                  <c:v>3</c:v>
                </c:pt>
                <c:pt idx="131">
                  <c:v>16</c:v>
                </c:pt>
                <c:pt idx="132">
                  <c:v>11</c:v>
                </c:pt>
                <c:pt idx="133">
                  <c:v>5</c:v>
                </c:pt>
                <c:pt idx="134">
                  <c:v>2</c:v>
                </c:pt>
                <c:pt idx="135">
                  <c:v>10</c:v>
                </c:pt>
                <c:pt idx="136">
                  <c:v>8</c:v>
                </c:pt>
                <c:pt idx="137">
                  <c:v>11</c:v>
                </c:pt>
                <c:pt idx="138">
                  <c:v>10</c:v>
                </c:pt>
                <c:pt idx="139">
                  <c:v>3</c:v>
                </c:pt>
                <c:pt idx="140">
                  <c:v>11</c:v>
                </c:pt>
                <c:pt idx="141">
                  <c:v>12</c:v>
                </c:pt>
                <c:pt idx="142">
                  <c:v>5</c:v>
                </c:pt>
                <c:pt idx="143">
                  <c:v>11</c:v>
                </c:pt>
                <c:pt idx="144">
                  <c:v>11</c:v>
                </c:pt>
                <c:pt idx="145">
                  <c:v>8</c:v>
                </c:pt>
                <c:pt idx="146">
                  <c:v>6</c:v>
                </c:pt>
                <c:pt idx="147">
                  <c:v>16</c:v>
                </c:pt>
                <c:pt idx="148">
                  <c:v>8</c:v>
                </c:pt>
                <c:pt idx="149">
                  <c:v>12</c:v>
                </c:pt>
                <c:pt idx="150">
                  <c:v>7</c:v>
                </c:pt>
                <c:pt idx="151">
                  <c:v>8</c:v>
                </c:pt>
                <c:pt idx="152">
                  <c:v>9</c:v>
                </c:pt>
                <c:pt idx="153">
                  <c:v>10</c:v>
                </c:pt>
                <c:pt idx="154">
                  <c:v>1</c:v>
                </c:pt>
                <c:pt idx="155">
                  <c:v>3</c:v>
                </c:pt>
                <c:pt idx="156">
                  <c:v>7</c:v>
                </c:pt>
                <c:pt idx="157">
                  <c:v>5</c:v>
                </c:pt>
                <c:pt idx="158">
                  <c:v>10</c:v>
                </c:pt>
                <c:pt idx="159">
                  <c:v>5</c:v>
                </c:pt>
                <c:pt idx="160">
                  <c:v>8</c:v>
                </c:pt>
                <c:pt idx="161">
                  <c:v>8</c:v>
                </c:pt>
                <c:pt idx="162">
                  <c:v>5</c:v>
                </c:pt>
                <c:pt idx="163">
                  <c:v>11</c:v>
                </c:pt>
                <c:pt idx="164">
                  <c:v>3</c:v>
                </c:pt>
                <c:pt idx="165">
                  <c:v>2</c:v>
                </c:pt>
                <c:pt idx="166">
                  <c:v>15</c:v>
                </c:pt>
                <c:pt idx="167">
                  <c:v>7</c:v>
                </c:pt>
                <c:pt idx="168">
                  <c:v>7</c:v>
                </c:pt>
                <c:pt idx="169">
                  <c:v>17</c:v>
                </c:pt>
                <c:pt idx="170">
                  <c:v>17</c:v>
                </c:pt>
                <c:pt idx="171">
                  <c:v>18</c:v>
                </c:pt>
                <c:pt idx="172">
                  <c:v>10</c:v>
                </c:pt>
                <c:pt idx="173">
                  <c:v>11</c:v>
                </c:pt>
                <c:pt idx="174">
                  <c:v>2</c:v>
                </c:pt>
                <c:pt idx="175">
                  <c:v>5</c:v>
                </c:pt>
                <c:pt idx="176">
                  <c:v>14</c:v>
                </c:pt>
                <c:pt idx="177">
                  <c:v>9</c:v>
                </c:pt>
                <c:pt idx="178">
                  <c:v>8</c:v>
                </c:pt>
                <c:pt idx="179">
                  <c:v>12</c:v>
                </c:pt>
                <c:pt idx="180">
                  <c:v>13</c:v>
                </c:pt>
                <c:pt idx="181">
                  <c:v>5</c:v>
                </c:pt>
                <c:pt idx="182">
                  <c:v>10</c:v>
                </c:pt>
                <c:pt idx="183">
                  <c:v>15</c:v>
                </c:pt>
                <c:pt idx="184">
                  <c:v>7</c:v>
                </c:pt>
                <c:pt idx="185">
                  <c:v>7</c:v>
                </c:pt>
                <c:pt idx="186">
                  <c:v>4</c:v>
                </c:pt>
                <c:pt idx="187">
                  <c:v>13</c:v>
                </c:pt>
                <c:pt idx="188">
                  <c:v>1</c:v>
                </c:pt>
                <c:pt idx="189">
                  <c:v>5</c:v>
                </c:pt>
                <c:pt idx="190">
                  <c:v>5</c:v>
                </c:pt>
                <c:pt idx="191">
                  <c:v>15</c:v>
                </c:pt>
                <c:pt idx="192">
                  <c:v>6</c:v>
                </c:pt>
                <c:pt idx="193">
                  <c:v>11</c:v>
                </c:pt>
                <c:pt idx="194">
                  <c:v>11</c:v>
                </c:pt>
                <c:pt idx="195">
                  <c:v>7</c:v>
                </c:pt>
                <c:pt idx="196">
                  <c:v>9</c:v>
                </c:pt>
                <c:pt idx="197">
                  <c:v>11</c:v>
                </c:pt>
                <c:pt idx="198">
                  <c:v>7</c:v>
                </c:pt>
                <c:pt idx="199">
                  <c:v>4</c:v>
                </c:pt>
                <c:pt idx="200">
                  <c:v>14</c:v>
                </c:pt>
                <c:pt idx="201">
                  <c:v>8</c:v>
                </c:pt>
                <c:pt idx="202">
                  <c:v>7</c:v>
                </c:pt>
                <c:pt idx="203">
                  <c:v>11</c:v>
                </c:pt>
                <c:pt idx="204">
                  <c:v>14</c:v>
                </c:pt>
              </c:numCache>
            </c:numRef>
          </c:val>
          <c:smooth val="0"/>
          <c:extLst>
            <c:ext xmlns:c16="http://schemas.microsoft.com/office/drawing/2014/chart" uri="{C3380CC4-5D6E-409C-BE32-E72D297353CC}">
              <c16:uniqueId val="{00000005-8D3B-4196-8E6A-D8F54C0FEF04}"/>
            </c:ext>
          </c:extLst>
        </c:ser>
        <c:ser>
          <c:idx val="6"/>
          <c:order val="6"/>
          <c:tx>
            <c:strRef>
              <c:f>Sheet6!$K$1</c:f>
              <c:strCache>
                <c:ptCount val="1"/>
                <c:pt idx="0">
                  <c:v>Rank of F_lambda7</c:v>
                </c:pt>
              </c:strCache>
            </c:strRef>
          </c:tx>
          <c:spPr>
            <a:ln w="19050" cap="rnd">
              <a:solidFill>
                <a:schemeClr val="accent1">
                  <a:lumMod val="6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Sheet6!$K$2:$K$206</c:f>
              <c:numCache>
                <c:formatCode>General</c:formatCode>
                <c:ptCount val="205"/>
                <c:pt idx="0">
                  <c:v>10</c:v>
                </c:pt>
                <c:pt idx="1">
                  <c:v>3</c:v>
                </c:pt>
                <c:pt idx="2">
                  <c:v>3</c:v>
                </c:pt>
                <c:pt idx="3">
                  <c:v>7</c:v>
                </c:pt>
                <c:pt idx="4">
                  <c:v>15</c:v>
                </c:pt>
                <c:pt idx="5">
                  <c:v>10</c:v>
                </c:pt>
                <c:pt idx="6">
                  <c:v>8</c:v>
                </c:pt>
                <c:pt idx="7">
                  <c:v>15</c:v>
                </c:pt>
                <c:pt idx="8">
                  <c:v>18</c:v>
                </c:pt>
                <c:pt idx="9">
                  <c:v>18</c:v>
                </c:pt>
                <c:pt idx="10">
                  <c:v>19</c:v>
                </c:pt>
                <c:pt idx="11">
                  <c:v>11</c:v>
                </c:pt>
                <c:pt idx="12">
                  <c:v>4</c:v>
                </c:pt>
                <c:pt idx="13">
                  <c:v>15</c:v>
                </c:pt>
                <c:pt idx="14">
                  <c:v>9</c:v>
                </c:pt>
                <c:pt idx="15">
                  <c:v>17</c:v>
                </c:pt>
                <c:pt idx="16">
                  <c:v>16</c:v>
                </c:pt>
                <c:pt idx="17">
                  <c:v>12</c:v>
                </c:pt>
                <c:pt idx="18">
                  <c:v>15</c:v>
                </c:pt>
                <c:pt idx="19">
                  <c:v>19</c:v>
                </c:pt>
                <c:pt idx="20">
                  <c:v>19</c:v>
                </c:pt>
                <c:pt idx="21">
                  <c:v>19</c:v>
                </c:pt>
                <c:pt idx="22">
                  <c:v>9</c:v>
                </c:pt>
                <c:pt idx="23">
                  <c:v>1</c:v>
                </c:pt>
                <c:pt idx="24">
                  <c:v>2</c:v>
                </c:pt>
                <c:pt idx="25">
                  <c:v>7</c:v>
                </c:pt>
                <c:pt idx="26">
                  <c:v>13</c:v>
                </c:pt>
                <c:pt idx="27">
                  <c:v>1</c:v>
                </c:pt>
                <c:pt idx="28">
                  <c:v>17</c:v>
                </c:pt>
                <c:pt idx="29">
                  <c:v>16</c:v>
                </c:pt>
                <c:pt idx="30">
                  <c:v>11</c:v>
                </c:pt>
                <c:pt idx="31">
                  <c:v>16</c:v>
                </c:pt>
                <c:pt idx="32">
                  <c:v>17</c:v>
                </c:pt>
                <c:pt idx="33">
                  <c:v>5</c:v>
                </c:pt>
                <c:pt idx="34">
                  <c:v>10</c:v>
                </c:pt>
                <c:pt idx="35">
                  <c:v>12</c:v>
                </c:pt>
                <c:pt idx="36">
                  <c:v>6</c:v>
                </c:pt>
                <c:pt idx="37">
                  <c:v>15</c:v>
                </c:pt>
                <c:pt idx="38">
                  <c:v>18</c:v>
                </c:pt>
                <c:pt idx="39">
                  <c:v>15</c:v>
                </c:pt>
                <c:pt idx="40">
                  <c:v>19</c:v>
                </c:pt>
                <c:pt idx="41">
                  <c:v>12</c:v>
                </c:pt>
                <c:pt idx="42">
                  <c:v>16</c:v>
                </c:pt>
                <c:pt idx="43">
                  <c:v>9</c:v>
                </c:pt>
                <c:pt idx="44">
                  <c:v>8</c:v>
                </c:pt>
                <c:pt idx="45">
                  <c:v>8</c:v>
                </c:pt>
                <c:pt idx="46">
                  <c:v>14</c:v>
                </c:pt>
                <c:pt idx="47">
                  <c:v>9</c:v>
                </c:pt>
                <c:pt idx="48">
                  <c:v>3</c:v>
                </c:pt>
                <c:pt idx="49">
                  <c:v>11</c:v>
                </c:pt>
                <c:pt idx="50">
                  <c:v>11</c:v>
                </c:pt>
                <c:pt idx="51">
                  <c:v>8</c:v>
                </c:pt>
                <c:pt idx="52">
                  <c:v>1</c:v>
                </c:pt>
                <c:pt idx="53">
                  <c:v>18</c:v>
                </c:pt>
                <c:pt idx="54">
                  <c:v>2</c:v>
                </c:pt>
                <c:pt idx="55">
                  <c:v>6</c:v>
                </c:pt>
                <c:pt idx="56">
                  <c:v>1</c:v>
                </c:pt>
                <c:pt idx="57">
                  <c:v>10</c:v>
                </c:pt>
                <c:pt idx="58">
                  <c:v>19</c:v>
                </c:pt>
                <c:pt idx="59">
                  <c:v>11</c:v>
                </c:pt>
                <c:pt idx="60">
                  <c:v>17</c:v>
                </c:pt>
                <c:pt idx="61">
                  <c:v>13</c:v>
                </c:pt>
                <c:pt idx="62">
                  <c:v>19</c:v>
                </c:pt>
                <c:pt idx="63">
                  <c:v>13</c:v>
                </c:pt>
                <c:pt idx="64">
                  <c:v>12</c:v>
                </c:pt>
                <c:pt idx="65">
                  <c:v>14</c:v>
                </c:pt>
                <c:pt idx="66">
                  <c:v>8</c:v>
                </c:pt>
                <c:pt idx="67">
                  <c:v>15</c:v>
                </c:pt>
                <c:pt idx="68">
                  <c:v>14</c:v>
                </c:pt>
                <c:pt idx="69">
                  <c:v>18</c:v>
                </c:pt>
                <c:pt idx="70">
                  <c:v>9</c:v>
                </c:pt>
                <c:pt idx="71">
                  <c:v>16</c:v>
                </c:pt>
                <c:pt idx="72">
                  <c:v>1</c:v>
                </c:pt>
                <c:pt idx="73">
                  <c:v>5</c:v>
                </c:pt>
                <c:pt idx="74">
                  <c:v>8</c:v>
                </c:pt>
                <c:pt idx="75">
                  <c:v>1</c:v>
                </c:pt>
                <c:pt idx="76">
                  <c:v>19</c:v>
                </c:pt>
                <c:pt idx="77">
                  <c:v>5</c:v>
                </c:pt>
                <c:pt idx="78">
                  <c:v>4</c:v>
                </c:pt>
                <c:pt idx="79">
                  <c:v>5</c:v>
                </c:pt>
                <c:pt idx="80">
                  <c:v>5</c:v>
                </c:pt>
                <c:pt idx="81">
                  <c:v>4</c:v>
                </c:pt>
                <c:pt idx="82">
                  <c:v>3</c:v>
                </c:pt>
                <c:pt idx="83">
                  <c:v>1</c:v>
                </c:pt>
                <c:pt idx="84">
                  <c:v>14</c:v>
                </c:pt>
                <c:pt idx="85">
                  <c:v>1</c:v>
                </c:pt>
                <c:pt idx="86">
                  <c:v>4</c:v>
                </c:pt>
                <c:pt idx="87">
                  <c:v>10</c:v>
                </c:pt>
                <c:pt idx="88">
                  <c:v>14</c:v>
                </c:pt>
                <c:pt idx="89">
                  <c:v>4</c:v>
                </c:pt>
                <c:pt idx="90">
                  <c:v>2</c:v>
                </c:pt>
                <c:pt idx="91">
                  <c:v>10</c:v>
                </c:pt>
                <c:pt idx="92">
                  <c:v>11</c:v>
                </c:pt>
                <c:pt idx="93">
                  <c:v>2</c:v>
                </c:pt>
                <c:pt idx="94">
                  <c:v>18</c:v>
                </c:pt>
                <c:pt idx="95">
                  <c:v>19</c:v>
                </c:pt>
                <c:pt idx="96">
                  <c:v>2</c:v>
                </c:pt>
                <c:pt idx="97">
                  <c:v>12</c:v>
                </c:pt>
                <c:pt idx="98">
                  <c:v>16</c:v>
                </c:pt>
                <c:pt idx="99">
                  <c:v>17</c:v>
                </c:pt>
                <c:pt idx="100">
                  <c:v>10</c:v>
                </c:pt>
                <c:pt idx="101">
                  <c:v>6</c:v>
                </c:pt>
                <c:pt idx="102">
                  <c:v>13</c:v>
                </c:pt>
                <c:pt idx="103">
                  <c:v>16</c:v>
                </c:pt>
                <c:pt idx="104">
                  <c:v>4</c:v>
                </c:pt>
                <c:pt idx="105">
                  <c:v>13</c:v>
                </c:pt>
                <c:pt idx="106">
                  <c:v>12</c:v>
                </c:pt>
                <c:pt idx="107">
                  <c:v>6</c:v>
                </c:pt>
                <c:pt idx="108">
                  <c:v>14</c:v>
                </c:pt>
                <c:pt idx="109">
                  <c:v>15</c:v>
                </c:pt>
                <c:pt idx="110">
                  <c:v>11</c:v>
                </c:pt>
                <c:pt idx="111">
                  <c:v>8</c:v>
                </c:pt>
                <c:pt idx="112">
                  <c:v>1</c:v>
                </c:pt>
                <c:pt idx="113">
                  <c:v>16</c:v>
                </c:pt>
                <c:pt idx="114">
                  <c:v>19</c:v>
                </c:pt>
                <c:pt idx="115">
                  <c:v>12</c:v>
                </c:pt>
                <c:pt idx="116">
                  <c:v>11</c:v>
                </c:pt>
                <c:pt idx="117">
                  <c:v>2</c:v>
                </c:pt>
                <c:pt idx="118">
                  <c:v>12</c:v>
                </c:pt>
                <c:pt idx="119">
                  <c:v>5</c:v>
                </c:pt>
                <c:pt idx="120">
                  <c:v>5</c:v>
                </c:pt>
                <c:pt idx="121">
                  <c:v>3</c:v>
                </c:pt>
                <c:pt idx="122">
                  <c:v>11</c:v>
                </c:pt>
                <c:pt idx="123">
                  <c:v>1</c:v>
                </c:pt>
                <c:pt idx="124">
                  <c:v>8</c:v>
                </c:pt>
                <c:pt idx="125">
                  <c:v>9</c:v>
                </c:pt>
                <c:pt idx="126">
                  <c:v>17</c:v>
                </c:pt>
                <c:pt idx="127">
                  <c:v>10</c:v>
                </c:pt>
                <c:pt idx="128">
                  <c:v>14</c:v>
                </c:pt>
                <c:pt idx="129">
                  <c:v>5</c:v>
                </c:pt>
                <c:pt idx="130">
                  <c:v>15</c:v>
                </c:pt>
                <c:pt idx="131">
                  <c:v>17</c:v>
                </c:pt>
                <c:pt idx="132">
                  <c:v>13</c:v>
                </c:pt>
                <c:pt idx="133">
                  <c:v>15</c:v>
                </c:pt>
                <c:pt idx="134">
                  <c:v>8</c:v>
                </c:pt>
                <c:pt idx="135">
                  <c:v>3</c:v>
                </c:pt>
                <c:pt idx="136">
                  <c:v>5</c:v>
                </c:pt>
                <c:pt idx="137">
                  <c:v>4</c:v>
                </c:pt>
                <c:pt idx="138">
                  <c:v>16</c:v>
                </c:pt>
                <c:pt idx="139">
                  <c:v>12</c:v>
                </c:pt>
                <c:pt idx="140">
                  <c:v>15</c:v>
                </c:pt>
                <c:pt idx="141">
                  <c:v>6</c:v>
                </c:pt>
                <c:pt idx="142">
                  <c:v>7</c:v>
                </c:pt>
                <c:pt idx="143">
                  <c:v>12</c:v>
                </c:pt>
                <c:pt idx="144">
                  <c:v>10</c:v>
                </c:pt>
                <c:pt idx="145">
                  <c:v>4</c:v>
                </c:pt>
                <c:pt idx="146">
                  <c:v>1</c:v>
                </c:pt>
                <c:pt idx="147">
                  <c:v>17</c:v>
                </c:pt>
                <c:pt idx="148">
                  <c:v>3</c:v>
                </c:pt>
                <c:pt idx="149">
                  <c:v>7</c:v>
                </c:pt>
                <c:pt idx="150">
                  <c:v>9</c:v>
                </c:pt>
                <c:pt idx="151">
                  <c:v>15</c:v>
                </c:pt>
                <c:pt idx="152">
                  <c:v>8</c:v>
                </c:pt>
                <c:pt idx="153">
                  <c:v>4</c:v>
                </c:pt>
                <c:pt idx="154">
                  <c:v>4</c:v>
                </c:pt>
                <c:pt idx="155">
                  <c:v>2</c:v>
                </c:pt>
                <c:pt idx="156">
                  <c:v>4</c:v>
                </c:pt>
                <c:pt idx="157">
                  <c:v>9</c:v>
                </c:pt>
                <c:pt idx="158">
                  <c:v>5</c:v>
                </c:pt>
                <c:pt idx="159">
                  <c:v>8</c:v>
                </c:pt>
                <c:pt idx="160">
                  <c:v>1</c:v>
                </c:pt>
                <c:pt idx="161">
                  <c:v>5</c:v>
                </c:pt>
                <c:pt idx="162">
                  <c:v>14</c:v>
                </c:pt>
                <c:pt idx="163">
                  <c:v>14</c:v>
                </c:pt>
                <c:pt idx="164">
                  <c:v>5</c:v>
                </c:pt>
                <c:pt idx="165">
                  <c:v>5</c:v>
                </c:pt>
                <c:pt idx="166">
                  <c:v>4</c:v>
                </c:pt>
                <c:pt idx="167">
                  <c:v>3</c:v>
                </c:pt>
                <c:pt idx="168">
                  <c:v>6</c:v>
                </c:pt>
                <c:pt idx="169">
                  <c:v>12</c:v>
                </c:pt>
                <c:pt idx="170">
                  <c:v>4</c:v>
                </c:pt>
                <c:pt idx="171">
                  <c:v>10</c:v>
                </c:pt>
                <c:pt idx="172">
                  <c:v>7</c:v>
                </c:pt>
                <c:pt idx="173">
                  <c:v>16</c:v>
                </c:pt>
                <c:pt idx="174">
                  <c:v>6</c:v>
                </c:pt>
                <c:pt idx="175">
                  <c:v>3</c:v>
                </c:pt>
                <c:pt idx="176">
                  <c:v>3</c:v>
                </c:pt>
                <c:pt idx="177">
                  <c:v>4</c:v>
                </c:pt>
                <c:pt idx="178">
                  <c:v>7</c:v>
                </c:pt>
                <c:pt idx="179">
                  <c:v>2</c:v>
                </c:pt>
                <c:pt idx="180">
                  <c:v>16</c:v>
                </c:pt>
                <c:pt idx="181">
                  <c:v>19</c:v>
                </c:pt>
                <c:pt idx="182">
                  <c:v>13</c:v>
                </c:pt>
                <c:pt idx="183">
                  <c:v>9</c:v>
                </c:pt>
                <c:pt idx="184">
                  <c:v>5</c:v>
                </c:pt>
                <c:pt idx="185">
                  <c:v>19</c:v>
                </c:pt>
                <c:pt idx="186">
                  <c:v>10</c:v>
                </c:pt>
                <c:pt idx="187">
                  <c:v>20</c:v>
                </c:pt>
                <c:pt idx="188">
                  <c:v>11</c:v>
                </c:pt>
                <c:pt idx="189">
                  <c:v>10</c:v>
                </c:pt>
                <c:pt idx="190">
                  <c:v>7</c:v>
                </c:pt>
                <c:pt idx="191">
                  <c:v>4</c:v>
                </c:pt>
                <c:pt idx="192">
                  <c:v>11</c:v>
                </c:pt>
                <c:pt idx="193">
                  <c:v>3</c:v>
                </c:pt>
                <c:pt idx="194">
                  <c:v>14</c:v>
                </c:pt>
                <c:pt idx="195">
                  <c:v>17</c:v>
                </c:pt>
                <c:pt idx="196">
                  <c:v>15</c:v>
                </c:pt>
                <c:pt idx="197">
                  <c:v>13</c:v>
                </c:pt>
                <c:pt idx="198">
                  <c:v>8</c:v>
                </c:pt>
                <c:pt idx="199">
                  <c:v>5</c:v>
                </c:pt>
                <c:pt idx="200">
                  <c:v>11</c:v>
                </c:pt>
                <c:pt idx="201">
                  <c:v>4</c:v>
                </c:pt>
                <c:pt idx="202">
                  <c:v>4</c:v>
                </c:pt>
                <c:pt idx="203">
                  <c:v>4</c:v>
                </c:pt>
                <c:pt idx="204">
                  <c:v>12</c:v>
                </c:pt>
              </c:numCache>
            </c:numRef>
          </c:val>
          <c:smooth val="0"/>
          <c:extLst>
            <c:ext xmlns:c16="http://schemas.microsoft.com/office/drawing/2014/chart" uri="{C3380CC4-5D6E-409C-BE32-E72D297353CC}">
              <c16:uniqueId val="{00000006-8D3B-4196-8E6A-D8F54C0FEF04}"/>
            </c:ext>
          </c:extLst>
        </c:ser>
        <c:ser>
          <c:idx val="7"/>
          <c:order val="7"/>
          <c:tx>
            <c:strRef>
              <c:f>Sheet6!$L$1</c:f>
              <c:strCache>
                <c:ptCount val="1"/>
                <c:pt idx="0">
                  <c:v>Rank of F_lambda8</c:v>
                </c:pt>
              </c:strCache>
            </c:strRef>
          </c:tx>
          <c:spPr>
            <a:ln w="19050" cap="rnd">
              <a:solidFill>
                <a:schemeClr val="accent2">
                  <a:lumMod val="6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Sheet6!$L$2:$L$206</c:f>
              <c:numCache>
                <c:formatCode>General</c:formatCode>
                <c:ptCount val="205"/>
                <c:pt idx="0">
                  <c:v>12</c:v>
                </c:pt>
                <c:pt idx="1">
                  <c:v>15</c:v>
                </c:pt>
                <c:pt idx="2">
                  <c:v>15</c:v>
                </c:pt>
                <c:pt idx="3">
                  <c:v>18</c:v>
                </c:pt>
                <c:pt idx="4">
                  <c:v>18</c:v>
                </c:pt>
                <c:pt idx="5">
                  <c:v>16</c:v>
                </c:pt>
                <c:pt idx="6">
                  <c:v>18</c:v>
                </c:pt>
                <c:pt idx="7">
                  <c:v>14</c:v>
                </c:pt>
                <c:pt idx="8">
                  <c:v>13</c:v>
                </c:pt>
                <c:pt idx="9">
                  <c:v>11</c:v>
                </c:pt>
                <c:pt idx="10">
                  <c:v>11</c:v>
                </c:pt>
                <c:pt idx="11">
                  <c:v>5</c:v>
                </c:pt>
                <c:pt idx="12">
                  <c:v>8</c:v>
                </c:pt>
                <c:pt idx="13">
                  <c:v>19</c:v>
                </c:pt>
                <c:pt idx="14">
                  <c:v>17</c:v>
                </c:pt>
                <c:pt idx="15">
                  <c:v>18</c:v>
                </c:pt>
                <c:pt idx="16">
                  <c:v>19</c:v>
                </c:pt>
                <c:pt idx="17">
                  <c:v>19</c:v>
                </c:pt>
                <c:pt idx="18">
                  <c:v>18</c:v>
                </c:pt>
                <c:pt idx="19">
                  <c:v>17</c:v>
                </c:pt>
                <c:pt idx="20">
                  <c:v>1</c:v>
                </c:pt>
                <c:pt idx="21">
                  <c:v>18</c:v>
                </c:pt>
                <c:pt idx="22">
                  <c:v>5</c:v>
                </c:pt>
                <c:pt idx="23">
                  <c:v>17</c:v>
                </c:pt>
                <c:pt idx="24">
                  <c:v>11</c:v>
                </c:pt>
                <c:pt idx="25">
                  <c:v>18</c:v>
                </c:pt>
                <c:pt idx="26">
                  <c:v>6</c:v>
                </c:pt>
                <c:pt idx="27">
                  <c:v>13</c:v>
                </c:pt>
                <c:pt idx="28">
                  <c:v>18</c:v>
                </c:pt>
                <c:pt idx="29">
                  <c:v>11</c:v>
                </c:pt>
                <c:pt idx="30">
                  <c:v>5</c:v>
                </c:pt>
                <c:pt idx="31">
                  <c:v>5</c:v>
                </c:pt>
                <c:pt idx="32">
                  <c:v>8</c:v>
                </c:pt>
                <c:pt idx="33">
                  <c:v>13</c:v>
                </c:pt>
                <c:pt idx="34">
                  <c:v>6</c:v>
                </c:pt>
                <c:pt idx="35">
                  <c:v>15</c:v>
                </c:pt>
                <c:pt idx="36">
                  <c:v>12</c:v>
                </c:pt>
                <c:pt idx="37">
                  <c:v>18</c:v>
                </c:pt>
                <c:pt idx="38">
                  <c:v>14</c:v>
                </c:pt>
                <c:pt idx="39">
                  <c:v>9</c:v>
                </c:pt>
                <c:pt idx="40">
                  <c:v>6</c:v>
                </c:pt>
                <c:pt idx="41">
                  <c:v>3</c:v>
                </c:pt>
                <c:pt idx="42">
                  <c:v>4</c:v>
                </c:pt>
                <c:pt idx="43">
                  <c:v>11</c:v>
                </c:pt>
                <c:pt idx="44">
                  <c:v>12</c:v>
                </c:pt>
                <c:pt idx="45">
                  <c:v>7</c:v>
                </c:pt>
                <c:pt idx="46">
                  <c:v>6</c:v>
                </c:pt>
                <c:pt idx="47">
                  <c:v>12</c:v>
                </c:pt>
                <c:pt idx="48">
                  <c:v>13</c:v>
                </c:pt>
                <c:pt idx="49">
                  <c:v>1</c:v>
                </c:pt>
                <c:pt idx="50">
                  <c:v>9</c:v>
                </c:pt>
                <c:pt idx="51">
                  <c:v>2</c:v>
                </c:pt>
                <c:pt idx="52">
                  <c:v>17</c:v>
                </c:pt>
                <c:pt idx="53">
                  <c:v>1</c:v>
                </c:pt>
                <c:pt idx="54">
                  <c:v>13</c:v>
                </c:pt>
                <c:pt idx="55">
                  <c:v>12</c:v>
                </c:pt>
                <c:pt idx="56">
                  <c:v>17</c:v>
                </c:pt>
                <c:pt idx="57">
                  <c:v>14</c:v>
                </c:pt>
                <c:pt idx="58">
                  <c:v>10</c:v>
                </c:pt>
                <c:pt idx="59">
                  <c:v>14</c:v>
                </c:pt>
                <c:pt idx="60">
                  <c:v>5</c:v>
                </c:pt>
                <c:pt idx="61">
                  <c:v>9</c:v>
                </c:pt>
                <c:pt idx="62">
                  <c:v>11</c:v>
                </c:pt>
                <c:pt idx="63">
                  <c:v>5</c:v>
                </c:pt>
                <c:pt idx="64">
                  <c:v>9</c:v>
                </c:pt>
                <c:pt idx="65">
                  <c:v>5</c:v>
                </c:pt>
                <c:pt idx="66">
                  <c:v>14</c:v>
                </c:pt>
                <c:pt idx="67">
                  <c:v>4</c:v>
                </c:pt>
                <c:pt idx="68">
                  <c:v>15</c:v>
                </c:pt>
                <c:pt idx="69">
                  <c:v>17</c:v>
                </c:pt>
                <c:pt idx="70">
                  <c:v>14</c:v>
                </c:pt>
                <c:pt idx="71">
                  <c:v>5</c:v>
                </c:pt>
                <c:pt idx="72">
                  <c:v>8</c:v>
                </c:pt>
                <c:pt idx="73">
                  <c:v>19</c:v>
                </c:pt>
                <c:pt idx="74">
                  <c:v>12</c:v>
                </c:pt>
                <c:pt idx="75">
                  <c:v>9</c:v>
                </c:pt>
                <c:pt idx="76">
                  <c:v>7</c:v>
                </c:pt>
                <c:pt idx="77">
                  <c:v>4</c:v>
                </c:pt>
                <c:pt idx="78">
                  <c:v>3</c:v>
                </c:pt>
                <c:pt idx="79">
                  <c:v>4</c:v>
                </c:pt>
                <c:pt idx="80">
                  <c:v>2</c:v>
                </c:pt>
                <c:pt idx="81">
                  <c:v>5</c:v>
                </c:pt>
                <c:pt idx="82">
                  <c:v>13</c:v>
                </c:pt>
                <c:pt idx="83">
                  <c:v>13</c:v>
                </c:pt>
                <c:pt idx="84">
                  <c:v>7</c:v>
                </c:pt>
                <c:pt idx="85">
                  <c:v>16</c:v>
                </c:pt>
                <c:pt idx="86">
                  <c:v>3</c:v>
                </c:pt>
                <c:pt idx="87">
                  <c:v>2</c:v>
                </c:pt>
                <c:pt idx="88">
                  <c:v>1</c:v>
                </c:pt>
                <c:pt idx="89">
                  <c:v>18</c:v>
                </c:pt>
                <c:pt idx="90">
                  <c:v>12</c:v>
                </c:pt>
                <c:pt idx="91">
                  <c:v>11</c:v>
                </c:pt>
                <c:pt idx="92">
                  <c:v>13</c:v>
                </c:pt>
                <c:pt idx="93">
                  <c:v>3</c:v>
                </c:pt>
                <c:pt idx="94">
                  <c:v>14</c:v>
                </c:pt>
                <c:pt idx="95">
                  <c:v>14</c:v>
                </c:pt>
                <c:pt idx="96">
                  <c:v>13</c:v>
                </c:pt>
                <c:pt idx="97">
                  <c:v>15</c:v>
                </c:pt>
                <c:pt idx="98">
                  <c:v>3</c:v>
                </c:pt>
                <c:pt idx="99">
                  <c:v>1</c:v>
                </c:pt>
                <c:pt idx="100">
                  <c:v>3</c:v>
                </c:pt>
                <c:pt idx="101">
                  <c:v>2</c:v>
                </c:pt>
                <c:pt idx="102">
                  <c:v>2</c:v>
                </c:pt>
                <c:pt idx="103">
                  <c:v>6</c:v>
                </c:pt>
                <c:pt idx="104">
                  <c:v>13</c:v>
                </c:pt>
                <c:pt idx="105">
                  <c:v>17</c:v>
                </c:pt>
                <c:pt idx="106">
                  <c:v>10</c:v>
                </c:pt>
                <c:pt idx="107">
                  <c:v>7</c:v>
                </c:pt>
                <c:pt idx="108">
                  <c:v>18</c:v>
                </c:pt>
                <c:pt idx="109">
                  <c:v>6</c:v>
                </c:pt>
                <c:pt idx="110">
                  <c:v>12</c:v>
                </c:pt>
                <c:pt idx="111">
                  <c:v>15</c:v>
                </c:pt>
                <c:pt idx="112">
                  <c:v>2</c:v>
                </c:pt>
                <c:pt idx="113">
                  <c:v>15</c:v>
                </c:pt>
                <c:pt idx="114">
                  <c:v>17</c:v>
                </c:pt>
                <c:pt idx="115">
                  <c:v>16</c:v>
                </c:pt>
                <c:pt idx="116">
                  <c:v>3</c:v>
                </c:pt>
                <c:pt idx="117">
                  <c:v>8</c:v>
                </c:pt>
                <c:pt idx="118">
                  <c:v>6</c:v>
                </c:pt>
                <c:pt idx="119">
                  <c:v>13</c:v>
                </c:pt>
                <c:pt idx="120">
                  <c:v>4</c:v>
                </c:pt>
                <c:pt idx="121">
                  <c:v>16</c:v>
                </c:pt>
                <c:pt idx="122">
                  <c:v>18</c:v>
                </c:pt>
                <c:pt idx="123">
                  <c:v>3</c:v>
                </c:pt>
                <c:pt idx="124">
                  <c:v>11</c:v>
                </c:pt>
                <c:pt idx="125">
                  <c:v>7</c:v>
                </c:pt>
                <c:pt idx="126">
                  <c:v>4</c:v>
                </c:pt>
                <c:pt idx="127">
                  <c:v>9</c:v>
                </c:pt>
                <c:pt idx="128">
                  <c:v>11</c:v>
                </c:pt>
                <c:pt idx="129">
                  <c:v>2</c:v>
                </c:pt>
                <c:pt idx="130">
                  <c:v>18</c:v>
                </c:pt>
                <c:pt idx="131">
                  <c:v>5</c:v>
                </c:pt>
                <c:pt idx="132">
                  <c:v>18</c:v>
                </c:pt>
                <c:pt idx="133">
                  <c:v>4</c:v>
                </c:pt>
                <c:pt idx="134">
                  <c:v>6</c:v>
                </c:pt>
                <c:pt idx="135">
                  <c:v>1</c:v>
                </c:pt>
                <c:pt idx="136">
                  <c:v>14</c:v>
                </c:pt>
                <c:pt idx="137">
                  <c:v>9</c:v>
                </c:pt>
                <c:pt idx="138">
                  <c:v>4</c:v>
                </c:pt>
                <c:pt idx="139">
                  <c:v>9</c:v>
                </c:pt>
                <c:pt idx="140">
                  <c:v>13</c:v>
                </c:pt>
                <c:pt idx="141">
                  <c:v>18</c:v>
                </c:pt>
                <c:pt idx="142">
                  <c:v>4</c:v>
                </c:pt>
                <c:pt idx="143">
                  <c:v>3</c:v>
                </c:pt>
                <c:pt idx="144">
                  <c:v>4</c:v>
                </c:pt>
                <c:pt idx="145">
                  <c:v>14</c:v>
                </c:pt>
                <c:pt idx="146">
                  <c:v>12</c:v>
                </c:pt>
                <c:pt idx="147">
                  <c:v>6</c:v>
                </c:pt>
                <c:pt idx="148">
                  <c:v>10</c:v>
                </c:pt>
                <c:pt idx="149">
                  <c:v>10</c:v>
                </c:pt>
                <c:pt idx="150">
                  <c:v>2</c:v>
                </c:pt>
                <c:pt idx="151">
                  <c:v>13</c:v>
                </c:pt>
                <c:pt idx="152">
                  <c:v>3</c:v>
                </c:pt>
                <c:pt idx="153">
                  <c:v>8</c:v>
                </c:pt>
                <c:pt idx="154">
                  <c:v>5</c:v>
                </c:pt>
                <c:pt idx="155">
                  <c:v>13</c:v>
                </c:pt>
                <c:pt idx="156">
                  <c:v>1</c:v>
                </c:pt>
                <c:pt idx="157">
                  <c:v>6</c:v>
                </c:pt>
                <c:pt idx="158">
                  <c:v>14</c:v>
                </c:pt>
                <c:pt idx="159">
                  <c:v>1</c:v>
                </c:pt>
                <c:pt idx="160">
                  <c:v>7</c:v>
                </c:pt>
                <c:pt idx="161">
                  <c:v>18</c:v>
                </c:pt>
                <c:pt idx="162">
                  <c:v>7</c:v>
                </c:pt>
                <c:pt idx="163">
                  <c:v>15</c:v>
                </c:pt>
                <c:pt idx="164">
                  <c:v>15</c:v>
                </c:pt>
                <c:pt idx="165">
                  <c:v>9</c:v>
                </c:pt>
                <c:pt idx="166">
                  <c:v>9</c:v>
                </c:pt>
                <c:pt idx="167">
                  <c:v>1</c:v>
                </c:pt>
                <c:pt idx="168">
                  <c:v>16</c:v>
                </c:pt>
                <c:pt idx="169">
                  <c:v>2</c:v>
                </c:pt>
                <c:pt idx="170">
                  <c:v>7</c:v>
                </c:pt>
                <c:pt idx="171">
                  <c:v>8</c:v>
                </c:pt>
                <c:pt idx="172">
                  <c:v>2</c:v>
                </c:pt>
                <c:pt idx="173">
                  <c:v>13</c:v>
                </c:pt>
                <c:pt idx="174">
                  <c:v>3</c:v>
                </c:pt>
                <c:pt idx="175">
                  <c:v>7</c:v>
                </c:pt>
                <c:pt idx="176">
                  <c:v>15</c:v>
                </c:pt>
                <c:pt idx="177">
                  <c:v>15</c:v>
                </c:pt>
                <c:pt idx="178">
                  <c:v>9</c:v>
                </c:pt>
                <c:pt idx="179">
                  <c:v>11</c:v>
                </c:pt>
                <c:pt idx="180">
                  <c:v>9</c:v>
                </c:pt>
                <c:pt idx="181">
                  <c:v>8</c:v>
                </c:pt>
                <c:pt idx="182">
                  <c:v>11</c:v>
                </c:pt>
                <c:pt idx="183">
                  <c:v>3</c:v>
                </c:pt>
                <c:pt idx="184">
                  <c:v>1</c:v>
                </c:pt>
                <c:pt idx="185">
                  <c:v>13</c:v>
                </c:pt>
                <c:pt idx="186">
                  <c:v>6</c:v>
                </c:pt>
                <c:pt idx="187">
                  <c:v>15</c:v>
                </c:pt>
                <c:pt idx="188">
                  <c:v>13</c:v>
                </c:pt>
                <c:pt idx="189">
                  <c:v>14</c:v>
                </c:pt>
                <c:pt idx="190">
                  <c:v>15</c:v>
                </c:pt>
                <c:pt idx="191">
                  <c:v>19</c:v>
                </c:pt>
                <c:pt idx="192">
                  <c:v>3</c:v>
                </c:pt>
                <c:pt idx="193">
                  <c:v>4</c:v>
                </c:pt>
                <c:pt idx="194">
                  <c:v>13</c:v>
                </c:pt>
                <c:pt idx="195">
                  <c:v>10</c:v>
                </c:pt>
                <c:pt idx="196">
                  <c:v>5</c:v>
                </c:pt>
                <c:pt idx="197">
                  <c:v>9</c:v>
                </c:pt>
                <c:pt idx="198">
                  <c:v>1</c:v>
                </c:pt>
                <c:pt idx="199">
                  <c:v>14</c:v>
                </c:pt>
                <c:pt idx="200">
                  <c:v>12</c:v>
                </c:pt>
                <c:pt idx="201">
                  <c:v>3</c:v>
                </c:pt>
                <c:pt idx="202">
                  <c:v>14</c:v>
                </c:pt>
                <c:pt idx="203">
                  <c:v>6</c:v>
                </c:pt>
                <c:pt idx="204">
                  <c:v>13</c:v>
                </c:pt>
              </c:numCache>
            </c:numRef>
          </c:val>
          <c:smooth val="0"/>
          <c:extLst>
            <c:ext xmlns:c16="http://schemas.microsoft.com/office/drawing/2014/chart" uri="{C3380CC4-5D6E-409C-BE32-E72D297353CC}">
              <c16:uniqueId val="{00000007-8D3B-4196-8E6A-D8F54C0FEF04}"/>
            </c:ext>
          </c:extLst>
        </c:ser>
        <c:ser>
          <c:idx val="8"/>
          <c:order val="8"/>
          <c:tx>
            <c:strRef>
              <c:f>Sheet6!$M$1</c:f>
              <c:strCache>
                <c:ptCount val="1"/>
                <c:pt idx="0">
                  <c:v>Rank of F_lambda9</c:v>
                </c:pt>
              </c:strCache>
            </c:strRef>
          </c:tx>
          <c:spPr>
            <a:ln w="19050" cap="rnd">
              <a:solidFill>
                <a:schemeClr val="accent3">
                  <a:lumMod val="6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Sheet6!$M$2:$M$206</c:f>
              <c:numCache>
                <c:formatCode>General</c:formatCode>
                <c:ptCount val="205"/>
                <c:pt idx="0">
                  <c:v>7</c:v>
                </c:pt>
                <c:pt idx="1">
                  <c:v>8</c:v>
                </c:pt>
                <c:pt idx="2">
                  <c:v>17</c:v>
                </c:pt>
                <c:pt idx="3">
                  <c:v>15</c:v>
                </c:pt>
                <c:pt idx="4">
                  <c:v>14</c:v>
                </c:pt>
                <c:pt idx="5">
                  <c:v>14</c:v>
                </c:pt>
                <c:pt idx="6">
                  <c:v>15</c:v>
                </c:pt>
                <c:pt idx="7">
                  <c:v>1</c:v>
                </c:pt>
                <c:pt idx="8">
                  <c:v>10</c:v>
                </c:pt>
                <c:pt idx="9">
                  <c:v>6</c:v>
                </c:pt>
                <c:pt idx="10">
                  <c:v>13</c:v>
                </c:pt>
                <c:pt idx="11">
                  <c:v>4</c:v>
                </c:pt>
                <c:pt idx="12">
                  <c:v>1</c:v>
                </c:pt>
                <c:pt idx="13">
                  <c:v>14</c:v>
                </c:pt>
                <c:pt idx="14">
                  <c:v>1</c:v>
                </c:pt>
                <c:pt idx="15">
                  <c:v>1</c:v>
                </c:pt>
                <c:pt idx="16">
                  <c:v>12</c:v>
                </c:pt>
                <c:pt idx="17">
                  <c:v>11</c:v>
                </c:pt>
                <c:pt idx="18">
                  <c:v>5</c:v>
                </c:pt>
                <c:pt idx="19">
                  <c:v>16</c:v>
                </c:pt>
                <c:pt idx="20">
                  <c:v>6</c:v>
                </c:pt>
                <c:pt idx="21">
                  <c:v>6</c:v>
                </c:pt>
                <c:pt idx="22">
                  <c:v>16</c:v>
                </c:pt>
                <c:pt idx="23">
                  <c:v>9</c:v>
                </c:pt>
                <c:pt idx="24">
                  <c:v>17</c:v>
                </c:pt>
                <c:pt idx="25">
                  <c:v>2</c:v>
                </c:pt>
                <c:pt idx="26">
                  <c:v>10</c:v>
                </c:pt>
                <c:pt idx="27">
                  <c:v>7</c:v>
                </c:pt>
                <c:pt idx="28">
                  <c:v>2</c:v>
                </c:pt>
                <c:pt idx="29">
                  <c:v>15</c:v>
                </c:pt>
                <c:pt idx="30">
                  <c:v>17</c:v>
                </c:pt>
                <c:pt idx="31">
                  <c:v>11</c:v>
                </c:pt>
                <c:pt idx="32">
                  <c:v>3</c:v>
                </c:pt>
                <c:pt idx="33">
                  <c:v>4</c:v>
                </c:pt>
                <c:pt idx="34">
                  <c:v>14</c:v>
                </c:pt>
                <c:pt idx="35">
                  <c:v>19</c:v>
                </c:pt>
                <c:pt idx="36">
                  <c:v>16</c:v>
                </c:pt>
                <c:pt idx="37">
                  <c:v>19</c:v>
                </c:pt>
                <c:pt idx="38">
                  <c:v>19</c:v>
                </c:pt>
                <c:pt idx="39">
                  <c:v>13</c:v>
                </c:pt>
                <c:pt idx="40">
                  <c:v>8</c:v>
                </c:pt>
                <c:pt idx="41">
                  <c:v>10</c:v>
                </c:pt>
                <c:pt idx="42">
                  <c:v>18</c:v>
                </c:pt>
                <c:pt idx="43">
                  <c:v>15</c:v>
                </c:pt>
                <c:pt idx="44">
                  <c:v>17</c:v>
                </c:pt>
                <c:pt idx="45">
                  <c:v>11</c:v>
                </c:pt>
                <c:pt idx="46">
                  <c:v>10</c:v>
                </c:pt>
                <c:pt idx="47">
                  <c:v>8</c:v>
                </c:pt>
                <c:pt idx="48">
                  <c:v>4</c:v>
                </c:pt>
                <c:pt idx="49">
                  <c:v>4</c:v>
                </c:pt>
                <c:pt idx="50">
                  <c:v>1</c:v>
                </c:pt>
                <c:pt idx="51">
                  <c:v>4</c:v>
                </c:pt>
                <c:pt idx="52">
                  <c:v>14</c:v>
                </c:pt>
                <c:pt idx="53">
                  <c:v>10</c:v>
                </c:pt>
                <c:pt idx="54">
                  <c:v>18</c:v>
                </c:pt>
                <c:pt idx="55">
                  <c:v>19</c:v>
                </c:pt>
                <c:pt idx="56">
                  <c:v>19</c:v>
                </c:pt>
                <c:pt idx="57">
                  <c:v>16</c:v>
                </c:pt>
                <c:pt idx="58">
                  <c:v>12</c:v>
                </c:pt>
                <c:pt idx="59">
                  <c:v>19</c:v>
                </c:pt>
                <c:pt idx="60">
                  <c:v>11</c:v>
                </c:pt>
                <c:pt idx="61">
                  <c:v>6</c:v>
                </c:pt>
                <c:pt idx="62">
                  <c:v>10</c:v>
                </c:pt>
                <c:pt idx="63">
                  <c:v>4</c:v>
                </c:pt>
                <c:pt idx="64">
                  <c:v>5</c:v>
                </c:pt>
                <c:pt idx="65">
                  <c:v>17</c:v>
                </c:pt>
                <c:pt idx="66">
                  <c:v>13</c:v>
                </c:pt>
                <c:pt idx="67">
                  <c:v>11</c:v>
                </c:pt>
                <c:pt idx="68">
                  <c:v>9</c:v>
                </c:pt>
                <c:pt idx="69">
                  <c:v>19</c:v>
                </c:pt>
                <c:pt idx="70">
                  <c:v>17</c:v>
                </c:pt>
                <c:pt idx="71">
                  <c:v>19</c:v>
                </c:pt>
                <c:pt idx="72">
                  <c:v>5</c:v>
                </c:pt>
                <c:pt idx="73">
                  <c:v>4</c:v>
                </c:pt>
                <c:pt idx="74">
                  <c:v>3</c:v>
                </c:pt>
                <c:pt idx="75">
                  <c:v>10</c:v>
                </c:pt>
                <c:pt idx="76">
                  <c:v>5</c:v>
                </c:pt>
                <c:pt idx="77">
                  <c:v>11</c:v>
                </c:pt>
                <c:pt idx="78">
                  <c:v>19</c:v>
                </c:pt>
                <c:pt idx="79">
                  <c:v>6</c:v>
                </c:pt>
                <c:pt idx="80">
                  <c:v>15</c:v>
                </c:pt>
                <c:pt idx="81">
                  <c:v>2</c:v>
                </c:pt>
                <c:pt idx="82">
                  <c:v>7</c:v>
                </c:pt>
                <c:pt idx="83">
                  <c:v>6</c:v>
                </c:pt>
                <c:pt idx="84">
                  <c:v>15</c:v>
                </c:pt>
                <c:pt idx="85">
                  <c:v>8</c:v>
                </c:pt>
                <c:pt idx="86">
                  <c:v>14</c:v>
                </c:pt>
                <c:pt idx="87">
                  <c:v>14</c:v>
                </c:pt>
                <c:pt idx="88">
                  <c:v>4</c:v>
                </c:pt>
                <c:pt idx="89">
                  <c:v>12</c:v>
                </c:pt>
                <c:pt idx="90">
                  <c:v>13</c:v>
                </c:pt>
                <c:pt idx="91">
                  <c:v>3</c:v>
                </c:pt>
                <c:pt idx="92">
                  <c:v>2</c:v>
                </c:pt>
                <c:pt idx="93">
                  <c:v>8</c:v>
                </c:pt>
                <c:pt idx="94">
                  <c:v>1</c:v>
                </c:pt>
                <c:pt idx="95">
                  <c:v>7</c:v>
                </c:pt>
                <c:pt idx="96">
                  <c:v>15</c:v>
                </c:pt>
                <c:pt idx="97">
                  <c:v>16</c:v>
                </c:pt>
                <c:pt idx="98">
                  <c:v>5</c:v>
                </c:pt>
                <c:pt idx="99">
                  <c:v>2</c:v>
                </c:pt>
                <c:pt idx="100">
                  <c:v>8</c:v>
                </c:pt>
                <c:pt idx="101">
                  <c:v>18</c:v>
                </c:pt>
                <c:pt idx="102">
                  <c:v>8</c:v>
                </c:pt>
                <c:pt idx="103">
                  <c:v>5</c:v>
                </c:pt>
                <c:pt idx="104">
                  <c:v>10</c:v>
                </c:pt>
                <c:pt idx="105">
                  <c:v>9</c:v>
                </c:pt>
                <c:pt idx="106">
                  <c:v>13</c:v>
                </c:pt>
                <c:pt idx="107">
                  <c:v>17</c:v>
                </c:pt>
                <c:pt idx="108">
                  <c:v>5</c:v>
                </c:pt>
                <c:pt idx="109">
                  <c:v>13</c:v>
                </c:pt>
                <c:pt idx="110">
                  <c:v>7</c:v>
                </c:pt>
                <c:pt idx="111">
                  <c:v>13</c:v>
                </c:pt>
                <c:pt idx="112">
                  <c:v>9</c:v>
                </c:pt>
                <c:pt idx="113">
                  <c:v>3</c:v>
                </c:pt>
                <c:pt idx="114">
                  <c:v>13</c:v>
                </c:pt>
                <c:pt idx="115">
                  <c:v>5</c:v>
                </c:pt>
                <c:pt idx="116">
                  <c:v>2</c:v>
                </c:pt>
                <c:pt idx="117">
                  <c:v>7</c:v>
                </c:pt>
                <c:pt idx="118">
                  <c:v>13</c:v>
                </c:pt>
                <c:pt idx="119">
                  <c:v>11</c:v>
                </c:pt>
                <c:pt idx="120">
                  <c:v>7</c:v>
                </c:pt>
                <c:pt idx="121">
                  <c:v>10</c:v>
                </c:pt>
                <c:pt idx="122">
                  <c:v>16</c:v>
                </c:pt>
                <c:pt idx="123">
                  <c:v>15</c:v>
                </c:pt>
                <c:pt idx="124">
                  <c:v>6</c:v>
                </c:pt>
                <c:pt idx="125">
                  <c:v>11</c:v>
                </c:pt>
                <c:pt idx="126">
                  <c:v>8</c:v>
                </c:pt>
                <c:pt idx="127">
                  <c:v>17</c:v>
                </c:pt>
                <c:pt idx="128">
                  <c:v>4</c:v>
                </c:pt>
                <c:pt idx="129">
                  <c:v>17</c:v>
                </c:pt>
                <c:pt idx="130">
                  <c:v>8</c:v>
                </c:pt>
                <c:pt idx="131">
                  <c:v>9</c:v>
                </c:pt>
                <c:pt idx="132">
                  <c:v>17</c:v>
                </c:pt>
                <c:pt idx="133">
                  <c:v>1</c:v>
                </c:pt>
                <c:pt idx="134">
                  <c:v>1</c:v>
                </c:pt>
                <c:pt idx="135">
                  <c:v>11</c:v>
                </c:pt>
                <c:pt idx="136">
                  <c:v>9</c:v>
                </c:pt>
                <c:pt idx="137">
                  <c:v>7</c:v>
                </c:pt>
                <c:pt idx="138">
                  <c:v>3</c:v>
                </c:pt>
                <c:pt idx="139">
                  <c:v>1</c:v>
                </c:pt>
                <c:pt idx="140">
                  <c:v>4</c:v>
                </c:pt>
                <c:pt idx="141">
                  <c:v>13</c:v>
                </c:pt>
                <c:pt idx="142">
                  <c:v>15</c:v>
                </c:pt>
                <c:pt idx="143">
                  <c:v>1</c:v>
                </c:pt>
                <c:pt idx="144">
                  <c:v>18</c:v>
                </c:pt>
                <c:pt idx="145">
                  <c:v>18</c:v>
                </c:pt>
                <c:pt idx="146">
                  <c:v>11</c:v>
                </c:pt>
                <c:pt idx="147">
                  <c:v>8</c:v>
                </c:pt>
                <c:pt idx="148">
                  <c:v>17</c:v>
                </c:pt>
                <c:pt idx="149">
                  <c:v>4</c:v>
                </c:pt>
                <c:pt idx="150">
                  <c:v>1</c:v>
                </c:pt>
                <c:pt idx="151">
                  <c:v>16</c:v>
                </c:pt>
                <c:pt idx="152">
                  <c:v>7</c:v>
                </c:pt>
                <c:pt idx="153">
                  <c:v>1</c:v>
                </c:pt>
                <c:pt idx="154">
                  <c:v>3</c:v>
                </c:pt>
                <c:pt idx="155">
                  <c:v>16</c:v>
                </c:pt>
                <c:pt idx="156">
                  <c:v>11</c:v>
                </c:pt>
                <c:pt idx="157">
                  <c:v>17</c:v>
                </c:pt>
                <c:pt idx="158">
                  <c:v>6</c:v>
                </c:pt>
                <c:pt idx="159">
                  <c:v>3</c:v>
                </c:pt>
                <c:pt idx="160">
                  <c:v>3</c:v>
                </c:pt>
                <c:pt idx="161">
                  <c:v>10</c:v>
                </c:pt>
                <c:pt idx="162">
                  <c:v>9</c:v>
                </c:pt>
                <c:pt idx="163">
                  <c:v>13</c:v>
                </c:pt>
                <c:pt idx="164">
                  <c:v>6</c:v>
                </c:pt>
                <c:pt idx="165">
                  <c:v>3</c:v>
                </c:pt>
                <c:pt idx="166">
                  <c:v>12</c:v>
                </c:pt>
                <c:pt idx="167">
                  <c:v>18</c:v>
                </c:pt>
                <c:pt idx="168">
                  <c:v>5</c:v>
                </c:pt>
                <c:pt idx="169">
                  <c:v>8</c:v>
                </c:pt>
                <c:pt idx="170">
                  <c:v>6</c:v>
                </c:pt>
                <c:pt idx="171">
                  <c:v>13</c:v>
                </c:pt>
                <c:pt idx="172">
                  <c:v>8</c:v>
                </c:pt>
                <c:pt idx="173">
                  <c:v>12</c:v>
                </c:pt>
                <c:pt idx="174">
                  <c:v>1</c:v>
                </c:pt>
                <c:pt idx="175">
                  <c:v>4</c:v>
                </c:pt>
                <c:pt idx="176">
                  <c:v>6</c:v>
                </c:pt>
                <c:pt idx="177">
                  <c:v>2</c:v>
                </c:pt>
                <c:pt idx="178">
                  <c:v>12</c:v>
                </c:pt>
                <c:pt idx="179">
                  <c:v>6</c:v>
                </c:pt>
                <c:pt idx="180">
                  <c:v>17</c:v>
                </c:pt>
                <c:pt idx="181">
                  <c:v>15</c:v>
                </c:pt>
                <c:pt idx="182">
                  <c:v>7</c:v>
                </c:pt>
                <c:pt idx="183">
                  <c:v>12</c:v>
                </c:pt>
                <c:pt idx="184">
                  <c:v>2</c:v>
                </c:pt>
                <c:pt idx="185">
                  <c:v>17</c:v>
                </c:pt>
                <c:pt idx="186">
                  <c:v>9</c:v>
                </c:pt>
                <c:pt idx="187">
                  <c:v>1</c:v>
                </c:pt>
                <c:pt idx="188">
                  <c:v>10</c:v>
                </c:pt>
                <c:pt idx="189">
                  <c:v>16</c:v>
                </c:pt>
                <c:pt idx="190">
                  <c:v>18</c:v>
                </c:pt>
                <c:pt idx="191">
                  <c:v>13</c:v>
                </c:pt>
                <c:pt idx="192">
                  <c:v>4</c:v>
                </c:pt>
                <c:pt idx="193">
                  <c:v>6</c:v>
                </c:pt>
                <c:pt idx="194">
                  <c:v>10</c:v>
                </c:pt>
                <c:pt idx="195">
                  <c:v>11</c:v>
                </c:pt>
                <c:pt idx="196">
                  <c:v>4</c:v>
                </c:pt>
                <c:pt idx="197">
                  <c:v>5</c:v>
                </c:pt>
                <c:pt idx="198">
                  <c:v>4</c:v>
                </c:pt>
                <c:pt idx="199">
                  <c:v>15</c:v>
                </c:pt>
                <c:pt idx="200">
                  <c:v>16</c:v>
                </c:pt>
                <c:pt idx="201">
                  <c:v>13</c:v>
                </c:pt>
                <c:pt idx="202">
                  <c:v>5</c:v>
                </c:pt>
                <c:pt idx="203">
                  <c:v>10</c:v>
                </c:pt>
                <c:pt idx="204">
                  <c:v>3</c:v>
                </c:pt>
              </c:numCache>
            </c:numRef>
          </c:val>
          <c:smooth val="0"/>
          <c:extLst>
            <c:ext xmlns:c16="http://schemas.microsoft.com/office/drawing/2014/chart" uri="{C3380CC4-5D6E-409C-BE32-E72D297353CC}">
              <c16:uniqueId val="{00000008-8D3B-4196-8E6A-D8F54C0FEF04}"/>
            </c:ext>
          </c:extLst>
        </c:ser>
        <c:ser>
          <c:idx val="9"/>
          <c:order val="9"/>
          <c:tx>
            <c:strRef>
              <c:f>Sheet6!$N$1</c:f>
              <c:strCache>
                <c:ptCount val="1"/>
                <c:pt idx="0">
                  <c:v>Rank of F_lambda10</c:v>
                </c:pt>
              </c:strCache>
            </c:strRef>
          </c:tx>
          <c:spPr>
            <a:ln w="19050" cap="rnd">
              <a:solidFill>
                <a:schemeClr val="accent4">
                  <a:lumMod val="6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Sheet6!$N$2:$N$206</c:f>
              <c:numCache>
                <c:formatCode>General</c:formatCode>
                <c:ptCount val="205"/>
                <c:pt idx="0">
                  <c:v>18</c:v>
                </c:pt>
                <c:pt idx="1">
                  <c:v>17</c:v>
                </c:pt>
                <c:pt idx="2">
                  <c:v>19</c:v>
                </c:pt>
                <c:pt idx="3">
                  <c:v>19</c:v>
                </c:pt>
                <c:pt idx="4">
                  <c:v>19</c:v>
                </c:pt>
                <c:pt idx="5">
                  <c:v>13</c:v>
                </c:pt>
                <c:pt idx="6">
                  <c:v>3</c:v>
                </c:pt>
                <c:pt idx="7">
                  <c:v>8</c:v>
                </c:pt>
                <c:pt idx="8">
                  <c:v>1</c:v>
                </c:pt>
                <c:pt idx="9">
                  <c:v>4</c:v>
                </c:pt>
                <c:pt idx="10">
                  <c:v>5</c:v>
                </c:pt>
                <c:pt idx="11">
                  <c:v>3</c:v>
                </c:pt>
                <c:pt idx="12">
                  <c:v>14</c:v>
                </c:pt>
                <c:pt idx="13">
                  <c:v>17</c:v>
                </c:pt>
                <c:pt idx="14">
                  <c:v>19</c:v>
                </c:pt>
                <c:pt idx="15">
                  <c:v>11</c:v>
                </c:pt>
                <c:pt idx="16">
                  <c:v>13</c:v>
                </c:pt>
                <c:pt idx="17">
                  <c:v>18</c:v>
                </c:pt>
                <c:pt idx="18">
                  <c:v>14</c:v>
                </c:pt>
                <c:pt idx="19">
                  <c:v>10</c:v>
                </c:pt>
                <c:pt idx="20">
                  <c:v>5</c:v>
                </c:pt>
                <c:pt idx="21">
                  <c:v>5</c:v>
                </c:pt>
                <c:pt idx="22">
                  <c:v>10</c:v>
                </c:pt>
                <c:pt idx="23">
                  <c:v>18</c:v>
                </c:pt>
                <c:pt idx="24">
                  <c:v>18</c:v>
                </c:pt>
                <c:pt idx="25">
                  <c:v>19</c:v>
                </c:pt>
                <c:pt idx="26">
                  <c:v>19</c:v>
                </c:pt>
                <c:pt idx="27">
                  <c:v>19</c:v>
                </c:pt>
                <c:pt idx="28">
                  <c:v>14</c:v>
                </c:pt>
                <c:pt idx="29">
                  <c:v>9</c:v>
                </c:pt>
                <c:pt idx="30">
                  <c:v>1</c:v>
                </c:pt>
                <c:pt idx="31">
                  <c:v>12</c:v>
                </c:pt>
                <c:pt idx="32">
                  <c:v>7</c:v>
                </c:pt>
                <c:pt idx="33">
                  <c:v>11</c:v>
                </c:pt>
                <c:pt idx="34">
                  <c:v>16</c:v>
                </c:pt>
                <c:pt idx="35">
                  <c:v>5</c:v>
                </c:pt>
                <c:pt idx="36">
                  <c:v>13</c:v>
                </c:pt>
                <c:pt idx="37">
                  <c:v>17</c:v>
                </c:pt>
                <c:pt idx="38">
                  <c:v>8</c:v>
                </c:pt>
                <c:pt idx="39">
                  <c:v>4</c:v>
                </c:pt>
                <c:pt idx="40">
                  <c:v>12</c:v>
                </c:pt>
                <c:pt idx="41">
                  <c:v>14</c:v>
                </c:pt>
                <c:pt idx="42">
                  <c:v>10</c:v>
                </c:pt>
                <c:pt idx="43">
                  <c:v>1</c:v>
                </c:pt>
                <c:pt idx="44">
                  <c:v>6</c:v>
                </c:pt>
                <c:pt idx="45">
                  <c:v>6</c:v>
                </c:pt>
                <c:pt idx="46">
                  <c:v>8</c:v>
                </c:pt>
                <c:pt idx="47">
                  <c:v>1</c:v>
                </c:pt>
                <c:pt idx="48">
                  <c:v>7</c:v>
                </c:pt>
                <c:pt idx="49">
                  <c:v>9</c:v>
                </c:pt>
                <c:pt idx="50">
                  <c:v>5</c:v>
                </c:pt>
                <c:pt idx="51">
                  <c:v>17</c:v>
                </c:pt>
                <c:pt idx="52">
                  <c:v>11</c:v>
                </c:pt>
                <c:pt idx="53">
                  <c:v>17</c:v>
                </c:pt>
                <c:pt idx="54">
                  <c:v>3</c:v>
                </c:pt>
                <c:pt idx="55">
                  <c:v>8</c:v>
                </c:pt>
                <c:pt idx="56">
                  <c:v>9</c:v>
                </c:pt>
                <c:pt idx="57">
                  <c:v>2</c:v>
                </c:pt>
                <c:pt idx="58">
                  <c:v>7</c:v>
                </c:pt>
                <c:pt idx="59">
                  <c:v>15</c:v>
                </c:pt>
                <c:pt idx="60">
                  <c:v>19</c:v>
                </c:pt>
                <c:pt idx="61">
                  <c:v>19</c:v>
                </c:pt>
                <c:pt idx="62">
                  <c:v>18</c:v>
                </c:pt>
                <c:pt idx="63">
                  <c:v>12</c:v>
                </c:pt>
                <c:pt idx="64">
                  <c:v>4</c:v>
                </c:pt>
                <c:pt idx="65">
                  <c:v>3</c:v>
                </c:pt>
                <c:pt idx="66">
                  <c:v>10</c:v>
                </c:pt>
                <c:pt idx="67">
                  <c:v>2</c:v>
                </c:pt>
                <c:pt idx="68">
                  <c:v>12</c:v>
                </c:pt>
                <c:pt idx="69">
                  <c:v>16</c:v>
                </c:pt>
                <c:pt idx="70">
                  <c:v>18</c:v>
                </c:pt>
                <c:pt idx="71">
                  <c:v>17</c:v>
                </c:pt>
                <c:pt idx="72">
                  <c:v>18</c:v>
                </c:pt>
                <c:pt idx="73">
                  <c:v>18</c:v>
                </c:pt>
                <c:pt idx="74">
                  <c:v>19</c:v>
                </c:pt>
                <c:pt idx="75">
                  <c:v>19</c:v>
                </c:pt>
                <c:pt idx="76">
                  <c:v>16</c:v>
                </c:pt>
                <c:pt idx="77">
                  <c:v>15</c:v>
                </c:pt>
                <c:pt idx="78">
                  <c:v>14</c:v>
                </c:pt>
                <c:pt idx="79">
                  <c:v>12</c:v>
                </c:pt>
                <c:pt idx="80">
                  <c:v>11</c:v>
                </c:pt>
                <c:pt idx="81">
                  <c:v>1</c:v>
                </c:pt>
                <c:pt idx="82">
                  <c:v>5</c:v>
                </c:pt>
                <c:pt idx="83">
                  <c:v>3</c:v>
                </c:pt>
                <c:pt idx="84">
                  <c:v>16</c:v>
                </c:pt>
                <c:pt idx="85">
                  <c:v>18</c:v>
                </c:pt>
                <c:pt idx="86">
                  <c:v>16</c:v>
                </c:pt>
                <c:pt idx="87">
                  <c:v>4</c:v>
                </c:pt>
                <c:pt idx="88">
                  <c:v>9</c:v>
                </c:pt>
                <c:pt idx="89">
                  <c:v>16</c:v>
                </c:pt>
                <c:pt idx="90">
                  <c:v>6</c:v>
                </c:pt>
                <c:pt idx="91">
                  <c:v>5</c:v>
                </c:pt>
                <c:pt idx="92">
                  <c:v>17</c:v>
                </c:pt>
                <c:pt idx="93">
                  <c:v>6</c:v>
                </c:pt>
                <c:pt idx="94">
                  <c:v>10</c:v>
                </c:pt>
                <c:pt idx="95">
                  <c:v>9</c:v>
                </c:pt>
                <c:pt idx="96">
                  <c:v>8</c:v>
                </c:pt>
                <c:pt idx="97">
                  <c:v>11</c:v>
                </c:pt>
                <c:pt idx="98">
                  <c:v>2</c:v>
                </c:pt>
                <c:pt idx="99">
                  <c:v>14</c:v>
                </c:pt>
                <c:pt idx="100">
                  <c:v>7</c:v>
                </c:pt>
                <c:pt idx="101">
                  <c:v>5</c:v>
                </c:pt>
                <c:pt idx="102">
                  <c:v>12</c:v>
                </c:pt>
                <c:pt idx="103">
                  <c:v>10</c:v>
                </c:pt>
                <c:pt idx="104">
                  <c:v>6</c:v>
                </c:pt>
                <c:pt idx="105">
                  <c:v>15</c:v>
                </c:pt>
                <c:pt idx="106">
                  <c:v>4</c:v>
                </c:pt>
                <c:pt idx="107">
                  <c:v>12</c:v>
                </c:pt>
                <c:pt idx="108">
                  <c:v>6</c:v>
                </c:pt>
                <c:pt idx="109">
                  <c:v>11</c:v>
                </c:pt>
                <c:pt idx="110">
                  <c:v>2</c:v>
                </c:pt>
                <c:pt idx="111">
                  <c:v>7</c:v>
                </c:pt>
                <c:pt idx="112">
                  <c:v>8</c:v>
                </c:pt>
                <c:pt idx="113">
                  <c:v>19</c:v>
                </c:pt>
                <c:pt idx="114">
                  <c:v>4</c:v>
                </c:pt>
                <c:pt idx="115">
                  <c:v>1</c:v>
                </c:pt>
                <c:pt idx="116">
                  <c:v>4</c:v>
                </c:pt>
                <c:pt idx="117">
                  <c:v>5</c:v>
                </c:pt>
                <c:pt idx="118">
                  <c:v>11</c:v>
                </c:pt>
                <c:pt idx="119">
                  <c:v>18</c:v>
                </c:pt>
                <c:pt idx="120">
                  <c:v>12</c:v>
                </c:pt>
                <c:pt idx="121">
                  <c:v>1</c:v>
                </c:pt>
                <c:pt idx="122">
                  <c:v>6</c:v>
                </c:pt>
                <c:pt idx="123">
                  <c:v>6</c:v>
                </c:pt>
                <c:pt idx="124">
                  <c:v>10</c:v>
                </c:pt>
                <c:pt idx="125">
                  <c:v>10</c:v>
                </c:pt>
                <c:pt idx="126">
                  <c:v>18</c:v>
                </c:pt>
                <c:pt idx="127">
                  <c:v>13</c:v>
                </c:pt>
                <c:pt idx="128">
                  <c:v>9</c:v>
                </c:pt>
                <c:pt idx="129">
                  <c:v>11</c:v>
                </c:pt>
                <c:pt idx="130">
                  <c:v>16</c:v>
                </c:pt>
                <c:pt idx="131">
                  <c:v>11</c:v>
                </c:pt>
                <c:pt idx="132">
                  <c:v>12</c:v>
                </c:pt>
                <c:pt idx="133">
                  <c:v>3</c:v>
                </c:pt>
                <c:pt idx="134">
                  <c:v>12</c:v>
                </c:pt>
                <c:pt idx="135">
                  <c:v>2</c:v>
                </c:pt>
                <c:pt idx="136">
                  <c:v>12</c:v>
                </c:pt>
                <c:pt idx="137">
                  <c:v>2</c:v>
                </c:pt>
                <c:pt idx="138">
                  <c:v>1</c:v>
                </c:pt>
                <c:pt idx="139">
                  <c:v>16</c:v>
                </c:pt>
                <c:pt idx="140">
                  <c:v>12</c:v>
                </c:pt>
                <c:pt idx="141">
                  <c:v>4</c:v>
                </c:pt>
                <c:pt idx="142">
                  <c:v>6</c:v>
                </c:pt>
                <c:pt idx="143">
                  <c:v>13</c:v>
                </c:pt>
                <c:pt idx="144">
                  <c:v>14</c:v>
                </c:pt>
                <c:pt idx="145">
                  <c:v>16</c:v>
                </c:pt>
                <c:pt idx="146">
                  <c:v>9</c:v>
                </c:pt>
                <c:pt idx="147">
                  <c:v>11</c:v>
                </c:pt>
                <c:pt idx="148">
                  <c:v>19</c:v>
                </c:pt>
                <c:pt idx="149">
                  <c:v>9</c:v>
                </c:pt>
                <c:pt idx="150">
                  <c:v>17</c:v>
                </c:pt>
                <c:pt idx="151">
                  <c:v>14</c:v>
                </c:pt>
                <c:pt idx="152">
                  <c:v>5</c:v>
                </c:pt>
                <c:pt idx="153">
                  <c:v>9</c:v>
                </c:pt>
                <c:pt idx="154">
                  <c:v>16</c:v>
                </c:pt>
                <c:pt idx="155">
                  <c:v>17</c:v>
                </c:pt>
                <c:pt idx="156">
                  <c:v>16</c:v>
                </c:pt>
                <c:pt idx="157">
                  <c:v>7</c:v>
                </c:pt>
                <c:pt idx="158">
                  <c:v>1</c:v>
                </c:pt>
                <c:pt idx="159">
                  <c:v>7</c:v>
                </c:pt>
                <c:pt idx="160">
                  <c:v>4</c:v>
                </c:pt>
                <c:pt idx="161">
                  <c:v>11</c:v>
                </c:pt>
                <c:pt idx="162">
                  <c:v>6</c:v>
                </c:pt>
                <c:pt idx="163">
                  <c:v>16</c:v>
                </c:pt>
                <c:pt idx="164">
                  <c:v>10</c:v>
                </c:pt>
                <c:pt idx="165">
                  <c:v>1</c:v>
                </c:pt>
                <c:pt idx="166">
                  <c:v>13</c:v>
                </c:pt>
                <c:pt idx="167">
                  <c:v>14</c:v>
                </c:pt>
                <c:pt idx="168">
                  <c:v>9</c:v>
                </c:pt>
                <c:pt idx="169">
                  <c:v>6</c:v>
                </c:pt>
                <c:pt idx="170">
                  <c:v>5</c:v>
                </c:pt>
                <c:pt idx="171">
                  <c:v>2</c:v>
                </c:pt>
                <c:pt idx="172">
                  <c:v>9</c:v>
                </c:pt>
                <c:pt idx="173">
                  <c:v>15</c:v>
                </c:pt>
                <c:pt idx="174">
                  <c:v>12</c:v>
                </c:pt>
                <c:pt idx="175">
                  <c:v>8</c:v>
                </c:pt>
                <c:pt idx="176">
                  <c:v>5</c:v>
                </c:pt>
                <c:pt idx="177">
                  <c:v>11</c:v>
                </c:pt>
                <c:pt idx="178">
                  <c:v>6</c:v>
                </c:pt>
                <c:pt idx="179">
                  <c:v>4</c:v>
                </c:pt>
                <c:pt idx="180">
                  <c:v>14</c:v>
                </c:pt>
                <c:pt idx="181">
                  <c:v>14</c:v>
                </c:pt>
                <c:pt idx="182">
                  <c:v>15</c:v>
                </c:pt>
                <c:pt idx="183">
                  <c:v>5</c:v>
                </c:pt>
                <c:pt idx="184">
                  <c:v>4</c:v>
                </c:pt>
                <c:pt idx="185">
                  <c:v>9</c:v>
                </c:pt>
                <c:pt idx="186">
                  <c:v>14</c:v>
                </c:pt>
                <c:pt idx="187">
                  <c:v>4</c:v>
                </c:pt>
                <c:pt idx="188">
                  <c:v>3</c:v>
                </c:pt>
                <c:pt idx="189">
                  <c:v>11</c:v>
                </c:pt>
                <c:pt idx="190">
                  <c:v>17</c:v>
                </c:pt>
                <c:pt idx="191">
                  <c:v>1</c:v>
                </c:pt>
                <c:pt idx="192">
                  <c:v>12</c:v>
                </c:pt>
                <c:pt idx="193">
                  <c:v>10</c:v>
                </c:pt>
                <c:pt idx="194">
                  <c:v>2</c:v>
                </c:pt>
                <c:pt idx="195">
                  <c:v>12</c:v>
                </c:pt>
                <c:pt idx="196">
                  <c:v>11</c:v>
                </c:pt>
                <c:pt idx="197">
                  <c:v>3</c:v>
                </c:pt>
                <c:pt idx="198">
                  <c:v>3</c:v>
                </c:pt>
                <c:pt idx="199">
                  <c:v>13</c:v>
                </c:pt>
                <c:pt idx="200">
                  <c:v>9</c:v>
                </c:pt>
                <c:pt idx="201">
                  <c:v>10</c:v>
                </c:pt>
                <c:pt idx="202">
                  <c:v>12</c:v>
                </c:pt>
                <c:pt idx="203">
                  <c:v>9</c:v>
                </c:pt>
                <c:pt idx="204">
                  <c:v>4</c:v>
                </c:pt>
              </c:numCache>
            </c:numRef>
          </c:val>
          <c:smooth val="0"/>
          <c:extLst>
            <c:ext xmlns:c16="http://schemas.microsoft.com/office/drawing/2014/chart" uri="{C3380CC4-5D6E-409C-BE32-E72D297353CC}">
              <c16:uniqueId val="{00000009-8D3B-4196-8E6A-D8F54C0FEF04}"/>
            </c:ext>
          </c:extLst>
        </c:ser>
        <c:ser>
          <c:idx val="10"/>
          <c:order val="10"/>
          <c:tx>
            <c:strRef>
              <c:f>Sheet6!$O$1</c:f>
              <c:strCache>
                <c:ptCount val="1"/>
                <c:pt idx="0">
                  <c:v>Rank of F_lambda11</c:v>
                </c:pt>
              </c:strCache>
            </c:strRef>
          </c:tx>
          <c:spPr>
            <a:ln w="19050" cap="rnd">
              <a:solidFill>
                <a:schemeClr val="accent5">
                  <a:lumMod val="6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Sheet6!$O$2:$O$206</c:f>
              <c:numCache>
                <c:formatCode>General</c:formatCode>
                <c:ptCount val="205"/>
                <c:pt idx="0">
                  <c:v>9</c:v>
                </c:pt>
                <c:pt idx="1">
                  <c:v>6</c:v>
                </c:pt>
                <c:pt idx="2">
                  <c:v>16</c:v>
                </c:pt>
                <c:pt idx="3">
                  <c:v>4</c:v>
                </c:pt>
                <c:pt idx="4">
                  <c:v>4</c:v>
                </c:pt>
                <c:pt idx="5">
                  <c:v>18</c:v>
                </c:pt>
                <c:pt idx="6">
                  <c:v>19</c:v>
                </c:pt>
                <c:pt idx="7">
                  <c:v>19</c:v>
                </c:pt>
                <c:pt idx="8">
                  <c:v>2</c:v>
                </c:pt>
                <c:pt idx="9">
                  <c:v>14</c:v>
                </c:pt>
                <c:pt idx="10">
                  <c:v>1</c:v>
                </c:pt>
                <c:pt idx="11">
                  <c:v>16</c:v>
                </c:pt>
                <c:pt idx="12">
                  <c:v>13</c:v>
                </c:pt>
                <c:pt idx="13">
                  <c:v>9</c:v>
                </c:pt>
                <c:pt idx="14">
                  <c:v>3</c:v>
                </c:pt>
                <c:pt idx="15">
                  <c:v>3</c:v>
                </c:pt>
                <c:pt idx="16">
                  <c:v>1</c:v>
                </c:pt>
                <c:pt idx="17">
                  <c:v>9</c:v>
                </c:pt>
                <c:pt idx="18">
                  <c:v>12</c:v>
                </c:pt>
                <c:pt idx="19">
                  <c:v>15</c:v>
                </c:pt>
                <c:pt idx="20">
                  <c:v>14</c:v>
                </c:pt>
                <c:pt idx="21">
                  <c:v>17</c:v>
                </c:pt>
                <c:pt idx="22">
                  <c:v>19</c:v>
                </c:pt>
                <c:pt idx="23">
                  <c:v>5</c:v>
                </c:pt>
                <c:pt idx="24">
                  <c:v>7</c:v>
                </c:pt>
                <c:pt idx="25">
                  <c:v>4</c:v>
                </c:pt>
                <c:pt idx="26">
                  <c:v>2</c:v>
                </c:pt>
                <c:pt idx="27">
                  <c:v>16</c:v>
                </c:pt>
                <c:pt idx="28">
                  <c:v>16</c:v>
                </c:pt>
                <c:pt idx="29">
                  <c:v>19</c:v>
                </c:pt>
                <c:pt idx="30">
                  <c:v>8</c:v>
                </c:pt>
                <c:pt idx="31">
                  <c:v>4</c:v>
                </c:pt>
                <c:pt idx="32">
                  <c:v>19</c:v>
                </c:pt>
                <c:pt idx="33">
                  <c:v>19</c:v>
                </c:pt>
                <c:pt idx="34">
                  <c:v>7</c:v>
                </c:pt>
                <c:pt idx="35">
                  <c:v>7</c:v>
                </c:pt>
                <c:pt idx="36">
                  <c:v>15</c:v>
                </c:pt>
                <c:pt idx="37">
                  <c:v>5</c:v>
                </c:pt>
                <c:pt idx="38">
                  <c:v>1</c:v>
                </c:pt>
                <c:pt idx="39">
                  <c:v>1</c:v>
                </c:pt>
                <c:pt idx="40">
                  <c:v>13</c:v>
                </c:pt>
                <c:pt idx="41">
                  <c:v>1</c:v>
                </c:pt>
                <c:pt idx="42">
                  <c:v>9</c:v>
                </c:pt>
                <c:pt idx="43">
                  <c:v>5</c:v>
                </c:pt>
                <c:pt idx="44">
                  <c:v>16</c:v>
                </c:pt>
                <c:pt idx="45">
                  <c:v>12</c:v>
                </c:pt>
                <c:pt idx="46">
                  <c:v>19</c:v>
                </c:pt>
                <c:pt idx="47">
                  <c:v>4</c:v>
                </c:pt>
                <c:pt idx="48">
                  <c:v>11</c:v>
                </c:pt>
                <c:pt idx="49">
                  <c:v>6</c:v>
                </c:pt>
                <c:pt idx="50">
                  <c:v>12</c:v>
                </c:pt>
                <c:pt idx="51">
                  <c:v>13</c:v>
                </c:pt>
                <c:pt idx="52">
                  <c:v>6</c:v>
                </c:pt>
                <c:pt idx="53">
                  <c:v>19</c:v>
                </c:pt>
                <c:pt idx="54">
                  <c:v>17</c:v>
                </c:pt>
                <c:pt idx="55">
                  <c:v>7</c:v>
                </c:pt>
                <c:pt idx="56">
                  <c:v>2</c:v>
                </c:pt>
                <c:pt idx="57">
                  <c:v>6</c:v>
                </c:pt>
                <c:pt idx="58">
                  <c:v>5</c:v>
                </c:pt>
                <c:pt idx="59">
                  <c:v>18</c:v>
                </c:pt>
                <c:pt idx="60">
                  <c:v>14</c:v>
                </c:pt>
                <c:pt idx="61">
                  <c:v>4</c:v>
                </c:pt>
                <c:pt idx="62">
                  <c:v>13</c:v>
                </c:pt>
                <c:pt idx="63">
                  <c:v>14</c:v>
                </c:pt>
                <c:pt idx="64">
                  <c:v>1</c:v>
                </c:pt>
                <c:pt idx="65">
                  <c:v>10</c:v>
                </c:pt>
                <c:pt idx="66">
                  <c:v>1</c:v>
                </c:pt>
                <c:pt idx="67">
                  <c:v>9</c:v>
                </c:pt>
                <c:pt idx="68">
                  <c:v>1</c:v>
                </c:pt>
                <c:pt idx="69">
                  <c:v>14</c:v>
                </c:pt>
                <c:pt idx="70">
                  <c:v>6</c:v>
                </c:pt>
                <c:pt idx="71">
                  <c:v>8</c:v>
                </c:pt>
                <c:pt idx="72">
                  <c:v>2</c:v>
                </c:pt>
                <c:pt idx="73">
                  <c:v>13</c:v>
                </c:pt>
                <c:pt idx="74">
                  <c:v>5</c:v>
                </c:pt>
                <c:pt idx="75">
                  <c:v>12</c:v>
                </c:pt>
                <c:pt idx="76">
                  <c:v>2</c:v>
                </c:pt>
                <c:pt idx="77">
                  <c:v>9</c:v>
                </c:pt>
                <c:pt idx="78">
                  <c:v>7</c:v>
                </c:pt>
                <c:pt idx="79">
                  <c:v>2</c:v>
                </c:pt>
                <c:pt idx="80">
                  <c:v>13</c:v>
                </c:pt>
                <c:pt idx="81">
                  <c:v>8</c:v>
                </c:pt>
                <c:pt idx="82">
                  <c:v>11</c:v>
                </c:pt>
                <c:pt idx="83">
                  <c:v>8</c:v>
                </c:pt>
                <c:pt idx="84">
                  <c:v>5</c:v>
                </c:pt>
                <c:pt idx="85">
                  <c:v>9</c:v>
                </c:pt>
                <c:pt idx="86">
                  <c:v>13</c:v>
                </c:pt>
                <c:pt idx="87">
                  <c:v>13</c:v>
                </c:pt>
                <c:pt idx="88">
                  <c:v>8</c:v>
                </c:pt>
                <c:pt idx="89">
                  <c:v>6</c:v>
                </c:pt>
                <c:pt idx="90">
                  <c:v>11</c:v>
                </c:pt>
                <c:pt idx="91">
                  <c:v>8</c:v>
                </c:pt>
                <c:pt idx="92">
                  <c:v>10</c:v>
                </c:pt>
                <c:pt idx="93">
                  <c:v>12</c:v>
                </c:pt>
                <c:pt idx="94">
                  <c:v>17</c:v>
                </c:pt>
                <c:pt idx="95">
                  <c:v>11</c:v>
                </c:pt>
                <c:pt idx="96">
                  <c:v>14</c:v>
                </c:pt>
                <c:pt idx="97">
                  <c:v>2</c:v>
                </c:pt>
                <c:pt idx="98">
                  <c:v>1</c:v>
                </c:pt>
                <c:pt idx="99">
                  <c:v>7</c:v>
                </c:pt>
                <c:pt idx="100">
                  <c:v>11</c:v>
                </c:pt>
                <c:pt idx="101">
                  <c:v>10</c:v>
                </c:pt>
                <c:pt idx="102">
                  <c:v>7</c:v>
                </c:pt>
                <c:pt idx="103">
                  <c:v>8</c:v>
                </c:pt>
                <c:pt idx="104">
                  <c:v>2</c:v>
                </c:pt>
                <c:pt idx="105">
                  <c:v>7</c:v>
                </c:pt>
                <c:pt idx="106">
                  <c:v>3</c:v>
                </c:pt>
                <c:pt idx="107">
                  <c:v>11</c:v>
                </c:pt>
                <c:pt idx="108">
                  <c:v>19</c:v>
                </c:pt>
                <c:pt idx="109">
                  <c:v>19</c:v>
                </c:pt>
                <c:pt idx="110">
                  <c:v>10</c:v>
                </c:pt>
                <c:pt idx="111">
                  <c:v>3</c:v>
                </c:pt>
                <c:pt idx="112">
                  <c:v>7</c:v>
                </c:pt>
                <c:pt idx="113">
                  <c:v>17</c:v>
                </c:pt>
                <c:pt idx="114">
                  <c:v>8</c:v>
                </c:pt>
                <c:pt idx="115">
                  <c:v>11</c:v>
                </c:pt>
                <c:pt idx="116">
                  <c:v>13</c:v>
                </c:pt>
                <c:pt idx="117">
                  <c:v>3</c:v>
                </c:pt>
                <c:pt idx="118">
                  <c:v>15</c:v>
                </c:pt>
                <c:pt idx="119">
                  <c:v>9</c:v>
                </c:pt>
                <c:pt idx="120">
                  <c:v>10</c:v>
                </c:pt>
                <c:pt idx="121">
                  <c:v>9</c:v>
                </c:pt>
                <c:pt idx="122">
                  <c:v>9</c:v>
                </c:pt>
                <c:pt idx="123">
                  <c:v>14</c:v>
                </c:pt>
                <c:pt idx="124">
                  <c:v>5</c:v>
                </c:pt>
                <c:pt idx="125">
                  <c:v>4</c:v>
                </c:pt>
                <c:pt idx="126">
                  <c:v>19</c:v>
                </c:pt>
                <c:pt idx="127">
                  <c:v>3</c:v>
                </c:pt>
                <c:pt idx="128">
                  <c:v>3</c:v>
                </c:pt>
                <c:pt idx="129">
                  <c:v>18</c:v>
                </c:pt>
                <c:pt idx="130">
                  <c:v>11</c:v>
                </c:pt>
                <c:pt idx="131">
                  <c:v>14</c:v>
                </c:pt>
                <c:pt idx="132">
                  <c:v>15</c:v>
                </c:pt>
                <c:pt idx="133">
                  <c:v>17</c:v>
                </c:pt>
                <c:pt idx="134">
                  <c:v>3</c:v>
                </c:pt>
                <c:pt idx="135">
                  <c:v>19</c:v>
                </c:pt>
                <c:pt idx="136">
                  <c:v>1</c:v>
                </c:pt>
                <c:pt idx="137">
                  <c:v>12</c:v>
                </c:pt>
                <c:pt idx="138">
                  <c:v>2</c:v>
                </c:pt>
                <c:pt idx="139">
                  <c:v>14</c:v>
                </c:pt>
                <c:pt idx="140">
                  <c:v>14</c:v>
                </c:pt>
                <c:pt idx="141">
                  <c:v>5</c:v>
                </c:pt>
                <c:pt idx="142">
                  <c:v>11</c:v>
                </c:pt>
                <c:pt idx="143">
                  <c:v>16</c:v>
                </c:pt>
                <c:pt idx="144">
                  <c:v>12</c:v>
                </c:pt>
                <c:pt idx="145">
                  <c:v>10</c:v>
                </c:pt>
                <c:pt idx="146">
                  <c:v>16</c:v>
                </c:pt>
                <c:pt idx="147">
                  <c:v>5</c:v>
                </c:pt>
                <c:pt idx="148">
                  <c:v>1</c:v>
                </c:pt>
                <c:pt idx="149">
                  <c:v>6</c:v>
                </c:pt>
                <c:pt idx="150">
                  <c:v>10</c:v>
                </c:pt>
                <c:pt idx="151">
                  <c:v>9</c:v>
                </c:pt>
                <c:pt idx="152">
                  <c:v>12</c:v>
                </c:pt>
                <c:pt idx="153">
                  <c:v>11</c:v>
                </c:pt>
                <c:pt idx="154">
                  <c:v>7</c:v>
                </c:pt>
                <c:pt idx="155">
                  <c:v>15</c:v>
                </c:pt>
                <c:pt idx="156">
                  <c:v>18</c:v>
                </c:pt>
                <c:pt idx="157">
                  <c:v>18</c:v>
                </c:pt>
                <c:pt idx="158">
                  <c:v>16</c:v>
                </c:pt>
                <c:pt idx="159">
                  <c:v>10</c:v>
                </c:pt>
                <c:pt idx="160">
                  <c:v>10</c:v>
                </c:pt>
                <c:pt idx="161">
                  <c:v>4</c:v>
                </c:pt>
                <c:pt idx="162">
                  <c:v>17</c:v>
                </c:pt>
                <c:pt idx="163">
                  <c:v>10</c:v>
                </c:pt>
                <c:pt idx="164">
                  <c:v>16</c:v>
                </c:pt>
                <c:pt idx="165">
                  <c:v>6</c:v>
                </c:pt>
                <c:pt idx="166">
                  <c:v>7</c:v>
                </c:pt>
                <c:pt idx="167">
                  <c:v>16</c:v>
                </c:pt>
                <c:pt idx="168">
                  <c:v>4</c:v>
                </c:pt>
                <c:pt idx="169">
                  <c:v>10</c:v>
                </c:pt>
                <c:pt idx="170">
                  <c:v>9</c:v>
                </c:pt>
                <c:pt idx="171">
                  <c:v>6</c:v>
                </c:pt>
                <c:pt idx="172">
                  <c:v>15</c:v>
                </c:pt>
                <c:pt idx="173">
                  <c:v>17</c:v>
                </c:pt>
                <c:pt idx="174">
                  <c:v>7</c:v>
                </c:pt>
                <c:pt idx="175">
                  <c:v>12</c:v>
                </c:pt>
                <c:pt idx="176">
                  <c:v>7</c:v>
                </c:pt>
                <c:pt idx="177">
                  <c:v>12</c:v>
                </c:pt>
                <c:pt idx="178">
                  <c:v>15</c:v>
                </c:pt>
                <c:pt idx="179">
                  <c:v>5</c:v>
                </c:pt>
                <c:pt idx="180">
                  <c:v>10</c:v>
                </c:pt>
                <c:pt idx="181">
                  <c:v>7</c:v>
                </c:pt>
                <c:pt idx="182">
                  <c:v>5</c:v>
                </c:pt>
                <c:pt idx="183">
                  <c:v>6</c:v>
                </c:pt>
                <c:pt idx="184">
                  <c:v>12</c:v>
                </c:pt>
                <c:pt idx="185">
                  <c:v>12</c:v>
                </c:pt>
                <c:pt idx="186">
                  <c:v>2</c:v>
                </c:pt>
                <c:pt idx="187">
                  <c:v>6</c:v>
                </c:pt>
                <c:pt idx="188">
                  <c:v>4</c:v>
                </c:pt>
                <c:pt idx="189">
                  <c:v>12</c:v>
                </c:pt>
                <c:pt idx="190">
                  <c:v>1</c:v>
                </c:pt>
                <c:pt idx="191">
                  <c:v>2</c:v>
                </c:pt>
                <c:pt idx="192">
                  <c:v>1</c:v>
                </c:pt>
                <c:pt idx="193">
                  <c:v>1</c:v>
                </c:pt>
                <c:pt idx="194">
                  <c:v>1</c:v>
                </c:pt>
                <c:pt idx="195">
                  <c:v>4</c:v>
                </c:pt>
                <c:pt idx="196">
                  <c:v>6</c:v>
                </c:pt>
                <c:pt idx="197">
                  <c:v>4</c:v>
                </c:pt>
                <c:pt idx="198">
                  <c:v>14</c:v>
                </c:pt>
                <c:pt idx="199">
                  <c:v>6</c:v>
                </c:pt>
                <c:pt idx="200">
                  <c:v>15</c:v>
                </c:pt>
                <c:pt idx="201">
                  <c:v>5</c:v>
                </c:pt>
                <c:pt idx="202">
                  <c:v>11</c:v>
                </c:pt>
                <c:pt idx="203">
                  <c:v>12</c:v>
                </c:pt>
                <c:pt idx="204">
                  <c:v>6</c:v>
                </c:pt>
              </c:numCache>
            </c:numRef>
          </c:val>
          <c:smooth val="0"/>
          <c:extLst>
            <c:ext xmlns:c16="http://schemas.microsoft.com/office/drawing/2014/chart" uri="{C3380CC4-5D6E-409C-BE32-E72D297353CC}">
              <c16:uniqueId val="{0000000A-8D3B-4196-8E6A-D8F54C0FEF04}"/>
            </c:ext>
          </c:extLst>
        </c:ser>
        <c:ser>
          <c:idx val="11"/>
          <c:order val="11"/>
          <c:tx>
            <c:strRef>
              <c:f>Sheet6!$P$1</c:f>
              <c:strCache>
                <c:ptCount val="1"/>
                <c:pt idx="0">
                  <c:v>Rank of F_lambda12</c:v>
                </c:pt>
              </c:strCache>
            </c:strRef>
          </c:tx>
          <c:spPr>
            <a:ln w="19050" cap="rnd">
              <a:solidFill>
                <a:schemeClr val="accent6">
                  <a:lumMod val="6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Sheet6!$P$2:$P$206</c:f>
              <c:numCache>
                <c:formatCode>General</c:formatCode>
                <c:ptCount val="205"/>
                <c:pt idx="0">
                  <c:v>19</c:v>
                </c:pt>
                <c:pt idx="1">
                  <c:v>19</c:v>
                </c:pt>
                <c:pt idx="2">
                  <c:v>13</c:v>
                </c:pt>
                <c:pt idx="3">
                  <c:v>10</c:v>
                </c:pt>
                <c:pt idx="4">
                  <c:v>8</c:v>
                </c:pt>
                <c:pt idx="5">
                  <c:v>5</c:v>
                </c:pt>
                <c:pt idx="6">
                  <c:v>12</c:v>
                </c:pt>
                <c:pt idx="7">
                  <c:v>11</c:v>
                </c:pt>
                <c:pt idx="8">
                  <c:v>8</c:v>
                </c:pt>
                <c:pt idx="9">
                  <c:v>7</c:v>
                </c:pt>
                <c:pt idx="10">
                  <c:v>9</c:v>
                </c:pt>
                <c:pt idx="11">
                  <c:v>2</c:v>
                </c:pt>
                <c:pt idx="12">
                  <c:v>9</c:v>
                </c:pt>
                <c:pt idx="13">
                  <c:v>13</c:v>
                </c:pt>
                <c:pt idx="14">
                  <c:v>2</c:v>
                </c:pt>
                <c:pt idx="15">
                  <c:v>9</c:v>
                </c:pt>
                <c:pt idx="16">
                  <c:v>5</c:v>
                </c:pt>
                <c:pt idx="17">
                  <c:v>17</c:v>
                </c:pt>
                <c:pt idx="18">
                  <c:v>7</c:v>
                </c:pt>
                <c:pt idx="19">
                  <c:v>18</c:v>
                </c:pt>
                <c:pt idx="20">
                  <c:v>18</c:v>
                </c:pt>
                <c:pt idx="21">
                  <c:v>7</c:v>
                </c:pt>
                <c:pt idx="22">
                  <c:v>1</c:v>
                </c:pt>
                <c:pt idx="23">
                  <c:v>10</c:v>
                </c:pt>
                <c:pt idx="24">
                  <c:v>14</c:v>
                </c:pt>
                <c:pt idx="25">
                  <c:v>10</c:v>
                </c:pt>
                <c:pt idx="26">
                  <c:v>5</c:v>
                </c:pt>
                <c:pt idx="27">
                  <c:v>17</c:v>
                </c:pt>
                <c:pt idx="28">
                  <c:v>12</c:v>
                </c:pt>
                <c:pt idx="29">
                  <c:v>10</c:v>
                </c:pt>
                <c:pt idx="30">
                  <c:v>19</c:v>
                </c:pt>
                <c:pt idx="31">
                  <c:v>19</c:v>
                </c:pt>
                <c:pt idx="32">
                  <c:v>12</c:v>
                </c:pt>
                <c:pt idx="33">
                  <c:v>10</c:v>
                </c:pt>
                <c:pt idx="34">
                  <c:v>19</c:v>
                </c:pt>
                <c:pt idx="35">
                  <c:v>18</c:v>
                </c:pt>
                <c:pt idx="36">
                  <c:v>10</c:v>
                </c:pt>
                <c:pt idx="37">
                  <c:v>9</c:v>
                </c:pt>
                <c:pt idx="38">
                  <c:v>13</c:v>
                </c:pt>
                <c:pt idx="39">
                  <c:v>14</c:v>
                </c:pt>
                <c:pt idx="40">
                  <c:v>9</c:v>
                </c:pt>
                <c:pt idx="41">
                  <c:v>11</c:v>
                </c:pt>
                <c:pt idx="42">
                  <c:v>5</c:v>
                </c:pt>
                <c:pt idx="43">
                  <c:v>13</c:v>
                </c:pt>
                <c:pt idx="44">
                  <c:v>15</c:v>
                </c:pt>
                <c:pt idx="45">
                  <c:v>14</c:v>
                </c:pt>
                <c:pt idx="46">
                  <c:v>17</c:v>
                </c:pt>
                <c:pt idx="47">
                  <c:v>19</c:v>
                </c:pt>
                <c:pt idx="48">
                  <c:v>16</c:v>
                </c:pt>
                <c:pt idx="49">
                  <c:v>5</c:v>
                </c:pt>
                <c:pt idx="50">
                  <c:v>7</c:v>
                </c:pt>
                <c:pt idx="51">
                  <c:v>10</c:v>
                </c:pt>
                <c:pt idx="52">
                  <c:v>19</c:v>
                </c:pt>
                <c:pt idx="53">
                  <c:v>3</c:v>
                </c:pt>
                <c:pt idx="54">
                  <c:v>6</c:v>
                </c:pt>
                <c:pt idx="55">
                  <c:v>1</c:v>
                </c:pt>
                <c:pt idx="56">
                  <c:v>3</c:v>
                </c:pt>
                <c:pt idx="57">
                  <c:v>11</c:v>
                </c:pt>
                <c:pt idx="58">
                  <c:v>13</c:v>
                </c:pt>
                <c:pt idx="59">
                  <c:v>2</c:v>
                </c:pt>
                <c:pt idx="60">
                  <c:v>3</c:v>
                </c:pt>
                <c:pt idx="61">
                  <c:v>5</c:v>
                </c:pt>
                <c:pt idx="62">
                  <c:v>1</c:v>
                </c:pt>
                <c:pt idx="63">
                  <c:v>3</c:v>
                </c:pt>
                <c:pt idx="64">
                  <c:v>3</c:v>
                </c:pt>
                <c:pt idx="65">
                  <c:v>4</c:v>
                </c:pt>
                <c:pt idx="66">
                  <c:v>5</c:v>
                </c:pt>
                <c:pt idx="67">
                  <c:v>6</c:v>
                </c:pt>
                <c:pt idx="68">
                  <c:v>8</c:v>
                </c:pt>
                <c:pt idx="69">
                  <c:v>7</c:v>
                </c:pt>
                <c:pt idx="70">
                  <c:v>7</c:v>
                </c:pt>
                <c:pt idx="71">
                  <c:v>13</c:v>
                </c:pt>
                <c:pt idx="72">
                  <c:v>19</c:v>
                </c:pt>
                <c:pt idx="73">
                  <c:v>15</c:v>
                </c:pt>
                <c:pt idx="74">
                  <c:v>16</c:v>
                </c:pt>
                <c:pt idx="75">
                  <c:v>18</c:v>
                </c:pt>
                <c:pt idx="76">
                  <c:v>17</c:v>
                </c:pt>
                <c:pt idx="77">
                  <c:v>19</c:v>
                </c:pt>
                <c:pt idx="78">
                  <c:v>15</c:v>
                </c:pt>
                <c:pt idx="79">
                  <c:v>15</c:v>
                </c:pt>
                <c:pt idx="80">
                  <c:v>7</c:v>
                </c:pt>
                <c:pt idx="81">
                  <c:v>3</c:v>
                </c:pt>
                <c:pt idx="82">
                  <c:v>14</c:v>
                </c:pt>
                <c:pt idx="83">
                  <c:v>7</c:v>
                </c:pt>
                <c:pt idx="84">
                  <c:v>19</c:v>
                </c:pt>
                <c:pt idx="85">
                  <c:v>19</c:v>
                </c:pt>
                <c:pt idx="86">
                  <c:v>8</c:v>
                </c:pt>
                <c:pt idx="87">
                  <c:v>8</c:v>
                </c:pt>
                <c:pt idx="88">
                  <c:v>18</c:v>
                </c:pt>
                <c:pt idx="89">
                  <c:v>3</c:v>
                </c:pt>
                <c:pt idx="90">
                  <c:v>19</c:v>
                </c:pt>
                <c:pt idx="91">
                  <c:v>17</c:v>
                </c:pt>
                <c:pt idx="92">
                  <c:v>8</c:v>
                </c:pt>
                <c:pt idx="93">
                  <c:v>15</c:v>
                </c:pt>
                <c:pt idx="94">
                  <c:v>9</c:v>
                </c:pt>
                <c:pt idx="95">
                  <c:v>15</c:v>
                </c:pt>
                <c:pt idx="96">
                  <c:v>11</c:v>
                </c:pt>
                <c:pt idx="97">
                  <c:v>3</c:v>
                </c:pt>
                <c:pt idx="98">
                  <c:v>19</c:v>
                </c:pt>
                <c:pt idx="99">
                  <c:v>9</c:v>
                </c:pt>
                <c:pt idx="100">
                  <c:v>14</c:v>
                </c:pt>
                <c:pt idx="101">
                  <c:v>17</c:v>
                </c:pt>
                <c:pt idx="102">
                  <c:v>3</c:v>
                </c:pt>
                <c:pt idx="103">
                  <c:v>3</c:v>
                </c:pt>
                <c:pt idx="104">
                  <c:v>14</c:v>
                </c:pt>
                <c:pt idx="105">
                  <c:v>1</c:v>
                </c:pt>
                <c:pt idx="106">
                  <c:v>8</c:v>
                </c:pt>
                <c:pt idx="107">
                  <c:v>2</c:v>
                </c:pt>
                <c:pt idx="108">
                  <c:v>4</c:v>
                </c:pt>
                <c:pt idx="109">
                  <c:v>18</c:v>
                </c:pt>
                <c:pt idx="110">
                  <c:v>9</c:v>
                </c:pt>
                <c:pt idx="111">
                  <c:v>2</c:v>
                </c:pt>
                <c:pt idx="112">
                  <c:v>17</c:v>
                </c:pt>
                <c:pt idx="113">
                  <c:v>8</c:v>
                </c:pt>
                <c:pt idx="114">
                  <c:v>6</c:v>
                </c:pt>
                <c:pt idx="115">
                  <c:v>8</c:v>
                </c:pt>
                <c:pt idx="116">
                  <c:v>10</c:v>
                </c:pt>
                <c:pt idx="117">
                  <c:v>17</c:v>
                </c:pt>
                <c:pt idx="118">
                  <c:v>3</c:v>
                </c:pt>
                <c:pt idx="119">
                  <c:v>8</c:v>
                </c:pt>
                <c:pt idx="120">
                  <c:v>8</c:v>
                </c:pt>
                <c:pt idx="121">
                  <c:v>13</c:v>
                </c:pt>
                <c:pt idx="122">
                  <c:v>10</c:v>
                </c:pt>
                <c:pt idx="123">
                  <c:v>8</c:v>
                </c:pt>
                <c:pt idx="124">
                  <c:v>1</c:v>
                </c:pt>
                <c:pt idx="125">
                  <c:v>16</c:v>
                </c:pt>
                <c:pt idx="126">
                  <c:v>3</c:v>
                </c:pt>
                <c:pt idx="127">
                  <c:v>12</c:v>
                </c:pt>
                <c:pt idx="128">
                  <c:v>8</c:v>
                </c:pt>
                <c:pt idx="129">
                  <c:v>7</c:v>
                </c:pt>
                <c:pt idx="130">
                  <c:v>1</c:v>
                </c:pt>
                <c:pt idx="131">
                  <c:v>3</c:v>
                </c:pt>
                <c:pt idx="132">
                  <c:v>6</c:v>
                </c:pt>
                <c:pt idx="133">
                  <c:v>11</c:v>
                </c:pt>
                <c:pt idx="134">
                  <c:v>13</c:v>
                </c:pt>
                <c:pt idx="135">
                  <c:v>17</c:v>
                </c:pt>
                <c:pt idx="136">
                  <c:v>6</c:v>
                </c:pt>
                <c:pt idx="137">
                  <c:v>16</c:v>
                </c:pt>
                <c:pt idx="138">
                  <c:v>5</c:v>
                </c:pt>
                <c:pt idx="139">
                  <c:v>2</c:v>
                </c:pt>
                <c:pt idx="140">
                  <c:v>5</c:v>
                </c:pt>
                <c:pt idx="141">
                  <c:v>7</c:v>
                </c:pt>
                <c:pt idx="142">
                  <c:v>19</c:v>
                </c:pt>
                <c:pt idx="143">
                  <c:v>9</c:v>
                </c:pt>
                <c:pt idx="144">
                  <c:v>3</c:v>
                </c:pt>
                <c:pt idx="145">
                  <c:v>6</c:v>
                </c:pt>
                <c:pt idx="146">
                  <c:v>10</c:v>
                </c:pt>
                <c:pt idx="147">
                  <c:v>2</c:v>
                </c:pt>
                <c:pt idx="148">
                  <c:v>5</c:v>
                </c:pt>
                <c:pt idx="149">
                  <c:v>14</c:v>
                </c:pt>
                <c:pt idx="150">
                  <c:v>19</c:v>
                </c:pt>
                <c:pt idx="151">
                  <c:v>18</c:v>
                </c:pt>
                <c:pt idx="152">
                  <c:v>19</c:v>
                </c:pt>
                <c:pt idx="153">
                  <c:v>5</c:v>
                </c:pt>
                <c:pt idx="154">
                  <c:v>9</c:v>
                </c:pt>
                <c:pt idx="155">
                  <c:v>4</c:v>
                </c:pt>
                <c:pt idx="156">
                  <c:v>15</c:v>
                </c:pt>
                <c:pt idx="157">
                  <c:v>11</c:v>
                </c:pt>
                <c:pt idx="158">
                  <c:v>8</c:v>
                </c:pt>
                <c:pt idx="159">
                  <c:v>2</c:v>
                </c:pt>
                <c:pt idx="160">
                  <c:v>6</c:v>
                </c:pt>
                <c:pt idx="161">
                  <c:v>3</c:v>
                </c:pt>
                <c:pt idx="162">
                  <c:v>13</c:v>
                </c:pt>
                <c:pt idx="163">
                  <c:v>2</c:v>
                </c:pt>
                <c:pt idx="164">
                  <c:v>4</c:v>
                </c:pt>
                <c:pt idx="165">
                  <c:v>4</c:v>
                </c:pt>
                <c:pt idx="166">
                  <c:v>17</c:v>
                </c:pt>
                <c:pt idx="167">
                  <c:v>11</c:v>
                </c:pt>
                <c:pt idx="168">
                  <c:v>10</c:v>
                </c:pt>
                <c:pt idx="169">
                  <c:v>3</c:v>
                </c:pt>
                <c:pt idx="170">
                  <c:v>1</c:v>
                </c:pt>
                <c:pt idx="171">
                  <c:v>3</c:v>
                </c:pt>
                <c:pt idx="172">
                  <c:v>4</c:v>
                </c:pt>
                <c:pt idx="173">
                  <c:v>14</c:v>
                </c:pt>
                <c:pt idx="174">
                  <c:v>4</c:v>
                </c:pt>
                <c:pt idx="175">
                  <c:v>17</c:v>
                </c:pt>
                <c:pt idx="176">
                  <c:v>17</c:v>
                </c:pt>
                <c:pt idx="177">
                  <c:v>1</c:v>
                </c:pt>
                <c:pt idx="178">
                  <c:v>14</c:v>
                </c:pt>
                <c:pt idx="179">
                  <c:v>1</c:v>
                </c:pt>
                <c:pt idx="180">
                  <c:v>11</c:v>
                </c:pt>
                <c:pt idx="181">
                  <c:v>3</c:v>
                </c:pt>
                <c:pt idx="182">
                  <c:v>6</c:v>
                </c:pt>
                <c:pt idx="183">
                  <c:v>11</c:v>
                </c:pt>
                <c:pt idx="184">
                  <c:v>13</c:v>
                </c:pt>
                <c:pt idx="185">
                  <c:v>2</c:v>
                </c:pt>
                <c:pt idx="186">
                  <c:v>15</c:v>
                </c:pt>
                <c:pt idx="187">
                  <c:v>11</c:v>
                </c:pt>
                <c:pt idx="188">
                  <c:v>9</c:v>
                </c:pt>
                <c:pt idx="189">
                  <c:v>15</c:v>
                </c:pt>
                <c:pt idx="190">
                  <c:v>3</c:v>
                </c:pt>
                <c:pt idx="191">
                  <c:v>14</c:v>
                </c:pt>
                <c:pt idx="192">
                  <c:v>14</c:v>
                </c:pt>
                <c:pt idx="193">
                  <c:v>2</c:v>
                </c:pt>
                <c:pt idx="194">
                  <c:v>5</c:v>
                </c:pt>
                <c:pt idx="195">
                  <c:v>18</c:v>
                </c:pt>
                <c:pt idx="196">
                  <c:v>13</c:v>
                </c:pt>
                <c:pt idx="197">
                  <c:v>6</c:v>
                </c:pt>
                <c:pt idx="198">
                  <c:v>11</c:v>
                </c:pt>
                <c:pt idx="199">
                  <c:v>7</c:v>
                </c:pt>
                <c:pt idx="200">
                  <c:v>5</c:v>
                </c:pt>
                <c:pt idx="201">
                  <c:v>11</c:v>
                </c:pt>
                <c:pt idx="202">
                  <c:v>6</c:v>
                </c:pt>
                <c:pt idx="203">
                  <c:v>5</c:v>
                </c:pt>
                <c:pt idx="204">
                  <c:v>11</c:v>
                </c:pt>
              </c:numCache>
            </c:numRef>
          </c:val>
          <c:smooth val="0"/>
          <c:extLst>
            <c:ext xmlns:c16="http://schemas.microsoft.com/office/drawing/2014/chart" uri="{C3380CC4-5D6E-409C-BE32-E72D297353CC}">
              <c16:uniqueId val="{0000000B-8D3B-4196-8E6A-D8F54C0FEF04}"/>
            </c:ext>
          </c:extLst>
        </c:ser>
        <c:ser>
          <c:idx val="12"/>
          <c:order val="12"/>
          <c:tx>
            <c:strRef>
              <c:f>Sheet6!$Q$1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Sheet6!$Q$2:$Q$206</c:f>
              <c:numCache>
                <c:formatCode>General</c:formatCode>
                <c:ptCount val="205"/>
                <c:pt idx="0">
                  <c:v>11</c:v>
                </c:pt>
                <c:pt idx="1">
                  <c:v>11</c:v>
                </c:pt>
                <c:pt idx="2">
                  <c:v>6</c:v>
                </c:pt>
                <c:pt idx="3">
                  <c:v>16</c:v>
                </c:pt>
                <c:pt idx="4">
                  <c:v>11</c:v>
                </c:pt>
                <c:pt idx="5">
                  <c:v>6</c:v>
                </c:pt>
                <c:pt idx="6">
                  <c:v>5</c:v>
                </c:pt>
                <c:pt idx="7">
                  <c:v>5</c:v>
                </c:pt>
                <c:pt idx="8">
                  <c:v>12</c:v>
                </c:pt>
                <c:pt idx="9">
                  <c:v>15</c:v>
                </c:pt>
                <c:pt idx="10">
                  <c:v>15</c:v>
                </c:pt>
                <c:pt idx="11">
                  <c:v>10</c:v>
                </c:pt>
                <c:pt idx="12">
                  <c:v>6</c:v>
                </c:pt>
                <c:pt idx="13">
                  <c:v>5</c:v>
                </c:pt>
                <c:pt idx="14">
                  <c:v>13</c:v>
                </c:pt>
                <c:pt idx="15">
                  <c:v>12</c:v>
                </c:pt>
                <c:pt idx="16">
                  <c:v>14</c:v>
                </c:pt>
                <c:pt idx="17">
                  <c:v>7</c:v>
                </c:pt>
                <c:pt idx="18">
                  <c:v>17</c:v>
                </c:pt>
                <c:pt idx="19">
                  <c:v>6</c:v>
                </c:pt>
                <c:pt idx="20">
                  <c:v>7</c:v>
                </c:pt>
                <c:pt idx="21">
                  <c:v>3</c:v>
                </c:pt>
                <c:pt idx="22">
                  <c:v>14</c:v>
                </c:pt>
                <c:pt idx="23">
                  <c:v>12</c:v>
                </c:pt>
                <c:pt idx="24">
                  <c:v>4</c:v>
                </c:pt>
                <c:pt idx="25">
                  <c:v>11</c:v>
                </c:pt>
                <c:pt idx="26">
                  <c:v>7</c:v>
                </c:pt>
                <c:pt idx="27">
                  <c:v>10</c:v>
                </c:pt>
                <c:pt idx="28">
                  <c:v>1</c:v>
                </c:pt>
                <c:pt idx="29">
                  <c:v>7</c:v>
                </c:pt>
                <c:pt idx="30">
                  <c:v>18</c:v>
                </c:pt>
                <c:pt idx="31">
                  <c:v>13</c:v>
                </c:pt>
                <c:pt idx="32">
                  <c:v>5</c:v>
                </c:pt>
                <c:pt idx="33">
                  <c:v>8</c:v>
                </c:pt>
                <c:pt idx="34">
                  <c:v>3</c:v>
                </c:pt>
                <c:pt idx="35">
                  <c:v>9</c:v>
                </c:pt>
                <c:pt idx="36">
                  <c:v>2</c:v>
                </c:pt>
                <c:pt idx="37">
                  <c:v>4</c:v>
                </c:pt>
                <c:pt idx="38">
                  <c:v>5</c:v>
                </c:pt>
                <c:pt idx="39">
                  <c:v>18</c:v>
                </c:pt>
                <c:pt idx="40">
                  <c:v>14</c:v>
                </c:pt>
                <c:pt idx="41">
                  <c:v>19</c:v>
                </c:pt>
                <c:pt idx="42">
                  <c:v>19</c:v>
                </c:pt>
                <c:pt idx="43">
                  <c:v>19</c:v>
                </c:pt>
                <c:pt idx="44">
                  <c:v>13</c:v>
                </c:pt>
                <c:pt idx="45">
                  <c:v>3</c:v>
                </c:pt>
                <c:pt idx="46">
                  <c:v>15</c:v>
                </c:pt>
                <c:pt idx="47">
                  <c:v>17</c:v>
                </c:pt>
                <c:pt idx="48">
                  <c:v>19</c:v>
                </c:pt>
                <c:pt idx="49">
                  <c:v>18</c:v>
                </c:pt>
                <c:pt idx="50">
                  <c:v>16</c:v>
                </c:pt>
                <c:pt idx="51">
                  <c:v>19</c:v>
                </c:pt>
                <c:pt idx="52">
                  <c:v>15</c:v>
                </c:pt>
                <c:pt idx="53">
                  <c:v>9</c:v>
                </c:pt>
                <c:pt idx="54">
                  <c:v>5</c:v>
                </c:pt>
                <c:pt idx="55">
                  <c:v>15</c:v>
                </c:pt>
                <c:pt idx="56">
                  <c:v>16</c:v>
                </c:pt>
                <c:pt idx="57">
                  <c:v>12</c:v>
                </c:pt>
                <c:pt idx="58">
                  <c:v>6</c:v>
                </c:pt>
                <c:pt idx="59">
                  <c:v>16</c:v>
                </c:pt>
                <c:pt idx="60">
                  <c:v>15</c:v>
                </c:pt>
                <c:pt idx="61">
                  <c:v>18</c:v>
                </c:pt>
                <c:pt idx="62">
                  <c:v>3</c:v>
                </c:pt>
                <c:pt idx="63">
                  <c:v>1</c:v>
                </c:pt>
                <c:pt idx="64">
                  <c:v>14</c:v>
                </c:pt>
                <c:pt idx="65">
                  <c:v>13</c:v>
                </c:pt>
                <c:pt idx="66">
                  <c:v>17</c:v>
                </c:pt>
                <c:pt idx="67">
                  <c:v>13</c:v>
                </c:pt>
                <c:pt idx="68">
                  <c:v>3</c:v>
                </c:pt>
                <c:pt idx="69">
                  <c:v>3</c:v>
                </c:pt>
                <c:pt idx="70">
                  <c:v>16</c:v>
                </c:pt>
                <c:pt idx="71">
                  <c:v>10</c:v>
                </c:pt>
                <c:pt idx="72">
                  <c:v>12</c:v>
                </c:pt>
                <c:pt idx="73">
                  <c:v>1</c:v>
                </c:pt>
                <c:pt idx="74">
                  <c:v>13</c:v>
                </c:pt>
                <c:pt idx="75">
                  <c:v>2</c:v>
                </c:pt>
                <c:pt idx="76">
                  <c:v>3</c:v>
                </c:pt>
                <c:pt idx="77">
                  <c:v>18</c:v>
                </c:pt>
                <c:pt idx="78">
                  <c:v>17</c:v>
                </c:pt>
                <c:pt idx="79">
                  <c:v>19</c:v>
                </c:pt>
                <c:pt idx="80">
                  <c:v>16</c:v>
                </c:pt>
                <c:pt idx="81">
                  <c:v>14</c:v>
                </c:pt>
                <c:pt idx="82">
                  <c:v>18</c:v>
                </c:pt>
                <c:pt idx="83">
                  <c:v>2</c:v>
                </c:pt>
                <c:pt idx="84">
                  <c:v>6</c:v>
                </c:pt>
                <c:pt idx="85">
                  <c:v>4</c:v>
                </c:pt>
                <c:pt idx="86">
                  <c:v>12</c:v>
                </c:pt>
                <c:pt idx="87">
                  <c:v>19</c:v>
                </c:pt>
                <c:pt idx="88">
                  <c:v>7</c:v>
                </c:pt>
                <c:pt idx="89">
                  <c:v>8</c:v>
                </c:pt>
                <c:pt idx="90">
                  <c:v>18</c:v>
                </c:pt>
                <c:pt idx="91">
                  <c:v>6</c:v>
                </c:pt>
                <c:pt idx="92">
                  <c:v>16</c:v>
                </c:pt>
                <c:pt idx="93">
                  <c:v>11</c:v>
                </c:pt>
                <c:pt idx="94">
                  <c:v>16</c:v>
                </c:pt>
                <c:pt idx="95">
                  <c:v>5</c:v>
                </c:pt>
                <c:pt idx="96">
                  <c:v>16</c:v>
                </c:pt>
                <c:pt idx="97">
                  <c:v>13</c:v>
                </c:pt>
                <c:pt idx="98">
                  <c:v>17</c:v>
                </c:pt>
                <c:pt idx="99">
                  <c:v>6</c:v>
                </c:pt>
                <c:pt idx="100">
                  <c:v>19</c:v>
                </c:pt>
                <c:pt idx="101">
                  <c:v>14</c:v>
                </c:pt>
                <c:pt idx="102">
                  <c:v>14</c:v>
                </c:pt>
                <c:pt idx="103">
                  <c:v>12</c:v>
                </c:pt>
                <c:pt idx="104">
                  <c:v>11</c:v>
                </c:pt>
                <c:pt idx="105">
                  <c:v>12</c:v>
                </c:pt>
                <c:pt idx="106">
                  <c:v>9</c:v>
                </c:pt>
                <c:pt idx="107">
                  <c:v>16</c:v>
                </c:pt>
                <c:pt idx="108">
                  <c:v>13</c:v>
                </c:pt>
                <c:pt idx="109">
                  <c:v>10</c:v>
                </c:pt>
                <c:pt idx="110">
                  <c:v>17</c:v>
                </c:pt>
                <c:pt idx="111">
                  <c:v>5</c:v>
                </c:pt>
                <c:pt idx="112">
                  <c:v>15</c:v>
                </c:pt>
                <c:pt idx="113">
                  <c:v>1</c:v>
                </c:pt>
                <c:pt idx="114">
                  <c:v>7</c:v>
                </c:pt>
                <c:pt idx="115">
                  <c:v>18</c:v>
                </c:pt>
                <c:pt idx="116">
                  <c:v>8</c:v>
                </c:pt>
                <c:pt idx="117">
                  <c:v>14</c:v>
                </c:pt>
                <c:pt idx="118">
                  <c:v>14</c:v>
                </c:pt>
                <c:pt idx="119">
                  <c:v>1</c:v>
                </c:pt>
                <c:pt idx="120">
                  <c:v>15</c:v>
                </c:pt>
                <c:pt idx="121">
                  <c:v>18</c:v>
                </c:pt>
                <c:pt idx="122">
                  <c:v>17</c:v>
                </c:pt>
                <c:pt idx="123">
                  <c:v>17</c:v>
                </c:pt>
                <c:pt idx="124">
                  <c:v>3</c:v>
                </c:pt>
                <c:pt idx="125">
                  <c:v>18</c:v>
                </c:pt>
                <c:pt idx="126">
                  <c:v>7</c:v>
                </c:pt>
                <c:pt idx="127">
                  <c:v>1</c:v>
                </c:pt>
                <c:pt idx="128">
                  <c:v>12</c:v>
                </c:pt>
                <c:pt idx="129">
                  <c:v>1</c:v>
                </c:pt>
                <c:pt idx="130">
                  <c:v>13</c:v>
                </c:pt>
                <c:pt idx="131">
                  <c:v>2</c:v>
                </c:pt>
                <c:pt idx="132">
                  <c:v>1</c:v>
                </c:pt>
                <c:pt idx="133">
                  <c:v>13</c:v>
                </c:pt>
                <c:pt idx="134">
                  <c:v>19</c:v>
                </c:pt>
                <c:pt idx="135">
                  <c:v>9</c:v>
                </c:pt>
                <c:pt idx="136">
                  <c:v>7</c:v>
                </c:pt>
                <c:pt idx="137">
                  <c:v>17</c:v>
                </c:pt>
                <c:pt idx="138">
                  <c:v>9</c:v>
                </c:pt>
                <c:pt idx="139">
                  <c:v>17</c:v>
                </c:pt>
                <c:pt idx="140">
                  <c:v>1</c:v>
                </c:pt>
                <c:pt idx="141">
                  <c:v>17</c:v>
                </c:pt>
                <c:pt idx="142">
                  <c:v>12</c:v>
                </c:pt>
                <c:pt idx="143">
                  <c:v>14</c:v>
                </c:pt>
                <c:pt idx="144">
                  <c:v>16</c:v>
                </c:pt>
                <c:pt idx="145">
                  <c:v>1</c:v>
                </c:pt>
                <c:pt idx="146">
                  <c:v>19</c:v>
                </c:pt>
                <c:pt idx="147">
                  <c:v>12</c:v>
                </c:pt>
                <c:pt idx="148">
                  <c:v>14</c:v>
                </c:pt>
                <c:pt idx="149">
                  <c:v>18</c:v>
                </c:pt>
                <c:pt idx="150">
                  <c:v>16</c:v>
                </c:pt>
                <c:pt idx="151">
                  <c:v>11</c:v>
                </c:pt>
                <c:pt idx="152">
                  <c:v>18</c:v>
                </c:pt>
                <c:pt idx="153">
                  <c:v>2</c:v>
                </c:pt>
                <c:pt idx="154">
                  <c:v>11</c:v>
                </c:pt>
                <c:pt idx="155">
                  <c:v>8</c:v>
                </c:pt>
                <c:pt idx="156">
                  <c:v>14</c:v>
                </c:pt>
                <c:pt idx="157">
                  <c:v>10</c:v>
                </c:pt>
                <c:pt idx="158">
                  <c:v>3</c:v>
                </c:pt>
                <c:pt idx="159">
                  <c:v>9</c:v>
                </c:pt>
                <c:pt idx="160">
                  <c:v>14</c:v>
                </c:pt>
                <c:pt idx="161">
                  <c:v>12</c:v>
                </c:pt>
                <c:pt idx="162">
                  <c:v>12</c:v>
                </c:pt>
                <c:pt idx="163">
                  <c:v>4</c:v>
                </c:pt>
                <c:pt idx="164">
                  <c:v>14</c:v>
                </c:pt>
                <c:pt idx="165">
                  <c:v>7</c:v>
                </c:pt>
                <c:pt idx="166">
                  <c:v>5</c:v>
                </c:pt>
                <c:pt idx="167">
                  <c:v>8</c:v>
                </c:pt>
                <c:pt idx="168">
                  <c:v>17</c:v>
                </c:pt>
                <c:pt idx="169">
                  <c:v>4</c:v>
                </c:pt>
                <c:pt idx="170">
                  <c:v>3</c:v>
                </c:pt>
                <c:pt idx="171">
                  <c:v>11</c:v>
                </c:pt>
                <c:pt idx="172">
                  <c:v>12</c:v>
                </c:pt>
                <c:pt idx="173">
                  <c:v>9</c:v>
                </c:pt>
                <c:pt idx="174">
                  <c:v>10</c:v>
                </c:pt>
                <c:pt idx="175">
                  <c:v>13</c:v>
                </c:pt>
                <c:pt idx="176">
                  <c:v>12</c:v>
                </c:pt>
                <c:pt idx="177">
                  <c:v>14</c:v>
                </c:pt>
                <c:pt idx="178">
                  <c:v>11</c:v>
                </c:pt>
                <c:pt idx="179">
                  <c:v>3</c:v>
                </c:pt>
                <c:pt idx="180">
                  <c:v>3</c:v>
                </c:pt>
                <c:pt idx="181">
                  <c:v>2</c:v>
                </c:pt>
                <c:pt idx="182">
                  <c:v>17</c:v>
                </c:pt>
                <c:pt idx="183">
                  <c:v>4</c:v>
                </c:pt>
                <c:pt idx="184">
                  <c:v>3</c:v>
                </c:pt>
                <c:pt idx="185">
                  <c:v>8</c:v>
                </c:pt>
                <c:pt idx="186">
                  <c:v>5</c:v>
                </c:pt>
                <c:pt idx="187">
                  <c:v>19</c:v>
                </c:pt>
                <c:pt idx="188">
                  <c:v>14</c:v>
                </c:pt>
                <c:pt idx="189">
                  <c:v>13</c:v>
                </c:pt>
                <c:pt idx="190">
                  <c:v>13</c:v>
                </c:pt>
                <c:pt idx="191">
                  <c:v>20</c:v>
                </c:pt>
                <c:pt idx="192">
                  <c:v>8</c:v>
                </c:pt>
                <c:pt idx="193">
                  <c:v>12</c:v>
                </c:pt>
                <c:pt idx="194">
                  <c:v>4</c:v>
                </c:pt>
                <c:pt idx="195">
                  <c:v>15</c:v>
                </c:pt>
                <c:pt idx="196">
                  <c:v>12</c:v>
                </c:pt>
                <c:pt idx="197">
                  <c:v>10</c:v>
                </c:pt>
                <c:pt idx="198">
                  <c:v>13</c:v>
                </c:pt>
                <c:pt idx="199">
                  <c:v>1</c:v>
                </c:pt>
                <c:pt idx="200">
                  <c:v>10</c:v>
                </c:pt>
                <c:pt idx="201">
                  <c:v>18</c:v>
                </c:pt>
                <c:pt idx="202">
                  <c:v>13</c:v>
                </c:pt>
                <c:pt idx="203">
                  <c:v>3</c:v>
                </c:pt>
                <c:pt idx="204">
                  <c:v>7</c:v>
                </c:pt>
              </c:numCache>
            </c:numRef>
          </c:val>
          <c:smooth val="0"/>
          <c:extLst>
            <c:ext xmlns:c16="http://schemas.microsoft.com/office/drawing/2014/chart" uri="{C3380CC4-5D6E-409C-BE32-E72D297353CC}">
              <c16:uniqueId val="{0000000C-8D3B-4196-8E6A-D8F54C0FEF04}"/>
            </c:ext>
          </c:extLst>
        </c:ser>
        <c:ser>
          <c:idx val="13"/>
          <c:order val="13"/>
          <c:tx>
            <c:strRef>
              <c:f>Sheet6!$R$1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Sheet6!$R$2:$R$206</c:f>
              <c:numCache>
                <c:formatCode>General</c:formatCode>
                <c:ptCount val="205"/>
                <c:pt idx="0">
                  <c:v>2</c:v>
                </c:pt>
                <c:pt idx="1">
                  <c:v>7</c:v>
                </c:pt>
                <c:pt idx="2">
                  <c:v>12</c:v>
                </c:pt>
                <c:pt idx="3">
                  <c:v>3</c:v>
                </c:pt>
                <c:pt idx="4">
                  <c:v>9</c:v>
                </c:pt>
                <c:pt idx="5">
                  <c:v>2</c:v>
                </c:pt>
                <c:pt idx="6">
                  <c:v>13</c:v>
                </c:pt>
                <c:pt idx="7">
                  <c:v>13</c:v>
                </c:pt>
                <c:pt idx="8">
                  <c:v>14</c:v>
                </c:pt>
                <c:pt idx="9">
                  <c:v>13</c:v>
                </c:pt>
                <c:pt idx="10">
                  <c:v>8</c:v>
                </c:pt>
                <c:pt idx="11">
                  <c:v>12</c:v>
                </c:pt>
                <c:pt idx="12">
                  <c:v>7</c:v>
                </c:pt>
                <c:pt idx="13">
                  <c:v>12</c:v>
                </c:pt>
                <c:pt idx="14">
                  <c:v>6</c:v>
                </c:pt>
                <c:pt idx="15">
                  <c:v>2</c:v>
                </c:pt>
                <c:pt idx="16">
                  <c:v>9</c:v>
                </c:pt>
                <c:pt idx="17">
                  <c:v>2</c:v>
                </c:pt>
                <c:pt idx="18">
                  <c:v>10</c:v>
                </c:pt>
                <c:pt idx="19">
                  <c:v>11</c:v>
                </c:pt>
                <c:pt idx="20">
                  <c:v>3</c:v>
                </c:pt>
                <c:pt idx="21">
                  <c:v>10</c:v>
                </c:pt>
                <c:pt idx="22">
                  <c:v>11</c:v>
                </c:pt>
                <c:pt idx="23">
                  <c:v>4</c:v>
                </c:pt>
                <c:pt idx="24">
                  <c:v>10</c:v>
                </c:pt>
                <c:pt idx="25">
                  <c:v>9</c:v>
                </c:pt>
                <c:pt idx="26">
                  <c:v>14</c:v>
                </c:pt>
                <c:pt idx="27">
                  <c:v>3</c:v>
                </c:pt>
                <c:pt idx="28">
                  <c:v>19</c:v>
                </c:pt>
                <c:pt idx="29">
                  <c:v>17</c:v>
                </c:pt>
                <c:pt idx="30">
                  <c:v>7</c:v>
                </c:pt>
                <c:pt idx="31">
                  <c:v>6</c:v>
                </c:pt>
                <c:pt idx="32">
                  <c:v>4</c:v>
                </c:pt>
                <c:pt idx="33">
                  <c:v>14</c:v>
                </c:pt>
                <c:pt idx="34">
                  <c:v>18</c:v>
                </c:pt>
                <c:pt idx="35">
                  <c:v>11</c:v>
                </c:pt>
                <c:pt idx="36">
                  <c:v>4</c:v>
                </c:pt>
                <c:pt idx="37">
                  <c:v>1</c:v>
                </c:pt>
                <c:pt idx="38">
                  <c:v>6</c:v>
                </c:pt>
                <c:pt idx="39">
                  <c:v>2</c:v>
                </c:pt>
                <c:pt idx="40">
                  <c:v>4</c:v>
                </c:pt>
                <c:pt idx="41">
                  <c:v>7</c:v>
                </c:pt>
                <c:pt idx="42">
                  <c:v>11</c:v>
                </c:pt>
                <c:pt idx="43">
                  <c:v>6</c:v>
                </c:pt>
                <c:pt idx="44">
                  <c:v>19</c:v>
                </c:pt>
                <c:pt idx="45">
                  <c:v>18</c:v>
                </c:pt>
                <c:pt idx="46">
                  <c:v>9</c:v>
                </c:pt>
                <c:pt idx="47">
                  <c:v>18</c:v>
                </c:pt>
                <c:pt idx="48">
                  <c:v>6</c:v>
                </c:pt>
                <c:pt idx="49">
                  <c:v>19</c:v>
                </c:pt>
                <c:pt idx="50">
                  <c:v>19</c:v>
                </c:pt>
                <c:pt idx="51">
                  <c:v>5</c:v>
                </c:pt>
                <c:pt idx="52">
                  <c:v>12</c:v>
                </c:pt>
                <c:pt idx="53">
                  <c:v>12</c:v>
                </c:pt>
                <c:pt idx="54">
                  <c:v>19</c:v>
                </c:pt>
                <c:pt idx="55">
                  <c:v>18</c:v>
                </c:pt>
                <c:pt idx="56">
                  <c:v>15</c:v>
                </c:pt>
                <c:pt idx="57">
                  <c:v>13</c:v>
                </c:pt>
                <c:pt idx="58">
                  <c:v>16</c:v>
                </c:pt>
                <c:pt idx="59">
                  <c:v>10</c:v>
                </c:pt>
                <c:pt idx="60">
                  <c:v>12</c:v>
                </c:pt>
                <c:pt idx="61">
                  <c:v>7</c:v>
                </c:pt>
                <c:pt idx="62">
                  <c:v>8</c:v>
                </c:pt>
                <c:pt idx="63">
                  <c:v>17</c:v>
                </c:pt>
                <c:pt idx="64">
                  <c:v>10</c:v>
                </c:pt>
                <c:pt idx="65">
                  <c:v>9</c:v>
                </c:pt>
                <c:pt idx="66">
                  <c:v>3</c:v>
                </c:pt>
                <c:pt idx="67">
                  <c:v>8</c:v>
                </c:pt>
                <c:pt idx="68">
                  <c:v>4</c:v>
                </c:pt>
                <c:pt idx="69">
                  <c:v>8</c:v>
                </c:pt>
                <c:pt idx="70">
                  <c:v>11</c:v>
                </c:pt>
                <c:pt idx="71">
                  <c:v>4</c:v>
                </c:pt>
                <c:pt idx="72">
                  <c:v>10</c:v>
                </c:pt>
                <c:pt idx="73">
                  <c:v>2</c:v>
                </c:pt>
                <c:pt idx="74">
                  <c:v>11</c:v>
                </c:pt>
                <c:pt idx="75">
                  <c:v>4</c:v>
                </c:pt>
                <c:pt idx="76">
                  <c:v>1</c:v>
                </c:pt>
                <c:pt idx="77">
                  <c:v>2</c:v>
                </c:pt>
                <c:pt idx="78">
                  <c:v>12</c:v>
                </c:pt>
                <c:pt idx="79">
                  <c:v>11</c:v>
                </c:pt>
                <c:pt idx="80">
                  <c:v>19</c:v>
                </c:pt>
                <c:pt idx="81">
                  <c:v>7</c:v>
                </c:pt>
                <c:pt idx="82">
                  <c:v>2</c:v>
                </c:pt>
                <c:pt idx="83">
                  <c:v>11</c:v>
                </c:pt>
                <c:pt idx="84">
                  <c:v>18</c:v>
                </c:pt>
                <c:pt idx="85">
                  <c:v>15</c:v>
                </c:pt>
                <c:pt idx="86">
                  <c:v>18</c:v>
                </c:pt>
                <c:pt idx="87">
                  <c:v>6</c:v>
                </c:pt>
                <c:pt idx="88">
                  <c:v>17</c:v>
                </c:pt>
                <c:pt idx="89">
                  <c:v>14</c:v>
                </c:pt>
                <c:pt idx="90">
                  <c:v>15</c:v>
                </c:pt>
                <c:pt idx="91">
                  <c:v>18</c:v>
                </c:pt>
                <c:pt idx="92">
                  <c:v>6</c:v>
                </c:pt>
                <c:pt idx="93">
                  <c:v>17</c:v>
                </c:pt>
                <c:pt idx="94">
                  <c:v>6</c:v>
                </c:pt>
                <c:pt idx="95">
                  <c:v>8</c:v>
                </c:pt>
                <c:pt idx="96">
                  <c:v>5</c:v>
                </c:pt>
                <c:pt idx="97">
                  <c:v>14</c:v>
                </c:pt>
                <c:pt idx="98">
                  <c:v>14</c:v>
                </c:pt>
                <c:pt idx="99">
                  <c:v>12</c:v>
                </c:pt>
                <c:pt idx="100">
                  <c:v>18</c:v>
                </c:pt>
                <c:pt idx="101">
                  <c:v>7</c:v>
                </c:pt>
                <c:pt idx="102">
                  <c:v>9</c:v>
                </c:pt>
                <c:pt idx="103">
                  <c:v>4</c:v>
                </c:pt>
                <c:pt idx="104">
                  <c:v>12</c:v>
                </c:pt>
                <c:pt idx="105">
                  <c:v>6</c:v>
                </c:pt>
                <c:pt idx="106">
                  <c:v>2</c:v>
                </c:pt>
                <c:pt idx="107">
                  <c:v>1</c:v>
                </c:pt>
                <c:pt idx="108">
                  <c:v>7</c:v>
                </c:pt>
                <c:pt idx="109">
                  <c:v>4</c:v>
                </c:pt>
                <c:pt idx="110">
                  <c:v>6</c:v>
                </c:pt>
                <c:pt idx="111">
                  <c:v>12</c:v>
                </c:pt>
                <c:pt idx="112">
                  <c:v>11</c:v>
                </c:pt>
                <c:pt idx="113">
                  <c:v>18</c:v>
                </c:pt>
                <c:pt idx="114">
                  <c:v>15</c:v>
                </c:pt>
                <c:pt idx="115">
                  <c:v>4</c:v>
                </c:pt>
                <c:pt idx="116">
                  <c:v>17</c:v>
                </c:pt>
                <c:pt idx="117">
                  <c:v>10</c:v>
                </c:pt>
                <c:pt idx="118">
                  <c:v>7</c:v>
                </c:pt>
                <c:pt idx="119">
                  <c:v>14</c:v>
                </c:pt>
                <c:pt idx="120">
                  <c:v>17</c:v>
                </c:pt>
                <c:pt idx="121">
                  <c:v>5</c:v>
                </c:pt>
                <c:pt idx="122">
                  <c:v>4</c:v>
                </c:pt>
                <c:pt idx="123">
                  <c:v>7</c:v>
                </c:pt>
                <c:pt idx="124">
                  <c:v>15</c:v>
                </c:pt>
                <c:pt idx="125">
                  <c:v>19</c:v>
                </c:pt>
                <c:pt idx="126">
                  <c:v>15</c:v>
                </c:pt>
                <c:pt idx="127">
                  <c:v>14</c:v>
                </c:pt>
                <c:pt idx="128">
                  <c:v>7</c:v>
                </c:pt>
                <c:pt idx="129">
                  <c:v>10</c:v>
                </c:pt>
                <c:pt idx="130">
                  <c:v>6</c:v>
                </c:pt>
                <c:pt idx="131">
                  <c:v>1</c:v>
                </c:pt>
                <c:pt idx="132">
                  <c:v>3</c:v>
                </c:pt>
                <c:pt idx="133">
                  <c:v>10</c:v>
                </c:pt>
                <c:pt idx="134">
                  <c:v>5</c:v>
                </c:pt>
                <c:pt idx="135">
                  <c:v>16</c:v>
                </c:pt>
                <c:pt idx="136">
                  <c:v>10</c:v>
                </c:pt>
                <c:pt idx="137">
                  <c:v>8</c:v>
                </c:pt>
                <c:pt idx="138">
                  <c:v>11</c:v>
                </c:pt>
                <c:pt idx="139">
                  <c:v>10</c:v>
                </c:pt>
                <c:pt idx="140">
                  <c:v>3</c:v>
                </c:pt>
                <c:pt idx="141">
                  <c:v>1</c:v>
                </c:pt>
                <c:pt idx="142">
                  <c:v>3</c:v>
                </c:pt>
                <c:pt idx="143">
                  <c:v>8</c:v>
                </c:pt>
                <c:pt idx="144">
                  <c:v>2</c:v>
                </c:pt>
                <c:pt idx="145">
                  <c:v>13</c:v>
                </c:pt>
                <c:pt idx="146">
                  <c:v>15</c:v>
                </c:pt>
                <c:pt idx="147">
                  <c:v>14</c:v>
                </c:pt>
                <c:pt idx="148">
                  <c:v>15</c:v>
                </c:pt>
                <c:pt idx="149">
                  <c:v>19</c:v>
                </c:pt>
                <c:pt idx="150">
                  <c:v>8</c:v>
                </c:pt>
                <c:pt idx="151">
                  <c:v>19</c:v>
                </c:pt>
                <c:pt idx="152">
                  <c:v>11</c:v>
                </c:pt>
                <c:pt idx="153">
                  <c:v>15</c:v>
                </c:pt>
                <c:pt idx="154">
                  <c:v>15</c:v>
                </c:pt>
                <c:pt idx="155">
                  <c:v>18</c:v>
                </c:pt>
                <c:pt idx="156">
                  <c:v>6</c:v>
                </c:pt>
                <c:pt idx="157">
                  <c:v>16</c:v>
                </c:pt>
                <c:pt idx="158">
                  <c:v>12</c:v>
                </c:pt>
                <c:pt idx="159">
                  <c:v>13</c:v>
                </c:pt>
                <c:pt idx="160">
                  <c:v>16</c:v>
                </c:pt>
                <c:pt idx="161">
                  <c:v>14</c:v>
                </c:pt>
                <c:pt idx="162">
                  <c:v>8</c:v>
                </c:pt>
                <c:pt idx="163">
                  <c:v>9</c:v>
                </c:pt>
                <c:pt idx="164">
                  <c:v>7</c:v>
                </c:pt>
                <c:pt idx="165">
                  <c:v>12</c:v>
                </c:pt>
                <c:pt idx="166">
                  <c:v>16</c:v>
                </c:pt>
                <c:pt idx="167">
                  <c:v>6</c:v>
                </c:pt>
                <c:pt idx="168">
                  <c:v>1</c:v>
                </c:pt>
                <c:pt idx="169">
                  <c:v>7</c:v>
                </c:pt>
                <c:pt idx="170">
                  <c:v>11</c:v>
                </c:pt>
                <c:pt idx="171">
                  <c:v>9</c:v>
                </c:pt>
                <c:pt idx="172">
                  <c:v>1</c:v>
                </c:pt>
                <c:pt idx="173">
                  <c:v>7</c:v>
                </c:pt>
                <c:pt idx="174">
                  <c:v>15</c:v>
                </c:pt>
                <c:pt idx="175">
                  <c:v>9</c:v>
                </c:pt>
                <c:pt idx="176">
                  <c:v>16</c:v>
                </c:pt>
                <c:pt idx="177">
                  <c:v>3</c:v>
                </c:pt>
                <c:pt idx="178">
                  <c:v>17</c:v>
                </c:pt>
                <c:pt idx="179">
                  <c:v>10</c:v>
                </c:pt>
                <c:pt idx="180">
                  <c:v>2</c:v>
                </c:pt>
                <c:pt idx="181">
                  <c:v>6</c:v>
                </c:pt>
                <c:pt idx="182">
                  <c:v>1</c:v>
                </c:pt>
                <c:pt idx="183">
                  <c:v>10</c:v>
                </c:pt>
                <c:pt idx="184">
                  <c:v>10</c:v>
                </c:pt>
                <c:pt idx="185">
                  <c:v>1</c:v>
                </c:pt>
                <c:pt idx="186">
                  <c:v>7</c:v>
                </c:pt>
                <c:pt idx="187">
                  <c:v>17</c:v>
                </c:pt>
                <c:pt idx="188">
                  <c:v>12</c:v>
                </c:pt>
                <c:pt idx="189">
                  <c:v>9</c:v>
                </c:pt>
                <c:pt idx="190">
                  <c:v>11</c:v>
                </c:pt>
                <c:pt idx="191">
                  <c:v>3</c:v>
                </c:pt>
                <c:pt idx="192">
                  <c:v>5</c:v>
                </c:pt>
                <c:pt idx="193">
                  <c:v>7</c:v>
                </c:pt>
                <c:pt idx="194">
                  <c:v>3</c:v>
                </c:pt>
                <c:pt idx="195">
                  <c:v>8</c:v>
                </c:pt>
                <c:pt idx="196">
                  <c:v>2</c:v>
                </c:pt>
                <c:pt idx="197">
                  <c:v>14</c:v>
                </c:pt>
                <c:pt idx="198">
                  <c:v>9</c:v>
                </c:pt>
                <c:pt idx="199">
                  <c:v>8</c:v>
                </c:pt>
                <c:pt idx="200">
                  <c:v>1</c:v>
                </c:pt>
                <c:pt idx="201">
                  <c:v>12</c:v>
                </c:pt>
                <c:pt idx="202">
                  <c:v>3</c:v>
                </c:pt>
                <c:pt idx="203">
                  <c:v>8</c:v>
                </c:pt>
                <c:pt idx="204">
                  <c:v>2</c:v>
                </c:pt>
              </c:numCache>
            </c:numRef>
          </c:val>
          <c:smooth val="0"/>
          <c:extLst>
            <c:ext xmlns:c16="http://schemas.microsoft.com/office/drawing/2014/chart" uri="{C3380CC4-5D6E-409C-BE32-E72D297353CC}">
              <c16:uniqueId val="{0000000D-8D3B-4196-8E6A-D8F54C0FEF04}"/>
            </c:ext>
          </c:extLst>
        </c:ser>
        <c:ser>
          <c:idx val="14"/>
          <c:order val="14"/>
          <c:tx>
            <c:strRef>
              <c:f>Sheet6!$S$1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Sheet6!$S$2:$S$206</c:f>
              <c:numCache>
                <c:formatCode>General</c:formatCode>
                <c:ptCount val="205"/>
                <c:pt idx="0">
                  <c:v>4</c:v>
                </c:pt>
                <c:pt idx="1">
                  <c:v>2</c:v>
                </c:pt>
                <c:pt idx="2">
                  <c:v>7</c:v>
                </c:pt>
                <c:pt idx="3">
                  <c:v>9</c:v>
                </c:pt>
                <c:pt idx="4">
                  <c:v>6</c:v>
                </c:pt>
                <c:pt idx="5">
                  <c:v>7</c:v>
                </c:pt>
                <c:pt idx="6">
                  <c:v>4</c:v>
                </c:pt>
                <c:pt idx="7">
                  <c:v>6</c:v>
                </c:pt>
                <c:pt idx="8">
                  <c:v>5</c:v>
                </c:pt>
                <c:pt idx="9">
                  <c:v>8</c:v>
                </c:pt>
                <c:pt idx="10">
                  <c:v>6</c:v>
                </c:pt>
                <c:pt idx="11">
                  <c:v>13</c:v>
                </c:pt>
                <c:pt idx="12">
                  <c:v>10</c:v>
                </c:pt>
                <c:pt idx="13">
                  <c:v>2</c:v>
                </c:pt>
                <c:pt idx="14">
                  <c:v>8</c:v>
                </c:pt>
                <c:pt idx="15">
                  <c:v>7</c:v>
                </c:pt>
                <c:pt idx="16">
                  <c:v>4</c:v>
                </c:pt>
                <c:pt idx="17">
                  <c:v>6</c:v>
                </c:pt>
                <c:pt idx="18">
                  <c:v>1</c:v>
                </c:pt>
                <c:pt idx="19">
                  <c:v>12</c:v>
                </c:pt>
                <c:pt idx="20">
                  <c:v>12</c:v>
                </c:pt>
                <c:pt idx="21">
                  <c:v>14</c:v>
                </c:pt>
                <c:pt idx="22">
                  <c:v>15</c:v>
                </c:pt>
                <c:pt idx="23">
                  <c:v>11</c:v>
                </c:pt>
                <c:pt idx="24">
                  <c:v>16</c:v>
                </c:pt>
                <c:pt idx="25">
                  <c:v>8</c:v>
                </c:pt>
                <c:pt idx="26">
                  <c:v>17</c:v>
                </c:pt>
                <c:pt idx="27">
                  <c:v>9</c:v>
                </c:pt>
                <c:pt idx="28">
                  <c:v>15</c:v>
                </c:pt>
                <c:pt idx="29">
                  <c:v>1</c:v>
                </c:pt>
                <c:pt idx="30">
                  <c:v>4</c:v>
                </c:pt>
                <c:pt idx="31">
                  <c:v>3</c:v>
                </c:pt>
                <c:pt idx="32">
                  <c:v>10</c:v>
                </c:pt>
                <c:pt idx="33">
                  <c:v>15</c:v>
                </c:pt>
                <c:pt idx="34">
                  <c:v>13</c:v>
                </c:pt>
                <c:pt idx="35">
                  <c:v>10</c:v>
                </c:pt>
                <c:pt idx="36">
                  <c:v>9</c:v>
                </c:pt>
                <c:pt idx="37">
                  <c:v>7</c:v>
                </c:pt>
                <c:pt idx="38">
                  <c:v>2</c:v>
                </c:pt>
                <c:pt idx="39">
                  <c:v>12</c:v>
                </c:pt>
                <c:pt idx="40">
                  <c:v>3</c:v>
                </c:pt>
                <c:pt idx="41">
                  <c:v>5</c:v>
                </c:pt>
                <c:pt idx="42">
                  <c:v>13</c:v>
                </c:pt>
                <c:pt idx="43">
                  <c:v>7</c:v>
                </c:pt>
                <c:pt idx="44">
                  <c:v>11</c:v>
                </c:pt>
                <c:pt idx="45">
                  <c:v>19</c:v>
                </c:pt>
                <c:pt idx="46">
                  <c:v>7</c:v>
                </c:pt>
                <c:pt idx="47">
                  <c:v>14</c:v>
                </c:pt>
                <c:pt idx="48">
                  <c:v>17</c:v>
                </c:pt>
                <c:pt idx="49">
                  <c:v>10</c:v>
                </c:pt>
                <c:pt idx="50">
                  <c:v>18</c:v>
                </c:pt>
                <c:pt idx="51">
                  <c:v>15</c:v>
                </c:pt>
                <c:pt idx="52">
                  <c:v>10</c:v>
                </c:pt>
                <c:pt idx="53">
                  <c:v>13</c:v>
                </c:pt>
                <c:pt idx="54">
                  <c:v>15</c:v>
                </c:pt>
                <c:pt idx="55">
                  <c:v>17</c:v>
                </c:pt>
                <c:pt idx="56">
                  <c:v>7</c:v>
                </c:pt>
                <c:pt idx="57">
                  <c:v>8</c:v>
                </c:pt>
                <c:pt idx="58">
                  <c:v>18</c:v>
                </c:pt>
                <c:pt idx="59">
                  <c:v>6</c:v>
                </c:pt>
                <c:pt idx="60">
                  <c:v>6</c:v>
                </c:pt>
                <c:pt idx="61">
                  <c:v>2</c:v>
                </c:pt>
                <c:pt idx="62">
                  <c:v>15</c:v>
                </c:pt>
                <c:pt idx="63">
                  <c:v>10</c:v>
                </c:pt>
                <c:pt idx="64">
                  <c:v>15</c:v>
                </c:pt>
                <c:pt idx="65">
                  <c:v>12</c:v>
                </c:pt>
                <c:pt idx="66">
                  <c:v>6</c:v>
                </c:pt>
                <c:pt idx="67">
                  <c:v>17</c:v>
                </c:pt>
                <c:pt idx="68">
                  <c:v>6</c:v>
                </c:pt>
                <c:pt idx="69">
                  <c:v>4</c:v>
                </c:pt>
                <c:pt idx="70">
                  <c:v>13</c:v>
                </c:pt>
                <c:pt idx="71">
                  <c:v>11</c:v>
                </c:pt>
                <c:pt idx="72">
                  <c:v>13</c:v>
                </c:pt>
                <c:pt idx="73">
                  <c:v>9</c:v>
                </c:pt>
                <c:pt idx="74">
                  <c:v>6</c:v>
                </c:pt>
                <c:pt idx="75">
                  <c:v>14</c:v>
                </c:pt>
                <c:pt idx="76">
                  <c:v>13</c:v>
                </c:pt>
                <c:pt idx="77">
                  <c:v>1</c:v>
                </c:pt>
                <c:pt idx="78">
                  <c:v>5</c:v>
                </c:pt>
                <c:pt idx="79">
                  <c:v>7</c:v>
                </c:pt>
                <c:pt idx="80">
                  <c:v>8</c:v>
                </c:pt>
                <c:pt idx="81">
                  <c:v>17</c:v>
                </c:pt>
                <c:pt idx="82">
                  <c:v>4</c:v>
                </c:pt>
                <c:pt idx="83">
                  <c:v>18</c:v>
                </c:pt>
                <c:pt idx="84">
                  <c:v>13</c:v>
                </c:pt>
                <c:pt idx="85">
                  <c:v>6</c:v>
                </c:pt>
                <c:pt idx="86">
                  <c:v>6</c:v>
                </c:pt>
                <c:pt idx="87">
                  <c:v>18</c:v>
                </c:pt>
                <c:pt idx="88">
                  <c:v>19</c:v>
                </c:pt>
                <c:pt idx="89">
                  <c:v>13</c:v>
                </c:pt>
                <c:pt idx="90">
                  <c:v>8</c:v>
                </c:pt>
                <c:pt idx="91">
                  <c:v>19</c:v>
                </c:pt>
                <c:pt idx="92">
                  <c:v>5</c:v>
                </c:pt>
                <c:pt idx="93">
                  <c:v>19</c:v>
                </c:pt>
                <c:pt idx="94">
                  <c:v>12</c:v>
                </c:pt>
                <c:pt idx="95">
                  <c:v>12</c:v>
                </c:pt>
                <c:pt idx="96">
                  <c:v>9</c:v>
                </c:pt>
                <c:pt idx="97">
                  <c:v>4</c:v>
                </c:pt>
                <c:pt idx="98">
                  <c:v>10</c:v>
                </c:pt>
                <c:pt idx="99">
                  <c:v>19</c:v>
                </c:pt>
                <c:pt idx="100">
                  <c:v>16</c:v>
                </c:pt>
                <c:pt idx="101">
                  <c:v>16</c:v>
                </c:pt>
                <c:pt idx="102">
                  <c:v>1</c:v>
                </c:pt>
                <c:pt idx="103">
                  <c:v>11</c:v>
                </c:pt>
                <c:pt idx="104">
                  <c:v>18</c:v>
                </c:pt>
                <c:pt idx="105">
                  <c:v>2</c:v>
                </c:pt>
                <c:pt idx="106">
                  <c:v>15</c:v>
                </c:pt>
                <c:pt idx="107">
                  <c:v>18</c:v>
                </c:pt>
                <c:pt idx="108">
                  <c:v>1</c:v>
                </c:pt>
                <c:pt idx="109">
                  <c:v>1</c:v>
                </c:pt>
                <c:pt idx="110">
                  <c:v>3</c:v>
                </c:pt>
                <c:pt idx="111">
                  <c:v>14</c:v>
                </c:pt>
                <c:pt idx="112">
                  <c:v>18</c:v>
                </c:pt>
                <c:pt idx="113">
                  <c:v>2</c:v>
                </c:pt>
                <c:pt idx="114">
                  <c:v>10</c:v>
                </c:pt>
                <c:pt idx="115">
                  <c:v>7</c:v>
                </c:pt>
                <c:pt idx="116">
                  <c:v>16</c:v>
                </c:pt>
                <c:pt idx="117">
                  <c:v>6</c:v>
                </c:pt>
                <c:pt idx="118">
                  <c:v>10</c:v>
                </c:pt>
                <c:pt idx="119">
                  <c:v>17</c:v>
                </c:pt>
                <c:pt idx="120">
                  <c:v>2</c:v>
                </c:pt>
                <c:pt idx="121">
                  <c:v>4</c:v>
                </c:pt>
                <c:pt idx="122">
                  <c:v>8</c:v>
                </c:pt>
                <c:pt idx="123">
                  <c:v>12</c:v>
                </c:pt>
                <c:pt idx="124">
                  <c:v>19</c:v>
                </c:pt>
                <c:pt idx="125">
                  <c:v>17</c:v>
                </c:pt>
                <c:pt idx="126">
                  <c:v>13</c:v>
                </c:pt>
                <c:pt idx="127">
                  <c:v>18</c:v>
                </c:pt>
                <c:pt idx="128">
                  <c:v>18</c:v>
                </c:pt>
                <c:pt idx="129">
                  <c:v>19</c:v>
                </c:pt>
                <c:pt idx="130">
                  <c:v>2</c:v>
                </c:pt>
                <c:pt idx="131">
                  <c:v>8</c:v>
                </c:pt>
                <c:pt idx="132">
                  <c:v>16</c:v>
                </c:pt>
                <c:pt idx="133">
                  <c:v>18</c:v>
                </c:pt>
                <c:pt idx="134">
                  <c:v>9</c:v>
                </c:pt>
                <c:pt idx="135">
                  <c:v>15</c:v>
                </c:pt>
                <c:pt idx="136">
                  <c:v>17</c:v>
                </c:pt>
                <c:pt idx="137">
                  <c:v>3</c:v>
                </c:pt>
                <c:pt idx="138">
                  <c:v>6</c:v>
                </c:pt>
                <c:pt idx="139">
                  <c:v>5</c:v>
                </c:pt>
                <c:pt idx="140">
                  <c:v>9</c:v>
                </c:pt>
                <c:pt idx="141">
                  <c:v>14</c:v>
                </c:pt>
                <c:pt idx="142">
                  <c:v>9</c:v>
                </c:pt>
                <c:pt idx="143">
                  <c:v>10</c:v>
                </c:pt>
                <c:pt idx="144">
                  <c:v>19</c:v>
                </c:pt>
                <c:pt idx="145">
                  <c:v>17</c:v>
                </c:pt>
                <c:pt idx="146">
                  <c:v>8</c:v>
                </c:pt>
                <c:pt idx="147">
                  <c:v>9</c:v>
                </c:pt>
                <c:pt idx="148">
                  <c:v>7</c:v>
                </c:pt>
                <c:pt idx="149">
                  <c:v>8</c:v>
                </c:pt>
                <c:pt idx="150">
                  <c:v>3</c:v>
                </c:pt>
                <c:pt idx="151">
                  <c:v>1</c:v>
                </c:pt>
                <c:pt idx="152">
                  <c:v>2</c:v>
                </c:pt>
                <c:pt idx="153">
                  <c:v>19</c:v>
                </c:pt>
                <c:pt idx="154">
                  <c:v>19</c:v>
                </c:pt>
                <c:pt idx="155">
                  <c:v>10</c:v>
                </c:pt>
                <c:pt idx="156">
                  <c:v>10</c:v>
                </c:pt>
                <c:pt idx="157">
                  <c:v>1</c:v>
                </c:pt>
                <c:pt idx="158">
                  <c:v>18</c:v>
                </c:pt>
                <c:pt idx="159">
                  <c:v>14</c:v>
                </c:pt>
                <c:pt idx="160">
                  <c:v>15</c:v>
                </c:pt>
                <c:pt idx="161">
                  <c:v>9</c:v>
                </c:pt>
                <c:pt idx="162">
                  <c:v>4</c:v>
                </c:pt>
                <c:pt idx="163">
                  <c:v>3</c:v>
                </c:pt>
                <c:pt idx="164">
                  <c:v>11</c:v>
                </c:pt>
                <c:pt idx="165">
                  <c:v>14</c:v>
                </c:pt>
                <c:pt idx="166">
                  <c:v>6</c:v>
                </c:pt>
                <c:pt idx="167">
                  <c:v>2</c:v>
                </c:pt>
                <c:pt idx="168">
                  <c:v>3</c:v>
                </c:pt>
                <c:pt idx="169">
                  <c:v>13</c:v>
                </c:pt>
                <c:pt idx="170">
                  <c:v>12</c:v>
                </c:pt>
                <c:pt idx="171">
                  <c:v>16</c:v>
                </c:pt>
                <c:pt idx="172">
                  <c:v>14</c:v>
                </c:pt>
                <c:pt idx="173">
                  <c:v>4</c:v>
                </c:pt>
                <c:pt idx="174">
                  <c:v>16</c:v>
                </c:pt>
                <c:pt idx="175">
                  <c:v>6</c:v>
                </c:pt>
                <c:pt idx="176">
                  <c:v>1</c:v>
                </c:pt>
                <c:pt idx="177">
                  <c:v>5</c:v>
                </c:pt>
                <c:pt idx="178">
                  <c:v>1</c:v>
                </c:pt>
                <c:pt idx="179">
                  <c:v>8</c:v>
                </c:pt>
                <c:pt idx="180">
                  <c:v>5</c:v>
                </c:pt>
                <c:pt idx="181">
                  <c:v>17</c:v>
                </c:pt>
                <c:pt idx="182">
                  <c:v>9</c:v>
                </c:pt>
                <c:pt idx="183">
                  <c:v>16</c:v>
                </c:pt>
                <c:pt idx="184">
                  <c:v>8</c:v>
                </c:pt>
                <c:pt idx="185">
                  <c:v>14</c:v>
                </c:pt>
                <c:pt idx="186">
                  <c:v>11</c:v>
                </c:pt>
                <c:pt idx="187">
                  <c:v>9</c:v>
                </c:pt>
                <c:pt idx="188">
                  <c:v>2</c:v>
                </c:pt>
                <c:pt idx="189">
                  <c:v>6</c:v>
                </c:pt>
                <c:pt idx="190">
                  <c:v>4</c:v>
                </c:pt>
                <c:pt idx="191">
                  <c:v>16</c:v>
                </c:pt>
                <c:pt idx="192">
                  <c:v>15</c:v>
                </c:pt>
                <c:pt idx="193">
                  <c:v>18</c:v>
                </c:pt>
                <c:pt idx="194">
                  <c:v>6</c:v>
                </c:pt>
                <c:pt idx="195">
                  <c:v>3</c:v>
                </c:pt>
                <c:pt idx="196">
                  <c:v>8</c:v>
                </c:pt>
                <c:pt idx="197">
                  <c:v>12</c:v>
                </c:pt>
                <c:pt idx="198">
                  <c:v>15</c:v>
                </c:pt>
                <c:pt idx="199">
                  <c:v>16</c:v>
                </c:pt>
                <c:pt idx="200">
                  <c:v>2</c:v>
                </c:pt>
                <c:pt idx="201">
                  <c:v>9</c:v>
                </c:pt>
                <c:pt idx="202">
                  <c:v>8</c:v>
                </c:pt>
                <c:pt idx="203">
                  <c:v>2</c:v>
                </c:pt>
                <c:pt idx="204">
                  <c:v>9</c:v>
                </c:pt>
              </c:numCache>
            </c:numRef>
          </c:val>
          <c:smooth val="0"/>
          <c:extLst>
            <c:ext xmlns:c16="http://schemas.microsoft.com/office/drawing/2014/chart" uri="{C3380CC4-5D6E-409C-BE32-E72D297353CC}">
              <c16:uniqueId val="{0000000E-8D3B-4196-8E6A-D8F54C0FEF04}"/>
            </c:ext>
          </c:extLst>
        </c:ser>
        <c:ser>
          <c:idx val="15"/>
          <c:order val="15"/>
          <c:tx>
            <c:strRef>
              <c:f>Sheet6!$T$1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Sheet6!$T$2:$T$206</c:f>
              <c:numCache>
                <c:formatCode>General</c:formatCode>
                <c:ptCount val="205"/>
                <c:pt idx="0">
                  <c:v>1</c:v>
                </c:pt>
                <c:pt idx="1">
                  <c:v>13</c:v>
                </c:pt>
                <c:pt idx="2">
                  <c:v>1</c:v>
                </c:pt>
                <c:pt idx="3">
                  <c:v>1</c:v>
                </c:pt>
                <c:pt idx="4">
                  <c:v>3</c:v>
                </c:pt>
                <c:pt idx="5">
                  <c:v>17</c:v>
                </c:pt>
                <c:pt idx="6">
                  <c:v>10</c:v>
                </c:pt>
                <c:pt idx="7">
                  <c:v>2</c:v>
                </c:pt>
                <c:pt idx="8">
                  <c:v>4</c:v>
                </c:pt>
                <c:pt idx="9">
                  <c:v>1</c:v>
                </c:pt>
                <c:pt idx="10">
                  <c:v>7</c:v>
                </c:pt>
                <c:pt idx="11">
                  <c:v>1</c:v>
                </c:pt>
                <c:pt idx="12">
                  <c:v>11</c:v>
                </c:pt>
                <c:pt idx="13">
                  <c:v>11</c:v>
                </c:pt>
                <c:pt idx="14">
                  <c:v>7</c:v>
                </c:pt>
                <c:pt idx="15">
                  <c:v>6</c:v>
                </c:pt>
                <c:pt idx="16">
                  <c:v>8</c:v>
                </c:pt>
                <c:pt idx="17">
                  <c:v>14</c:v>
                </c:pt>
                <c:pt idx="18">
                  <c:v>3</c:v>
                </c:pt>
                <c:pt idx="19">
                  <c:v>3</c:v>
                </c:pt>
                <c:pt idx="20">
                  <c:v>2</c:v>
                </c:pt>
                <c:pt idx="21">
                  <c:v>1</c:v>
                </c:pt>
                <c:pt idx="22">
                  <c:v>7</c:v>
                </c:pt>
                <c:pt idx="23">
                  <c:v>16</c:v>
                </c:pt>
                <c:pt idx="24">
                  <c:v>8</c:v>
                </c:pt>
                <c:pt idx="25">
                  <c:v>3</c:v>
                </c:pt>
                <c:pt idx="26">
                  <c:v>3</c:v>
                </c:pt>
                <c:pt idx="27">
                  <c:v>14</c:v>
                </c:pt>
                <c:pt idx="28">
                  <c:v>5</c:v>
                </c:pt>
                <c:pt idx="29">
                  <c:v>6</c:v>
                </c:pt>
                <c:pt idx="30">
                  <c:v>12</c:v>
                </c:pt>
                <c:pt idx="31">
                  <c:v>1</c:v>
                </c:pt>
                <c:pt idx="32">
                  <c:v>14</c:v>
                </c:pt>
                <c:pt idx="33">
                  <c:v>2</c:v>
                </c:pt>
                <c:pt idx="34">
                  <c:v>9</c:v>
                </c:pt>
                <c:pt idx="35">
                  <c:v>1</c:v>
                </c:pt>
                <c:pt idx="36">
                  <c:v>14</c:v>
                </c:pt>
                <c:pt idx="37">
                  <c:v>8</c:v>
                </c:pt>
                <c:pt idx="38">
                  <c:v>12</c:v>
                </c:pt>
                <c:pt idx="39">
                  <c:v>6</c:v>
                </c:pt>
                <c:pt idx="40">
                  <c:v>15</c:v>
                </c:pt>
                <c:pt idx="41">
                  <c:v>16</c:v>
                </c:pt>
                <c:pt idx="42">
                  <c:v>8</c:v>
                </c:pt>
                <c:pt idx="43">
                  <c:v>14</c:v>
                </c:pt>
                <c:pt idx="44">
                  <c:v>9</c:v>
                </c:pt>
                <c:pt idx="45">
                  <c:v>9</c:v>
                </c:pt>
                <c:pt idx="46">
                  <c:v>3</c:v>
                </c:pt>
                <c:pt idx="47">
                  <c:v>10</c:v>
                </c:pt>
                <c:pt idx="48">
                  <c:v>15</c:v>
                </c:pt>
                <c:pt idx="49">
                  <c:v>2</c:v>
                </c:pt>
                <c:pt idx="50">
                  <c:v>17</c:v>
                </c:pt>
                <c:pt idx="51">
                  <c:v>3</c:v>
                </c:pt>
                <c:pt idx="52">
                  <c:v>5</c:v>
                </c:pt>
                <c:pt idx="53">
                  <c:v>15</c:v>
                </c:pt>
                <c:pt idx="54">
                  <c:v>11</c:v>
                </c:pt>
                <c:pt idx="55">
                  <c:v>16</c:v>
                </c:pt>
                <c:pt idx="56">
                  <c:v>14</c:v>
                </c:pt>
                <c:pt idx="57">
                  <c:v>5</c:v>
                </c:pt>
                <c:pt idx="58">
                  <c:v>1</c:v>
                </c:pt>
                <c:pt idx="59">
                  <c:v>13</c:v>
                </c:pt>
                <c:pt idx="60">
                  <c:v>2</c:v>
                </c:pt>
                <c:pt idx="61">
                  <c:v>8</c:v>
                </c:pt>
                <c:pt idx="62">
                  <c:v>17</c:v>
                </c:pt>
                <c:pt idx="63">
                  <c:v>2</c:v>
                </c:pt>
                <c:pt idx="64">
                  <c:v>8</c:v>
                </c:pt>
                <c:pt idx="65">
                  <c:v>7</c:v>
                </c:pt>
                <c:pt idx="66">
                  <c:v>7</c:v>
                </c:pt>
                <c:pt idx="67">
                  <c:v>3</c:v>
                </c:pt>
                <c:pt idx="68">
                  <c:v>2</c:v>
                </c:pt>
                <c:pt idx="69">
                  <c:v>11</c:v>
                </c:pt>
                <c:pt idx="70">
                  <c:v>4</c:v>
                </c:pt>
                <c:pt idx="71">
                  <c:v>9</c:v>
                </c:pt>
                <c:pt idx="72">
                  <c:v>11</c:v>
                </c:pt>
                <c:pt idx="73">
                  <c:v>7</c:v>
                </c:pt>
                <c:pt idx="74">
                  <c:v>14</c:v>
                </c:pt>
                <c:pt idx="75">
                  <c:v>3</c:v>
                </c:pt>
                <c:pt idx="76">
                  <c:v>9</c:v>
                </c:pt>
                <c:pt idx="77">
                  <c:v>3</c:v>
                </c:pt>
                <c:pt idx="78">
                  <c:v>1</c:v>
                </c:pt>
                <c:pt idx="79">
                  <c:v>10</c:v>
                </c:pt>
                <c:pt idx="80">
                  <c:v>4</c:v>
                </c:pt>
                <c:pt idx="81">
                  <c:v>13</c:v>
                </c:pt>
                <c:pt idx="82">
                  <c:v>16</c:v>
                </c:pt>
                <c:pt idx="83">
                  <c:v>5</c:v>
                </c:pt>
                <c:pt idx="84">
                  <c:v>10</c:v>
                </c:pt>
                <c:pt idx="85">
                  <c:v>7</c:v>
                </c:pt>
                <c:pt idx="86">
                  <c:v>5</c:v>
                </c:pt>
                <c:pt idx="87">
                  <c:v>5</c:v>
                </c:pt>
                <c:pt idx="88">
                  <c:v>5</c:v>
                </c:pt>
                <c:pt idx="89">
                  <c:v>15</c:v>
                </c:pt>
                <c:pt idx="90">
                  <c:v>16</c:v>
                </c:pt>
                <c:pt idx="91">
                  <c:v>12</c:v>
                </c:pt>
                <c:pt idx="92">
                  <c:v>19</c:v>
                </c:pt>
                <c:pt idx="93">
                  <c:v>16</c:v>
                </c:pt>
                <c:pt idx="94">
                  <c:v>19</c:v>
                </c:pt>
                <c:pt idx="95">
                  <c:v>6</c:v>
                </c:pt>
                <c:pt idx="96">
                  <c:v>10</c:v>
                </c:pt>
                <c:pt idx="97">
                  <c:v>19</c:v>
                </c:pt>
                <c:pt idx="98">
                  <c:v>18</c:v>
                </c:pt>
                <c:pt idx="99">
                  <c:v>15</c:v>
                </c:pt>
                <c:pt idx="100">
                  <c:v>12</c:v>
                </c:pt>
                <c:pt idx="101">
                  <c:v>12</c:v>
                </c:pt>
                <c:pt idx="102">
                  <c:v>19</c:v>
                </c:pt>
                <c:pt idx="103">
                  <c:v>18</c:v>
                </c:pt>
                <c:pt idx="104">
                  <c:v>19</c:v>
                </c:pt>
                <c:pt idx="105">
                  <c:v>16</c:v>
                </c:pt>
                <c:pt idx="106">
                  <c:v>11</c:v>
                </c:pt>
                <c:pt idx="107">
                  <c:v>3</c:v>
                </c:pt>
                <c:pt idx="108">
                  <c:v>16</c:v>
                </c:pt>
                <c:pt idx="109">
                  <c:v>16</c:v>
                </c:pt>
                <c:pt idx="110">
                  <c:v>14</c:v>
                </c:pt>
                <c:pt idx="111">
                  <c:v>19</c:v>
                </c:pt>
                <c:pt idx="112">
                  <c:v>13</c:v>
                </c:pt>
                <c:pt idx="113">
                  <c:v>5</c:v>
                </c:pt>
                <c:pt idx="114">
                  <c:v>5</c:v>
                </c:pt>
                <c:pt idx="115">
                  <c:v>14</c:v>
                </c:pt>
                <c:pt idx="116">
                  <c:v>19</c:v>
                </c:pt>
                <c:pt idx="117">
                  <c:v>12</c:v>
                </c:pt>
                <c:pt idx="118">
                  <c:v>2</c:v>
                </c:pt>
                <c:pt idx="119">
                  <c:v>19</c:v>
                </c:pt>
                <c:pt idx="120">
                  <c:v>3</c:v>
                </c:pt>
                <c:pt idx="121">
                  <c:v>15</c:v>
                </c:pt>
                <c:pt idx="122">
                  <c:v>1</c:v>
                </c:pt>
                <c:pt idx="123">
                  <c:v>4</c:v>
                </c:pt>
                <c:pt idx="124">
                  <c:v>13</c:v>
                </c:pt>
                <c:pt idx="125">
                  <c:v>12</c:v>
                </c:pt>
                <c:pt idx="126">
                  <c:v>12</c:v>
                </c:pt>
                <c:pt idx="127">
                  <c:v>19</c:v>
                </c:pt>
                <c:pt idx="128">
                  <c:v>19</c:v>
                </c:pt>
                <c:pt idx="129">
                  <c:v>15</c:v>
                </c:pt>
                <c:pt idx="130">
                  <c:v>17</c:v>
                </c:pt>
                <c:pt idx="131">
                  <c:v>18</c:v>
                </c:pt>
                <c:pt idx="132">
                  <c:v>5</c:v>
                </c:pt>
                <c:pt idx="133">
                  <c:v>9</c:v>
                </c:pt>
                <c:pt idx="134">
                  <c:v>7</c:v>
                </c:pt>
                <c:pt idx="135">
                  <c:v>14</c:v>
                </c:pt>
                <c:pt idx="136">
                  <c:v>13</c:v>
                </c:pt>
                <c:pt idx="137">
                  <c:v>10</c:v>
                </c:pt>
                <c:pt idx="138">
                  <c:v>14</c:v>
                </c:pt>
                <c:pt idx="139">
                  <c:v>4</c:v>
                </c:pt>
                <c:pt idx="140">
                  <c:v>18</c:v>
                </c:pt>
                <c:pt idx="141">
                  <c:v>9</c:v>
                </c:pt>
                <c:pt idx="142">
                  <c:v>16</c:v>
                </c:pt>
                <c:pt idx="143">
                  <c:v>4</c:v>
                </c:pt>
                <c:pt idx="144">
                  <c:v>13</c:v>
                </c:pt>
                <c:pt idx="145">
                  <c:v>11</c:v>
                </c:pt>
                <c:pt idx="146">
                  <c:v>18</c:v>
                </c:pt>
                <c:pt idx="147">
                  <c:v>15</c:v>
                </c:pt>
                <c:pt idx="148">
                  <c:v>9</c:v>
                </c:pt>
                <c:pt idx="149">
                  <c:v>15</c:v>
                </c:pt>
                <c:pt idx="150">
                  <c:v>15</c:v>
                </c:pt>
                <c:pt idx="151">
                  <c:v>7</c:v>
                </c:pt>
                <c:pt idx="152">
                  <c:v>16</c:v>
                </c:pt>
                <c:pt idx="153">
                  <c:v>17</c:v>
                </c:pt>
                <c:pt idx="154">
                  <c:v>17</c:v>
                </c:pt>
                <c:pt idx="155">
                  <c:v>11</c:v>
                </c:pt>
                <c:pt idx="156">
                  <c:v>5</c:v>
                </c:pt>
                <c:pt idx="157">
                  <c:v>4</c:v>
                </c:pt>
                <c:pt idx="158">
                  <c:v>15</c:v>
                </c:pt>
                <c:pt idx="159">
                  <c:v>4</c:v>
                </c:pt>
                <c:pt idx="160">
                  <c:v>17</c:v>
                </c:pt>
                <c:pt idx="161">
                  <c:v>7</c:v>
                </c:pt>
                <c:pt idx="162">
                  <c:v>10</c:v>
                </c:pt>
                <c:pt idx="163">
                  <c:v>12</c:v>
                </c:pt>
                <c:pt idx="164">
                  <c:v>9</c:v>
                </c:pt>
                <c:pt idx="165">
                  <c:v>8</c:v>
                </c:pt>
                <c:pt idx="166">
                  <c:v>8</c:v>
                </c:pt>
                <c:pt idx="167">
                  <c:v>10</c:v>
                </c:pt>
                <c:pt idx="168">
                  <c:v>12</c:v>
                </c:pt>
                <c:pt idx="169">
                  <c:v>14</c:v>
                </c:pt>
                <c:pt idx="170">
                  <c:v>16</c:v>
                </c:pt>
                <c:pt idx="171">
                  <c:v>15</c:v>
                </c:pt>
                <c:pt idx="172">
                  <c:v>13</c:v>
                </c:pt>
                <c:pt idx="173">
                  <c:v>1</c:v>
                </c:pt>
                <c:pt idx="174">
                  <c:v>17</c:v>
                </c:pt>
                <c:pt idx="175">
                  <c:v>14</c:v>
                </c:pt>
                <c:pt idx="176">
                  <c:v>10</c:v>
                </c:pt>
                <c:pt idx="177">
                  <c:v>7</c:v>
                </c:pt>
                <c:pt idx="178">
                  <c:v>4</c:v>
                </c:pt>
                <c:pt idx="179">
                  <c:v>16</c:v>
                </c:pt>
                <c:pt idx="180">
                  <c:v>6</c:v>
                </c:pt>
                <c:pt idx="181">
                  <c:v>4</c:v>
                </c:pt>
                <c:pt idx="182">
                  <c:v>16</c:v>
                </c:pt>
                <c:pt idx="183">
                  <c:v>1</c:v>
                </c:pt>
                <c:pt idx="184">
                  <c:v>9</c:v>
                </c:pt>
                <c:pt idx="185">
                  <c:v>16</c:v>
                </c:pt>
                <c:pt idx="186">
                  <c:v>1</c:v>
                </c:pt>
                <c:pt idx="187">
                  <c:v>7</c:v>
                </c:pt>
                <c:pt idx="188">
                  <c:v>5</c:v>
                </c:pt>
                <c:pt idx="189">
                  <c:v>2</c:v>
                </c:pt>
                <c:pt idx="190">
                  <c:v>2</c:v>
                </c:pt>
                <c:pt idx="191">
                  <c:v>11</c:v>
                </c:pt>
                <c:pt idx="192">
                  <c:v>16</c:v>
                </c:pt>
                <c:pt idx="193">
                  <c:v>20</c:v>
                </c:pt>
                <c:pt idx="194">
                  <c:v>12</c:v>
                </c:pt>
                <c:pt idx="195">
                  <c:v>1</c:v>
                </c:pt>
                <c:pt idx="196">
                  <c:v>14</c:v>
                </c:pt>
                <c:pt idx="197">
                  <c:v>18</c:v>
                </c:pt>
                <c:pt idx="198">
                  <c:v>10</c:v>
                </c:pt>
                <c:pt idx="199">
                  <c:v>20</c:v>
                </c:pt>
                <c:pt idx="200">
                  <c:v>3</c:v>
                </c:pt>
                <c:pt idx="201">
                  <c:v>19</c:v>
                </c:pt>
                <c:pt idx="202">
                  <c:v>2</c:v>
                </c:pt>
                <c:pt idx="203">
                  <c:v>15</c:v>
                </c:pt>
                <c:pt idx="204">
                  <c:v>5</c:v>
                </c:pt>
              </c:numCache>
            </c:numRef>
          </c:val>
          <c:smooth val="0"/>
          <c:extLst>
            <c:ext xmlns:c16="http://schemas.microsoft.com/office/drawing/2014/chart" uri="{C3380CC4-5D6E-409C-BE32-E72D297353CC}">
              <c16:uniqueId val="{0000000F-8D3B-4196-8E6A-D8F54C0FEF04}"/>
            </c:ext>
          </c:extLst>
        </c:ser>
        <c:ser>
          <c:idx val="16"/>
          <c:order val="16"/>
          <c:tx>
            <c:strRef>
              <c:f>Sheet6!$U$1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Sheet6!$U$2:$U$206</c:f>
              <c:numCache>
                <c:formatCode>General</c:formatCode>
                <c:ptCount val="205"/>
                <c:pt idx="0">
                  <c:v>6</c:v>
                </c:pt>
                <c:pt idx="1">
                  <c:v>16</c:v>
                </c:pt>
                <c:pt idx="2">
                  <c:v>2</c:v>
                </c:pt>
                <c:pt idx="3">
                  <c:v>5</c:v>
                </c:pt>
                <c:pt idx="4">
                  <c:v>13</c:v>
                </c:pt>
                <c:pt idx="5">
                  <c:v>8</c:v>
                </c:pt>
                <c:pt idx="6">
                  <c:v>2</c:v>
                </c:pt>
                <c:pt idx="7">
                  <c:v>16</c:v>
                </c:pt>
                <c:pt idx="8">
                  <c:v>6</c:v>
                </c:pt>
                <c:pt idx="9">
                  <c:v>12</c:v>
                </c:pt>
                <c:pt idx="10">
                  <c:v>4</c:v>
                </c:pt>
                <c:pt idx="11">
                  <c:v>18</c:v>
                </c:pt>
                <c:pt idx="12">
                  <c:v>5</c:v>
                </c:pt>
                <c:pt idx="13">
                  <c:v>16</c:v>
                </c:pt>
                <c:pt idx="14">
                  <c:v>5</c:v>
                </c:pt>
                <c:pt idx="15">
                  <c:v>8</c:v>
                </c:pt>
                <c:pt idx="16">
                  <c:v>17</c:v>
                </c:pt>
                <c:pt idx="17">
                  <c:v>1</c:v>
                </c:pt>
                <c:pt idx="18">
                  <c:v>19</c:v>
                </c:pt>
                <c:pt idx="19">
                  <c:v>4</c:v>
                </c:pt>
                <c:pt idx="20">
                  <c:v>16</c:v>
                </c:pt>
                <c:pt idx="21">
                  <c:v>8</c:v>
                </c:pt>
                <c:pt idx="22">
                  <c:v>17</c:v>
                </c:pt>
                <c:pt idx="23">
                  <c:v>8</c:v>
                </c:pt>
                <c:pt idx="24">
                  <c:v>12</c:v>
                </c:pt>
                <c:pt idx="25">
                  <c:v>13</c:v>
                </c:pt>
                <c:pt idx="26">
                  <c:v>11</c:v>
                </c:pt>
                <c:pt idx="27">
                  <c:v>12</c:v>
                </c:pt>
                <c:pt idx="28">
                  <c:v>13</c:v>
                </c:pt>
                <c:pt idx="29">
                  <c:v>14</c:v>
                </c:pt>
                <c:pt idx="30">
                  <c:v>2</c:v>
                </c:pt>
                <c:pt idx="31">
                  <c:v>15</c:v>
                </c:pt>
                <c:pt idx="32">
                  <c:v>15</c:v>
                </c:pt>
                <c:pt idx="33">
                  <c:v>6</c:v>
                </c:pt>
                <c:pt idx="34">
                  <c:v>11</c:v>
                </c:pt>
                <c:pt idx="35">
                  <c:v>6</c:v>
                </c:pt>
                <c:pt idx="36">
                  <c:v>8</c:v>
                </c:pt>
                <c:pt idx="37">
                  <c:v>13</c:v>
                </c:pt>
                <c:pt idx="38">
                  <c:v>3</c:v>
                </c:pt>
                <c:pt idx="39">
                  <c:v>11</c:v>
                </c:pt>
                <c:pt idx="40">
                  <c:v>7</c:v>
                </c:pt>
                <c:pt idx="41">
                  <c:v>17</c:v>
                </c:pt>
                <c:pt idx="42">
                  <c:v>14</c:v>
                </c:pt>
                <c:pt idx="43">
                  <c:v>4</c:v>
                </c:pt>
                <c:pt idx="44">
                  <c:v>1</c:v>
                </c:pt>
                <c:pt idx="45">
                  <c:v>4</c:v>
                </c:pt>
                <c:pt idx="46">
                  <c:v>13</c:v>
                </c:pt>
                <c:pt idx="47">
                  <c:v>7</c:v>
                </c:pt>
                <c:pt idx="48">
                  <c:v>14</c:v>
                </c:pt>
                <c:pt idx="49">
                  <c:v>7</c:v>
                </c:pt>
                <c:pt idx="50">
                  <c:v>3</c:v>
                </c:pt>
                <c:pt idx="51">
                  <c:v>11</c:v>
                </c:pt>
                <c:pt idx="52">
                  <c:v>7</c:v>
                </c:pt>
                <c:pt idx="53">
                  <c:v>6</c:v>
                </c:pt>
                <c:pt idx="54">
                  <c:v>12</c:v>
                </c:pt>
                <c:pt idx="55">
                  <c:v>14</c:v>
                </c:pt>
                <c:pt idx="56">
                  <c:v>5</c:v>
                </c:pt>
                <c:pt idx="57">
                  <c:v>15</c:v>
                </c:pt>
                <c:pt idx="58">
                  <c:v>11</c:v>
                </c:pt>
                <c:pt idx="59">
                  <c:v>12</c:v>
                </c:pt>
                <c:pt idx="60">
                  <c:v>9</c:v>
                </c:pt>
                <c:pt idx="61">
                  <c:v>1</c:v>
                </c:pt>
                <c:pt idx="62">
                  <c:v>6</c:v>
                </c:pt>
                <c:pt idx="63">
                  <c:v>19</c:v>
                </c:pt>
                <c:pt idx="64">
                  <c:v>6</c:v>
                </c:pt>
                <c:pt idx="65">
                  <c:v>11</c:v>
                </c:pt>
                <c:pt idx="66">
                  <c:v>16</c:v>
                </c:pt>
                <c:pt idx="67">
                  <c:v>14</c:v>
                </c:pt>
                <c:pt idx="68">
                  <c:v>10</c:v>
                </c:pt>
                <c:pt idx="69">
                  <c:v>2</c:v>
                </c:pt>
                <c:pt idx="70">
                  <c:v>3</c:v>
                </c:pt>
                <c:pt idx="71">
                  <c:v>7</c:v>
                </c:pt>
                <c:pt idx="72">
                  <c:v>6</c:v>
                </c:pt>
                <c:pt idx="73">
                  <c:v>16</c:v>
                </c:pt>
                <c:pt idx="74">
                  <c:v>9</c:v>
                </c:pt>
                <c:pt idx="75">
                  <c:v>5</c:v>
                </c:pt>
                <c:pt idx="76">
                  <c:v>10</c:v>
                </c:pt>
                <c:pt idx="77">
                  <c:v>7</c:v>
                </c:pt>
                <c:pt idx="78">
                  <c:v>8</c:v>
                </c:pt>
                <c:pt idx="79">
                  <c:v>14</c:v>
                </c:pt>
                <c:pt idx="80">
                  <c:v>17</c:v>
                </c:pt>
                <c:pt idx="81">
                  <c:v>18</c:v>
                </c:pt>
                <c:pt idx="82">
                  <c:v>6</c:v>
                </c:pt>
                <c:pt idx="83">
                  <c:v>4</c:v>
                </c:pt>
                <c:pt idx="84">
                  <c:v>9</c:v>
                </c:pt>
                <c:pt idx="85">
                  <c:v>13</c:v>
                </c:pt>
                <c:pt idx="86">
                  <c:v>17</c:v>
                </c:pt>
                <c:pt idx="87">
                  <c:v>11</c:v>
                </c:pt>
                <c:pt idx="88">
                  <c:v>6</c:v>
                </c:pt>
                <c:pt idx="89">
                  <c:v>19</c:v>
                </c:pt>
                <c:pt idx="90">
                  <c:v>3</c:v>
                </c:pt>
                <c:pt idx="91">
                  <c:v>9</c:v>
                </c:pt>
                <c:pt idx="92">
                  <c:v>18</c:v>
                </c:pt>
                <c:pt idx="93">
                  <c:v>13</c:v>
                </c:pt>
                <c:pt idx="94">
                  <c:v>13</c:v>
                </c:pt>
                <c:pt idx="95">
                  <c:v>13</c:v>
                </c:pt>
                <c:pt idx="96">
                  <c:v>17</c:v>
                </c:pt>
                <c:pt idx="97">
                  <c:v>5</c:v>
                </c:pt>
                <c:pt idx="98">
                  <c:v>4</c:v>
                </c:pt>
                <c:pt idx="99">
                  <c:v>13</c:v>
                </c:pt>
                <c:pt idx="100">
                  <c:v>17</c:v>
                </c:pt>
                <c:pt idx="101">
                  <c:v>19</c:v>
                </c:pt>
                <c:pt idx="102">
                  <c:v>18</c:v>
                </c:pt>
                <c:pt idx="103">
                  <c:v>13</c:v>
                </c:pt>
                <c:pt idx="104">
                  <c:v>3</c:v>
                </c:pt>
                <c:pt idx="105">
                  <c:v>19</c:v>
                </c:pt>
                <c:pt idx="106">
                  <c:v>18</c:v>
                </c:pt>
                <c:pt idx="107">
                  <c:v>19</c:v>
                </c:pt>
                <c:pt idx="108">
                  <c:v>11</c:v>
                </c:pt>
                <c:pt idx="109">
                  <c:v>9</c:v>
                </c:pt>
                <c:pt idx="110">
                  <c:v>16</c:v>
                </c:pt>
                <c:pt idx="111">
                  <c:v>11</c:v>
                </c:pt>
                <c:pt idx="112">
                  <c:v>10</c:v>
                </c:pt>
                <c:pt idx="113">
                  <c:v>9</c:v>
                </c:pt>
                <c:pt idx="114">
                  <c:v>18</c:v>
                </c:pt>
                <c:pt idx="115">
                  <c:v>6</c:v>
                </c:pt>
                <c:pt idx="116">
                  <c:v>5</c:v>
                </c:pt>
                <c:pt idx="117">
                  <c:v>13</c:v>
                </c:pt>
                <c:pt idx="118">
                  <c:v>17</c:v>
                </c:pt>
                <c:pt idx="119">
                  <c:v>16</c:v>
                </c:pt>
                <c:pt idx="120">
                  <c:v>1</c:v>
                </c:pt>
                <c:pt idx="121">
                  <c:v>6</c:v>
                </c:pt>
                <c:pt idx="122">
                  <c:v>3</c:v>
                </c:pt>
                <c:pt idx="123">
                  <c:v>13</c:v>
                </c:pt>
                <c:pt idx="124">
                  <c:v>9</c:v>
                </c:pt>
                <c:pt idx="125">
                  <c:v>15</c:v>
                </c:pt>
                <c:pt idx="126">
                  <c:v>9</c:v>
                </c:pt>
                <c:pt idx="127">
                  <c:v>16</c:v>
                </c:pt>
                <c:pt idx="128">
                  <c:v>1</c:v>
                </c:pt>
                <c:pt idx="129">
                  <c:v>12</c:v>
                </c:pt>
                <c:pt idx="130">
                  <c:v>19</c:v>
                </c:pt>
                <c:pt idx="131">
                  <c:v>10</c:v>
                </c:pt>
                <c:pt idx="132">
                  <c:v>14</c:v>
                </c:pt>
                <c:pt idx="133">
                  <c:v>12</c:v>
                </c:pt>
                <c:pt idx="134">
                  <c:v>11</c:v>
                </c:pt>
                <c:pt idx="135">
                  <c:v>5</c:v>
                </c:pt>
                <c:pt idx="136">
                  <c:v>18</c:v>
                </c:pt>
                <c:pt idx="137">
                  <c:v>6</c:v>
                </c:pt>
                <c:pt idx="138">
                  <c:v>13</c:v>
                </c:pt>
                <c:pt idx="139">
                  <c:v>13</c:v>
                </c:pt>
                <c:pt idx="140">
                  <c:v>19</c:v>
                </c:pt>
                <c:pt idx="141">
                  <c:v>15</c:v>
                </c:pt>
                <c:pt idx="142">
                  <c:v>13</c:v>
                </c:pt>
                <c:pt idx="143">
                  <c:v>18</c:v>
                </c:pt>
                <c:pt idx="144">
                  <c:v>15</c:v>
                </c:pt>
                <c:pt idx="145">
                  <c:v>3</c:v>
                </c:pt>
                <c:pt idx="146">
                  <c:v>17</c:v>
                </c:pt>
                <c:pt idx="147">
                  <c:v>3</c:v>
                </c:pt>
                <c:pt idx="148">
                  <c:v>11</c:v>
                </c:pt>
                <c:pt idx="149">
                  <c:v>3</c:v>
                </c:pt>
                <c:pt idx="150">
                  <c:v>14</c:v>
                </c:pt>
                <c:pt idx="151">
                  <c:v>2</c:v>
                </c:pt>
                <c:pt idx="152">
                  <c:v>14</c:v>
                </c:pt>
                <c:pt idx="153">
                  <c:v>14</c:v>
                </c:pt>
                <c:pt idx="154">
                  <c:v>14</c:v>
                </c:pt>
                <c:pt idx="155">
                  <c:v>14</c:v>
                </c:pt>
                <c:pt idx="156">
                  <c:v>12</c:v>
                </c:pt>
                <c:pt idx="157">
                  <c:v>3</c:v>
                </c:pt>
                <c:pt idx="158">
                  <c:v>11</c:v>
                </c:pt>
                <c:pt idx="159">
                  <c:v>18</c:v>
                </c:pt>
                <c:pt idx="160">
                  <c:v>18</c:v>
                </c:pt>
                <c:pt idx="161">
                  <c:v>16</c:v>
                </c:pt>
                <c:pt idx="162">
                  <c:v>18</c:v>
                </c:pt>
                <c:pt idx="163">
                  <c:v>7</c:v>
                </c:pt>
                <c:pt idx="164">
                  <c:v>17</c:v>
                </c:pt>
                <c:pt idx="165">
                  <c:v>17</c:v>
                </c:pt>
                <c:pt idx="166">
                  <c:v>2</c:v>
                </c:pt>
                <c:pt idx="167">
                  <c:v>5</c:v>
                </c:pt>
                <c:pt idx="168">
                  <c:v>15</c:v>
                </c:pt>
                <c:pt idx="169">
                  <c:v>1</c:v>
                </c:pt>
                <c:pt idx="170">
                  <c:v>8</c:v>
                </c:pt>
                <c:pt idx="171">
                  <c:v>12</c:v>
                </c:pt>
                <c:pt idx="172">
                  <c:v>18</c:v>
                </c:pt>
                <c:pt idx="173">
                  <c:v>8</c:v>
                </c:pt>
                <c:pt idx="174">
                  <c:v>13</c:v>
                </c:pt>
                <c:pt idx="175">
                  <c:v>1</c:v>
                </c:pt>
                <c:pt idx="176">
                  <c:v>2</c:v>
                </c:pt>
                <c:pt idx="177">
                  <c:v>6</c:v>
                </c:pt>
                <c:pt idx="178">
                  <c:v>10</c:v>
                </c:pt>
                <c:pt idx="179">
                  <c:v>17</c:v>
                </c:pt>
                <c:pt idx="180">
                  <c:v>8</c:v>
                </c:pt>
                <c:pt idx="181">
                  <c:v>9</c:v>
                </c:pt>
                <c:pt idx="182">
                  <c:v>3</c:v>
                </c:pt>
                <c:pt idx="183">
                  <c:v>19</c:v>
                </c:pt>
                <c:pt idx="184">
                  <c:v>16</c:v>
                </c:pt>
                <c:pt idx="185">
                  <c:v>20</c:v>
                </c:pt>
                <c:pt idx="186">
                  <c:v>12</c:v>
                </c:pt>
                <c:pt idx="187">
                  <c:v>3</c:v>
                </c:pt>
                <c:pt idx="188">
                  <c:v>8</c:v>
                </c:pt>
                <c:pt idx="189">
                  <c:v>3</c:v>
                </c:pt>
                <c:pt idx="190">
                  <c:v>6</c:v>
                </c:pt>
                <c:pt idx="191">
                  <c:v>8</c:v>
                </c:pt>
                <c:pt idx="192">
                  <c:v>7</c:v>
                </c:pt>
                <c:pt idx="193">
                  <c:v>8</c:v>
                </c:pt>
                <c:pt idx="194">
                  <c:v>7</c:v>
                </c:pt>
                <c:pt idx="195">
                  <c:v>5</c:v>
                </c:pt>
                <c:pt idx="196">
                  <c:v>7</c:v>
                </c:pt>
                <c:pt idx="197">
                  <c:v>7</c:v>
                </c:pt>
                <c:pt idx="198">
                  <c:v>5</c:v>
                </c:pt>
                <c:pt idx="199">
                  <c:v>17</c:v>
                </c:pt>
                <c:pt idx="200">
                  <c:v>8</c:v>
                </c:pt>
                <c:pt idx="201">
                  <c:v>15</c:v>
                </c:pt>
                <c:pt idx="202">
                  <c:v>10</c:v>
                </c:pt>
                <c:pt idx="203">
                  <c:v>13</c:v>
                </c:pt>
                <c:pt idx="204">
                  <c:v>8</c:v>
                </c:pt>
              </c:numCache>
            </c:numRef>
          </c:val>
          <c:smooth val="0"/>
          <c:extLst>
            <c:ext xmlns:c16="http://schemas.microsoft.com/office/drawing/2014/chart" uri="{C3380CC4-5D6E-409C-BE32-E72D297353CC}">
              <c16:uniqueId val="{00000010-8D3B-4196-8E6A-D8F54C0FEF04}"/>
            </c:ext>
          </c:extLst>
        </c:ser>
        <c:ser>
          <c:idx val="17"/>
          <c:order val="17"/>
          <c:tx>
            <c:strRef>
              <c:f>Sheet6!$V$1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Sheet6!$V$2:$V$206</c:f>
              <c:numCache>
                <c:formatCode>General</c:formatCode>
                <c:ptCount val="205"/>
                <c:pt idx="0">
                  <c:v>15</c:v>
                </c:pt>
                <c:pt idx="1">
                  <c:v>14</c:v>
                </c:pt>
                <c:pt idx="2">
                  <c:v>11</c:v>
                </c:pt>
                <c:pt idx="3">
                  <c:v>8</c:v>
                </c:pt>
                <c:pt idx="4">
                  <c:v>5</c:v>
                </c:pt>
                <c:pt idx="5">
                  <c:v>3</c:v>
                </c:pt>
                <c:pt idx="6">
                  <c:v>14</c:v>
                </c:pt>
                <c:pt idx="7">
                  <c:v>7</c:v>
                </c:pt>
                <c:pt idx="8">
                  <c:v>9</c:v>
                </c:pt>
                <c:pt idx="9">
                  <c:v>3</c:v>
                </c:pt>
                <c:pt idx="10">
                  <c:v>3</c:v>
                </c:pt>
                <c:pt idx="11">
                  <c:v>9</c:v>
                </c:pt>
                <c:pt idx="12">
                  <c:v>3</c:v>
                </c:pt>
                <c:pt idx="13">
                  <c:v>1</c:v>
                </c:pt>
                <c:pt idx="14">
                  <c:v>15</c:v>
                </c:pt>
                <c:pt idx="15">
                  <c:v>14</c:v>
                </c:pt>
                <c:pt idx="16">
                  <c:v>7</c:v>
                </c:pt>
                <c:pt idx="17">
                  <c:v>3</c:v>
                </c:pt>
                <c:pt idx="18">
                  <c:v>6</c:v>
                </c:pt>
                <c:pt idx="19">
                  <c:v>2</c:v>
                </c:pt>
                <c:pt idx="20">
                  <c:v>13</c:v>
                </c:pt>
                <c:pt idx="21">
                  <c:v>4</c:v>
                </c:pt>
                <c:pt idx="22">
                  <c:v>3</c:v>
                </c:pt>
                <c:pt idx="23">
                  <c:v>3</c:v>
                </c:pt>
                <c:pt idx="24">
                  <c:v>5</c:v>
                </c:pt>
                <c:pt idx="25">
                  <c:v>1</c:v>
                </c:pt>
                <c:pt idx="26">
                  <c:v>1</c:v>
                </c:pt>
                <c:pt idx="27">
                  <c:v>6</c:v>
                </c:pt>
                <c:pt idx="28">
                  <c:v>3</c:v>
                </c:pt>
                <c:pt idx="29">
                  <c:v>18</c:v>
                </c:pt>
                <c:pt idx="30">
                  <c:v>13</c:v>
                </c:pt>
                <c:pt idx="31">
                  <c:v>8</c:v>
                </c:pt>
                <c:pt idx="32">
                  <c:v>6</c:v>
                </c:pt>
                <c:pt idx="33">
                  <c:v>17</c:v>
                </c:pt>
                <c:pt idx="34">
                  <c:v>8</c:v>
                </c:pt>
                <c:pt idx="35">
                  <c:v>4</c:v>
                </c:pt>
                <c:pt idx="36">
                  <c:v>5</c:v>
                </c:pt>
                <c:pt idx="37">
                  <c:v>14</c:v>
                </c:pt>
                <c:pt idx="38">
                  <c:v>4</c:v>
                </c:pt>
                <c:pt idx="39">
                  <c:v>3</c:v>
                </c:pt>
                <c:pt idx="40">
                  <c:v>18</c:v>
                </c:pt>
                <c:pt idx="41">
                  <c:v>9</c:v>
                </c:pt>
                <c:pt idx="42">
                  <c:v>3</c:v>
                </c:pt>
                <c:pt idx="43">
                  <c:v>12</c:v>
                </c:pt>
                <c:pt idx="44">
                  <c:v>2</c:v>
                </c:pt>
                <c:pt idx="45">
                  <c:v>10</c:v>
                </c:pt>
                <c:pt idx="46">
                  <c:v>16</c:v>
                </c:pt>
                <c:pt idx="47">
                  <c:v>3</c:v>
                </c:pt>
                <c:pt idx="48">
                  <c:v>1</c:v>
                </c:pt>
                <c:pt idx="49">
                  <c:v>12</c:v>
                </c:pt>
                <c:pt idx="50">
                  <c:v>13</c:v>
                </c:pt>
                <c:pt idx="51">
                  <c:v>16</c:v>
                </c:pt>
                <c:pt idx="52">
                  <c:v>8</c:v>
                </c:pt>
                <c:pt idx="53">
                  <c:v>5</c:v>
                </c:pt>
                <c:pt idx="54">
                  <c:v>16</c:v>
                </c:pt>
                <c:pt idx="55">
                  <c:v>5</c:v>
                </c:pt>
                <c:pt idx="56">
                  <c:v>10</c:v>
                </c:pt>
                <c:pt idx="57">
                  <c:v>4</c:v>
                </c:pt>
                <c:pt idx="58">
                  <c:v>9</c:v>
                </c:pt>
                <c:pt idx="59">
                  <c:v>4</c:v>
                </c:pt>
                <c:pt idx="60">
                  <c:v>1</c:v>
                </c:pt>
                <c:pt idx="61">
                  <c:v>15</c:v>
                </c:pt>
                <c:pt idx="62">
                  <c:v>12</c:v>
                </c:pt>
                <c:pt idx="63">
                  <c:v>8</c:v>
                </c:pt>
                <c:pt idx="64">
                  <c:v>7</c:v>
                </c:pt>
                <c:pt idx="65">
                  <c:v>2</c:v>
                </c:pt>
                <c:pt idx="66">
                  <c:v>11</c:v>
                </c:pt>
                <c:pt idx="67">
                  <c:v>1</c:v>
                </c:pt>
                <c:pt idx="68">
                  <c:v>5</c:v>
                </c:pt>
                <c:pt idx="69">
                  <c:v>5</c:v>
                </c:pt>
                <c:pt idx="70">
                  <c:v>5</c:v>
                </c:pt>
                <c:pt idx="71">
                  <c:v>3</c:v>
                </c:pt>
                <c:pt idx="72">
                  <c:v>15</c:v>
                </c:pt>
                <c:pt idx="73">
                  <c:v>11</c:v>
                </c:pt>
                <c:pt idx="74">
                  <c:v>10</c:v>
                </c:pt>
                <c:pt idx="75">
                  <c:v>13</c:v>
                </c:pt>
                <c:pt idx="76">
                  <c:v>8</c:v>
                </c:pt>
                <c:pt idx="77">
                  <c:v>6</c:v>
                </c:pt>
                <c:pt idx="78">
                  <c:v>2</c:v>
                </c:pt>
                <c:pt idx="79">
                  <c:v>17</c:v>
                </c:pt>
                <c:pt idx="80">
                  <c:v>12</c:v>
                </c:pt>
                <c:pt idx="81">
                  <c:v>16</c:v>
                </c:pt>
                <c:pt idx="82">
                  <c:v>1</c:v>
                </c:pt>
                <c:pt idx="83">
                  <c:v>19</c:v>
                </c:pt>
                <c:pt idx="84">
                  <c:v>8</c:v>
                </c:pt>
                <c:pt idx="85">
                  <c:v>2</c:v>
                </c:pt>
                <c:pt idx="86">
                  <c:v>11</c:v>
                </c:pt>
                <c:pt idx="87">
                  <c:v>7</c:v>
                </c:pt>
                <c:pt idx="88">
                  <c:v>2</c:v>
                </c:pt>
                <c:pt idx="89">
                  <c:v>7</c:v>
                </c:pt>
                <c:pt idx="90">
                  <c:v>4</c:v>
                </c:pt>
                <c:pt idx="91">
                  <c:v>14</c:v>
                </c:pt>
                <c:pt idx="92">
                  <c:v>4</c:v>
                </c:pt>
                <c:pt idx="93">
                  <c:v>1</c:v>
                </c:pt>
                <c:pt idx="94">
                  <c:v>11</c:v>
                </c:pt>
                <c:pt idx="95">
                  <c:v>4</c:v>
                </c:pt>
                <c:pt idx="96">
                  <c:v>1</c:v>
                </c:pt>
                <c:pt idx="97">
                  <c:v>18</c:v>
                </c:pt>
                <c:pt idx="98">
                  <c:v>11</c:v>
                </c:pt>
                <c:pt idx="99">
                  <c:v>3</c:v>
                </c:pt>
                <c:pt idx="100">
                  <c:v>4</c:v>
                </c:pt>
                <c:pt idx="101">
                  <c:v>9</c:v>
                </c:pt>
                <c:pt idx="102">
                  <c:v>11</c:v>
                </c:pt>
                <c:pt idx="103">
                  <c:v>17</c:v>
                </c:pt>
                <c:pt idx="104">
                  <c:v>5</c:v>
                </c:pt>
                <c:pt idx="105">
                  <c:v>5</c:v>
                </c:pt>
                <c:pt idx="106">
                  <c:v>1</c:v>
                </c:pt>
                <c:pt idx="107">
                  <c:v>4</c:v>
                </c:pt>
                <c:pt idx="108">
                  <c:v>17</c:v>
                </c:pt>
                <c:pt idx="109">
                  <c:v>17</c:v>
                </c:pt>
                <c:pt idx="110">
                  <c:v>13</c:v>
                </c:pt>
                <c:pt idx="111">
                  <c:v>1</c:v>
                </c:pt>
                <c:pt idx="112">
                  <c:v>12</c:v>
                </c:pt>
                <c:pt idx="113">
                  <c:v>7</c:v>
                </c:pt>
                <c:pt idx="114">
                  <c:v>3</c:v>
                </c:pt>
                <c:pt idx="115">
                  <c:v>10</c:v>
                </c:pt>
                <c:pt idx="116">
                  <c:v>14</c:v>
                </c:pt>
                <c:pt idx="117">
                  <c:v>15</c:v>
                </c:pt>
                <c:pt idx="118">
                  <c:v>1</c:v>
                </c:pt>
                <c:pt idx="119">
                  <c:v>3</c:v>
                </c:pt>
                <c:pt idx="120">
                  <c:v>19</c:v>
                </c:pt>
                <c:pt idx="121">
                  <c:v>2</c:v>
                </c:pt>
                <c:pt idx="122">
                  <c:v>13</c:v>
                </c:pt>
                <c:pt idx="123">
                  <c:v>2</c:v>
                </c:pt>
                <c:pt idx="124">
                  <c:v>18</c:v>
                </c:pt>
                <c:pt idx="125">
                  <c:v>6</c:v>
                </c:pt>
                <c:pt idx="126">
                  <c:v>2</c:v>
                </c:pt>
                <c:pt idx="127">
                  <c:v>5</c:v>
                </c:pt>
                <c:pt idx="128">
                  <c:v>16</c:v>
                </c:pt>
                <c:pt idx="129">
                  <c:v>4</c:v>
                </c:pt>
                <c:pt idx="130">
                  <c:v>12</c:v>
                </c:pt>
                <c:pt idx="131">
                  <c:v>15</c:v>
                </c:pt>
                <c:pt idx="132">
                  <c:v>19</c:v>
                </c:pt>
                <c:pt idx="133">
                  <c:v>6</c:v>
                </c:pt>
                <c:pt idx="134">
                  <c:v>15</c:v>
                </c:pt>
                <c:pt idx="135">
                  <c:v>18</c:v>
                </c:pt>
                <c:pt idx="136">
                  <c:v>19</c:v>
                </c:pt>
                <c:pt idx="137">
                  <c:v>5</c:v>
                </c:pt>
                <c:pt idx="138">
                  <c:v>17</c:v>
                </c:pt>
                <c:pt idx="139">
                  <c:v>8</c:v>
                </c:pt>
                <c:pt idx="140">
                  <c:v>17</c:v>
                </c:pt>
                <c:pt idx="141">
                  <c:v>2</c:v>
                </c:pt>
                <c:pt idx="142">
                  <c:v>10</c:v>
                </c:pt>
                <c:pt idx="143">
                  <c:v>7</c:v>
                </c:pt>
                <c:pt idx="144">
                  <c:v>6</c:v>
                </c:pt>
                <c:pt idx="145">
                  <c:v>15</c:v>
                </c:pt>
                <c:pt idx="146">
                  <c:v>13</c:v>
                </c:pt>
                <c:pt idx="147">
                  <c:v>18</c:v>
                </c:pt>
                <c:pt idx="148">
                  <c:v>16</c:v>
                </c:pt>
                <c:pt idx="149">
                  <c:v>13</c:v>
                </c:pt>
                <c:pt idx="150">
                  <c:v>4</c:v>
                </c:pt>
                <c:pt idx="151">
                  <c:v>12</c:v>
                </c:pt>
                <c:pt idx="152">
                  <c:v>10</c:v>
                </c:pt>
                <c:pt idx="153">
                  <c:v>13</c:v>
                </c:pt>
                <c:pt idx="154">
                  <c:v>10</c:v>
                </c:pt>
                <c:pt idx="155">
                  <c:v>12</c:v>
                </c:pt>
                <c:pt idx="156">
                  <c:v>9</c:v>
                </c:pt>
                <c:pt idx="157">
                  <c:v>14</c:v>
                </c:pt>
                <c:pt idx="158">
                  <c:v>7</c:v>
                </c:pt>
                <c:pt idx="159">
                  <c:v>17</c:v>
                </c:pt>
                <c:pt idx="160">
                  <c:v>2</c:v>
                </c:pt>
                <c:pt idx="161">
                  <c:v>13</c:v>
                </c:pt>
                <c:pt idx="162">
                  <c:v>2</c:v>
                </c:pt>
                <c:pt idx="163">
                  <c:v>1</c:v>
                </c:pt>
                <c:pt idx="164">
                  <c:v>1</c:v>
                </c:pt>
                <c:pt idx="165">
                  <c:v>15</c:v>
                </c:pt>
                <c:pt idx="166">
                  <c:v>3</c:v>
                </c:pt>
                <c:pt idx="167">
                  <c:v>15</c:v>
                </c:pt>
                <c:pt idx="168">
                  <c:v>14</c:v>
                </c:pt>
                <c:pt idx="169">
                  <c:v>11</c:v>
                </c:pt>
                <c:pt idx="170">
                  <c:v>14</c:v>
                </c:pt>
                <c:pt idx="171">
                  <c:v>1</c:v>
                </c:pt>
                <c:pt idx="172">
                  <c:v>16</c:v>
                </c:pt>
                <c:pt idx="173">
                  <c:v>10</c:v>
                </c:pt>
                <c:pt idx="174">
                  <c:v>14</c:v>
                </c:pt>
                <c:pt idx="175">
                  <c:v>2</c:v>
                </c:pt>
                <c:pt idx="176">
                  <c:v>11</c:v>
                </c:pt>
                <c:pt idx="177">
                  <c:v>10</c:v>
                </c:pt>
                <c:pt idx="178">
                  <c:v>2</c:v>
                </c:pt>
                <c:pt idx="179">
                  <c:v>14</c:v>
                </c:pt>
                <c:pt idx="180">
                  <c:v>4</c:v>
                </c:pt>
                <c:pt idx="181">
                  <c:v>10</c:v>
                </c:pt>
                <c:pt idx="182">
                  <c:v>19</c:v>
                </c:pt>
                <c:pt idx="183">
                  <c:v>14</c:v>
                </c:pt>
                <c:pt idx="184">
                  <c:v>17</c:v>
                </c:pt>
                <c:pt idx="185">
                  <c:v>11</c:v>
                </c:pt>
                <c:pt idx="186">
                  <c:v>16</c:v>
                </c:pt>
                <c:pt idx="187">
                  <c:v>10</c:v>
                </c:pt>
                <c:pt idx="188">
                  <c:v>16</c:v>
                </c:pt>
                <c:pt idx="189">
                  <c:v>8</c:v>
                </c:pt>
                <c:pt idx="190">
                  <c:v>9</c:v>
                </c:pt>
                <c:pt idx="191">
                  <c:v>5</c:v>
                </c:pt>
                <c:pt idx="192">
                  <c:v>9</c:v>
                </c:pt>
                <c:pt idx="193">
                  <c:v>5</c:v>
                </c:pt>
                <c:pt idx="194">
                  <c:v>8</c:v>
                </c:pt>
                <c:pt idx="195">
                  <c:v>6</c:v>
                </c:pt>
                <c:pt idx="196">
                  <c:v>1</c:v>
                </c:pt>
                <c:pt idx="197">
                  <c:v>19</c:v>
                </c:pt>
                <c:pt idx="198">
                  <c:v>16</c:v>
                </c:pt>
                <c:pt idx="199">
                  <c:v>12</c:v>
                </c:pt>
                <c:pt idx="200">
                  <c:v>13</c:v>
                </c:pt>
                <c:pt idx="201">
                  <c:v>14</c:v>
                </c:pt>
                <c:pt idx="202">
                  <c:v>16</c:v>
                </c:pt>
                <c:pt idx="203">
                  <c:v>16</c:v>
                </c:pt>
                <c:pt idx="204">
                  <c:v>18</c:v>
                </c:pt>
              </c:numCache>
            </c:numRef>
          </c:val>
          <c:smooth val="0"/>
          <c:extLst>
            <c:ext xmlns:c16="http://schemas.microsoft.com/office/drawing/2014/chart" uri="{C3380CC4-5D6E-409C-BE32-E72D297353CC}">
              <c16:uniqueId val="{00000011-8D3B-4196-8E6A-D8F54C0FEF04}"/>
            </c:ext>
          </c:extLst>
        </c:ser>
        <c:ser>
          <c:idx val="18"/>
          <c:order val="18"/>
          <c:tx>
            <c:strRef>
              <c:f>Sheet6!$W$1</c:f>
              <c:strCache>
                <c:ptCount val="1"/>
                <c:pt idx="0">
                  <c:v>Rank of F_lambda19</c:v>
                </c:pt>
              </c:strCache>
            </c:strRef>
          </c:tx>
          <c:spPr>
            <a:ln w="19050" cap="rnd">
              <a:solidFill>
                <a:schemeClr val="accent1">
                  <a:lumMod val="8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Sheet6!$W$2:$W$206</c:f>
              <c:numCache>
                <c:formatCode>General</c:formatCode>
                <c:ptCount val="205"/>
                <c:pt idx="0">
                  <c:v>8</c:v>
                </c:pt>
                <c:pt idx="1">
                  <c:v>1</c:v>
                </c:pt>
                <c:pt idx="2">
                  <c:v>10</c:v>
                </c:pt>
                <c:pt idx="3">
                  <c:v>13</c:v>
                </c:pt>
                <c:pt idx="4">
                  <c:v>2</c:v>
                </c:pt>
                <c:pt idx="5">
                  <c:v>9</c:v>
                </c:pt>
                <c:pt idx="6">
                  <c:v>1</c:v>
                </c:pt>
                <c:pt idx="7">
                  <c:v>9</c:v>
                </c:pt>
                <c:pt idx="8">
                  <c:v>15</c:v>
                </c:pt>
                <c:pt idx="9">
                  <c:v>5</c:v>
                </c:pt>
                <c:pt idx="10">
                  <c:v>17</c:v>
                </c:pt>
                <c:pt idx="11">
                  <c:v>6</c:v>
                </c:pt>
                <c:pt idx="12">
                  <c:v>2</c:v>
                </c:pt>
                <c:pt idx="13">
                  <c:v>4</c:v>
                </c:pt>
                <c:pt idx="14">
                  <c:v>10</c:v>
                </c:pt>
                <c:pt idx="15">
                  <c:v>13</c:v>
                </c:pt>
                <c:pt idx="16">
                  <c:v>2</c:v>
                </c:pt>
                <c:pt idx="17">
                  <c:v>4</c:v>
                </c:pt>
                <c:pt idx="18">
                  <c:v>16</c:v>
                </c:pt>
                <c:pt idx="19">
                  <c:v>1</c:v>
                </c:pt>
                <c:pt idx="20">
                  <c:v>15</c:v>
                </c:pt>
                <c:pt idx="21">
                  <c:v>2</c:v>
                </c:pt>
                <c:pt idx="22">
                  <c:v>2</c:v>
                </c:pt>
                <c:pt idx="23">
                  <c:v>2</c:v>
                </c:pt>
                <c:pt idx="24">
                  <c:v>6</c:v>
                </c:pt>
                <c:pt idx="25">
                  <c:v>16</c:v>
                </c:pt>
                <c:pt idx="26">
                  <c:v>8</c:v>
                </c:pt>
                <c:pt idx="27">
                  <c:v>2</c:v>
                </c:pt>
                <c:pt idx="28">
                  <c:v>10</c:v>
                </c:pt>
                <c:pt idx="29">
                  <c:v>3</c:v>
                </c:pt>
                <c:pt idx="30">
                  <c:v>15</c:v>
                </c:pt>
                <c:pt idx="31">
                  <c:v>17</c:v>
                </c:pt>
                <c:pt idx="32">
                  <c:v>2</c:v>
                </c:pt>
                <c:pt idx="33">
                  <c:v>3</c:v>
                </c:pt>
                <c:pt idx="34">
                  <c:v>5</c:v>
                </c:pt>
                <c:pt idx="35">
                  <c:v>17</c:v>
                </c:pt>
                <c:pt idx="36">
                  <c:v>3</c:v>
                </c:pt>
                <c:pt idx="37">
                  <c:v>10</c:v>
                </c:pt>
                <c:pt idx="38">
                  <c:v>15</c:v>
                </c:pt>
                <c:pt idx="39">
                  <c:v>16</c:v>
                </c:pt>
                <c:pt idx="40">
                  <c:v>17</c:v>
                </c:pt>
                <c:pt idx="41">
                  <c:v>18</c:v>
                </c:pt>
                <c:pt idx="42">
                  <c:v>15</c:v>
                </c:pt>
                <c:pt idx="43">
                  <c:v>8</c:v>
                </c:pt>
                <c:pt idx="44">
                  <c:v>4</c:v>
                </c:pt>
                <c:pt idx="45">
                  <c:v>2</c:v>
                </c:pt>
                <c:pt idx="46">
                  <c:v>4</c:v>
                </c:pt>
                <c:pt idx="47">
                  <c:v>5</c:v>
                </c:pt>
                <c:pt idx="48">
                  <c:v>9</c:v>
                </c:pt>
                <c:pt idx="49">
                  <c:v>17</c:v>
                </c:pt>
                <c:pt idx="50">
                  <c:v>14</c:v>
                </c:pt>
                <c:pt idx="51">
                  <c:v>7</c:v>
                </c:pt>
                <c:pt idx="52">
                  <c:v>4</c:v>
                </c:pt>
                <c:pt idx="53">
                  <c:v>7</c:v>
                </c:pt>
                <c:pt idx="54">
                  <c:v>14</c:v>
                </c:pt>
                <c:pt idx="55">
                  <c:v>3</c:v>
                </c:pt>
                <c:pt idx="56">
                  <c:v>6</c:v>
                </c:pt>
                <c:pt idx="57">
                  <c:v>17</c:v>
                </c:pt>
                <c:pt idx="58">
                  <c:v>3</c:v>
                </c:pt>
                <c:pt idx="59">
                  <c:v>17</c:v>
                </c:pt>
                <c:pt idx="60">
                  <c:v>16</c:v>
                </c:pt>
                <c:pt idx="61">
                  <c:v>12</c:v>
                </c:pt>
                <c:pt idx="62">
                  <c:v>5</c:v>
                </c:pt>
                <c:pt idx="63">
                  <c:v>11</c:v>
                </c:pt>
                <c:pt idx="64">
                  <c:v>16</c:v>
                </c:pt>
                <c:pt idx="65">
                  <c:v>15</c:v>
                </c:pt>
                <c:pt idx="66">
                  <c:v>4</c:v>
                </c:pt>
                <c:pt idx="67">
                  <c:v>16</c:v>
                </c:pt>
                <c:pt idx="68">
                  <c:v>11</c:v>
                </c:pt>
                <c:pt idx="69">
                  <c:v>6</c:v>
                </c:pt>
                <c:pt idx="70">
                  <c:v>8</c:v>
                </c:pt>
                <c:pt idx="71">
                  <c:v>2</c:v>
                </c:pt>
                <c:pt idx="72">
                  <c:v>17</c:v>
                </c:pt>
                <c:pt idx="73">
                  <c:v>6</c:v>
                </c:pt>
                <c:pt idx="74">
                  <c:v>1</c:v>
                </c:pt>
                <c:pt idx="75">
                  <c:v>6</c:v>
                </c:pt>
                <c:pt idx="76">
                  <c:v>12</c:v>
                </c:pt>
                <c:pt idx="77">
                  <c:v>17</c:v>
                </c:pt>
                <c:pt idx="78">
                  <c:v>11</c:v>
                </c:pt>
                <c:pt idx="79">
                  <c:v>18</c:v>
                </c:pt>
                <c:pt idx="80">
                  <c:v>9</c:v>
                </c:pt>
                <c:pt idx="81">
                  <c:v>19</c:v>
                </c:pt>
                <c:pt idx="82">
                  <c:v>17</c:v>
                </c:pt>
                <c:pt idx="83">
                  <c:v>16</c:v>
                </c:pt>
                <c:pt idx="84">
                  <c:v>4</c:v>
                </c:pt>
                <c:pt idx="85">
                  <c:v>17</c:v>
                </c:pt>
                <c:pt idx="86">
                  <c:v>10</c:v>
                </c:pt>
                <c:pt idx="87">
                  <c:v>16</c:v>
                </c:pt>
                <c:pt idx="88">
                  <c:v>3</c:v>
                </c:pt>
                <c:pt idx="89">
                  <c:v>5</c:v>
                </c:pt>
                <c:pt idx="90">
                  <c:v>10</c:v>
                </c:pt>
                <c:pt idx="91">
                  <c:v>15</c:v>
                </c:pt>
                <c:pt idx="92">
                  <c:v>15</c:v>
                </c:pt>
                <c:pt idx="93">
                  <c:v>14</c:v>
                </c:pt>
                <c:pt idx="94">
                  <c:v>15</c:v>
                </c:pt>
                <c:pt idx="95">
                  <c:v>10</c:v>
                </c:pt>
                <c:pt idx="96">
                  <c:v>6</c:v>
                </c:pt>
                <c:pt idx="97">
                  <c:v>17</c:v>
                </c:pt>
                <c:pt idx="98">
                  <c:v>9</c:v>
                </c:pt>
                <c:pt idx="99">
                  <c:v>4</c:v>
                </c:pt>
                <c:pt idx="100">
                  <c:v>6</c:v>
                </c:pt>
                <c:pt idx="101">
                  <c:v>8</c:v>
                </c:pt>
                <c:pt idx="102">
                  <c:v>5</c:v>
                </c:pt>
                <c:pt idx="103">
                  <c:v>7</c:v>
                </c:pt>
                <c:pt idx="104">
                  <c:v>17</c:v>
                </c:pt>
                <c:pt idx="105">
                  <c:v>10</c:v>
                </c:pt>
                <c:pt idx="106">
                  <c:v>16</c:v>
                </c:pt>
                <c:pt idx="107">
                  <c:v>10</c:v>
                </c:pt>
                <c:pt idx="108">
                  <c:v>3</c:v>
                </c:pt>
                <c:pt idx="109">
                  <c:v>5</c:v>
                </c:pt>
                <c:pt idx="110">
                  <c:v>5</c:v>
                </c:pt>
                <c:pt idx="111">
                  <c:v>17</c:v>
                </c:pt>
                <c:pt idx="112">
                  <c:v>4</c:v>
                </c:pt>
                <c:pt idx="113">
                  <c:v>12</c:v>
                </c:pt>
                <c:pt idx="114">
                  <c:v>12</c:v>
                </c:pt>
                <c:pt idx="115">
                  <c:v>3</c:v>
                </c:pt>
                <c:pt idx="116">
                  <c:v>18</c:v>
                </c:pt>
                <c:pt idx="117">
                  <c:v>4</c:v>
                </c:pt>
                <c:pt idx="118">
                  <c:v>8</c:v>
                </c:pt>
                <c:pt idx="119">
                  <c:v>6</c:v>
                </c:pt>
                <c:pt idx="120">
                  <c:v>16</c:v>
                </c:pt>
                <c:pt idx="121">
                  <c:v>14</c:v>
                </c:pt>
                <c:pt idx="122">
                  <c:v>14</c:v>
                </c:pt>
                <c:pt idx="123">
                  <c:v>16</c:v>
                </c:pt>
                <c:pt idx="124">
                  <c:v>12</c:v>
                </c:pt>
                <c:pt idx="125">
                  <c:v>3</c:v>
                </c:pt>
                <c:pt idx="126">
                  <c:v>5</c:v>
                </c:pt>
                <c:pt idx="127">
                  <c:v>2</c:v>
                </c:pt>
                <c:pt idx="128">
                  <c:v>17</c:v>
                </c:pt>
                <c:pt idx="129">
                  <c:v>3</c:v>
                </c:pt>
                <c:pt idx="130">
                  <c:v>7</c:v>
                </c:pt>
                <c:pt idx="131">
                  <c:v>19</c:v>
                </c:pt>
                <c:pt idx="132">
                  <c:v>2</c:v>
                </c:pt>
                <c:pt idx="133">
                  <c:v>16</c:v>
                </c:pt>
                <c:pt idx="134">
                  <c:v>16</c:v>
                </c:pt>
                <c:pt idx="135">
                  <c:v>4</c:v>
                </c:pt>
                <c:pt idx="136">
                  <c:v>16</c:v>
                </c:pt>
                <c:pt idx="137">
                  <c:v>14</c:v>
                </c:pt>
                <c:pt idx="138">
                  <c:v>7</c:v>
                </c:pt>
                <c:pt idx="139">
                  <c:v>6</c:v>
                </c:pt>
                <c:pt idx="140">
                  <c:v>10</c:v>
                </c:pt>
                <c:pt idx="141">
                  <c:v>10</c:v>
                </c:pt>
                <c:pt idx="142">
                  <c:v>18</c:v>
                </c:pt>
                <c:pt idx="143">
                  <c:v>15</c:v>
                </c:pt>
                <c:pt idx="144">
                  <c:v>1</c:v>
                </c:pt>
                <c:pt idx="145">
                  <c:v>9</c:v>
                </c:pt>
                <c:pt idx="146">
                  <c:v>4</c:v>
                </c:pt>
                <c:pt idx="147">
                  <c:v>13</c:v>
                </c:pt>
                <c:pt idx="148">
                  <c:v>12</c:v>
                </c:pt>
                <c:pt idx="149">
                  <c:v>11</c:v>
                </c:pt>
                <c:pt idx="150">
                  <c:v>6</c:v>
                </c:pt>
                <c:pt idx="151">
                  <c:v>4</c:v>
                </c:pt>
                <c:pt idx="152">
                  <c:v>4</c:v>
                </c:pt>
                <c:pt idx="153">
                  <c:v>6</c:v>
                </c:pt>
                <c:pt idx="154">
                  <c:v>13</c:v>
                </c:pt>
                <c:pt idx="155">
                  <c:v>6</c:v>
                </c:pt>
                <c:pt idx="156">
                  <c:v>13</c:v>
                </c:pt>
                <c:pt idx="157">
                  <c:v>12</c:v>
                </c:pt>
                <c:pt idx="158">
                  <c:v>2</c:v>
                </c:pt>
                <c:pt idx="159">
                  <c:v>16</c:v>
                </c:pt>
                <c:pt idx="160">
                  <c:v>11</c:v>
                </c:pt>
                <c:pt idx="161">
                  <c:v>2</c:v>
                </c:pt>
                <c:pt idx="162">
                  <c:v>3</c:v>
                </c:pt>
                <c:pt idx="163">
                  <c:v>6</c:v>
                </c:pt>
                <c:pt idx="164">
                  <c:v>8</c:v>
                </c:pt>
                <c:pt idx="165">
                  <c:v>16</c:v>
                </c:pt>
                <c:pt idx="166">
                  <c:v>11</c:v>
                </c:pt>
                <c:pt idx="167">
                  <c:v>17</c:v>
                </c:pt>
                <c:pt idx="168">
                  <c:v>13</c:v>
                </c:pt>
                <c:pt idx="169">
                  <c:v>18</c:v>
                </c:pt>
                <c:pt idx="170">
                  <c:v>13</c:v>
                </c:pt>
                <c:pt idx="171">
                  <c:v>5</c:v>
                </c:pt>
                <c:pt idx="172">
                  <c:v>11</c:v>
                </c:pt>
                <c:pt idx="173">
                  <c:v>6</c:v>
                </c:pt>
                <c:pt idx="174">
                  <c:v>5</c:v>
                </c:pt>
                <c:pt idx="175">
                  <c:v>15</c:v>
                </c:pt>
                <c:pt idx="176">
                  <c:v>8</c:v>
                </c:pt>
                <c:pt idx="177">
                  <c:v>8</c:v>
                </c:pt>
                <c:pt idx="178">
                  <c:v>5</c:v>
                </c:pt>
                <c:pt idx="179">
                  <c:v>20</c:v>
                </c:pt>
                <c:pt idx="180">
                  <c:v>7</c:v>
                </c:pt>
                <c:pt idx="181">
                  <c:v>12</c:v>
                </c:pt>
                <c:pt idx="182">
                  <c:v>2</c:v>
                </c:pt>
                <c:pt idx="183">
                  <c:v>7</c:v>
                </c:pt>
                <c:pt idx="184">
                  <c:v>19</c:v>
                </c:pt>
                <c:pt idx="185">
                  <c:v>4</c:v>
                </c:pt>
                <c:pt idx="186">
                  <c:v>18</c:v>
                </c:pt>
                <c:pt idx="187">
                  <c:v>16</c:v>
                </c:pt>
                <c:pt idx="188">
                  <c:v>20</c:v>
                </c:pt>
                <c:pt idx="189">
                  <c:v>18</c:v>
                </c:pt>
                <c:pt idx="190">
                  <c:v>12</c:v>
                </c:pt>
                <c:pt idx="191">
                  <c:v>10</c:v>
                </c:pt>
                <c:pt idx="192">
                  <c:v>10</c:v>
                </c:pt>
                <c:pt idx="193">
                  <c:v>16</c:v>
                </c:pt>
                <c:pt idx="194">
                  <c:v>16</c:v>
                </c:pt>
                <c:pt idx="195">
                  <c:v>14</c:v>
                </c:pt>
                <c:pt idx="196">
                  <c:v>17</c:v>
                </c:pt>
                <c:pt idx="197">
                  <c:v>2</c:v>
                </c:pt>
                <c:pt idx="198">
                  <c:v>19</c:v>
                </c:pt>
                <c:pt idx="199">
                  <c:v>2</c:v>
                </c:pt>
                <c:pt idx="200">
                  <c:v>19</c:v>
                </c:pt>
                <c:pt idx="201">
                  <c:v>7</c:v>
                </c:pt>
                <c:pt idx="202">
                  <c:v>18</c:v>
                </c:pt>
                <c:pt idx="203">
                  <c:v>19</c:v>
                </c:pt>
                <c:pt idx="204">
                  <c:v>17</c:v>
                </c:pt>
              </c:numCache>
            </c:numRef>
          </c:val>
          <c:smooth val="0"/>
          <c:extLst>
            <c:ext xmlns:c16="http://schemas.microsoft.com/office/drawing/2014/chart" uri="{C3380CC4-5D6E-409C-BE32-E72D297353CC}">
              <c16:uniqueId val="{00000012-8D3B-4196-8E6A-D8F54C0FEF04}"/>
            </c:ext>
          </c:extLst>
        </c:ser>
        <c:ser>
          <c:idx val="19"/>
          <c:order val="19"/>
          <c:tx>
            <c:strRef>
              <c:f>Sheet6!$X$1</c:f>
              <c:strCache>
                <c:ptCount val="1"/>
                <c:pt idx="0">
                  <c:v>Rank of F_lambda20</c:v>
                </c:pt>
              </c:strCache>
            </c:strRef>
          </c:tx>
          <c:spPr>
            <a:ln w="19050" cap="rnd">
              <a:solidFill>
                <a:schemeClr val="accent2">
                  <a:lumMod val="80000"/>
                </a:schemeClr>
              </a:solidFill>
              <a:round/>
            </a:ln>
            <a:effectLst/>
          </c:spPr>
          <c:marker>
            <c:symbol val="none"/>
          </c:marker>
          <c:cat>
            <c:numRef>
              <c:f>Sheet6!$A$2:$A$206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Sheet6!$X$2:$X$206</c:f>
              <c:numCache>
                <c:formatCode>General</c:formatCode>
                <c:ptCount val="205"/>
                <c:pt idx="0">
                  <c:v>14</c:v>
                </c:pt>
                <c:pt idx="1">
                  <c:v>5</c:v>
                </c:pt>
                <c:pt idx="2">
                  <c:v>9</c:v>
                </c:pt>
                <c:pt idx="3">
                  <c:v>11</c:v>
                </c:pt>
                <c:pt idx="4">
                  <c:v>1</c:v>
                </c:pt>
                <c:pt idx="5">
                  <c:v>15</c:v>
                </c:pt>
                <c:pt idx="6">
                  <c:v>7</c:v>
                </c:pt>
                <c:pt idx="7">
                  <c:v>10</c:v>
                </c:pt>
                <c:pt idx="8">
                  <c:v>3</c:v>
                </c:pt>
                <c:pt idx="9">
                  <c:v>10</c:v>
                </c:pt>
                <c:pt idx="10">
                  <c:v>2</c:v>
                </c:pt>
                <c:pt idx="11">
                  <c:v>7</c:v>
                </c:pt>
                <c:pt idx="12">
                  <c:v>15</c:v>
                </c:pt>
                <c:pt idx="13">
                  <c:v>7</c:v>
                </c:pt>
                <c:pt idx="14">
                  <c:v>4</c:v>
                </c:pt>
                <c:pt idx="15">
                  <c:v>16</c:v>
                </c:pt>
                <c:pt idx="16">
                  <c:v>3</c:v>
                </c:pt>
                <c:pt idx="17">
                  <c:v>15</c:v>
                </c:pt>
                <c:pt idx="18">
                  <c:v>9</c:v>
                </c:pt>
                <c:pt idx="19">
                  <c:v>13</c:v>
                </c:pt>
                <c:pt idx="20">
                  <c:v>9</c:v>
                </c:pt>
                <c:pt idx="21">
                  <c:v>11</c:v>
                </c:pt>
                <c:pt idx="22">
                  <c:v>6</c:v>
                </c:pt>
                <c:pt idx="23">
                  <c:v>13</c:v>
                </c:pt>
                <c:pt idx="24">
                  <c:v>3</c:v>
                </c:pt>
                <c:pt idx="25">
                  <c:v>6</c:v>
                </c:pt>
                <c:pt idx="26">
                  <c:v>9</c:v>
                </c:pt>
                <c:pt idx="27">
                  <c:v>15</c:v>
                </c:pt>
                <c:pt idx="28">
                  <c:v>7</c:v>
                </c:pt>
                <c:pt idx="29">
                  <c:v>13</c:v>
                </c:pt>
                <c:pt idx="30">
                  <c:v>6</c:v>
                </c:pt>
                <c:pt idx="31">
                  <c:v>14</c:v>
                </c:pt>
                <c:pt idx="32">
                  <c:v>11</c:v>
                </c:pt>
                <c:pt idx="33">
                  <c:v>16</c:v>
                </c:pt>
                <c:pt idx="34">
                  <c:v>12</c:v>
                </c:pt>
                <c:pt idx="35">
                  <c:v>2</c:v>
                </c:pt>
                <c:pt idx="36">
                  <c:v>1</c:v>
                </c:pt>
                <c:pt idx="37">
                  <c:v>11</c:v>
                </c:pt>
                <c:pt idx="38">
                  <c:v>11</c:v>
                </c:pt>
                <c:pt idx="39">
                  <c:v>8</c:v>
                </c:pt>
                <c:pt idx="40">
                  <c:v>1</c:v>
                </c:pt>
                <c:pt idx="41">
                  <c:v>2</c:v>
                </c:pt>
                <c:pt idx="42">
                  <c:v>7</c:v>
                </c:pt>
                <c:pt idx="43">
                  <c:v>2</c:v>
                </c:pt>
                <c:pt idx="44">
                  <c:v>7</c:v>
                </c:pt>
                <c:pt idx="45">
                  <c:v>1</c:v>
                </c:pt>
                <c:pt idx="46">
                  <c:v>11</c:v>
                </c:pt>
                <c:pt idx="47">
                  <c:v>6</c:v>
                </c:pt>
                <c:pt idx="48">
                  <c:v>10</c:v>
                </c:pt>
                <c:pt idx="49">
                  <c:v>15</c:v>
                </c:pt>
                <c:pt idx="50">
                  <c:v>4</c:v>
                </c:pt>
                <c:pt idx="51">
                  <c:v>1</c:v>
                </c:pt>
                <c:pt idx="52">
                  <c:v>13</c:v>
                </c:pt>
                <c:pt idx="53">
                  <c:v>16</c:v>
                </c:pt>
                <c:pt idx="54">
                  <c:v>1</c:v>
                </c:pt>
                <c:pt idx="55">
                  <c:v>11</c:v>
                </c:pt>
                <c:pt idx="56">
                  <c:v>8</c:v>
                </c:pt>
                <c:pt idx="57">
                  <c:v>19</c:v>
                </c:pt>
                <c:pt idx="58">
                  <c:v>17</c:v>
                </c:pt>
                <c:pt idx="59">
                  <c:v>1</c:v>
                </c:pt>
                <c:pt idx="60">
                  <c:v>10</c:v>
                </c:pt>
                <c:pt idx="61">
                  <c:v>3</c:v>
                </c:pt>
                <c:pt idx="62">
                  <c:v>2</c:v>
                </c:pt>
                <c:pt idx="63">
                  <c:v>16</c:v>
                </c:pt>
                <c:pt idx="64">
                  <c:v>17</c:v>
                </c:pt>
                <c:pt idx="65">
                  <c:v>1</c:v>
                </c:pt>
                <c:pt idx="66">
                  <c:v>12</c:v>
                </c:pt>
                <c:pt idx="67">
                  <c:v>5</c:v>
                </c:pt>
                <c:pt idx="68">
                  <c:v>7</c:v>
                </c:pt>
                <c:pt idx="69">
                  <c:v>1</c:v>
                </c:pt>
                <c:pt idx="70">
                  <c:v>2</c:v>
                </c:pt>
                <c:pt idx="71">
                  <c:v>1</c:v>
                </c:pt>
                <c:pt idx="72">
                  <c:v>3</c:v>
                </c:pt>
                <c:pt idx="73">
                  <c:v>12</c:v>
                </c:pt>
                <c:pt idx="74">
                  <c:v>7</c:v>
                </c:pt>
                <c:pt idx="75">
                  <c:v>8</c:v>
                </c:pt>
                <c:pt idx="76">
                  <c:v>6</c:v>
                </c:pt>
                <c:pt idx="77">
                  <c:v>14</c:v>
                </c:pt>
                <c:pt idx="78">
                  <c:v>9</c:v>
                </c:pt>
                <c:pt idx="79">
                  <c:v>9</c:v>
                </c:pt>
                <c:pt idx="80">
                  <c:v>1</c:v>
                </c:pt>
                <c:pt idx="81">
                  <c:v>12</c:v>
                </c:pt>
                <c:pt idx="82">
                  <c:v>10</c:v>
                </c:pt>
                <c:pt idx="83">
                  <c:v>10</c:v>
                </c:pt>
                <c:pt idx="84">
                  <c:v>12</c:v>
                </c:pt>
                <c:pt idx="85">
                  <c:v>5</c:v>
                </c:pt>
                <c:pt idx="86">
                  <c:v>1</c:v>
                </c:pt>
                <c:pt idx="87">
                  <c:v>3</c:v>
                </c:pt>
                <c:pt idx="88">
                  <c:v>12</c:v>
                </c:pt>
                <c:pt idx="89">
                  <c:v>1</c:v>
                </c:pt>
                <c:pt idx="90">
                  <c:v>14</c:v>
                </c:pt>
                <c:pt idx="91">
                  <c:v>1</c:v>
                </c:pt>
                <c:pt idx="92">
                  <c:v>1</c:v>
                </c:pt>
                <c:pt idx="93">
                  <c:v>9</c:v>
                </c:pt>
                <c:pt idx="94">
                  <c:v>7</c:v>
                </c:pt>
                <c:pt idx="95">
                  <c:v>2</c:v>
                </c:pt>
                <c:pt idx="96">
                  <c:v>18</c:v>
                </c:pt>
                <c:pt idx="97">
                  <c:v>8</c:v>
                </c:pt>
                <c:pt idx="98">
                  <c:v>8</c:v>
                </c:pt>
                <c:pt idx="99">
                  <c:v>10</c:v>
                </c:pt>
                <c:pt idx="100">
                  <c:v>2</c:v>
                </c:pt>
                <c:pt idx="101">
                  <c:v>1</c:v>
                </c:pt>
                <c:pt idx="102">
                  <c:v>16</c:v>
                </c:pt>
                <c:pt idx="103">
                  <c:v>9</c:v>
                </c:pt>
                <c:pt idx="104">
                  <c:v>9</c:v>
                </c:pt>
                <c:pt idx="105">
                  <c:v>11</c:v>
                </c:pt>
                <c:pt idx="106">
                  <c:v>5</c:v>
                </c:pt>
                <c:pt idx="107">
                  <c:v>8</c:v>
                </c:pt>
                <c:pt idx="108">
                  <c:v>8</c:v>
                </c:pt>
                <c:pt idx="109">
                  <c:v>14</c:v>
                </c:pt>
                <c:pt idx="110">
                  <c:v>1</c:v>
                </c:pt>
                <c:pt idx="111">
                  <c:v>18</c:v>
                </c:pt>
                <c:pt idx="112">
                  <c:v>16</c:v>
                </c:pt>
                <c:pt idx="113">
                  <c:v>10</c:v>
                </c:pt>
                <c:pt idx="114">
                  <c:v>9</c:v>
                </c:pt>
                <c:pt idx="115">
                  <c:v>17</c:v>
                </c:pt>
                <c:pt idx="116">
                  <c:v>6</c:v>
                </c:pt>
                <c:pt idx="117">
                  <c:v>1</c:v>
                </c:pt>
                <c:pt idx="118">
                  <c:v>4</c:v>
                </c:pt>
                <c:pt idx="119">
                  <c:v>15</c:v>
                </c:pt>
                <c:pt idx="120">
                  <c:v>11</c:v>
                </c:pt>
                <c:pt idx="121">
                  <c:v>12</c:v>
                </c:pt>
                <c:pt idx="122">
                  <c:v>19</c:v>
                </c:pt>
                <c:pt idx="123">
                  <c:v>11</c:v>
                </c:pt>
                <c:pt idx="124">
                  <c:v>14</c:v>
                </c:pt>
                <c:pt idx="125">
                  <c:v>8</c:v>
                </c:pt>
                <c:pt idx="126">
                  <c:v>16</c:v>
                </c:pt>
                <c:pt idx="127">
                  <c:v>15</c:v>
                </c:pt>
                <c:pt idx="128">
                  <c:v>10</c:v>
                </c:pt>
                <c:pt idx="129">
                  <c:v>8</c:v>
                </c:pt>
                <c:pt idx="130">
                  <c:v>14</c:v>
                </c:pt>
                <c:pt idx="131">
                  <c:v>12</c:v>
                </c:pt>
                <c:pt idx="132">
                  <c:v>10</c:v>
                </c:pt>
                <c:pt idx="133">
                  <c:v>8</c:v>
                </c:pt>
                <c:pt idx="134">
                  <c:v>10</c:v>
                </c:pt>
                <c:pt idx="135">
                  <c:v>6</c:v>
                </c:pt>
                <c:pt idx="136">
                  <c:v>4</c:v>
                </c:pt>
                <c:pt idx="137">
                  <c:v>13</c:v>
                </c:pt>
                <c:pt idx="138">
                  <c:v>15</c:v>
                </c:pt>
                <c:pt idx="139">
                  <c:v>15</c:v>
                </c:pt>
                <c:pt idx="140">
                  <c:v>7</c:v>
                </c:pt>
                <c:pt idx="141">
                  <c:v>16</c:v>
                </c:pt>
                <c:pt idx="142">
                  <c:v>14</c:v>
                </c:pt>
                <c:pt idx="143">
                  <c:v>2</c:v>
                </c:pt>
                <c:pt idx="144">
                  <c:v>7</c:v>
                </c:pt>
                <c:pt idx="145">
                  <c:v>7</c:v>
                </c:pt>
                <c:pt idx="146">
                  <c:v>2</c:v>
                </c:pt>
                <c:pt idx="147">
                  <c:v>1</c:v>
                </c:pt>
                <c:pt idx="148">
                  <c:v>13</c:v>
                </c:pt>
                <c:pt idx="149">
                  <c:v>17</c:v>
                </c:pt>
                <c:pt idx="150">
                  <c:v>5</c:v>
                </c:pt>
                <c:pt idx="151">
                  <c:v>5</c:v>
                </c:pt>
                <c:pt idx="152">
                  <c:v>15</c:v>
                </c:pt>
                <c:pt idx="153">
                  <c:v>16</c:v>
                </c:pt>
                <c:pt idx="154">
                  <c:v>2</c:v>
                </c:pt>
                <c:pt idx="155">
                  <c:v>5</c:v>
                </c:pt>
                <c:pt idx="156">
                  <c:v>17</c:v>
                </c:pt>
                <c:pt idx="157">
                  <c:v>2</c:v>
                </c:pt>
                <c:pt idx="158">
                  <c:v>4</c:v>
                </c:pt>
                <c:pt idx="159">
                  <c:v>11</c:v>
                </c:pt>
                <c:pt idx="160">
                  <c:v>12</c:v>
                </c:pt>
                <c:pt idx="161">
                  <c:v>1</c:v>
                </c:pt>
                <c:pt idx="162">
                  <c:v>11</c:v>
                </c:pt>
                <c:pt idx="163">
                  <c:v>18</c:v>
                </c:pt>
                <c:pt idx="164">
                  <c:v>2</c:v>
                </c:pt>
                <c:pt idx="165">
                  <c:v>10</c:v>
                </c:pt>
                <c:pt idx="166">
                  <c:v>14</c:v>
                </c:pt>
                <c:pt idx="167">
                  <c:v>12</c:v>
                </c:pt>
                <c:pt idx="168">
                  <c:v>8</c:v>
                </c:pt>
                <c:pt idx="169">
                  <c:v>9</c:v>
                </c:pt>
                <c:pt idx="170">
                  <c:v>18</c:v>
                </c:pt>
                <c:pt idx="171">
                  <c:v>7</c:v>
                </c:pt>
                <c:pt idx="172">
                  <c:v>3</c:v>
                </c:pt>
                <c:pt idx="173">
                  <c:v>2</c:v>
                </c:pt>
                <c:pt idx="174">
                  <c:v>11</c:v>
                </c:pt>
                <c:pt idx="175">
                  <c:v>11</c:v>
                </c:pt>
                <c:pt idx="176">
                  <c:v>9</c:v>
                </c:pt>
                <c:pt idx="177">
                  <c:v>16</c:v>
                </c:pt>
                <c:pt idx="178">
                  <c:v>3</c:v>
                </c:pt>
                <c:pt idx="179">
                  <c:v>7</c:v>
                </c:pt>
                <c:pt idx="180">
                  <c:v>1</c:v>
                </c:pt>
                <c:pt idx="181">
                  <c:v>16</c:v>
                </c:pt>
                <c:pt idx="182">
                  <c:v>14</c:v>
                </c:pt>
                <c:pt idx="183">
                  <c:v>17</c:v>
                </c:pt>
                <c:pt idx="184">
                  <c:v>15</c:v>
                </c:pt>
                <c:pt idx="185">
                  <c:v>5</c:v>
                </c:pt>
                <c:pt idx="186">
                  <c:v>17</c:v>
                </c:pt>
                <c:pt idx="187">
                  <c:v>12</c:v>
                </c:pt>
                <c:pt idx="188">
                  <c:v>17</c:v>
                </c:pt>
                <c:pt idx="189">
                  <c:v>19</c:v>
                </c:pt>
                <c:pt idx="190">
                  <c:v>10</c:v>
                </c:pt>
                <c:pt idx="191">
                  <c:v>17</c:v>
                </c:pt>
                <c:pt idx="192">
                  <c:v>2</c:v>
                </c:pt>
                <c:pt idx="193">
                  <c:v>15</c:v>
                </c:pt>
                <c:pt idx="194">
                  <c:v>17</c:v>
                </c:pt>
                <c:pt idx="195">
                  <c:v>19</c:v>
                </c:pt>
                <c:pt idx="196">
                  <c:v>18</c:v>
                </c:pt>
                <c:pt idx="197">
                  <c:v>16</c:v>
                </c:pt>
                <c:pt idx="198">
                  <c:v>18</c:v>
                </c:pt>
                <c:pt idx="199">
                  <c:v>10</c:v>
                </c:pt>
                <c:pt idx="200">
                  <c:v>18</c:v>
                </c:pt>
                <c:pt idx="201">
                  <c:v>16</c:v>
                </c:pt>
                <c:pt idx="202">
                  <c:v>19</c:v>
                </c:pt>
                <c:pt idx="203">
                  <c:v>17</c:v>
                </c:pt>
                <c:pt idx="204">
                  <c:v>15</c:v>
                </c:pt>
              </c:numCache>
            </c:numRef>
          </c:val>
          <c:smooth val="0"/>
          <c:extLst>
            <c:ext xmlns:c16="http://schemas.microsoft.com/office/drawing/2014/chart" uri="{C3380CC4-5D6E-409C-BE32-E72D297353CC}">
              <c16:uniqueId val="{00000013-8D3B-4196-8E6A-D8F54C0FEF04}"/>
            </c:ext>
          </c:extLst>
        </c:ser>
        <c:dLbls>
          <c:showLegendKey val="0"/>
          <c:showVal val="0"/>
          <c:showCatName val="0"/>
          <c:showSerName val="0"/>
          <c:showPercent val="0"/>
          <c:showBubbleSize val="0"/>
        </c:dLbls>
        <c:smooth val="0"/>
        <c:axId val="1904441519"/>
        <c:axId val="1904438159"/>
      </c:lineChart>
      <c:catAx>
        <c:axId val="19044415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04438159"/>
        <c:crosses val="autoZero"/>
        <c:auto val="1"/>
        <c:lblAlgn val="ctr"/>
        <c:lblOffset val="100"/>
        <c:noMultiLvlLbl val="0"/>
      </c:catAx>
      <c:valAx>
        <c:axId val="1904438159"/>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044415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900-9</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Sheet7!$E$1</c:f>
              <c:strCache>
                <c:ptCount val="1"/>
                <c:pt idx="0">
                  <c:v>Rank of F_lambda1</c:v>
                </c:pt>
              </c:strCache>
            </c:strRef>
          </c:tx>
          <c:spPr>
            <a:ln w="19050" cap="rnd">
              <a:solidFill>
                <a:schemeClr val="accent1"/>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Sheet7!$E$2:$E$206</c:f>
              <c:numCache>
                <c:formatCode>General</c:formatCode>
                <c:ptCount val="205"/>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19</c:v>
                </c:pt>
                <c:pt idx="174">
                  <c:v>20</c:v>
                </c:pt>
                <c:pt idx="175">
                  <c:v>20</c:v>
                </c:pt>
                <c:pt idx="176">
                  <c:v>20</c:v>
                </c:pt>
                <c:pt idx="177">
                  <c:v>19</c:v>
                </c:pt>
                <c:pt idx="178">
                  <c:v>20</c:v>
                </c:pt>
                <c:pt idx="179">
                  <c:v>20</c:v>
                </c:pt>
                <c:pt idx="180">
                  <c:v>19</c:v>
                </c:pt>
                <c:pt idx="181">
                  <c:v>19</c:v>
                </c:pt>
                <c:pt idx="182">
                  <c:v>18</c:v>
                </c:pt>
                <c:pt idx="183">
                  <c:v>20</c:v>
                </c:pt>
                <c:pt idx="184">
                  <c:v>19</c:v>
                </c:pt>
                <c:pt idx="185">
                  <c:v>19</c:v>
                </c:pt>
                <c:pt idx="186">
                  <c:v>20</c:v>
                </c:pt>
                <c:pt idx="187">
                  <c:v>20</c:v>
                </c:pt>
                <c:pt idx="188">
                  <c:v>20</c:v>
                </c:pt>
                <c:pt idx="189">
                  <c:v>20</c:v>
                </c:pt>
                <c:pt idx="190">
                  <c:v>20</c:v>
                </c:pt>
                <c:pt idx="191">
                  <c:v>20</c:v>
                </c:pt>
                <c:pt idx="192">
                  <c:v>20</c:v>
                </c:pt>
                <c:pt idx="193">
                  <c:v>20</c:v>
                </c:pt>
                <c:pt idx="194">
                  <c:v>20</c:v>
                </c:pt>
                <c:pt idx="195">
                  <c:v>20</c:v>
                </c:pt>
                <c:pt idx="196">
                  <c:v>20</c:v>
                </c:pt>
                <c:pt idx="197">
                  <c:v>17</c:v>
                </c:pt>
                <c:pt idx="198">
                  <c:v>20</c:v>
                </c:pt>
                <c:pt idx="199">
                  <c:v>20</c:v>
                </c:pt>
                <c:pt idx="200">
                  <c:v>20</c:v>
                </c:pt>
                <c:pt idx="201">
                  <c:v>20</c:v>
                </c:pt>
                <c:pt idx="202">
                  <c:v>20</c:v>
                </c:pt>
                <c:pt idx="203">
                  <c:v>20</c:v>
                </c:pt>
                <c:pt idx="204">
                  <c:v>20</c:v>
                </c:pt>
              </c:numCache>
            </c:numRef>
          </c:val>
          <c:smooth val="0"/>
          <c:extLst>
            <c:ext xmlns:c16="http://schemas.microsoft.com/office/drawing/2014/chart" uri="{C3380CC4-5D6E-409C-BE32-E72D297353CC}">
              <c16:uniqueId val="{00000000-FCE8-46E0-A100-802BE1A09477}"/>
            </c:ext>
          </c:extLst>
        </c:ser>
        <c:ser>
          <c:idx val="1"/>
          <c:order val="1"/>
          <c:tx>
            <c:strRef>
              <c:f>Sheet7!$F$1</c:f>
              <c:strCache>
                <c:ptCount val="1"/>
                <c:pt idx="0">
                  <c:v>Rank of F_lambda2</c:v>
                </c:pt>
              </c:strCache>
            </c:strRef>
          </c:tx>
          <c:spPr>
            <a:ln w="19050" cap="rnd">
              <a:solidFill>
                <a:schemeClr val="accent2"/>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Sheet7!$F$2:$F$206</c:f>
              <c:numCache>
                <c:formatCode>General</c:formatCode>
                <c:ptCount val="205"/>
                <c:pt idx="0">
                  <c:v>4</c:v>
                </c:pt>
                <c:pt idx="1">
                  <c:v>1</c:v>
                </c:pt>
                <c:pt idx="2">
                  <c:v>4</c:v>
                </c:pt>
                <c:pt idx="3">
                  <c:v>13</c:v>
                </c:pt>
                <c:pt idx="4">
                  <c:v>5</c:v>
                </c:pt>
                <c:pt idx="5">
                  <c:v>17</c:v>
                </c:pt>
                <c:pt idx="6">
                  <c:v>18</c:v>
                </c:pt>
                <c:pt idx="7">
                  <c:v>3</c:v>
                </c:pt>
                <c:pt idx="8">
                  <c:v>2</c:v>
                </c:pt>
                <c:pt idx="9">
                  <c:v>14</c:v>
                </c:pt>
                <c:pt idx="10">
                  <c:v>7</c:v>
                </c:pt>
                <c:pt idx="11">
                  <c:v>11</c:v>
                </c:pt>
                <c:pt idx="12">
                  <c:v>4</c:v>
                </c:pt>
                <c:pt idx="13">
                  <c:v>1</c:v>
                </c:pt>
                <c:pt idx="14">
                  <c:v>9</c:v>
                </c:pt>
                <c:pt idx="15">
                  <c:v>6</c:v>
                </c:pt>
                <c:pt idx="16">
                  <c:v>17</c:v>
                </c:pt>
                <c:pt idx="17">
                  <c:v>13</c:v>
                </c:pt>
                <c:pt idx="18">
                  <c:v>10</c:v>
                </c:pt>
                <c:pt idx="19">
                  <c:v>5</c:v>
                </c:pt>
                <c:pt idx="20">
                  <c:v>6</c:v>
                </c:pt>
                <c:pt idx="21">
                  <c:v>13</c:v>
                </c:pt>
                <c:pt idx="22">
                  <c:v>5</c:v>
                </c:pt>
                <c:pt idx="23">
                  <c:v>13</c:v>
                </c:pt>
                <c:pt idx="24">
                  <c:v>2</c:v>
                </c:pt>
                <c:pt idx="25">
                  <c:v>8</c:v>
                </c:pt>
                <c:pt idx="26">
                  <c:v>7</c:v>
                </c:pt>
                <c:pt idx="27">
                  <c:v>18</c:v>
                </c:pt>
                <c:pt idx="28">
                  <c:v>11</c:v>
                </c:pt>
                <c:pt idx="29">
                  <c:v>6</c:v>
                </c:pt>
                <c:pt idx="30">
                  <c:v>13</c:v>
                </c:pt>
                <c:pt idx="31">
                  <c:v>16</c:v>
                </c:pt>
                <c:pt idx="32">
                  <c:v>13</c:v>
                </c:pt>
                <c:pt idx="33">
                  <c:v>11</c:v>
                </c:pt>
                <c:pt idx="34">
                  <c:v>13</c:v>
                </c:pt>
                <c:pt idx="35">
                  <c:v>2</c:v>
                </c:pt>
                <c:pt idx="36">
                  <c:v>10</c:v>
                </c:pt>
                <c:pt idx="37">
                  <c:v>3</c:v>
                </c:pt>
                <c:pt idx="38">
                  <c:v>17</c:v>
                </c:pt>
                <c:pt idx="39">
                  <c:v>15</c:v>
                </c:pt>
                <c:pt idx="40">
                  <c:v>12</c:v>
                </c:pt>
                <c:pt idx="41">
                  <c:v>3</c:v>
                </c:pt>
                <c:pt idx="42">
                  <c:v>12</c:v>
                </c:pt>
                <c:pt idx="43">
                  <c:v>4</c:v>
                </c:pt>
                <c:pt idx="44">
                  <c:v>17</c:v>
                </c:pt>
                <c:pt idx="45">
                  <c:v>12</c:v>
                </c:pt>
                <c:pt idx="46">
                  <c:v>16</c:v>
                </c:pt>
                <c:pt idx="47">
                  <c:v>5</c:v>
                </c:pt>
                <c:pt idx="48">
                  <c:v>9</c:v>
                </c:pt>
                <c:pt idx="49">
                  <c:v>10</c:v>
                </c:pt>
                <c:pt idx="50">
                  <c:v>15</c:v>
                </c:pt>
                <c:pt idx="51">
                  <c:v>10</c:v>
                </c:pt>
                <c:pt idx="52">
                  <c:v>19</c:v>
                </c:pt>
                <c:pt idx="53">
                  <c:v>7</c:v>
                </c:pt>
                <c:pt idx="54">
                  <c:v>10</c:v>
                </c:pt>
                <c:pt idx="55">
                  <c:v>2</c:v>
                </c:pt>
                <c:pt idx="56">
                  <c:v>1</c:v>
                </c:pt>
                <c:pt idx="57">
                  <c:v>18</c:v>
                </c:pt>
                <c:pt idx="58">
                  <c:v>8</c:v>
                </c:pt>
                <c:pt idx="59">
                  <c:v>12</c:v>
                </c:pt>
                <c:pt idx="60">
                  <c:v>5</c:v>
                </c:pt>
                <c:pt idx="61">
                  <c:v>10</c:v>
                </c:pt>
                <c:pt idx="62">
                  <c:v>8</c:v>
                </c:pt>
                <c:pt idx="63">
                  <c:v>8</c:v>
                </c:pt>
                <c:pt idx="64">
                  <c:v>12</c:v>
                </c:pt>
                <c:pt idx="65">
                  <c:v>19</c:v>
                </c:pt>
                <c:pt idx="66">
                  <c:v>7</c:v>
                </c:pt>
                <c:pt idx="67">
                  <c:v>18</c:v>
                </c:pt>
                <c:pt idx="68">
                  <c:v>19</c:v>
                </c:pt>
                <c:pt idx="69">
                  <c:v>2</c:v>
                </c:pt>
                <c:pt idx="70">
                  <c:v>10</c:v>
                </c:pt>
                <c:pt idx="71">
                  <c:v>11</c:v>
                </c:pt>
                <c:pt idx="72">
                  <c:v>8</c:v>
                </c:pt>
                <c:pt idx="73">
                  <c:v>8</c:v>
                </c:pt>
                <c:pt idx="74">
                  <c:v>17</c:v>
                </c:pt>
                <c:pt idx="75">
                  <c:v>10</c:v>
                </c:pt>
                <c:pt idx="76">
                  <c:v>3</c:v>
                </c:pt>
                <c:pt idx="77">
                  <c:v>8</c:v>
                </c:pt>
                <c:pt idx="78">
                  <c:v>16</c:v>
                </c:pt>
                <c:pt idx="79">
                  <c:v>10</c:v>
                </c:pt>
                <c:pt idx="80">
                  <c:v>16</c:v>
                </c:pt>
                <c:pt idx="81">
                  <c:v>17</c:v>
                </c:pt>
                <c:pt idx="82">
                  <c:v>11</c:v>
                </c:pt>
                <c:pt idx="83">
                  <c:v>1</c:v>
                </c:pt>
                <c:pt idx="84">
                  <c:v>4</c:v>
                </c:pt>
                <c:pt idx="85">
                  <c:v>17</c:v>
                </c:pt>
                <c:pt idx="86">
                  <c:v>19</c:v>
                </c:pt>
                <c:pt idx="87">
                  <c:v>17</c:v>
                </c:pt>
                <c:pt idx="88">
                  <c:v>17</c:v>
                </c:pt>
                <c:pt idx="89">
                  <c:v>18</c:v>
                </c:pt>
                <c:pt idx="90">
                  <c:v>18</c:v>
                </c:pt>
                <c:pt idx="91">
                  <c:v>4</c:v>
                </c:pt>
                <c:pt idx="92">
                  <c:v>12</c:v>
                </c:pt>
                <c:pt idx="93">
                  <c:v>13</c:v>
                </c:pt>
                <c:pt idx="94">
                  <c:v>2</c:v>
                </c:pt>
                <c:pt idx="95">
                  <c:v>9</c:v>
                </c:pt>
                <c:pt idx="96">
                  <c:v>3</c:v>
                </c:pt>
                <c:pt idx="97">
                  <c:v>10</c:v>
                </c:pt>
                <c:pt idx="98">
                  <c:v>4</c:v>
                </c:pt>
                <c:pt idx="99">
                  <c:v>8</c:v>
                </c:pt>
                <c:pt idx="100">
                  <c:v>16</c:v>
                </c:pt>
                <c:pt idx="101">
                  <c:v>12</c:v>
                </c:pt>
                <c:pt idx="102">
                  <c:v>18</c:v>
                </c:pt>
                <c:pt idx="103">
                  <c:v>4</c:v>
                </c:pt>
                <c:pt idx="104">
                  <c:v>16</c:v>
                </c:pt>
                <c:pt idx="105">
                  <c:v>7</c:v>
                </c:pt>
                <c:pt idx="106">
                  <c:v>1</c:v>
                </c:pt>
                <c:pt idx="107">
                  <c:v>6</c:v>
                </c:pt>
                <c:pt idx="108">
                  <c:v>1</c:v>
                </c:pt>
                <c:pt idx="109">
                  <c:v>7</c:v>
                </c:pt>
                <c:pt idx="110">
                  <c:v>15</c:v>
                </c:pt>
                <c:pt idx="111">
                  <c:v>7</c:v>
                </c:pt>
                <c:pt idx="112">
                  <c:v>10</c:v>
                </c:pt>
                <c:pt idx="113">
                  <c:v>15</c:v>
                </c:pt>
                <c:pt idx="114">
                  <c:v>9</c:v>
                </c:pt>
                <c:pt idx="115">
                  <c:v>10</c:v>
                </c:pt>
                <c:pt idx="116">
                  <c:v>7</c:v>
                </c:pt>
                <c:pt idx="117">
                  <c:v>1</c:v>
                </c:pt>
                <c:pt idx="118">
                  <c:v>19</c:v>
                </c:pt>
                <c:pt idx="119">
                  <c:v>9</c:v>
                </c:pt>
                <c:pt idx="120">
                  <c:v>8</c:v>
                </c:pt>
                <c:pt idx="121">
                  <c:v>16</c:v>
                </c:pt>
                <c:pt idx="122">
                  <c:v>1</c:v>
                </c:pt>
                <c:pt idx="123">
                  <c:v>15</c:v>
                </c:pt>
                <c:pt idx="124">
                  <c:v>12</c:v>
                </c:pt>
                <c:pt idx="125">
                  <c:v>13</c:v>
                </c:pt>
                <c:pt idx="126">
                  <c:v>19</c:v>
                </c:pt>
                <c:pt idx="127">
                  <c:v>17</c:v>
                </c:pt>
                <c:pt idx="128">
                  <c:v>5</c:v>
                </c:pt>
                <c:pt idx="129">
                  <c:v>11</c:v>
                </c:pt>
                <c:pt idx="130">
                  <c:v>13</c:v>
                </c:pt>
                <c:pt idx="131">
                  <c:v>2</c:v>
                </c:pt>
                <c:pt idx="132">
                  <c:v>10</c:v>
                </c:pt>
                <c:pt idx="133">
                  <c:v>19</c:v>
                </c:pt>
                <c:pt idx="134">
                  <c:v>8</c:v>
                </c:pt>
                <c:pt idx="135">
                  <c:v>5</c:v>
                </c:pt>
                <c:pt idx="136">
                  <c:v>6</c:v>
                </c:pt>
                <c:pt idx="137">
                  <c:v>19</c:v>
                </c:pt>
                <c:pt idx="138">
                  <c:v>18</c:v>
                </c:pt>
                <c:pt idx="139">
                  <c:v>15</c:v>
                </c:pt>
                <c:pt idx="140">
                  <c:v>19</c:v>
                </c:pt>
                <c:pt idx="141">
                  <c:v>19</c:v>
                </c:pt>
                <c:pt idx="142">
                  <c:v>19</c:v>
                </c:pt>
                <c:pt idx="143">
                  <c:v>19</c:v>
                </c:pt>
                <c:pt idx="144">
                  <c:v>18</c:v>
                </c:pt>
                <c:pt idx="145">
                  <c:v>19</c:v>
                </c:pt>
                <c:pt idx="146">
                  <c:v>17</c:v>
                </c:pt>
                <c:pt idx="147">
                  <c:v>19</c:v>
                </c:pt>
                <c:pt idx="148">
                  <c:v>19</c:v>
                </c:pt>
                <c:pt idx="149">
                  <c:v>16</c:v>
                </c:pt>
                <c:pt idx="150">
                  <c:v>19</c:v>
                </c:pt>
                <c:pt idx="151">
                  <c:v>17</c:v>
                </c:pt>
                <c:pt idx="152">
                  <c:v>19</c:v>
                </c:pt>
                <c:pt idx="153">
                  <c:v>18</c:v>
                </c:pt>
                <c:pt idx="154">
                  <c:v>19</c:v>
                </c:pt>
                <c:pt idx="155">
                  <c:v>19</c:v>
                </c:pt>
                <c:pt idx="156">
                  <c:v>19</c:v>
                </c:pt>
                <c:pt idx="157">
                  <c:v>19</c:v>
                </c:pt>
                <c:pt idx="158">
                  <c:v>19</c:v>
                </c:pt>
                <c:pt idx="159">
                  <c:v>19</c:v>
                </c:pt>
                <c:pt idx="160">
                  <c:v>19</c:v>
                </c:pt>
                <c:pt idx="161">
                  <c:v>19</c:v>
                </c:pt>
                <c:pt idx="162">
                  <c:v>19</c:v>
                </c:pt>
                <c:pt idx="163">
                  <c:v>19</c:v>
                </c:pt>
                <c:pt idx="164">
                  <c:v>19</c:v>
                </c:pt>
                <c:pt idx="165">
                  <c:v>19</c:v>
                </c:pt>
                <c:pt idx="166">
                  <c:v>19</c:v>
                </c:pt>
                <c:pt idx="167">
                  <c:v>19</c:v>
                </c:pt>
                <c:pt idx="168">
                  <c:v>19</c:v>
                </c:pt>
                <c:pt idx="169">
                  <c:v>19</c:v>
                </c:pt>
                <c:pt idx="170">
                  <c:v>19</c:v>
                </c:pt>
                <c:pt idx="171">
                  <c:v>19</c:v>
                </c:pt>
                <c:pt idx="172">
                  <c:v>18</c:v>
                </c:pt>
                <c:pt idx="173">
                  <c:v>20</c:v>
                </c:pt>
                <c:pt idx="174">
                  <c:v>9</c:v>
                </c:pt>
                <c:pt idx="175">
                  <c:v>19</c:v>
                </c:pt>
                <c:pt idx="176">
                  <c:v>16</c:v>
                </c:pt>
                <c:pt idx="177">
                  <c:v>20</c:v>
                </c:pt>
                <c:pt idx="178">
                  <c:v>1</c:v>
                </c:pt>
                <c:pt idx="179">
                  <c:v>3</c:v>
                </c:pt>
                <c:pt idx="180">
                  <c:v>18</c:v>
                </c:pt>
                <c:pt idx="181">
                  <c:v>5</c:v>
                </c:pt>
                <c:pt idx="182">
                  <c:v>20</c:v>
                </c:pt>
                <c:pt idx="183">
                  <c:v>15</c:v>
                </c:pt>
                <c:pt idx="184">
                  <c:v>18</c:v>
                </c:pt>
                <c:pt idx="185">
                  <c:v>17</c:v>
                </c:pt>
                <c:pt idx="186">
                  <c:v>17</c:v>
                </c:pt>
                <c:pt idx="187">
                  <c:v>19</c:v>
                </c:pt>
                <c:pt idx="188">
                  <c:v>17</c:v>
                </c:pt>
                <c:pt idx="189">
                  <c:v>19</c:v>
                </c:pt>
                <c:pt idx="190">
                  <c:v>17</c:v>
                </c:pt>
                <c:pt idx="191">
                  <c:v>19</c:v>
                </c:pt>
                <c:pt idx="192">
                  <c:v>19</c:v>
                </c:pt>
                <c:pt idx="193">
                  <c:v>17</c:v>
                </c:pt>
                <c:pt idx="194">
                  <c:v>19</c:v>
                </c:pt>
                <c:pt idx="195">
                  <c:v>10</c:v>
                </c:pt>
                <c:pt idx="196">
                  <c:v>19</c:v>
                </c:pt>
                <c:pt idx="197">
                  <c:v>10</c:v>
                </c:pt>
                <c:pt idx="198">
                  <c:v>19</c:v>
                </c:pt>
                <c:pt idx="199">
                  <c:v>19</c:v>
                </c:pt>
                <c:pt idx="200">
                  <c:v>17</c:v>
                </c:pt>
                <c:pt idx="201">
                  <c:v>15</c:v>
                </c:pt>
                <c:pt idx="202">
                  <c:v>17</c:v>
                </c:pt>
                <c:pt idx="203">
                  <c:v>17</c:v>
                </c:pt>
                <c:pt idx="204">
                  <c:v>15</c:v>
                </c:pt>
              </c:numCache>
            </c:numRef>
          </c:val>
          <c:smooth val="0"/>
          <c:extLst>
            <c:ext xmlns:c16="http://schemas.microsoft.com/office/drawing/2014/chart" uri="{C3380CC4-5D6E-409C-BE32-E72D297353CC}">
              <c16:uniqueId val="{00000001-FCE8-46E0-A100-802BE1A09477}"/>
            </c:ext>
          </c:extLst>
        </c:ser>
        <c:ser>
          <c:idx val="2"/>
          <c:order val="2"/>
          <c:tx>
            <c:strRef>
              <c:f>Sheet7!$G$1</c:f>
              <c:strCache>
                <c:ptCount val="1"/>
                <c:pt idx="0">
                  <c:v>Rank of F_lambda3</c:v>
                </c:pt>
              </c:strCache>
            </c:strRef>
          </c:tx>
          <c:spPr>
            <a:ln w="19050" cap="rnd">
              <a:solidFill>
                <a:schemeClr val="accent3"/>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Sheet7!$G$2:$G$206</c:f>
              <c:numCache>
                <c:formatCode>General</c:formatCode>
                <c:ptCount val="205"/>
                <c:pt idx="0">
                  <c:v>15</c:v>
                </c:pt>
                <c:pt idx="1">
                  <c:v>15</c:v>
                </c:pt>
                <c:pt idx="2">
                  <c:v>9</c:v>
                </c:pt>
                <c:pt idx="3">
                  <c:v>12</c:v>
                </c:pt>
                <c:pt idx="4">
                  <c:v>14</c:v>
                </c:pt>
                <c:pt idx="5">
                  <c:v>16</c:v>
                </c:pt>
                <c:pt idx="6">
                  <c:v>17</c:v>
                </c:pt>
                <c:pt idx="7">
                  <c:v>2</c:v>
                </c:pt>
                <c:pt idx="8">
                  <c:v>19</c:v>
                </c:pt>
                <c:pt idx="9">
                  <c:v>19</c:v>
                </c:pt>
                <c:pt idx="10">
                  <c:v>10</c:v>
                </c:pt>
                <c:pt idx="11">
                  <c:v>19</c:v>
                </c:pt>
                <c:pt idx="12">
                  <c:v>19</c:v>
                </c:pt>
                <c:pt idx="13">
                  <c:v>14</c:v>
                </c:pt>
                <c:pt idx="14">
                  <c:v>11</c:v>
                </c:pt>
                <c:pt idx="15">
                  <c:v>18</c:v>
                </c:pt>
                <c:pt idx="16">
                  <c:v>7</c:v>
                </c:pt>
                <c:pt idx="17">
                  <c:v>2</c:v>
                </c:pt>
                <c:pt idx="18">
                  <c:v>16</c:v>
                </c:pt>
                <c:pt idx="19">
                  <c:v>1</c:v>
                </c:pt>
                <c:pt idx="20">
                  <c:v>11</c:v>
                </c:pt>
                <c:pt idx="21">
                  <c:v>15</c:v>
                </c:pt>
                <c:pt idx="22">
                  <c:v>7</c:v>
                </c:pt>
                <c:pt idx="23">
                  <c:v>16</c:v>
                </c:pt>
                <c:pt idx="24">
                  <c:v>1</c:v>
                </c:pt>
                <c:pt idx="25">
                  <c:v>1</c:v>
                </c:pt>
                <c:pt idx="26">
                  <c:v>14</c:v>
                </c:pt>
                <c:pt idx="27">
                  <c:v>12</c:v>
                </c:pt>
                <c:pt idx="28">
                  <c:v>12</c:v>
                </c:pt>
                <c:pt idx="29">
                  <c:v>16</c:v>
                </c:pt>
                <c:pt idx="30">
                  <c:v>15</c:v>
                </c:pt>
                <c:pt idx="31">
                  <c:v>8</c:v>
                </c:pt>
                <c:pt idx="32">
                  <c:v>10</c:v>
                </c:pt>
                <c:pt idx="33">
                  <c:v>3</c:v>
                </c:pt>
                <c:pt idx="34">
                  <c:v>19</c:v>
                </c:pt>
                <c:pt idx="35">
                  <c:v>15</c:v>
                </c:pt>
                <c:pt idx="36">
                  <c:v>16</c:v>
                </c:pt>
                <c:pt idx="37">
                  <c:v>17</c:v>
                </c:pt>
                <c:pt idx="38">
                  <c:v>2</c:v>
                </c:pt>
                <c:pt idx="39">
                  <c:v>10</c:v>
                </c:pt>
                <c:pt idx="40">
                  <c:v>16</c:v>
                </c:pt>
                <c:pt idx="41">
                  <c:v>18</c:v>
                </c:pt>
                <c:pt idx="42">
                  <c:v>7</c:v>
                </c:pt>
                <c:pt idx="43">
                  <c:v>14</c:v>
                </c:pt>
                <c:pt idx="44">
                  <c:v>10</c:v>
                </c:pt>
                <c:pt idx="45">
                  <c:v>17</c:v>
                </c:pt>
                <c:pt idx="46">
                  <c:v>14</c:v>
                </c:pt>
                <c:pt idx="47">
                  <c:v>15</c:v>
                </c:pt>
                <c:pt idx="48">
                  <c:v>3</c:v>
                </c:pt>
                <c:pt idx="49">
                  <c:v>17</c:v>
                </c:pt>
                <c:pt idx="50">
                  <c:v>8</c:v>
                </c:pt>
                <c:pt idx="51">
                  <c:v>11</c:v>
                </c:pt>
                <c:pt idx="52">
                  <c:v>6</c:v>
                </c:pt>
                <c:pt idx="53">
                  <c:v>11</c:v>
                </c:pt>
                <c:pt idx="54">
                  <c:v>1</c:v>
                </c:pt>
                <c:pt idx="55">
                  <c:v>6</c:v>
                </c:pt>
                <c:pt idx="56">
                  <c:v>17</c:v>
                </c:pt>
                <c:pt idx="57">
                  <c:v>2</c:v>
                </c:pt>
                <c:pt idx="58">
                  <c:v>15</c:v>
                </c:pt>
                <c:pt idx="59">
                  <c:v>8</c:v>
                </c:pt>
                <c:pt idx="60">
                  <c:v>10</c:v>
                </c:pt>
                <c:pt idx="61">
                  <c:v>18</c:v>
                </c:pt>
                <c:pt idx="62">
                  <c:v>4</c:v>
                </c:pt>
                <c:pt idx="63">
                  <c:v>6</c:v>
                </c:pt>
                <c:pt idx="64">
                  <c:v>13</c:v>
                </c:pt>
                <c:pt idx="65">
                  <c:v>5</c:v>
                </c:pt>
                <c:pt idx="66">
                  <c:v>19</c:v>
                </c:pt>
                <c:pt idx="67">
                  <c:v>19</c:v>
                </c:pt>
                <c:pt idx="68">
                  <c:v>1</c:v>
                </c:pt>
                <c:pt idx="69">
                  <c:v>1</c:v>
                </c:pt>
                <c:pt idx="70">
                  <c:v>13</c:v>
                </c:pt>
                <c:pt idx="71">
                  <c:v>8</c:v>
                </c:pt>
                <c:pt idx="72">
                  <c:v>15</c:v>
                </c:pt>
                <c:pt idx="73">
                  <c:v>13</c:v>
                </c:pt>
                <c:pt idx="74">
                  <c:v>3</c:v>
                </c:pt>
                <c:pt idx="75">
                  <c:v>15</c:v>
                </c:pt>
                <c:pt idx="76">
                  <c:v>10</c:v>
                </c:pt>
                <c:pt idx="77">
                  <c:v>18</c:v>
                </c:pt>
                <c:pt idx="78">
                  <c:v>17</c:v>
                </c:pt>
                <c:pt idx="79">
                  <c:v>16</c:v>
                </c:pt>
                <c:pt idx="80">
                  <c:v>11</c:v>
                </c:pt>
                <c:pt idx="81">
                  <c:v>13</c:v>
                </c:pt>
                <c:pt idx="82">
                  <c:v>15</c:v>
                </c:pt>
                <c:pt idx="83">
                  <c:v>14</c:v>
                </c:pt>
                <c:pt idx="84">
                  <c:v>6</c:v>
                </c:pt>
                <c:pt idx="85">
                  <c:v>13</c:v>
                </c:pt>
                <c:pt idx="86">
                  <c:v>13</c:v>
                </c:pt>
                <c:pt idx="87">
                  <c:v>15</c:v>
                </c:pt>
                <c:pt idx="88">
                  <c:v>12</c:v>
                </c:pt>
                <c:pt idx="89">
                  <c:v>9</c:v>
                </c:pt>
                <c:pt idx="90">
                  <c:v>12</c:v>
                </c:pt>
                <c:pt idx="91">
                  <c:v>16</c:v>
                </c:pt>
                <c:pt idx="92">
                  <c:v>16</c:v>
                </c:pt>
                <c:pt idx="93">
                  <c:v>16</c:v>
                </c:pt>
                <c:pt idx="94">
                  <c:v>1</c:v>
                </c:pt>
                <c:pt idx="95">
                  <c:v>18</c:v>
                </c:pt>
                <c:pt idx="96">
                  <c:v>11</c:v>
                </c:pt>
                <c:pt idx="97">
                  <c:v>9</c:v>
                </c:pt>
                <c:pt idx="98">
                  <c:v>3</c:v>
                </c:pt>
                <c:pt idx="99">
                  <c:v>13</c:v>
                </c:pt>
                <c:pt idx="100">
                  <c:v>5</c:v>
                </c:pt>
                <c:pt idx="101">
                  <c:v>2</c:v>
                </c:pt>
                <c:pt idx="102">
                  <c:v>7</c:v>
                </c:pt>
                <c:pt idx="103">
                  <c:v>19</c:v>
                </c:pt>
                <c:pt idx="104">
                  <c:v>12</c:v>
                </c:pt>
                <c:pt idx="105">
                  <c:v>18</c:v>
                </c:pt>
                <c:pt idx="106">
                  <c:v>19</c:v>
                </c:pt>
                <c:pt idx="107">
                  <c:v>10</c:v>
                </c:pt>
                <c:pt idx="108">
                  <c:v>9</c:v>
                </c:pt>
                <c:pt idx="109">
                  <c:v>4</c:v>
                </c:pt>
                <c:pt idx="110">
                  <c:v>7</c:v>
                </c:pt>
                <c:pt idx="111">
                  <c:v>14</c:v>
                </c:pt>
                <c:pt idx="112">
                  <c:v>12</c:v>
                </c:pt>
                <c:pt idx="113">
                  <c:v>11</c:v>
                </c:pt>
                <c:pt idx="114">
                  <c:v>5</c:v>
                </c:pt>
                <c:pt idx="115">
                  <c:v>13</c:v>
                </c:pt>
                <c:pt idx="116">
                  <c:v>18</c:v>
                </c:pt>
                <c:pt idx="117">
                  <c:v>4</c:v>
                </c:pt>
                <c:pt idx="118">
                  <c:v>18</c:v>
                </c:pt>
                <c:pt idx="119">
                  <c:v>5</c:v>
                </c:pt>
                <c:pt idx="120">
                  <c:v>12</c:v>
                </c:pt>
                <c:pt idx="121">
                  <c:v>8</c:v>
                </c:pt>
                <c:pt idx="122">
                  <c:v>13</c:v>
                </c:pt>
                <c:pt idx="123">
                  <c:v>9</c:v>
                </c:pt>
                <c:pt idx="124">
                  <c:v>13</c:v>
                </c:pt>
                <c:pt idx="125">
                  <c:v>16</c:v>
                </c:pt>
                <c:pt idx="126">
                  <c:v>11</c:v>
                </c:pt>
                <c:pt idx="127">
                  <c:v>13</c:v>
                </c:pt>
                <c:pt idx="128">
                  <c:v>15</c:v>
                </c:pt>
                <c:pt idx="129">
                  <c:v>7</c:v>
                </c:pt>
                <c:pt idx="130">
                  <c:v>9</c:v>
                </c:pt>
                <c:pt idx="131">
                  <c:v>5</c:v>
                </c:pt>
                <c:pt idx="132">
                  <c:v>9</c:v>
                </c:pt>
                <c:pt idx="133">
                  <c:v>10</c:v>
                </c:pt>
                <c:pt idx="134">
                  <c:v>13</c:v>
                </c:pt>
                <c:pt idx="135">
                  <c:v>3</c:v>
                </c:pt>
                <c:pt idx="136">
                  <c:v>14</c:v>
                </c:pt>
                <c:pt idx="137">
                  <c:v>13</c:v>
                </c:pt>
                <c:pt idx="138">
                  <c:v>15</c:v>
                </c:pt>
                <c:pt idx="139">
                  <c:v>9</c:v>
                </c:pt>
                <c:pt idx="140">
                  <c:v>5</c:v>
                </c:pt>
                <c:pt idx="141">
                  <c:v>1</c:v>
                </c:pt>
                <c:pt idx="142">
                  <c:v>8</c:v>
                </c:pt>
                <c:pt idx="143">
                  <c:v>9</c:v>
                </c:pt>
                <c:pt idx="144">
                  <c:v>6</c:v>
                </c:pt>
                <c:pt idx="145">
                  <c:v>11</c:v>
                </c:pt>
                <c:pt idx="146">
                  <c:v>6</c:v>
                </c:pt>
                <c:pt idx="147">
                  <c:v>13</c:v>
                </c:pt>
                <c:pt idx="148">
                  <c:v>10</c:v>
                </c:pt>
                <c:pt idx="149">
                  <c:v>7</c:v>
                </c:pt>
                <c:pt idx="150">
                  <c:v>10</c:v>
                </c:pt>
                <c:pt idx="151">
                  <c:v>11</c:v>
                </c:pt>
                <c:pt idx="152">
                  <c:v>8</c:v>
                </c:pt>
                <c:pt idx="153">
                  <c:v>6</c:v>
                </c:pt>
                <c:pt idx="154">
                  <c:v>9</c:v>
                </c:pt>
                <c:pt idx="155">
                  <c:v>17</c:v>
                </c:pt>
                <c:pt idx="156">
                  <c:v>12</c:v>
                </c:pt>
                <c:pt idx="157">
                  <c:v>18</c:v>
                </c:pt>
                <c:pt idx="158">
                  <c:v>4</c:v>
                </c:pt>
                <c:pt idx="159">
                  <c:v>18</c:v>
                </c:pt>
                <c:pt idx="160">
                  <c:v>2</c:v>
                </c:pt>
                <c:pt idx="161">
                  <c:v>18</c:v>
                </c:pt>
                <c:pt idx="162">
                  <c:v>17</c:v>
                </c:pt>
                <c:pt idx="163">
                  <c:v>18</c:v>
                </c:pt>
                <c:pt idx="164">
                  <c:v>18</c:v>
                </c:pt>
                <c:pt idx="165">
                  <c:v>18</c:v>
                </c:pt>
                <c:pt idx="166">
                  <c:v>18</c:v>
                </c:pt>
                <c:pt idx="167">
                  <c:v>18</c:v>
                </c:pt>
                <c:pt idx="168">
                  <c:v>18</c:v>
                </c:pt>
                <c:pt idx="169">
                  <c:v>17</c:v>
                </c:pt>
                <c:pt idx="170">
                  <c:v>18</c:v>
                </c:pt>
                <c:pt idx="171">
                  <c:v>17</c:v>
                </c:pt>
                <c:pt idx="172">
                  <c:v>19</c:v>
                </c:pt>
                <c:pt idx="173">
                  <c:v>18</c:v>
                </c:pt>
                <c:pt idx="174">
                  <c:v>18</c:v>
                </c:pt>
                <c:pt idx="175">
                  <c:v>17</c:v>
                </c:pt>
                <c:pt idx="176">
                  <c:v>19</c:v>
                </c:pt>
                <c:pt idx="177">
                  <c:v>17</c:v>
                </c:pt>
                <c:pt idx="178">
                  <c:v>19</c:v>
                </c:pt>
                <c:pt idx="179">
                  <c:v>5</c:v>
                </c:pt>
                <c:pt idx="180">
                  <c:v>16</c:v>
                </c:pt>
                <c:pt idx="181">
                  <c:v>8</c:v>
                </c:pt>
                <c:pt idx="182">
                  <c:v>15</c:v>
                </c:pt>
                <c:pt idx="183">
                  <c:v>7</c:v>
                </c:pt>
                <c:pt idx="184">
                  <c:v>13</c:v>
                </c:pt>
                <c:pt idx="185">
                  <c:v>4</c:v>
                </c:pt>
                <c:pt idx="186">
                  <c:v>11</c:v>
                </c:pt>
                <c:pt idx="187">
                  <c:v>13</c:v>
                </c:pt>
                <c:pt idx="188">
                  <c:v>15</c:v>
                </c:pt>
                <c:pt idx="189">
                  <c:v>12</c:v>
                </c:pt>
                <c:pt idx="190">
                  <c:v>7</c:v>
                </c:pt>
                <c:pt idx="191">
                  <c:v>12</c:v>
                </c:pt>
                <c:pt idx="192">
                  <c:v>8</c:v>
                </c:pt>
                <c:pt idx="193">
                  <c:v>2</c:v>
                </c:pt>
                <c:pt idx="194">
                  <c:v>6</c:v>
                </c:pt>
                <c:pt idx="195">
                  <c:v>5</c:v>
                </c:pt>
                <c:pt idx="196">
                  <c:v>13</c:v>
                </c:pt>
                <c:pt idx="197">
                  <c:v>15</c:v>
                </c:pt>
                <c:pt idx="198">
                  <c:v>12</c:v>
                </c:pt>
                <c:pt idx="199">
                  <c:v>5</c:v>
                </c:pt>
                <c:pt idx="200">
                  <c:v>4</c:v>
                </c:pt>
                <c:pt idx="201">
                  <c:v>4</c:v>
                </c:pt>
                <c:pt idx="202">
                  <c:v>4</c:v>
                </c:pt>
                <c:pt idx="203">
                  <c:v>10</c:v>
                </c:pt>
                <c:pt idx="204">
                  <c:v>12</c:v>
                </c:pt>
              </c:numCache>
            </c:numRef>
          </c:val>
          <c:smooth val="0"/>
          <c:extLst>
            <c:ext xmlns:c16="http://schemas.microsoft.com/office/drawing/2014/chart" uri="{C3380CC4-5D6E-409C-BE32-E72D297353CC}">
              <c16:uniqueId val="{00000002-FCE8-46E0-A100-802BE1A09477}"/>
            </c:ext>
          </c:extLst>
        </c:ser>
        <c:ser>
          <c:idx val="3"/>
          <c:order val="3"/>
          <c:tx>
            <c:strRef>
              <c:f>Sheet7!$H$1</c:f>
              <c:strCache>
                <c:ptCount val="1"/>
                <c:pt idx="0">
                  <c:v>Rank of F_lambda4</c:v>
                </c:pt>
              </c:strCache>
            </c:strRef>
          </c:tx>
          <c:spPr>
            <a:ln w="19050" cap="rnd">
              <a:solidFill>
                <a:schemeClr val="accent4"/>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Sheet7!$H$2:$H$206</c:f>
              <c:numCache>
                <c:formatCode>General</c:formatCode>
                <c:ptCount val="205"/>
                <c:pt idx="0">
                  <c:v>14</c:v>
                </c:pt>
                <c:pt idx="1">
                  <c:v>13</c:v>
                </c:pt>
                <c:pt idx="2">
                  <c:v>19</c:v>
                </c:pt>
                <c:pt idx="3">
                  <c:v>1</c:v>
                </c:pt>
                <c:pt idx="4">
                  <c:v>9</c:v>
                </c:pt>
                <c:pt idx="5">
                  <c:v>10</c:v>
                </c:pt>
                <c:pt idx="6">
                  <c:v>6</c:v>
                </c:pt>
                <c:pt idx="7">
                  <c:v>12</c:v>
                </c:pt>
                <c:pt idx="8">
                  <c:v>9</c:v>
                </c:pt>
                <c:pt idx="9">
                  <c:v>5</c:v>
                </c:pt>
                <c:pt idx="10">
                  <c:v>18</c:v>
                </c:pt>
                <c:pt idx="11">
                  <c:v>18</c:v>
                </c:pt>
                <c:pt idx="12">
                  <c:v>15</c:v>
                </c:pt>
                <c:pt idx="13">
                  <c:v>18</c:v>
                </c:pt>
                <c:pt idx="14">
                  <c:v>15</c:v>
                </c:pt>
                <c:pt idx="15">
                  <c:v>17</c:v>
                </c:pt>
                <c:pt idx="16">
                  <c:v>3</c:v>
                </c:pt>
                <c:pt idx="17">
                  <c:v>16</c:v>
                </c:pt>
                <c:pt idx="18">
                  <c:v>7</c:v>
                </c:pt>
                <c:pt idx="19">
                  <c:v>16</c:v>
                </c:pt>
                <c:pt idx="20">
                  <c:v>5</c:v>
                </c:pt>
                <c:pt idx="21">
                  <c:v>12</c:v>
                </c:pt>
                <c:pt idx="22">
                  <c:v>13</c:v>
                </c:pt>
                <c:pt idx="23">
                  <c:v>8</c:v>
                </c:pt>
                <c:pt idx="24">
                  <c:v>12</c:v>
                </c:pt>
                <c:pt idx="25">
                  <c:v>12</c:v>
                </c:pt>
                <c:pt idx="26">
                  <c:v>6</c:v>
                </c:pt>
                <c:pt idx="27">
                  <c:v>13</c:v>
                </c:pt>
                <c:pt idx="28">
                  <c:v>1</c:v>
                </c:pt>
                <c:pt idx="29">
                  <c:v>5</c:v>
                </c:pt>
                <c:pt idx="30">
                  <c:v>17</c:v>
                </c:pt>
                <c:pt idx="31">
                  <c:v>12</c:v>
                </c:pt>
                <c:pt idx="32">
                  <c:v>7</c:v>
                </c:pt>
                <c:pt idx="33">
                  <c:v>2</c:v>
                </c:pt>
                <c:pt idx="34">
                  <c:v>1</c:v>
                </c:pt>
                <c:pt idx="35">
                  <c:v>17</c:v>
                </c:pt>
                <c:pt idx="36">
                  <c:v>8</c:v>
                </c:pt>
                <c:pt idx="37">
                  <c:v>16</c:v>
                </c:pt>
                <c:pt idx="38">
                  <c:v>3</c:v>
                </c:pt>
                <c:pt idx="39">
                  <c:v>16</c:v>
                </c:pt>
                <c:pt idx="40">
                  <c:v>4</c:v>
                </c:pt>
                <c:pt idx="41">
                  <c:v>6</c:v>
                </c:pt>
                <c:pt idx="42">
                  <c:v>14</c:v>
                </c:pt>
                <c:pt idx="43">
                  <c:v>10</c:v>
                </c:pt>
                <c:pt idx="44">
                  <c:v>8</c:v>
                </c:pt>
                <c:pt idx="45">
                  <c:v>1</c:v>
                </c:pt>
                <c:pt idx="46">
                  <c:v>1</c:v>
                </c:pt>
                <c:pt idx="47">
                  <c:v>2</c:v>
                </c:pt>
                <c:pt idx="48">
                  <c:v>16</c:v>
                </c:pt>
                <c:pt idx="49">
                  <c:v>4</c:v>
                </c:pt>
                <c:pt idx="50">
                  <c:v>3</c:v>
                </c:pt>
                <c:pt idx="51">
                  <c:v>8</c:v>
                </c:pt>
                <c:pt idx="52">
                  <c:v>15</c:v>
                </c:pt>
                <c:pt idx="53">
                  <c:v>2</c:v>
                </c:pt>
                <c:pt idx="54">
                  <c:v>2</c:v>
                </c:pt>
                <c:pt idx="55">
                  <c:v>10</c:v>
                </c:pt>
                <c:pt idx="56">
                  <c:v>4</c:v>
                </c:pt>
                <c:pt idx="57">
                  <c:v>5</c:v>
                </c:pt>
                <c:pt idx="58">
                  <c:v>1</c:v>
                </c:pt>
                <c:pt idx="59">
                  <c:v>3</c:v>
                </c:pt>
                <c:pt idx="60">
                  <c:v>4</c:v>
                </c:pt>
                <c:pt idx="61">
                  <c:v>5</c:v>
                </c:pt>
                <c:pt idx="62">
                  <c:v>10</c:v>
                </c:pt>
                <c:pt idx="63">
                  <c:v>1</c:v>
                </c:pt>
                <c:pt idx="64">
                  <c:v>2</c:v>
                </c:pt>
                <c:pt idx="65">
                  <c:v>16</c:v>
                </c:pt>
                <c:pt idx="66">
                  <c:v>14</c:v>
                </c:pt>
                <c:pt idx="67">
                  <c:v>8</c:v>
                </c:pt>
                <c:pt idx="68">
                  <c:v>13</c:v>
                </c:pt>
                <c:pt idx="69">
                  <c:v>18</c:v>
                </c:pt>
                <c:pt idx="70">
                  <c:v>17</c:v>
                </c:pt>
                <c:pt idx="71">
                  <c:v>2</c:v>
                </c:pt>
                <c:pt idx="72">
                  <c:v>17</c:v>
                </c:pt>
                <c:pt idx="73">
                  <c:v>17</c:v>
                </c:pt>
                <c:pt idx="74">
                  <c:v>4</c:v>
                </c:pt>
                <c:pt idx="75">
                  <c:v>3</c:v>
                </c:pt>
                <c:pt idx="76">
                  <c:v>13</c:v>
                </c:pt>
                <c:pt idx="77">
                  <c:v>10</c:v>
                </c:pt>
                <c:pt idx="78">
                  <c:v>3</c:v>
                </c:pt>
                <c:pt idx="79">
                  <c:v>4</c:v>
                </c:pt>
                <c:pt idx="80">
                  <c:v>7</c:v>
                </c:pt>
                <c:pt idx="81">
                  <c:v>7</c:v>
                </c:pt>
                <c:pt idx="82">
                  <c:v>3</c:v>
                </c:pt>
                <c:pt idx="83">
                  <c:v>18</c:v>
                </c:pt>
                <c:pt idx="84">
                  <c:v>18</c:v>
                </c:pt>
                <c:pt idx="85">
                  <c:v>12</c:v>
                </c:pt>
                <c:pt idx="86">
                  <c:v>10</c:v>
                </c:pt>
                <c:pt idx="87">
                  <c:v>5</c:v>
                </c:pt>
                <c:pt idx="88">
                  <c:v>14</c:v>
                </c:pt>
                <c:pt idx="89">
                  <c:v>5</c:v>
                </c:pt>
                <c:pt idx="90">
                  <c:v>4</c:v>
                </c:pt>
                <c:pt idx="91">
                  <c:v>2</c:v>
                </c:pt>
                <c:pt idx="92">
                  <c:v>1</c:v>
                </c:pt>
                <c:pt idx="93">
                  <c:v>14</c:v>
                </c:pt>
                <c:pt idx="94">
                  <c:v>7</c:v>
                </c:pt>
                <c:pt idx="95">
                  <c:v>19</c:v>
                </c:pt>
                <c:pt idx="96">
                  <c:v>2</c:v>
                </c:pt>
                <c:pt idx="97">
                  <c:v>6</c:v>
                </c:pt>
                <c:pt idx="98">
                  <c:v>12</c:v>
                </c:pt>
                <c:pt idx="99">
                  <c:v>1</c:v>
                </c:pt>
                <c:pt idx="100">
                  <c:v>13</c:v>
                </c:pt>
                <c:pt idx="101">
                  <c:v>9</c:v>
                </c:pt>
                <c:pt idx="102">
                  <c:v>1</c:v>
                </c:pt>
                <c:pt idx="103">
                  <c:v>12</c:v>
                </c:pt>
                <c:pt idx="104">
                  <c:v>1</c:v>
                </c:pt>
                <c:pt idx="105">
                  <c:v>3</c:v>
                </c:pt>
                <c:pt idx="106">
                  <c:v>5</c:v>
                </c:pt>
                <c:pt idx="107">
                  <c:v>5</c:v>
                </c:pt>
                <c:pt idx="108">
                  <c:v>3</c:v>
                </c:pt>
                <c:pt idx="109">
                  <c:v>9</c:v>
                </c:pt>
                <c:pt idx="110">
                  <c:v>2</c:v>
                </c:pt>
                <c:pt idx="111">
                  <c:v>9</c:v>
                </c:pt>
                <c:pt idx="112">
                  <c:v>1</c:v>
                </c:pt>
                <c:pt idx="113">
                  <c:v>13</c:v>
                </c:pt>
                <c:pt idx="114">
                  <c:v>3</c:v>
                </c:pt>
                <c:pt idx="115">
                  <c:v>11</c:v>
                </c:pt>
                <c:pt idx="116">
                  <c:v>1</c:v>
                </c:pt>
                <c:pt idx="117">
                  <c:v>2</c:v>
                </c:pt>
                <c:pt idx="118">
                  <c:v>9</c:v>
                </c:pt>
                <c:pt idx="119">
                  <c:v>4</c:v>
                </c:pt>
                <c:pt idx="120">
                  <c:v>6</c:v>
                </c:pt>
                <c:pt idx="121">
                  <c:v>3</c:v>
                </c:pt>
                <c:pt idx="122">
                  <c:v>7</c:v>
                </c:pt>
                <c:pt idx="123">
                  <c:v>14</c:v>
                </c:pt>
                <c:pt idx="124">
                  <c:v>2</c:v>
                </c:pt>
                <c:pt idx="125">
                  <c:v>3</c:v>
                </c:pt>
                <c:pt idx="126">
                  <c:v>14</c:v>
                </c:pt>
                <c:pt idx="127">
                  <c:v>7</c:v>
                </c:pt>
                <c:pt idx="128">
                  <c:v>4</c:v>
                </c:pt>
                <c:pt idx="129">
                  <c:v>3</c:v>
                </c:pt>
                <c:pt idx="130">
                  <c:v>7</c:v>
                </c:pt>
                <c:pt idx="131">
                  <c:v>9</c:v>
                </c:pt>
                <c:pt idx="132">
                  <c:v>15</c:v>
                </c:pt>
                <c:pt idx="133">
                  <c:v>3</c:v>
                </c:pt>
                <c:pt idx="134">
                  <c:v>6</c:v>
                </c:pt>
                <c:pt idx="135">
                  <c:v>1</c:v>
                </c:pt>
                <c:pt idx="136">
                  <c:v>1</c:v>
                </c:pt>
                <c:pt idx="137">
                  <c:v>7</c:v>
                </c:pt>
                <c:pt idx="138">
                  <c:v>17</c:v>
                </c:pt>
                <c:pt idx="139">
                  <c:v>5</c:v>
                </c:pt>
                <c:pt idx="140">
                  <c:v>9</c:v>
                </c:pt>
                <c:pt idx="141">
                  <c:v>6</c:v>
                </c:pt>
                <c:pt idx="142">
                  <c:v>6</c:v>
                </c:pt>
                <c:pt idx="143">
                  <c:v>7</c:v>
                </c:pt>
                <c:pt idx="144">
                  <c:v>1</c:v>
                </c:pt>
                <c:pt idx="145">
                  <c:v>5</c:v>
                </c:pt>
                <c:pt idx="146">
                  <c:v>5</c:v>
                </c:pt>
                <c:pt idx="147">
                  <c:v>1</c:v>
                </c:pt>
                <c:pt idx="148">
                  <c:v>11</c:v>
                </c:pt>
                <c:pt idx="149">
                  <c:v>1</c:v>
                </c:pt>
                <c:pt idx="150">
                  <c:v>9</c:v>
                </c:pt>
                <c:pt idx="151">
                  <c:v>14</c:v>
                </c:pt>
                <c:pt idx="152">
                  <c:v>16</c:v>
                </c:pt>
                <c:pt idx="153">
                  <c:v>12</c:v>
                </c:pt>
                <c:pt idx="154">
                  <c:v>12</c:v>
                </c:pt>
                <c:pt idx="155">
                  <c:v>15</c:v>
                </c:pt>
                <c:pt idx="156">
                  <c:v>1</c:v>
                </c:pt>
                <c:pt idx="157">
                  <c:v>12</c:v>
                </c:pt>
                <c:pt idx="158">
                  <c:v>9</c:v>
                </c:pt>
                <c:pt idx="159">
                  <c:v>2</c:v>
                </c:pt>
                <c:pt idx="160">
                  <c:v>16</c:v>
                </c:pt>
                <c:pt idx="161">
                  <c:v>7</c:v>
                </c:pt>
                <c:pt idx="162">
                  <c:v>2</c:v>
                </c:pt>
                <c:pt idx="163">
                  <c:v>9</c:v>
                </c:pt>
                <c:pt idx="164">
                  <c:v>8</c:v>
                </c:pt>
                <c:pt idx="165">
                  <c:v>17</c:v>
                </c:pt>
                <c:pt idx="166">
                  <c:v>15</c:v>
                </c:pt>
                <c:pt idx="167">
                  <c:v>10</c:v>
                </c:pt>
                <c:pt idx="168">
                  <c:v>16</c:v>
                </c:pt>
                <c:pt idx="169">
                  <c:v>9</c:v>
                </c:pt>
                <c:pt idx="170">
                  <c:v>16</c:v>
                </c:pt>
                <c:pt idx="171">
                  <c:v>3</c:v>
                </c:pt>
                <c:pt idx="172">
                  <c:v>17</c:v>
                </c:pt>
                <c:pt idx="173">
                  <c:v>17</c:v>
                </c:pt>
                <c:pt idx="174">
                  <c:v>17</c:v>
                </c:pt>
                <c:pt idx="175">
                  <c:v>18</c:v>
                </c:pt>
                <c:pt idx="176">
                  <c:v>14</c:v>
                </c:pt>
                <c:pt idx="177">
                  <c:v>18</c:v>
                </c:pt>
                <c:pt idx="178">
                  <c:v>8</c:v>
                </c:pt>
                <c:pt idx="179">
                  <c:v>17</c:v>
                </c:pt>
                <c:pt idx="180">
                  <c:v>4</c:v>
                </c:pt>
                <c:pt idx="181">
                  <c:v>20</c:v>
                </c:pt>
                <c:pt idx="182">
                  <c:v>4</c:v>
                </c:pt>
                <c:pt idx="183">
                  <c:v>9</c:v>
                </c:pt>
                <c:pt idx="184">
                  <c:v>5</c:v>
                </c:pt>
                <c:pt idx="185">
                  <c:v>8</c:v>
                </c:pt>
                <c:pt idx="186">
                  <c:v>9</c:v>
                </c:pt>
                <c:pt idx="187">
                  <c:v>15</c:v>
                </c:pt>
                <c:pt idx="188">
                  <c:v>12</c:v>
                </c:pt>
                <c:pt idx="189">
                  <c:v>10</c:v>
                </c:pt>
                <c:pt idx="190">
                  <c:v>1</c:v>
                </c:pt>
                <c:pt idx="191">
                  <c:v>13</c:v>
                </c:pt>
                <c:pt idx="192">
                  <c:v>9</c:v>
                </c:pt>
                <c:pt idx="193">
                  <c:v>13</c:v>
                </c:pt>
                <c:pt idx="194">
                  <c:v>9</c:v>
                </c:pt>
                <c:pt idx="195">
                  <c:v>16</c:v>
                </c:pt>
                <c:pt idx="196">
                  <c:v>1</c:v>
                </c:pt>
                <c:pt idx="197">
                  <c:v>19</c:v>
                </c:pt>
                <c:pt idx="198">
                  <c:v>7</c:v>
                </c:pt>
                <c:pt idx="199">
                  <c:v>11</c:v>
                </c:pt>
                <c:pt idx="200">
                  <c:v>8</c:v>
                </c:pt>
                <c:pt idx="201">
                  <c:v>12</c:v>
                </c:pt>
                <c:pt idx="202">
                  <c:v>16</c:v>
                </c:pt>
                <c:pt idx="203">
                  <c:v>5</c:v>
                </c:pt>
                <c:pt idx="204">
                  <c:v>8</c:v>
                </c:pt>
              </c:numCache>
            </c:numRef>
          </c:val>
          <c:smooth val="0"/>
          <c:extLst>
            <c:ext xmlns:c16="http://schemas.microsoft.com/office/drawing/2014/chart" uri="{C3380CC4-5D6E-409C-BE32-E72D297353CC}">
              <c16:uniqueId val="{00000003-FCE8-46E0-A100-802BE1A09477}"/>
            </c:ext>
          </c:extLst>
        </c:ser>
        <c:ser>
          <c:idx val="4"/>
          <c:order val="4"/>
          <c:tx>
            <c:strRef>
              <c:f>Sheet7!$I$1</c:f>
              <c:strCache>
                <c:ptCount val="1"/>
                <c:pt idx="0">
                  <c:v>Rank of F_lambda5</c:v>
                </c:pt>
              </c:strCache>
            </c:strRef>
          </c:tx>
          <c:spPr>
            <a:ln w="19050" cap="rnd">
              <a:solidFill>
                <a:schemeClr val="accent5"/>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Sheet7!$I$2:$I$206</c:f>
              <c:numCache>
                <c:formatCode>General</c:formatCode>
                <c:ptCount val="205"/>
                <c:pt idx="0">
                  <c:v>13</c:v>
                </c:pt>
                <c:pt idx="1">
                  <c:v>17</c:v>
                </c:pt>
                <c:pt idx="2">
                  <c:v>2</c:v>
                </c:pt>
                <c:pt idx="3">
                  <c:v>11</c:v>
                </c:pt>
                <c:pt idx="4">
                  <c:v>15</c:v>
                </c:pt>
                <c:pt idx="5">
                  <c:v>14</c:v>
                </c:pt>
                <c:pt idx="6">
                  <c:v>11</c:v>
                </c:pt>
                <c:pt idx="7">
                  <c:v>10</c:v>
                </c:pt>
                <c:pt idx="8">
                  <c:v>18</c:v>
                </c:pt>
                <c:pt idx="9">
                  <c:v>16</c:v>
                </c:pt>
                <c:pt idx="10">
                  <c:v>15</c:v>
                </c:pt>
                <c:pt idx="11">
                  <c:v>3</c:v>
                </c:pt>
                <c:pt idx="12">
                  <c:v>9</c:v>
                </c:pt>
                <c:pt idx="13">
                  <c:v>15</c:v>
                </c:pt>
                <c:pt idx="14">
                  <c:v>10</c:v>
                </c:pt>
                <c:pt idx="15">
                  <c:v>11</c:v>
                </c:pt>
                <c:pt idx="16">
                  <c:v>12</c:v>
                </c:pt>
                <c:pt idx="17">
                  <c:v>17</c:v>
                </c:pt>
                <c:pt idx="18">
                  <c:v>8</c:v>
                </c:pt>
                <c:pt idx="19">
                  <c:v>6</c:v>
                </c:pt>
                <c:pt idx="20">
                  <c:v>12</c:v>
                </c:pt>
                <c:pt idx="21">
                  <c:v>7</c:v>
                </c:pt>
                <c:pt idx="22">
                  <c:v>19</c:v>
                </c:pt>
                <c:pt idx="23">
                  <c:v>14</c:v>
                </c:pt>
                <c:pt idx="24">
                  <c:v>16</c:v>
                </c:pt>
                <c:pt idx="25">
                  <c:v>16</c:v>
                </c:pt>
                <c:pt idx="26">
                  <c:v>9</c:v>
                </c:pt>
                <c:pt idx="27">
                  <c:v>9</c:v>
                </c:pt>
                <c:pt idx="28">
                  <c:v>7</c:v>
                </c:pt>
                <c:pt idx="29">
                  <c:v>9</c:v>
                </c:pt>
                <c:pt idx="30">
                  <c:v>7</c:v>
                </c:pt>
                <c:pt idx="31">
                  <c:v>13</c:v>
                </c:pt>
                <c:pt idx="32">
                  <c:v>5</c:v>
                </c:pt>
                <c:pt idx="33">
                  <c:v>19</c:v>
                </c:pt>
                <c:pt idx="34">
                  <c:v>12</c:v>
                </c:pt>
                <c:pt idx="35">
                  <c:v>9</c:v>
                </c:pt>
                <c:pt idx="36">
                  <c:v>17</c:v>
                </c:pt>
                <c:pt idx="37">
                  <c:v>14</c:v>
                </c:pt>
                <c:pt idx="38">
                  <c:v>7</c:v>
                </c:pt>
                <c:pt idx="39">
                  <c:v>9</c:v>
                </c:pt>
                <c:pt idx="40">
                  <c:v>17</c:v>
                </c:pt>
                <c:pt idx="41">
                  <c:v>2</c:v>
                </c:pt>
                <c:pt idx="42">
                  <c:v>10</c:v>
                </c:pt>
                <c:pt idx="43">
                  <c:v>1</c:v>
                </c:pt>
                <c:pt idx="44">
                  <c:v>13</c:v>
                </c:pt>
                <c:pt idx="45">
                  <c:v>14</c:v>
                </c:pt>
                <c:pt idx="46">
                  <c:v>11</c:v>
                </c:pt>
                <c:pt idx="47">
                  <c:v>8</c:v>
                </c:pt>
                <c:pt idx="48">
                  <c:v>1</c:v>
                </c:pt>
                <c:pt idx="49">
                  <c:v>14</c:v>
                </c:pt>
                <c:pt idx="50">
                  <c:v>5</c:v>
                </c:pt>
                <c:pt idx="51">
                  <c:v>16</c:v>
                </c:pt>
                <c:pt idx="52">
                  <c:v>11</c:v>
                </c:pt>
                <c:pt idx="53">
                  <c:v>19</c:v>
                </c:pt>
                <c:pt idx="54">
                  <c:v>3</c:v>
                </c:pt>
                <c:pt idx="55">
                  <c:v>15</c:v>
                </c:pt>
                <c:pt idx="56">
                  <c:v>5</c:v>
                </c:pt>
                <c:pt idx="57">
                  <c:v>6</c:v>
                </c:pt>
                <c:pt idx="58">
                  <c:v>14</c:v>
                </c:pt>
                <c:pt idx="59">
                  <c:v>15</c:v>
                </c:pt>
                <c:pt idx="60">
                  <c:v>15</c:v>
                </c:pt>
                <c:pt idx="61">
                  <c:v>9</c:v>
                </c:pt>
                <c:pt idx="62">
                  <c:v>13</c:v>
                </c:pt>
                <c:pt idx="63">
                  <c:v>12</c:v>
                </c:pt>
                <c:pt idx="64">
                  <c:v>14</c:v>
                </c:pt>
                <c:pt idx="65">
                  <c:v>1</c:v>
                </c:pt>
                <c:pt idx="66">
                  <c:v>1</c:v>
                </c:pt>
                <c:pt idx="67">
                  <c:v>12</c:v>
                </c:pt>
                <c:pt idx="68">
                  <c:v>6</c:v>
                </c:pt>
                <c:pt idx="69">
                  <c:v>8</c:v>
                </c:pt>
                <c:pt idx="70">
                  <c:v>7</c:v>
                </c:pt>
                <c:pt idx="71">
                  <c:v>17</c:v>
                </c:pt>
                <c:pt idx="72">
                  <c:v>12</c:v>
                </c:pt>
                <c:pt idx="73">
                  <c:v>6</c:v>
                </c:pt>
                <c:pt idx="74">
                  <c:v>15</c:v>
                </c:pt>
                <c:pt idx="75">
                  <c:v>12</c:v>
                </c:pt>
                <c:pt idx="76">
                  <c:v>19</c:v>
                </c:pt>
                <c:pt idx="77">
                  <c:v>3</c:v>
                </c:pt>
                <c:pt idx="78">
                  <c:v>13</c:v>
                </c:pt>
                <c:pt idx="79">
                  <c:v>1</c:v>
                </c:pt>
                <c:pt idx="80">
                  <c:v>1</c:v>
                </c:pt>
                <c:pt idx="81">
                  <c:v>8</c:v>
                </c:pt>
                <c:pt idx="82">
                  <c:v>10</c:v>
                </c:pt>
                <c:pt idx="83">
                  <c:v>13</c:v>
                </c:pt>
                <c:pt idx="84">
                  <c:v>11</c:v>
                </c:pt>
                <c:pt idx="85">
                  <c:v>3</c:v>
                </c:pt>
                <c:pt idx="86">
                  <c:v>2</c:v>
                </c:pt>
                <c:pt idx="87">
                  <c:v>2</c:v>
                </c:pt>
                <c:pt idx="88">
                  <c:v>5</c:v>
                </c:pt>
                <c:pt idx="89">
                  <c:v>2</c:v>
                </c:pt>
                <c:pt idx="90">
                  <c:v>2</c:v>
                </c:pt>
                <c:pt idx="91">
                  <c:v>15</c:v>
                </c:pt>
                <c:pt idx="92">
                  <c:v>3</c:v>
                </c:pt>
                <c:pt idx="93">
                  <c:v>9</c:v>
                </c:pt>
                <c:pt idx="94">
                  <c:v>5</c:v>
                </c:pt>
                <c:pt idx="95">
                  <c:v>13</c:v>
                </c:pt>
                <c:pt idx="96">
                  <c:v>17</c:v>
                </c:pt>
                <c:pt idx="97">
                  <c:v>3</c:v>
                </c:pt>
                <c:pt idx="98">
                  <c:v>5</c:v>
                </c:pt>
                <c:pt idx="99">
                  <c:v>15</c:v>
                </c:pt>
                <c:pt idx="100">
                  <c:v>11</c:v>
                </c:pt>
                <c:pt idx="101">
                  <c:v>5</c:v>
                </c:pt>
                <c:pt idx="102">
                  <c:v>3</c:v>
                </c:pt>
                <c:pt idx="103">
                  <c:v>16</c:v>
                </c:pt>
                <c:pt idx="104">
                  <c:v>11</c:v>
                </c:pt>
                <c:pt idx="105">
                  <c:v>15</c:v>
                </c:pt>
                <c:pt idx="106">
                  <c:v>3</c:v>
                </c:pt>
                <c:pt idx="107">
                  <c:v>12</c:v>
                </c:pt>
                <c:pt idx="108">
                  <c:v>11</c:v>
                </c:pt>
                <c:pt idx="109">
                  <c:v>14</c:v>
                </c:pt>
                <c:pt idx="110">
                  <c:v>13</c:v>
                </c:pt>
                <c:pt idx="111">
                  <c:v>16</c:v>
                </c:pt>
                <c:pt idx="112">
                  <c:v>19</c:v>
                </c:pt>
                <c:pt idx="113">
                  <c:v>14</c:v>
                </c:pt>
                <c:pt idx="114">
                  <c:v>18</c:v>
                </c:pt>
                <c:pt idx="115">
                  <c:v>14</c:v>
                </c:pt>
                <c:pt idx="116">
                  <c:v>11</c:v>
                </c:pt>
                <c:pt idx="117">
                  <c:v>13</c:v>
                </c:pt>
                <c:pt idx="118">
                  <c:v>5</c:v>
                </c:pt>
                <c:pt idx="119">
                  <c:v>13</c:v>
                </c:pt>
                <c:pt idx="120">
                  <c:v>16</c:v>
                </c:pt>
                <c:pt idx="121">
                  <c:v>1</c:v>
                </c:pt>
                <c:pt idx="122">
                  <c:v>10</c:v>
                </c:pt>
                <c:pt idx="123">
                  <c:v>2</c:v>
                </c:pt>
                <c:pt idx="124">
                  <c:v>14</c:v>
                </c:pt>
                <c:pt idx="125">
                  <c:v>9</c:v>
                </c:pt>
                <c:pt idx="126">
                  <c:v>6</c:v>
                </c:pt>
                <c:pt idx="127">
                  <c:v>2</c:v>
                </c:pt>
                <c:pt idx="128">
                  <c:v>6</c:v>
                </c:pt>
                <c:pt idx="129">
                  <c:v>12</c:v>
                </c:pt>
                <c:pt idx="130">
                  <c:v>3</c:v>
                </c:pt>
                <c:pt idx="131">
                  <c:v>12</c:v>
                </c:pt>
                <c:pt idx="132">
                  <c:v>19</c:v>
                </c:pt>
                <c:pt idx="133">
                  <c:v>13</c:v>
                </c:pt>
                <c:pt idx="134">
                  <c:v>5</c:v>
                </c:pt>
                <c:pt idx="135">
                  <c:v>2</c:v>
                </c:pt>
                <c:pt idx="136">
                  <c:v>16</c:v>
                </c:pt>
                <c:pt idx="137">
                  <c:v>1</c:v>
                </c:pt>
                <c:pt idx="138">
                  <c:v>4</c:v>
                </c:pt>
                <c:pt idx="139">
                  <c:v>7</c:v>
                </c:pt>
                <c:pt idx="140">
                  <c:v>8</c:v>
                </c:pt>
                <c:pt idx="141">
                  <c:v>15</c:v>
                </c:pt>
                <c:pt idx="142">
                  <c:v>7</c:v>
                </c:pt>
                <c:pt idx="143">
                  <c:v>1</c:v>
                </c:pt>
                <c:pt idx="144">
                  <c:v>4</c:v>
                </c:pt>
                <c:pt idx="145">
                  <c:v>6</c:v>
                </c:pt>
                <c:pt idx="146">
                  <c:v>1</c:v>
                </c:pt>
                <c:pt idx="147">
                  <c:v>12</c:v>
                </c:pt>
                <c:pt idx="148">
                  <c:v>12</c:v>
                </c:pt>
                <c:pt idx="149">
                  <c:v>4</c:v>
                </c:pt>
                <c:pt idx="150">
                  <c:v>4</c:v>
                </c:pt>
                <c:pt idx="151">
                  <c:v>10</c:v>
                </c:pt>
                <c:pt idx="152">
                  <c:v>3</c:v>
                </c:pt>
                <c:pt idx="153">
                  <c:v>3</c:v>
                </c:pt>
                <c:pt idx="154">
                  <c:v>6</c:v>
                </c:pt>
                <c:pt idx="155">
                  <c:v>14</c:v>
                </c:pt>
                <c:pt idx="156">
                  <c:v>5</c:v>
                </c:pt>
                <c:pt idx="157">
                  <c:v>4</c:v>
                </c:pt>
                <c:pt idx="158">
                  <c:v>3</c:v>
                </c:pt>
                <c:pt idx="159">
                  <c:v>6</c:v>
                </c:pt>
                <c:pt idx="160">
                  <c:v>14</c:v>
                </c:pt>
                <c:pt idx="161">
                  <c:v>2</c:v>
                </c:pt>
                <c:pt idx="162">
                  <c:v>1</c:v>
                </c:pt>
                <c:pt idx="163">
                  <c:v>10</c:v>
                </c:pt>
                <c:pt idx="164">
                  <c:v>4</c:v>
                </c:pt>
                <c:pt idx="165">
                  <c:v>5</c:v>
                </c:pt>
                <c:pt idx="166">
                  <c:v>14</c:v>
                </c:pt>
                <c:pt idx="167">
                  <c:v>7</c:v>
                </c:pt>
                <c:pt idx="168">
                  <c:v>7</c:v>
                </c:pt>
                <c:pt idx="169">
                  <c:v>12</c:v>
                </c:pt>
                <c:pt idx="170">
                  <c:v>17</c:v>
                </c:pt>
                <c:pt idx="171">
                  <c:v>8</c:v>
                </c:pt>
                <c:pt idx="172">
                  <c:v>14</c:v>
                </c:pt>
                <c:pt idx="173">
                  <c:v>15</c:v>
                </c:pt>
                <c:pt idx="174">
                  <c:v>12</c:v>
                </c:pt>
                <c:pt idx="175">
                  <c:v>12</c:v>
                </c:pt>
                <c:pt idx="176">
                  <c:v>18</c:v>
                </c:pt>
                <c:pt idx="177">
                  <c:v>16</c:v>
                </c:pt>
                <c:pt idx="178">
                  <c:v>15</c:v>
                </c:pt>
                <c:pt idx="179">
                  <c:v>15</c:v>
                </c:pt>
                <c:pt idx="180">
                  <c:v>6</c:v>
                </c:pt>
                <c:pt idx="181">
                  <c:v>2</c:v>
                </c:pt>
                <c:pt idx="182">
                  <c:v>7</c:v>
                </c:pt>
                <c:pt idx="183">
                  <c:v>14</c:v>
                </c:pt>
                <c:pt idx="184">
                  <c:v>1</c:v>
                </c:pt>
                <c:pt idx="185">
                  <c:v>12</c:v>
                </c:pt>
                <c:pt idx="186">
                  <c:v>6</c:v>
                </c:pt>
                <c:pt idx="187">
                  <c:v>4</c:v>
                </c:pt>
                <c:pt idx="188">
                  <c:v>7</c:v>
                </c:pt>
                <c:pt idx="189">
                  <c:v>9</c:v>
                </c:pt>
                <c:pt idx="190">
                  <c:v>13</c:v>
                </c:pt>
                <c:pt idx="191">
                  <c:v>15</c:v>
                </c:pt>
                <c:pt idx="192">
                  <c:v>16</c:v>
                </c:pt>
                <c:pt idx="193">
                  <c:v>14</c:v>
                </c:pt>
                <c:pt idx="194">
                  <c:v>5</c:v>
                </c:pt>
                <c:pt idx="195">
                  <c:v>2</c:v>
                </c:pt>
                <c:pt idx="196">
                  <c:v>3</c:v>
                </c:pt>
                <c:pt idx="197">
                  <c:v>3</c:v>
                </c:pt>
                <c:pt idx="198">
                  <c:v>8</c:v>
                </c:pt>
                <c:pt idx="199">
                  <c:v>8</c:v>
                </c:pt>
                <c:pt idx="200">
                  <c:v>9</c:v>
                </c:pt>
                <c:pt idx="201">
                  <c:v>10</c:v>
                </c:pt>
                <c:pt idx="202">
                  <c:v>10</c:v>
                </c:pt>
                <c:pt idx="203">
                  <c:v>7</c:v>
                </c:pt>
                <c:pt idx="204">
                  <c:v>6</c:v>
                </c:pt>
              </c:numCache>
            </c:numRef>
          </c:val>
          <c:smooth val="0"/>
          <c:extLst>
            <c:ext xmlns:c16="http://schemas.microsoft.com/office/drawing/2014/chart" uri="{C3380CC4-5D6E-409C-BE32-E72D297353CC}">
              <c16:uniqueId val="{00000004-FCE8-46E0-A100-802BE1A09477}"/>
            </c:ext>
          </c:extLst>
        </c:ser>
        <c:ser>
          <c:idx val="5"/>
          <c:order val="5"/>
          <c:tx>
            <c:strRef>
              <c:f>Sheet7!$J$1</c:f>
              <c:strCache>
                <c:ptCount val="1"/>
                <c:pt idx="0">
                  <c:v>Rank of F_lambda6</c:v>
                </c:pt>
              </c:strCache>
            </c:strRef>
          </c:tx>
          <c:spPr>
            <a:ln w="19050" cap="rnd">
              <a:solidFill>
                <a:schemeClr val="accent6"/>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Sheet7!$J$2:$J$206</c:f>
              <c:numCache>
                <c:formatCode>General</c:formatCode>
                <c:ptCount val="205"/>
                <c:pt idx="0">
                  <c:v>6</c:v>
                </c:pt>
                <c:pt idx="1">
                  <c:v>11</c:v>
                </c:pt>
                <c:pt idx="2">
                  <c:v>7</c:v>
                </c:pt>
                <c:pt idx="3">
                  <c:v>2</c:v>
                </c:pt>
                <c:pt idx="4">
                  <c:v>11</c:v>
                </c:pt>
                <c:pt idx="5">
                  <c:v>11</c:v>
                </c:pt>
                <c:pt idx="6">
                  <c:v>5</c:v>
                </c:pt>
                <c:pt idx="7">
                  <c:v>8</c:v>
                </c:pt>
                <c:pt idx="8">
                  <c:v>12</c:v>
                </c:pt>
                <c:pt idx="9">
                  <c:v>10</c:v>
                </c:pt>
                <c:pt idx="10">
                  <c:v>5</c:v>
                </c:pt>
                <c:pt idx="11">
                  <c:v>16</c:v>
                </c:pt>
                <c:pt idx="12">
                  <c:v>18</c:v>
                </c:pt>
                <c:pt idx="13">
                  <c:v>13</c:v>
                </c:pt>
                <c:pt idx="14">
                  <c:v>12</c:v>
                </c:pt>
                <c:pt idx="15">
                  <c:v>16</c:v>
                </c:pt>
                <c:pt idx="16">
                  <c:v>18</c:v>
                </c:pt>
                <c:pt idx="17">
                  <c:v>10</c:v>
                </c:pt>
                <c:pt idx="18">
                  <c:v>11</c:v>
                </c:pt>
                <c:pt idx="19">
                  <c:v>15</c:v>
                </c:pt>
                <c:pt idx="20">
                  <c:v>2</c:v>
                </c:pt>
                <c:pt idx="21">
                  <c:v>10</c:v>
                </c:pt>
                <c:pt idx="22">
                  <c:v>10</c:v>
                </c:pt>
                <c:pt idx="23">
                  <c:v>5</c:v>
                </c:pt>
                <c:pt idx="24">
                  <c:v>19</c:v>
                </c:pt>
                <c:pt idx="25">
                  <c:v>19</c:v>
                </c:pt>
                <c:pt idx="26">
                  <c:v>19</c:v>
                </c:pt>
                <c:pt idx="27">
                  <c:v>10</c:v>
                </c:pt>
                <c:pt idx="28">
                  <c:v>6</c:v>
                </c:pt>
                <c:pt idx="29">
                  <c:v>11</c:v>
                </c:pt>
                <c:pt idx="30">
                  <c:v>9</c:v>
                </c:pt>
                <c:pt idx="31">
                  <c:v>18</c:v>
                </c:pt>
                <c:pt idx="32">
                  <c:v>14</c:v>
                </c:pt>
                <c:pt idx="33">
                  <c:v>10</c:v>
                </c:pt>
                <c:pt idx="34">
                  <c:v>2</c:v>
                </c:pt>
                <c:pt idx="35">
                  <c:v>13</c:v>
                </c:pt>
                <c:pt idx="36">
                  <c:v>19</c:v>
                </c:pt>
                <c:pt idx="37">
                  <c:v>8</c:v>
                </c:pt>
                <c:pt idx="38">
                  <c:v>4</c:v>
                </c:pt>
                <c:pt idx="39">
                  <c:v>8</c:v>
                </c:pt>
                <c:pt idx="40">
                  <c:v>9</c:v>
                </c:pt>
                <c:pt idx="41">
                  <c:v>12</c:v>
                </c:pt>
                <c:pt idx="42">
                  <c:v>1</c:v>
                </c:pt>
                <c:pt idx="43">
                  <c:v>18</c:v>
                </c:pt>
                <c:pt idx="44">
                  <c:v>7</c:v>
                </c:pt>
                <c:pt idx="45">
                  <c:v>15</c:v>
                </c:pt>
                <c:pt idx="46">
                  <c:v>9</c:v>
                </c:pt>
                <c:pt idx="47">
                  <c:v>17</c:v>
                </c:pt>
                <c:pt idx="48">
                  <c:v>7</c:v>
                </c:pt>
                <c:pt idx="49">
                  <c:v>2</c:v>
                </c:pt>
                <c:pt idx="50">
                  <c:v>11</c:v>
                </c:pt>
                <c:pt idx="51">
                  <c:v>5</c:v>
                </c:pt>
                <c:pt idx="52">
                  <c:v>2</c:v>
                </c:pt>
                <c:pt idx="53">
                  <c:v>10</c:v>
                </c:pt>
                <c:pt idx="54">
                  <c:v>8</c:v>
                </c:pt>
                <c:pt idx="55">
                  <c:v>3</c:v>
                </c:pt>
                <c:pt idx="56">
                  <c:v>18</c:v>
                </c:pt>
                <c:pt idx="57">
                  <c:v>8</c:v>
                </c:pt>
                <c:pt idx="58">
                  <c:v>9</c:v>
                </c:pt>
                <c:pt idx="59">
                  <c:v>7</c:v>
                </c:pt>
                <c:pt idx="60">
                  <c:v>14</c:v>
                </c:pt>
                <c:pt idx="61">
                  <c:v>16</c:v>
                </c:pt>
                <c:pt idx="62">
                  <c:v>12</c:v>
                </c:pt>
                <c:pt idx="63">
                  <c:v>9</c:v>
                </c:pt>
                <c:pt idx="64">
                  <c:v>15</c:v>
                </c:pt>
                <c:pt idx="65">
                  <c:v>15</c:v>
                </c:pt>
                <c:pt idx="66">
                  <c:v>13</c:v>
                </c:pt>
                <c:pt idx="67">
                  <c:v>2</c:v>
                </c:pt>
                <c:pt idx="68">
                  <c:v>10</c:v>
                </c:pt>
                <c:pt idx="69">
                  <c:v>17</c:v>
                </c:pt>
                <c:pt idx="70">
                  <c:v>6</c:v>
                </c:pt>
                <c:pt idx="71">
                  <c:v>18</c:v>
                </c:pt>
                <c:pt idx="72">
                  <c:v>2</c:v>
                </c:pt>
                <c:pt idx="73">
                  <c:v>12</c:v>
                </c:pt>
                <c:pt idx="74">
                  <c:v>2</c:v>
                </c:pt>
                <c:pt idx="75">
                  <c:v>18</c:v>
                </c:pt>
                <c:pt idx="76">
                  <c:v>8</c:v>
                </c:pt>
                <c:pt idx="77">
                  <c:v>16</c:v>
                </c:pt>
                <c:pt idx="78">
                  <c:v>2</c:v>
                </c:pt>
                <c:pt idx="79">
                  <c:v>14</c:v>
                </c:pt>
                <c:pt idx="80">
                  <c:v>9</c:v>
                </c:pt>
                <c:pt idx="81">
                  <c:v>2</c:v>
                </c:pt>
                <c:pt idx="82">
                  <c:v>4</c:v>
                </c:pt>
                <c:pt idx="83">
                  <c:v>8</c:v>
                </c:pt>
                <c:pt idx="84">
                  <c:v>16</c:v>
                </c:pt>
                <c:pt idx="85">
                  <c:v>1</c:v>
                </c:pt>
                <c:pt idx="86">
                  <c:v>1</c:v>
                </c:pt>
                <c:pt idx="87">
                  <c:v>10</c:v>
                </c:pt>
                <c:pt idx="88">
                  <c:v>1</c:v>
                </c:pt>
                <c:pt idx="89">
                  <c:v>3</c:v>
                </c:pt>
                <c:pt idx="90">
                  <c:v>1</c:v>
                </c:pt>
                <c:pt idx="91">
                  <c:v>13</c:v>
                </c:pt>
                <c:pt idx="92">
                  <c:v>8</c:v>
                </c:pt>
                <c:pt idx="93">
                  <c:v>10</c:v>
                </c:pt>
                <c:pt idx="94">
                  <c:v>6</c:v>
                </c:pt>
                <c:pt idx="95">
                  <c:v>12</c:v>
                </c:pt>
                <c:pt idx="96">
                  <c:v>5</c:v>
                </c:pt>
                <c:pt idx="97">
                  <c:v>2</c:v>
                </c:pt>
                <c:pt idx="98">
                  <c:v>16</c:v>
                </c:pt>
                <c:pt idx="99">
                  <c:v>2</c:v>
                </c:pt>
                <c:pt idx="100">
                  <c:v>6</c:v>
                </c:pt>
                <c:pt idx="101">
                  <c:v>14</c:v>
                </c:pt>
                <c:pt idx="102">
                  <c:v>19</c:v>
                </c:pt>
                <c:pt idx="103">
                  <c:v>6</c:v>
                </c:pt>
                <c:pt idx="104">
                  <c:v>13</c:v>
                </c:pt>
                <c:pt idx="105">
                  <c:v>1</c:v>
                </c:pt>
                <c:pt idx="106">
                  <c:v>15</c:v>
                </c:pt>
                <c:pt idx="107">
                  <c:v>7</c:v>
                </c:pt>
                <c:pt idx="108">
                  <c:v>12</c:v>
                </c:pt>
                <c:pt idx="109">
                  <c:v>13</c:v>
                </c:pt>
                <c:pt idx="110">
                  <c:v>14</c:v>
                </c:pt>
                <c:pt idx="111">
                  <c:v>10</c:v>
                </c:pt>
                <c:pt idx="112">
                  <c:v>14</c:v>
                </c:pt>
                <c:pt idx="113">
                  <c:v>16</c:v>
                </c:pt>
                <c:pt idx="114">
                  <c:v>1</c:v>
                </c:pt>
                <c:pt idx="115">
                  <c:v>5</c:v>
                </c:pt>
                <c:pt idx="116">
                  <c:v>2</c:v>
                </c:pt>
                <c:pt idx="117">
                  <c:v>18</c:v>
                </c:pt>
                <c:pt idx="118">
                  <c:v>7</c:v>
                </c:pt>
                <c:pt idx="119">
                  <c:v>2</c:v>
                </c:pt>
                <c:pt idx="120">
                  <c:v>7</c:v>
                </c:pt>
                <c:pt idx="121">
                  <c:v>5</c:v>
                </c:pt>
                <c:pt idx="122">
                  <c:v>8</c:v>
                </c:pt>
                <c:pt idx="123">
                  <c:v>12</c:v>
                </c:pt>
                <c:pt idx="124">
                  <c:v>17</c:v>
                </c:pt>
                <c:pt idx="125">
                  <c:v>10</c:v>
                </c:pt>
                <c:pt idx="126">
                  <c:v>12</c:v>
                </c:pt>
                <c:pt idx="127">
                  <c:v>12</c:v>
                </c:pt>
                <c:pt idx="128">
                  <c:v>3</c:v>
                </c:pt>
                <c:pt idx="129">
                  <c:v>8</c:v>
                </c:pt>
                <c:pt idx="130">
                  <c:v>2</c:v>
                </c:pt>
                <c:pt idx="131">
                  <c:v>16</c:v>
                </c:pt>
                <c:pt idx="132">
                  <c:v>12</c:v>
                </c:pt>
                <c:pt idx="133">
                  <c:v>2</c:v>
                </c:pt>
                <c:pt idx="134">
                  <c:v>14</c:v>
                </c:pt>
                <c:pt idx="135">
                  <c:v>7</c:v>
                </c:pt>
                <c:pt idx="136">
                  <c:v>4</c:v>
                </c:pt>
                <c:pt idx="137">
                  <c:v>5</c:v>
                </c:pt>
                <c:pt idx="138">
                  <c:v>10</c:v>
                </c:pt>
                <c:pt idx="139">
                  <c:v>3</c:v>
                </c:pt>
                <c:pt idx="140">
                  <c:v>16</c:v>
                </c:pt>
                <c:pt idx="141">
                  <c:v>7</c:v>
                </c:pt>
                <c:pt idx="142">
                  <c:v>1</c:v>
                </c:pt>
                <c:pt idx="143">
                  <c:v>17</c:v>
                </c:pt>
                <c:pt idx="144">
                  <c:v>12</c:v>
                </c:pt>
                <c:pt idx="145">
                  <c:v>17</c:v>
                </c:pt>
                <c:pt idx="146">
                  <c:v>7</c:v>
                </c:pt>
                <c:pt idx="147">
                  <c:v>16</c:v>
                </c:pt>
                <c:pt idx="148">
                  <c:v>1</c:v>
                </c:pt>
                <c:pt idx="149">
                  <c:v>12</c:v>
                </c:pt>
                <c:pt idx="150">
                  <c:v>8</c:v>
                </c:pt>
                <c:pt idx="151">
                  <c:v>12</c:v>
                </c:pt>
                <c:pt idx="152">
                  <c:v>2</c:v>
                </c:pt>
                <c:pt idx="153">
                  <c:v>11</c:v>
                </c:pt>
                <c:pt idx="154">
                  <c:v>4</c:v>
                </c:pt>
                <c:pt idx="155">
                  <c:v>11</c:v>
                </c:pt>
                <c:pt idx="156">
                  <c:v>10</c:v>
                </c:pt>
                <c:pt idx="157">
                  <c:v>10</c:v>
                </c:pt>
                <c:pt idx="158">
                  <c:v>13</c:v>
                </c:pt>
                <c:pt idx="159">
                  <c:v>5</c:v>
                </c:pt>
                <c:pt idx="160">
                  <c:v>3</c:v>
                </c:pt>
                <c:pt idx="161">
                  <c:v>11</c:v>
                </c:pt>
                <c:pt idx="162">
                  <c:v>11</c:v>
                </c:pt>
                <c:pt idx="163">
                  <c:v>5</c:v>
                </c:pt>
                <c:pt idx="164">
                  <c:v>13</c:v>
                </c:pt>
                <c:pt idx="165">
                  <c:v>14</c:v>
                </c:pt>
                <c:pt idx="166">
                  <c:v>17</c:v>
                </c:pt>
                <c:pt idx="167">
                  <c:v>5</c:v>
                </c:pt>
                <c:pt idx="168">
                  <c:v>14</c:v>
                </c:pt>
                <c:pt idx="169">
                  <c:v>11</c:v>
                </c:pt>
                <c:pt idx="170">
                  <c:v>14</c:v>
                </c:pt>
                <c:pt idx="171">
                  <c:v>10</c:v>
                </c:pt>
                <c:pt idx="172">
                  <c:v>12</c:v>
                </c:pt>
                <c:pt idx="173">
                  <c:v>13</c:v>
                </c:pt>
                <c:pt idx="174">
                  <c:v>1</c:v>
                </c:pt>
                <c:pt idx="175">
                  <c:v>13</c:v>
                </c:pt>
                <c:pt idx="176">
                  <c:v>12</c:v>
                </c:pt>
                <c:pt idx="177">
                  <c:v>15</c:v>
                </c:pt>
                <c:pt idx="178">
                  <c:v>9</c:v>
                </c:pt>
                <c:pt idx="179">
                  <c:v>2</c:v>
                </c:pt>
                <c:pt idx="180">
                  <c:v>3</c:v>
                </c:pt>
                <c:pt idx="181">
                  <c:v>6</c:v>
                </c:pt>
                <c:pt idx="182">
                  <c:v>5</c:v>
                </c:pt>
                <c:pt idx="183">
                  <c:v>17</c:v>
                </c:pt>
                <c:pt idx="184">
                  <c:v>3</c:v>
                </c:pt>
                <c:pt idx="185">
                  <c:v>5</c:v>
                </c:pt>
                <c:pt idx="186">
                  <c:v>2</c:v>
                </c:pt>
                <c:pt idx="187">
                  <c:v>6</c:v>
                </c:pt>
                <c:pt idx="188">
                  <c:v>13</c:v>
                </c:pt>
                <c:pt idx="189">
                  <c:v>5</c:v>
                </c:pt>
                <c:pt idx="190">
                  <c:v>10</c:v>
                </c:pt>
                <c:pt idx="191">
                  <c:v>17</c:v>
                </c:pt>
                <c:pt idx="192">
                  <c:v>7</c:v>
                </c:pt>
                <c:pt idx="193">
                  <c:v>16</c:v>
                </c:pt>
                <c:pt idx="194">
                  <c:v>4</c:v>
                </c:pt>
                <c:pt idx="195">
                  <c:v>4</c:v>
                </c:pt>
                <c:pt idx="196">
                  <c:v>4</c:v>
                </c:pt>
                <c:pt idx="197">
                  <c:v>14</c:v>
                </c:pt>
                <c:pt idx="198">
                  <c:v>2</c:v>
                </c:pt>
                <c:pt idx="199">
                  <c:v>13</c:v>
                </c:pt>
                <c:pt idx="200">
                  <c:v>15</c:v>
                </c:pt>
                <c:pt idx="201">
                  <c:v>2</c:v>
                </c:pt>
                <c:pt idx="202">
                  <c:v>13</c:v>
                </c:pt>
                <c:pt idx="203">
                  <c:v>16</c:v>
                </c:pt>
                <c:pt idx="204">
                  <c:v>19</c:v>
                </c:pt>
              </c:numCache>
            </c:numRef>
          </c:val>
          <c:smooth val="0"/>
          <c:extLst>
            <c:ext xmlns:c16="http://schemas.microsoft.com/office/drawing/2014/chart" uri="{C3380CC4-5D6E-409C-BE32-E72D297353CC}">
              <c16:uniqueId val="{00000005-FCE8-46E0-A100-802BE1A09477}"/>
            </c:ext>
          </c:extLst>
        </c:ser>
        <c:ser>
          <c:idx val="6"/>
          <c:order val="6"/>
          <c:tx>
            <c:strRef>
              <c:f>Sheet7!$K$1</c:f>
              <c:strCache>
                <c:ptCount val="1"/>
                <c:pt idx="0">
                  <c:v>Rank of F_lambda7</c:v>
                </c:pt>
              </c:strCache>
            </c:strRef>
          </c:tx>
          <c:spPr>
            <a:ln w="19050" cap="rnd">
              <a:solidFill>
                <a:schemeClr val="accent1">
                  <a:lumMod val="6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Sheet7!$K$2:$K$206</c:f>
              <c:numCache>
                <c:formatCode>General</c:formatCode>
                <c:ptCount val="205"/>
                <c:pt idx="0">
                  <c:v>18</c:v>
                </c:pt>
                <c:pt idx="1">
                  <c:v>4</c:v>
                </c:pt>
                <c:pt idx="2">
                  <c:v>12</c:v>
                </c:pt>
                <c:pt idx="3">
                  <c:v>10</c:v>
                </c:pt>
                <c:pt idx="4">
                  <c:v>1</c:v>
                </c:pt>
                <c:pt idx="5">
                  <c:v>15</c:v>
                </c:pt>
                <c:pt idx="6">
                  <c:v>4</c:v>
                </c:pt>
                <c:pt idx="7">
                  <c:v>14</c:v>
                </c:pt>
                <c:pt idx="8">
                  <c:v>11</c:v>
                </c:pt>
                <c:pt idx="9">
                  <c:v>17</c:v>
                </c:pt>
                <c:pt idx="10">
                  <c:v>19</c:v>
                </c:pt>
                <c:pt idx="11">
                  <c:v>17</c:v>
                </c:pt>
                <c:pt idx="12">
                  <c:v>2</c:v>
                </c:pt>
                <c:pt idx="13">
                  <c:v>9</c:v>
                </c:pt>
                <c:pt idx="14">
                  <c:v>17</c:v>
                </c:pt>
                <c:pt idx="15">
                  <c:v>14</c:v>
                </c:pt>
                <c:pt idx="16">
                  <c:v>6</c:v>
                </c:pt>
                <c:pt idx="17">
                  <c:v>5</c:v>
                </c:pt>
                <c:pt idx="18">
                  <c:v>14</c:v>
                </c:pt>
                <c:pt idx="19">
                  <c:v>17</c:v>
                </c:pt>
                <c:pt idx="20">
                  <c:v>19</c:v>
                </c:pt>
                <c:pt idx="21">
                  <c:v>17</c:v>
                </c:pt>
                <c:pt idx="22">
                  <c:v>17</c:v>
                </c:pt>
                <c:pt idx="23">
                  <c:v>9</c:v>
                </c:pt>
                <c:pt idx="24">
                  <c:v>6</c:v>
                </c:pt>
                <c:pt idx="25">
                  <c:v>4</c:v>
                </c:pt>
                <c:pt idx="26">
                  <c:v>13</c:v>
                </c:pt>
                <c:pt idx="27">
                  <c:v>4</c:v>
                </c:pt>
                <c:pt idx="28">
                  <c:v>14</c:v>
                </c:pt>
                <c:pt idx="29">
                  <c:v>17</c:v>
                </c:pt>
                <c:pt idx="30">
                  <c:v>5</c:v>
                </c:pt>
                <c:pt idx="31">
                  <c:v>6</c:v>
                </c:pt>
                <c:pt idx="32">
                  <c:v>19</c:v>
                </c:pt>
                <c:pt idx="33">
                  <c:v>5</c:v>
                </c:pt>
                <c:pt idx="34">
                  <c:v>15</c:v>
                </c:pt>
                <c:pt idx="35">
                  <c:v>19</c:v>
                </c:pt>
                <c:pt idx="36">
                  <c:v>15</c:v>
                </c:pt>
                <c:pt idx="37">
                  <c:v>4</c:v>
                </c:pt>
                <c:pt idx="38">
                  <c:v>16</c:v>
                </c:pt>
                <c:pt idx="39">
                  <c:v>2</c:v>
                </c:pt>
                <c:pt idx="40">
                  <c:v>15</c:v>
                </c:pt>
                <c:pt idx="41">
                  <c:v>15</c:v>
                </c:pt>
                <c:pt idx="42">
                  <c:v>5</c:v>
                </c:pt>
                <c:pt idx="43">
                  <c:v>11</c:v>
                </c:pt>
                <c:pt idx="44">
                  <c:v>2</c:v>
                </c:pt>
                <c:pt idx="45">
                  <c:v>5</c:v>
                </c:pt>
                <c:pt idx="46">
                  <c:v>2</c:v>
                </c:pt>
                <c:pt idx="47">
                  <c:v>9</c:v>
                </c:pt>
                <c:pt idx="48">
                  <c:v>6</c:v>
                </c:pt>
                <c:pt idx="49">
                  <c:v>13</c:v>
                </c:pt>
                <c:pt idx="50">
                  <c:v>12</c:v>
                </c:pt>
                <c:pt idx="51">
                  <c:v>14</c:v>
                </c:pt>
                <c:pt idx="52">
                  <c:v>9</c:v>
                </c:pt>
                <c:pt idx="53">
                  <c:v>13</c:v>
                </c:pt>
                <c:pt idx="54">
                  <c:v>9</c:v>
                </c:pt>
                <c:pt idx="55">
                  <c:v>12</c:v>
                </c:pt>
                <c:pt idx="56">
                  <c:v>14</c:v>
                </c:pt>
                <c:pt idx="57">
                  <c:v>15</c:v>
                </c:pt>
                <c:pt idx="58">
                  <c:v>16</c:v>
                </c:pt>
                <c:pt idx="59">
                  <c:v>10</c:v>
                </c:pt>
                <c:pt idx="60">
                  <c:v>19</c:v>
                </c:pt>
                <c:pt idx="61">
                  <c:v>4</c:v>
                </c:pt>
                <c:pt idx="62">
                  <c:v>17</c:v>
                </c:pt>
                <c:pt idx="63">
                  <c:v>14</c:v>
                </c:pt>
                <c:pt idx="64">
                  <c:v>1</c:v>
                </c:pt>
                <c:pt idx="65">
                  <c:v>4</c:v>
                </c:pt>
                <c:pt idx="66">
                  <c:v>8</c:v>
                </c:pt>
                <c:pt idx="67">
                  <c:v>11</c:v>
                </c:pt>
                <c:pt idx="68">
                  <c:v>2</c:v>
                </c:pt>
                <c:pt idx="69">
                  <c:v>5</c:v>
                </c:pt>
                <c:pt idx="70">
                  <c:v>3</c:v>
                </c:pt>
                <c:pt idx="71">
                  <c:v>19</c:v>
                </c:pt>
                <c:pt idx="72">
                  <c:v>4</c:v>
                </c:pt>
                <c:pt idx="73">
                  <c:v>7</c:v>
                </c:pt>
                <c:pt idx="74">
                  <c:v>16</c:v>
                </c:pt>
                <c:pt idx="75">
                  <c:v>8</c:v>
                </c:pt>
                <c:pt idx="76">
                  <c:v>17</c:v>
                </c:pt>
                <c:pt idx="77">
                  <c:v>7</c:v>
                </c:pt>
                <c:pt idx="78">
                  <c:v>15</c:v>
                </c:pt>
                <c:pt idx="79">
                  <c:v>15</c:v>
                </c:pt>
                <c:pt idx="80">
                  <c:v>8</c:v>
                </c:pt>
                <c:pt idx="81">
                  <c:v>9</c:v>
                </c:pt>
                <c:pt idx="82">
                  <c:v>14</c:v>
                </c:pt>
                <c:pt idx="83">
                  <c:v>5</c:v>
                </c:pt>
                <c:pt idx="84">
                  <c:v>8</c:v>
                </c:pt>
                <c:pt idx="85">
                  <c:v>11</c:v>
                </c:pt>
                <c:pt idx="86">
                  <c:v>12</c:v>
                </c:pt>
                <c:pt idx="87">
                  <c:v>11</c:v>
                </c:pt>
                <c:pt idx="88">
                  <c:v>8</c:v>
                </c:pt>
                <c:pt idx="89">
                  <c:v>15</c:v>
                </c:pt>
                <c:pt idx="90">
                  <c:v>6</c:v>
                </c:pt>
                <c:pt idx="91">
                  <c:v>6</c:v>
                </c:pt>
                <c:pt idx="92">
                  <c:v>14</c:v>
                </c:pt>
                <c:pt idx="93">
                  <c:v>15</c:v>
                </c:pt>
                <c:pt idx="94">
                  <c:v>10</c:v>
                </c:pt>
                <c:pt idx="95">
                  <c:v>15</c:v>
                </c:pt>
                <c:pt idx="96">
                  <c:v>14</c:v>
                </c:pt>
                <c:pt idx="97">
                  <c:v>18</c:v>
                </c:pt>
                <c:pt idx="98">
                  <c:v>10</c:v>
                </c:pt>
                <c:pt idx="99">
                  <c:v>12</c:v>
                </c:pt>
                <c:pt idx="100">
                  <c:v>15</c:v>
                </c:pt>
                <c:pt idx="101">
                  <c:v>15</c:v>
                </c:pt>
                <c:pt idx="102">
                  <c:v>5</c:v>
                </c:pt>
                <c:pt idx="103">
                  <c:v>13</c:v>
                </c:pt>
                <c:pt idx="104">
                  <c:v>5</c:v>
                </c:pt>
                <c:pt idx="105">
                  <c:v>17</c:v>
                </c:pt>
                <c:pt idx="106">
                  <c:v>17</c:v>
                </c:pt>
                <c:pt idx="107">
                  <c:v>4</c:v>
                </c:pt>
                <c:pt idx="108">
                  <c:v>2</c:v>
                </c:pt>
                <c:pt idx="109">
                  <c:v>6</c:v>
                </c:pt>
                <c:pt idx="110">
                  <c:v>1</c:v>
                </c:pt>
                <c:pt idx="111">
                  <c:v>13</c:v>
                </c:pt>
                <c:pt idx="112">
                  <c:v>9</c:v>
                </c:pt>
                <c:pt idx="113">
                  <c:v>7</c:v>
                </c:pt>
                <c:pt idx="114">
                  <c:v>19</c:v>
                </c:pt>
                <c:pt idx="115">
                  <c:v>1</c:v>
                </c:pt>
                <c:pt idx="116">
                  <c:v>13</c:v>
                </c:pt>
                <c:pt idx="117">
                  <c:v>5</c:v>
                </c:pt>
                <c:pt idx="118">
                  <c:v>16</c:v>
                </c:pt>
                <c:pt idx="119">
                  <c:v>8</c:v>
                </c:pt>
                <c:pt idx="120">
                  <c:v>4</c:v>
                </c:pt>
                <c:pt idx="121">
                  <c:v>14</c:v>
                </c:pt>
                <c:pt idx="122">
                  <c:v>2</c:v>
                </c:pt>
                <c:pt idx="123">
                  <c:v>10</c:v>
                </c:pt>
                <c:pt idx="124">
                  <c:v>5</c:v>
                </c:pt>
                <c:pt idx="125">
                  <c:v>5</c:v>
                </c:pt>
                <c:pt idx="126">
                  <c:v>2</c:v>
                </c:pt>
                <c:pt idx="127">
                  <c:v>9</c:v>
                </c:pt>
                <c:pt idx="128">
                  <c:v>2</c:v>
                </c:pt>
                <c:pt idx="129">
                  <c:v>13</c:v>
                </c:pt>
                <c:pt idx="130">
                  <c:v>18</c:v>
                </c:pt>
                <c:pt idx="131">
                  <c:v>11</c:v>
                </c:pt>
                <c:pt idx="132">
                  <c:v>2</c:v>
                </c:pt>
                <c:pt idx="133">
                  <c:v>8</c:v>
                </c:pt>
                <c:pt idx="134">
                  <c:v>15</c:v>
                </c:pt>
                <c:pt idx="135">
                  <c:v>11</c:v>
                </c:pt>
                <c:pt idx="136">
                  <c:v>12</c:v>
                </c:pt>
                <c:pt idx="137">
                  <c:v>14</c:v>
                </c:pt>
                <c:pt idx="138">
                  <c:v>14</c:v>
                </c:pt>
                <c:pt idx="139">
                  <c:v>2</c:v>
                </c:pt>
                <c:pt idx="140">
                  <c:v>14</c:v>
                </c:pt>
                <c:pt idx="141">
                  <c:v>5</c:v>
                </c:pt>
                <c:pt idx="142">
                  <c:v>9</c:v>
                </c:pt>
                <c:pt idx="143">
                  <c:v>16</c:v>
                </c:pt>
                <c:pt idx="144">
                  <c:v>5</c:v>
                </c:pt>
                <c:pt idx="145">
                  <c:v>16</c:v>
                </c:pt>
                <c:pt idx="146">
                  <c:v>4</c:v>
                </c:pt>
                <c:pt idx="147">
                  <c:v>10</c:v>
                </c:pt>
                <c:pt idx="148">
                  <c:v>18</c:v>
                </c:pt>
                <c:pt idx="149">
                  <c:v>10</c:v>
                </c:pt>
                <c:pt idx="150">
                  <c:v>3</c:v>
                </c:pt>
                <c:pt idx="151">
                  <c:v>16</c:v>
                </c:pt>
                <c:pt idx="152">
                  <c:v>4</c:v>
                </c:pt>
                <c:pt idx="153">
                  <c:v>7</c:v>
                </c:pt>
                <c:pt idx="154">
                  <c:v>3</c:v>
                </c:pt>
                <c:pt idx="155">
                  <c:v>10</c:v>
                </c:pt>
                <c:pt idx="156">
                  <c:v>7</c:v>
                </c:pt>
                <c:pt idx="157">
                  <c:v>9</c:v>
                </c:pt>
                <c:pt idx="158">
                  <c:v>11</c:v>
                </c:pt>
                <c:pt idx="159">
                  <c:v>14</c:v>
                </c:pt>
                <c:pt idx="160">
                  <c:v>5</c:v>
                </c:pt>
                <c:pt idx="161">
                  <c:v>14</c:v>
                </c:pt>
                <c:pt idx="162">
                  <c:v>18</c:v>
                </c:pt>
                <c:pt idx="163">
                  <c:v>4</c:v>
                </c:pt>
                <c:pt idx="164">
                  <c:v>9</c:v>
                </c:pt>
                <c:pt idx="165">
                  <c:v>11</c:v>
                </c:pt>
                <c:pt idx="166">
                  <c:v>8</c:v>
                </c:pt>
                <c:pt idx="167">
                  <c:v>9</c:v>
                </c:pt>
                <c:pt idx="168">
                  <c:v>10</c:v>
                </c:pt>
                <c:pt idx="169">
                  <c:v>4</c:v>
                </c:pt>
                <c:pt idx="170">
                  <c:v>13</c:v>
                </c:pt>
                <c:pt idx="171">
                  <c:v>1</c:v>
                </c:pt>
                <c:pt idx="172">
                  <c:v>13</c:v>
                </c:pt>
                <c:pt idx="173">
                  <c:v>1</c:v>
                </c:pt>
                <c:pt idx="174">
                  <c:v>7</c:v>
                </c:pt>
                <c:pt idx="175">
                  <c:v>8</c:v>
                </c:pt>
                <c:pt idx="176">
                  <c:v>6</c:v>
                </c:pt>
                <c:pt idx="177">
                  <c:v>13</c:v>
                </c:pt>
                <c:pt idx="178">
                  <c:v>12</c:v>
                </c:pt>
                <c:pt idx="179">
                  <c:v>11</c:v>
                </c:pt>
                <c:pt idx="180">
                  <c:v>1</c:v>
                </c:pt>
                <c:pt idx="181">
                  <c:v>17</c:v>
                </c:pt>
                <c:pt idx="182">
                  <c:v>2</c:v>
                </c:pt>
                <c:pt idx="183">
                  <c:v>11</c:v>
                </c:pt>
                <c:pt idx="184">
                  <c:v>2</c:v>
                </c:pt>
                <c:pt idx="185">
                  <c:v>6</c:v>
                </c:pt>
                <c:pt idx="186">
                  <c:v>13</c:v>
                </c:pt>
                <c:pt idx="187">
                  <c:v>16</c:v>
                </c:pt>
                <c:pt idx="188">
                  <c:v>1</c:v>
                </c:pt>
                <c:pt idx="189">
                  <c:v>3</c:v>
                </c:pt>
                <c:pt idx="190">
                  <c:v>11</c:v>
                </c:pt>
                <c:pt idx="191">
                  <c:v>3</c:v>
                </c:pt>
                <c:pt idx="192">
                  <c:v>2</c:v>
                </c:pt>
                <c:pt idx="193">
                  <c:v>9</c:v>
                </c:pt>
                <c:pt idx="194">
                  <c:v>7</c:v>
                </c:pt>
                <c:pt idx="195">
                  <c:v>18</c:v>
                </c:pt>
                <c:pt idx="196">
                  <c:v>15</c:v>
                </c:pt>
                <c:pt idx="197">
                  <c:v>12</c:v>
                </c:pt>
                <c:pt idx="198">
                  <c:v>6</c:v>
                </c:pt>
                <c:pt idx="199">
                  <c:v>14</c:v>
                </c:pt>
                <c:pt idx="200">
                  <c:v>6</c:v>
                </c:pt>
                <c:pt idx="201">
                  <c:v>9</c:v>
                </c:pt>
                <c:pt idx="202">
                  <c:v>1</c:v>
                </c:pt>
                <c:pt idx="203">
                  <c:v>8</c:v>
                </c:pt>
                <c:pt idx="204">
                  <c:v>3</c:v>
                </c:pt>
              </c:numCache>
            </c:numRef>
          </c:val>
          <c:smooth val="0"/>
          <c:extLst>
            <c:ext xmlns:c16="http://schemas.microsoft.com/office/drawing/2014/chart" uri="{C3380CC4-5D6E-409C-BE32-E72D297353CC}">
              <c16:uniqueId val="{00000006-FCE8-46E0-A100-802BE1A09477}"/>
            </c:ext>
          </c:extLst>
        </c:ser>
        <c:ser>
          <c:idx val="7"/>
          <c:order val="7"/>
          <c:tx>
            <c:strRef>
              <c:f>Sheet7!$L$1</c:f>
              <c:strCache>
                <c:ptCount val="1"/>
                <c:pt idx="0">
                  <c:v>Rank of F_lambda8</c:v>
                </c:pt>
              </c:strCache>
            </c:strRef>
          </c:tx>
          <c:spPr>
            <a:ln w="19050" cap="rnd">
              <a:solidFill>
                <a:schemeClr val="accent2">
                  <a:lumMod val="6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Sheet7!$L$2:$L$206</c:f>
              <c:numCache>
                <c:formatCode>General</c:formatCode>
                <c:ptCount val="205"/>
                <c:pt idx="0">
                  <c:v>2</c:v>
                </c:pt>
                <c:pt idx="1">
                  <c:v>14</c:v>
                </c:pt>
                <c:pt idx="2">
                  <c:v>16</c:v>
                </c:pt>
                <c:pt idx="3">
                  <c:v>15</c:v>
                </c:pt>
                <c:pt idx="4">
                  <c:v>17</c:v>
                </c:pt>
                <c:pt idx="5">
                  <c:v>18</c:v>
                </c:pt>
                <c:pt idx="6">
                  <c:v>16</c:v>
                </c:pt>
                <c:pt idx="7">
                  <c:v>4</c:v>
                </c:pt>
                <c:pt idx="8">
                  <c:v>8</c:v>
                </c:pt>
                <c:pt idx="9">
                  <c:v>2</c:v>
                </c:pt>
                <c:pt idx="10">
                  <c:v>11</c:v>
                </c:pt>
                <c:pt idx="11">
                  <c:v>9</c:v>
                </c:pt>
                <c:pt idx="12">
                  <c:v>13</c:v>
                </c:pt>
                <c:pt idx="13">
                  <c:v>19</c:v>
                </c:pt>
                <c:pt idx="14">
                  <c:v>19</c:v>
                </c:pt>
                <c:pt idx="15">
                  <c:v>19</c:v>
                </c:pt>
                <c:pt idx="16">
                  <c:v>19</c:v>
                </c:pt>
                <c:pt idx="17">
                  <c:v>19</c:v>
                </c:pt>
                <c:pt idx="18">
                  <c:v>19</c:v>
                </c:pt>
                <c:pt idx="19">
                  <c:v>10</c:v>
                </c:pt>
                <c:pt idx="20">
                  <c:v>15</c:v>
                </c:pt>
                <c:pt idx="21">
                  <c:v>19</c:v>
                </c:pt>
                <c:pt idx="22">
                  <c:v>16</c:v>
                </c:pt>
                <c:pt idx="23">
                  <c:v>19</c:v>
                </c:pt>
                <c:pt idx="24">
                  <c:v>17</c:v>
                </c:pt>
                <c:pt idx="25">
                  <c:v>18</c:v>
                </c:pt>
                <c:pt idx="26">
                  <c:v>2</c:v>
                </c:pt>
                <c:pt idx="27">
                  <c:v>14</c:v>
                </c:pt>
                <c:pt idx="28">
                  <c:v>3</c:v>
                </c:pt>
                <c:pt idx="29">
                  <c:v>13</c:v>
                </c:pt>
                <c:pt idx="30">
                  <c:v>4</c:v>
                </c:pt>
                <c:pt idx="31">
                  <c:v>5</c:v>
                </c:pt>
                <c:pt idx="32">
                  <c:v>1</c:v>
                </c:pt>
                <c:pt idx="33">
                  <c:v>16</c:v>
                </c:pt>
                <c:pt idx="34">
                  <c:v>17</c:v>
                </c:pt>
                <c:pt idx="35">
                  <c:v>14</c:v>
                </c:pt>
                <c:pt idx="36">
                  <c:v>4</c:v>
                </c:pt>
                <c:pt idx="37">
                  <c:v>18</c:v>
                </c:pt>
                <c:pt idx="38">
                  <c:v>15</c:v>
                </c:pt>
                <c:pt idx="39">
                  <c:v>3</c:v>
                </c:pt>
                <c:pt idx="40">
                  <c:v>7</c:v>
                </c:pt>
                <c:pt idx="41">
                  <c:v>4</c:v>
                </c:pt>
                <c:pt idx="42">
                  <c:v>13</c:v>
                </c:pt>
                <c:pt idx="43">
                  <c:v>9</c:v>
                </c:pt>
                <c:pt idx="44">
                  <c:v>11</c:v>
                </c:pt>
                <c:pt idx="45">
                  <c:v>10</c:v>
                </c:pt>
                <c:pt idx="46">
                  <c:v>7</c:v>
                </c:pt>
                <c:pt idx="47">
                  <c:v>18</c:v>
                </c:pt>
                <c:pt idx="48">
                  <c:v>13</c:v>
                </c:pt>
                <c:pt idx="49">
                  <c:v>5</c:v>
                </c:pt>
                <c:pt idx="50">
                  <c:v>10</c:v>
                </c:pt>
                <c:pt idx="51">
                  <c:v>6</c:v>
                </c:pt>
                <c:pt idx="52">
                  <c:v>14</c:v>
                </c:pt>
                <c:pt idx="53">
                  <c:v>1</c:v>
                </c:pt>
                <c:pt idx="54">
                  <c:v>4</c:v>
                </c:pt>
                <c:pt idx="55">
                  <c:v>7</c:v>
                </c:pt>
                <c:pt idx="56">
                  <c:v>19</c:v>
                </c:pt>
                <c:pt idx="57">
                  <c:v>12</c:v>
                </c:pt>
                <c:pt idx="58">
                  <c:v>13</c:v>
                </c:pt>
                <c:pt idx="59">
                  <c:v>19</c:v>
                </c:pt>
                <c:pt idx="60">
                  <c:v>12</c:v>
                </c:pt>
                <c:pt idx="61">
                  <c:v>1</c:v>
                </c:pt>
                <c:pt idx="62">
                  <c:v>5</c:v>
                </c:pt>
                <c:pt idx="63">
                  <c:v>17</c:v>
                </c:pt>
                <c:pt idx="64">
                  <c:v>16</c:v>
                </c:pt>
                <c:pt idx="65">
                  <c:v>14</c:v>
                </c:pt>
                <c:pt idx="66">
                  <c:v>17</c:v>
                </c:pt>
                <c:pt idx="67">
                  <c:v>6</c:v>
                </c:pt>
                <c:pt idx="68">
                  <c:v>7</c:v>
                </c:pt>
                <c:pt idx="69">
                  <c:v>19</c:v>
                </c:pt>
                <c:pt idx="70">
                  <c:v>4</c:v>
                </c:pt>
                <c:pt idx="71">
                  <c:v>13</c:v>
                </c:pt>
                <c:pt idx="72">
                  <c:v>14</c:v>
                </c:pt>
                <c:pt idx="73">
                  <c:v>18</c:v>
                </c:pt>
                <c:pt idx="74">
                  <c:v>9</c:v>
                </c:pt>
                <c:pt idx="75">
                  <c:v>6</c:v>
                </c:pt>
                <c:pt idx="76">
                  <c:v>12</c:v>
                </c:pt>
                <c:pt idx="77">
                  <c:v>2</c:v>
                </c:pt>
                <c:pt idx="78">
                  <c:v>1</c:v>
                </c:pt>
                <c:pt idx="79">
                  <c:v>2</c:v>
                </c:pt>
                <c:pt idx="80">
                  <c:v>3</c:v>
                </c:pt>
                <c:pt idx="81">
                  <c:v>3</c:v>
                </c:pt>
                <c:pt idx="82">
                  <c:v>2</c:v>
                </c:pt>
                <c:pt idx="83">
                  <c:v>15</c:v>
                </c:pt>
                <c:pt idx="84">
                  <c:v>2</c:v>
                </c:pt>
                <c:pt idx="85">
                  <c:v>6</c:v>
                </c:pt>
                <c:pt idx="86">
                  <c:v>4</c:v>
                </c:pt>
                <c:pt idx="87">
                  <c:v>3</c:v>
                </c:pt>
                <c:pt idx="88">
                  <c:v>3</c:v>
                </c:pt>
                <c:pt idx="89">
                  <c:v>19</c:v>
                </c:pt>
                <c:pt idx="90">
                  <c:v>9</c:v>
                </c:pt>
                <c:pt idx="91">
                  <c:v>11</c:v>
                </c:pt>
                <c:pt idx="92">
                  <c:v>11</c:v>
                </c:pt>
                <c:pt idx="93">
                  <c:v>8</c:v>
                </c:pt>
                <c:pt idx="94">
                  <c:v>17</c:v>
                </c:pt>
                <c:pt idx="95">
                  <c:v>6</c:v>
                </c:pt>
                <c:pt idx="96">
                  <c:v>9</c:v>
                </c:pt>
                <c:pt idx="97">
                  <c:v>19</c:v>
                </c:pt>
                <c:pt idx="98">
                  <c:v>15</c:v>
                </c:pt>
                <c:pt idx="99">
                  <c:v>6</c:v>
                </c:pt>
                <c:pt idx="100">
                  <c:v>3</c:v>
                </c:pt>
                <c:pt idx="101">
                  <c:v>18</c:v>
                </c:pt>
                <c:pt idx="102">
                  <c:v>9</c:v>
                </c:pt>
                <c:pt idx="103">
                  <c:v>10</c:v>
                </c:pt>
                <c:pt idx="104">
                  <c:v>17</c:v>
                </c:pt>
                <c:pt idx="105">
                  <c:v>14</c:v>
                </c:pt>
                <c:pt idx="106">
                  <c:v>6</c:v>
                </c:pt>
                <c:pt idx="107">
                  <c:v>16</c:v>
                </c:pt>
                <c:pt idx="108">
                  <c:v>16</c:v>
                </c:pt>
                <c:pt idx="109">
                  <c:v>15</c:v>
                </c:pt>
                <c:pt idx="110">
                  <c:v>17</c:v>
                </c:pt>
                <c:pt idx="111">
                  <c:v>18</c:v>
                </c:pt>
                <c:pt idx="112">
                  <c:v>7</c:v>
                </c:pt>
                <c:pt idx="113">
                  <c:v>10</c:v>
                </c:pt>
                <c:pt idx="114">
                  <c:v>12</c:v>
                </c:pt>
                <c:pt idx="115">
                  <c:v>16</c:v>
                </c:pt>
                <c:pt idx="116">
                  <c:v>9</c:v>
                </c:pt>
                <c:pt idx="117">
                  <c:v>15</c:v>
                </c:pt>
                <c:pt idx="118">
                  <c:v>13</c:v>
                </c:pt>
                <c:pt idx="119">
                  <c:v>12</c:v>
                </c:pt>
                <c:pt idx="120">
                  <c:v>5</c:v>
                </c:pt>
                <c:pt idx="121">
                  <c:v>11</c:v>
                </c:pt>
                <c:pt idx="122">
                  <c:v>17</c:v>
                </c:pt>
                <c:pt idx="123">
                  <c:v>1</c:v>
                </c:pt>
                <c:pt idx="124">
                  <c:v>8</c:v>
                </c:pt>
                <c:pt idx="125">
                  <c:v>8</c:v>
                </c:pt>
                <c:pt idx="126">
                  <c:v>5</c:v>
                </c:pt>
                <c:pt idx="127">
                  <c:v>16</c:v>
                </c:pt>
                <c:pt idx="128">
                  <c:v>13</c:v>
                </c:pt>
                <c:pt idx="129">
                  <c:v>6</c:v>
                </c:pt>
                <c:pt idx="130">
                  <c:v>19</c:v>
                </c:pt>
                <c:pt idx="131">
                  <c:v>4</c:v>
                </c:pt>
                <c:pt idx="132">
                  <c:v>11</c:v>
                </c:pt>
                <c:pt idx="133">
                  <c:v>6</c:v>
                </c:pt>
                <c:pt idx="134">
                  <c:v>7</c:v>
                </c:pt>
                <c:pt idx="135">
                  <c:v>9</c:v>
                </c:pt>
                <c:pt idx="136">
                  <c:v>15</c:v>
                </c:pt>
                <c:pt idx="137">
                  <c:v>9</c:v>
                </c:pt>
                <c:pt idx="138">
                  <c:v>6</c:v>
                </c:pt>
                <c:pt idx="139">
                  <c:v>13</c:v>
                </c:pt>
                <c:pt idx="140">
                  <c:v>17</c:v>
                </c:pt>
                <c:pt idx="141">
                  <c:v>17</c:v>
                </c:pt>
                <c:pt idx="142">
                  <c:v>5</c:v>
                </c:pt>
                <c:pt idx="143">
                  <c:v>2</c:v>
                </c:pt>
                <c:pt idx="144">
                  <c:v>13</c:v>
                </c:pt>
                <c:pt idx="145">
                  <c:v>7</c:v>
                </c:pt>
                <c:pt idx="146">
                  <c:v>13</c:v>
                </c:pt>
                <c:pt idx="147">
                  <c:v>5</c:v>
                </c:pt>
                <c:pt idx="148">
                  <c:v>8</c:v>
                </c:pt>
                <c:pt idx="149">
                  <c:v>8</c:v>
                </c:pt>
                <c:pt idx="150">
                  <c:v>14</c:v>
                </c:pt>
                <c:pt idx="151">
                  <c:v>19</c:v>
                </c:pt>
                <c:pt idx="152">
                  <c:v>10</c:v>
                </c:pt>
                <c:pt idx="153">
                  <c:v>10</c:v>
                </c:pt>
                <c:pt idx="154">
                  <c:v>13</c:v>
                </c:pt>
                <c:pt idx="155">
                  <c:v>7</c:v>
                </c:pt>
                <c:pt idx="156">
                  <c:v>11</c:v>
                </c:pt>
                <c:pt idx="157">
                  <c:v>14</c:v>
                </c:pt>
                <c:pt idx="158">
                  <c:v>5</c:v>
                </c:pt>
                <c:pt idx="159">
                  <c:v>3</c:v>
                </c:pt>
                <c:pt idx="160">
                  <c:v>6</c:v>
                </c:pt>
                <c:pt idx="161">
                  <c:v>16</c:v>
                </c:pt>
                <c:pt idx="162">
                  <c:v>15</c:v>
                </c:pt>
                <c:pt idx="163">
                  <c:v>16</c:v>
                </c:pt>
                <c:pt idx="164">
                  <c:v>7</c:v>
                </c:pt>
                <c:pt idx="165">
                  <c:v>13</c:v>
                </c:pt>
                <c:pt idx="166">
                  <c:v>1</c:v>
                </c:pt>
                <c:pt idx="167">
                  <c:v>11</c:v>
                </c:pt>
                <c:pt idx="168">
                  <c:v>8</c:v>
                </c:pt>
                <c:pt idx="169">
                  <c:v>13</c:v>
                </c:pt>
                <c:pt idx="170">
                  <c:v>5</c:v>
                </c:pt>
                <c:pt idx="171">
                  <c:v>5</c:v>
                </c:pt>
                <c:pt idx="172">
                  <c:v>9</c:v>
                </c:pt>
                <c:pt idx="173">
                  <c:v>5</c:v>
                </c:pt>
                <c:pt idx="174">
                  <c:v>2</c:v>
                </c:pt>
                <c:pt idx="175">
                  <c:v>6</c:v>
                </c:pt>
                <c:pt idx="176">
                  <c:v>15</c:v>
                </c:pt>
                <c:pt idx="177">
                  <c:v>3</c:v>
                </c:pt>
                <c:pt idx="178">
                  <c:v>7</c:v>
                </c:pt>
                <c:pt idx="179">
                  <c:v>16</c:v>
                </c:pt>
                <c:pt idx="180">
                  <c:v>10</c:v>
                </c:pt>
                <c:pt idx="181">
                  <c:v>4</c:v>
                </c:pt>
                <c:pt idx="182">
                  <c:v>9</c:v>
                </c:pt>
                <c:pt idx="183">
                  <c:v>6</c:v>
                </c:pt>
                <c:pt idx="184">
                  <c:v>10</c:v>
                </c:pt>
                <c:pt idx="185">
                  <c:v>7</c:v>
                </c:pt>
                <c:pt idx="186">
                  <c:v>10</c:v>
                </c:pt>
                <c:pt idx="187">
                  <c:v>2</c:v>
                </c:pt>
                <c:pt idx="188">
                  <c:v>9</c:v>
                </c:pt>
                <c:pt idx="189">
                  <c:v>15</c:v>
                </c:pt>
                <c:pt idx="190">
                  <c:v>18</c:v>
                </c:pt>
                <c:pt idx="191">
                  <c:v>14</c:v>
                </c:pt>
                <c:pt idx="192">
                  <c:v>13</c:v>
                </c:pt>
                <c:pt idx="193">
                  <c:v>3</c:v>
                </c:pt>
                <c:pt idx="194">
                  <c:v>1</c:v>
                </c:pt>
                <c:pt idx="195">
                  <c:v>13</c:v>
                </c:pt>
                <c:pt idx="196">
                  <c:v>9</c:v>
                </c:pt>
                <c:pt idx="197">
                  <c:v>5</c:v>
                </c:pt>
                <c:pt idx="198">
                  <c:v>5</c:v>
                </c:pt>
                <c:pt idx="199">
                  <c:v>4</c:v>
                </c:pt>
                <c:pt idx="200">
                  <c:v>1</c:v>
                </c:pt>
                <c:pt idx="201">
                  <c:v>1</c:v>
                </c:pt>
                <c:pt idx="202">
                  <c:v>8</c:v>
                </c:pt>
                <c:pt idx="203">
                  <c:v>4</c:v>
                </c:pt>
                <c:pt idx="204">
                  <c:v>5</c:v>
                </c:pt>
              </c:numCache>
            </c:numRef>
          </c:val>
          <c:smooth val="0"/>
          <c:extLst>
            <c:ext xmlns:c16="http://schemas.microsoft.com/office/drawing/2014/chart" uri="{C3380CC4-5D6E-409C-BE32-E72D297353CC}">
              <c16:uniqueId val="{00000007-FCE8-46E0-A100-802BE1A09477}"/>
            </c:ext>
          </c:extLst>
        </c:ser>
        <c:ser>
          <c:idx val="8"/>
          <c:order val="8"/>
          <c:tx>
            <c:strRef>
              <c:f>Sheet7!$M$1</c:f>
              <c:strCache>
                <c:ptCount val="1"/>
                <c:pt idx="0">
                  <c:v>Rank of F_lambda9</c:v>
                </c:pt>
              </c:strCache>
            </c:strRef>
          </c:tx>
          <c:spPr>
            <a:ln w="19050" cap="rnd">
              <a:solidFill>
                <a:schemeClr val="accent3">
                  <a:lumMod val="6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Sheet7!$M$2:$M$206</c:f>
              <c:numCache>
                <c:formatCode>General</c:formatCode>
                <c:ptCount val="205"/>
                <c:pt idx="0">
                  <c:v>19</c:v>
                </c:pt>
                <c:pt idx="1">
                  <c:v>19</c:v>
                </c:pt>
                <c:pt idx="2">
                  <c:v>17</c:v>
                </c:pt>
                <c:pt idx="3">
                  <c:v>17</c:v>
                </c:pt>
                <c:pt idx="4">
                  <c:v>19</c:v>
                </c:pt>
                <c:pt idx="5">
                  <c:v>5</c:v>
                </c:pt>
                <c:pt idx="6">
                  <c:v>14</c:v>
                </c:pt>
                <c:pt idx="7">
                  <c:v>9</c:v>
                </c:pt>
                <c:pt idx="8">
                  <c:v>10</c:v>
                </c:pt>
                <c:pt idx="9">
                  <c:v>7</c:v>
                </c:pt>
                <c:pt idx="10">
                  <c:v>1</c:v>
                </c:pt>
                <c:pt idx="11">
                  <c:v>2</c:v>
                </c:pt>
                <c:pt idx="12">
                  <c:v>7</c:v>
                </c:pt>
                <c:pt idx="13">
                  <c:v>10</c:v>
                </c:pt>
                <c:pt idx="14">
                  <c:v>13</c:v>
                </c:pt>
                <c:pt idx="15">
                  <c:v>13</c:v>
                </c:pt>
                <c:pt idx="16">
                  <c:v>9</c:v>
                </c:pt>
                <c:pt idx="17">
                  <c:v>18</c:v>
                </c:pt>
                <c:pt idx="18">
                  <c:v>13</c:v>
                </c:pt>
                <c:pt idx="19">
                  <c:v>13</c:v>
                </c:pt>
                <c:pt idx="20">
                  <c:v>8</c:v>
                </c:pt>
                <c:pt idx="21">
                  <c:v>1</c:v>
                </c:pt>
                <c:pt idx="22">
                  <c:v>8</c:v>
                </c:pt>
                <c:pt idx="23">
                  <c:v>7</c:v>
                </c:pt>
                <c:pt idx="24">
                  <c:v>11</c:v>
                </c:pt>
                <c:pt idx="25">
                  <c:v>17</c:v>
                </c:pt>
                <c:pt idx="26">
                  <c:v>17</c:v>
                </c:pt>
                <c:pt idx="27">
                  <c:v>8</c:v>
                </c:pt>
                <c:pt idx="28">
                  <c:v>18</c:v>
                </c:pt>
                <c:pt idx="29">
                  <c:v>2</c:v>
                </c:pt>
                <c:pt idx="30">
                  <c:v>6</c:v>
                </c:pt>
                <c:pt idx="31">
                  <c:v>7</c:v>
                </c:pt>
                <c:pt idx="32">
                  <c:v>17</c:v>
                </c:pt>
                <c:pt idx="33">
                  <c:v>7</c:v>
                </c:pt>
                <c:pt idx="34">
                  <c:v>18</c:v>
                </c:pt>
                <c:pt idx="35">
                  <c:v>1</c:v>
                </c:pt>
                <c:pt idx="36">
                  <c:v>11</c:v>
                </c:pt>
                <c:pt idx="37">
                  <c:v>13</c:v>
                </c:pt>
                <c:pt idx="38">
                  <c:v>1</c:v>
                </c:pt>
                <c:pt idx="39">
                  <c:v>17</c:v>
                </c:pt>
                <c:pt idx="40">
                  <c:v>8</c:v>
                </c:pt>
                <c:pt idx="41">
                  <c:v>13</c:v>
                </c:pt>
                <c:pt idx="42">
                  <c:v>3</c:v>
                </c:pt>
                <c:pt idx="43">
                  <c:v>13</c:v>
                </c:pt>
                <c:pt idx="44">
                  <c:v>1</c:v>
                </c:pt>
                <c:pt idx="45">
                  <c:v>3</c:v>
                </c:pt>
                <c:pt idx="46">
                  <c:v>17</c:v>
                </c:pt>
                <c:pt idx="47">
                  <c:v>7</c:v>
                </c:pt>
                <c:pt idx="48">
                  <c:v>10</c:v>
                </c:pt>
                <c:pt idx="49">
                  <c:v>8</c:v>
                </c:pt>
                <c:pt idx="50">
                  <c:v>7</c:v>
                </c:pt>
                <c:pt idx="51">
                  <c:v>18</c:v>
                </c:pt>
                <c:pt idx="52">
                  <c:v>16</c:v>
                </c:pt>
                <c:pt idx="53">
                  <c:v>6</c:v>
                </c:pt>
                <c:pt idx="54">
                  <c:v>16</c:v>
                </c:pt>
                <c:pt idx="55">
                  <c:v>17</c:v>
                </c:pt>
                <c:pt idx="56">
                  <c:v>11</c:v>
                </c:pt>
                <c:pt idx="57">
                  <c:v>16</c:v>
                </c:pt>
                <c:pt idx="58">
                  <c:v>18</c:v>
                </c:pt>
                <c:pt idx="59">
                  <c:v>6</c:v>
                </c:pt>
                <c:pt idx="60">
                  <c:v>6</c:v>
                </c:pt>
                <c:pt idx="61">
                  <c:v>17</c:v>
                </c:pt>
                <c:pt idx="62">
                  <c:v>2</c:v>
                </c:pt>
                <c:pt idx="63">
                  <c:v>5</c:v>
                </c:pt>
                <c:pt idx="64">
                  <c:v>10</c:v>
                </c:pt>
                <c:pt idx="65">
                  <c:v>9</c:v>
                </c:pt>
                <c:pt idx="66">
                  <c:v>12</c:v>
                </c:pt>
                <c:pt idx="67">
                  <c:v>16</c:v>
                </c:pt>
                <c:pt idx="68">
                  <c:v>4</c:v>
                </c:pt>
                <c:pt idx="69">
                  <c:v>10</c:v>
                </c:pt>
                <c:pt idx="70">
                  <c:v>16</c:v>
                </c:pt>
                <c:pt idx="71">
                  <c:v>3</c:v>
                </c:pt>
                <c:pt idx="72">
                  <c:v>13</c:v>
                </c:pt>
                <c:pt idx="73">
                  <c:v>19</c:v>
                </c:pt>
                <c:pt idx="74">
                  <c:v>13</c:v>
                </c:pt>
                <c:pt idx="75">
                  <c:v>19</c:v>
                </c:pt>
                <c:pt idx="76">
                  <c:v>5</c:v>
                </c:pt>
                <c:pt idx="77">
                  <c:v>15</c:v>
                </c:pt>
                <c:pt idx="78">
                  <c:v>4</c:v>
                </c:pt>
                <c:pt idx="79">
                  <c:v>7</c:v>
                </c:pt>
                <c:pt idx="80">
                  <c:v>5</c:v>
                </c:pt>
                <c:pt idx="81">
                  <c:v>6</c:v>
                </c:pt>
                <c:pt idx="82">
                  <c:v>18</c:v>
                </c:pt>
                <c:pt idx="83">
                  <c:v>4</c:v>
                </c:pt>
                <c:pt idx="84">
                  <c:v>15</c:v>
                </c:pt>
                <c:pt idx="85">
                  <c:v>7</c:v>
                </c:pt>
                <c:pt idx="86">
                  <c:v>7</c:v>
                </c:pt>
                <c:pt idx="87">
                  <c:v>13</c:v>
                </c:pt>
                <c:pt idx="88">
                  <c:v>4</c:v>
                </c:pt>
                <c:pt idx="89">
                  <c:v>17</c:v>
                </c:pt>
                <c:pt idx="90">
                  <c:v>7</c:v>
                </c:pt>
                <c:pt idx="91">
                  <c:v>3</c:v>
                </c:pt>
                <c:pt idx="92">
                  <c:v>17</c:v>
                </c:pt>
                <c:pt idx="93">
                  <c:v>2</c:v>
                </c:pt>
                <c:pt idx="94">
                  <c:v>4</c:v>
                </c:pt>
                <c:pt idx="95">
                  <c:v>17</c:v>
                </c:pt>
                <c:pt idx="96">
                  <c:v>7</c:v>
                </c:pt>
                <c:pt idx="97">
                  <c:v>16</c:v>
                </c:pt>
                <c:pt idx="98">
                  <c:v>17</c:v>
                </c:pt>
                <c:pt idx="99">
                  <c:v>7</c:v>
                </c:pt>
                <c:pt idx="100">
                  <c:v>7</c:v>
                </c:pt>
                <c:pt idx="101">
                  <c:v>7</c:v>
                </c:pt>
                <c:pt idx="102">
                  <c:v>12</c:v>
                </c:pt>
                <c:pt idx="103">
                  <c:v>14</c:v>
                </c:pt>
                <c:pt idx="104">
                  <c:v>4</c:v>
                </c:pt>
                <c:pt idx="105">
                  <c:v>16</c:v>
                </c:pt>
                <c:pt idx="106">
                  <c:v>7</c:v>
                </c:pt>
                <c:pt idx="107">
                  <c:v>2</c:v>
                </c:pt>
                <c:pt idx="108">
                  <c:v>14</c:v>
                </c:pt>
                <c:pt idx="109">
                  <c:v>11</c:v>
                </c:pt>
                <c:pt idx="110">
                  <c:v>10</c:v>
                </c:pt>
                <c:pt idx="111">
                  <c:v>11</c:v>
                </c:pt>
                <c:pt idx="112">
                  <c:v>2</c:v>
                </c:pt>
                <c:pt idx="113">
                  <c:v>19</c:v>
                </c:pt>
                <c:pt idx="114">
                  <c:v>10</c:v>
                </c:pt>
                <c:pt idx="115">
                  <c:v>17</c:v>
                </c:pt>
                <c:pt idx="116">
                  <c:v>3</c:v>
                </c:pt>
                <c:pt idx="117">
                  <c:v>16</c:v>
                </c:pt>
                <c:pt idx="118">
                  <c:v>17</c:v>
                </c:pt>
                <c:pt idx="119">
                  <c:v>14</c:v>
                </c:pt>
                <c:pt idx="120">
                  <c:v>9</c:v>
                </c:pt>
                <c:pt idx="121">
                  <c:v>19</c:v>
                </c:pt>
                <c:pt idx="122">
                  <c:v>16</c:v>
                </c:pt>
                <c:pt idx="123">
                  <c:v>17</c:v>
                </c:pt>
                <c:pt idx="124">
                  <c:v>11</c:v>
                </c:pt>
                <c:pt idx="125">
                  <c:v>1</c:v>
                </c:pt>
                <c:pt idx="126">
                  <c:v>18</c:v>
                </c:pt>
                <c:pt idx="127">
                  <c:v>4</c:v>
                </c:pt>
                <c:pt idx="128">
                  <c:v>8</c:v>
                </c:pt>
                <c:pt idx="129">
                  <c:v>15</c:v>
                </c:pt>
                <c:pt idx="130">
                  <c:v>16</c:v>
                </c:pt>
                <c:pt idx="131">
                  <c:v>17</c:v>
                </c:pt>
                <c:pt idx="132">
                  <c:v>5</c:v>
                </c:pt>
                <c:pt idx="133">
                  <c:v>18</c:v>
                </c:pt>
                <c:pt idx="134">
                  <c:v>3</c:v>
                </c:pt>
                <c:pt idx="135">
                  <c:v>4</c:v>
                </c:pt>
                <c:pt idx="136">
                  <c:v>2</c:v>
                </c:pt>
                <c:pt idx="137">
                  <c:v>17</c:v>
                </c:pt>
                <c:pt idx="138">
                  <c:v>9</c:v>
                </c:pt>
                <c:pt idx="139">
                  <c:v>1</c:v>
                </c:pt>
                <c:pt idx="140">
                  <c:v>12</c:v>
                </c:pt>
                <c:pt idx="141">
                  <c:v>10</c:v>
                </c:pt>
                <c:pt idx="142">
                  <c:v>12</c:v>
                </c:pt>
                <c:pt idx="143">
                  <c:v>15</c:v>
                </c:pt>
                <c:pt idx="144">
                  <c:v>9</c:v>
                </c:pt>
                <c:pt idx="145">
                  <c:v>4</c:v>
                </c:pt>
                <c:pt idx="146">
                  <c:v>2</c:v>
                </c:pt>
                <c:pt idx="147">
                  <c:v>9</c:v>
                </c:pt>
                <c:pt idx="148">
                  <c:v>4</c:v>
                </c:pt>
                <c:pt idx="149">
                  <c:v>5</c:v>
                </c:pt>
                <c:pt idx="150">
                  <c:v>17</c:v>
                </c:pt>
                <c:pt idx="151">
                  <c:v>9</c:v>
                </c:pt>
                <c:pt idx="152">
                  <c:v>7</c:v>
                </c:pt>
                <c:pt idx="153">
                  <c:v>8</c:v>
                </c:pt>
                <c:pt idx="154">
                  <c:v>7</c:v>
                </c:pt>
                <c:pt idx="155">
                  <c:v>3</c:v>
                </c:pt>
                <c:pt idx="156">
                  <c:v>9</c:v>
                </c:pt>
                <c:pt idx="157">
                  <c:v>5</c:v>
                </c:pt>
                <c:pt idx="158">
                  <c:v>10</c:v>
                </c:pt>
                <c:pt idx="159">
                  <c:v>7</c:v>
                </c:pt>
                <c:pt idx="160">
                  <c:v>9</c:v>
                </c:pt>
                <c:pt idx="161">
                  <c:v>5</c:v>
                </c:pt>
                <c:pt idx="162">
                  <c:v>6</c:v>
                </c:pt>
                <c:pt idx="163">
                  <c:v>15</c:v>
                </c:pt>
                <c:pt idx="164">
                  <c:v>11</c:v>
                </c:pt>
                <c:pt idx="165">
                  <c:v>8</c:v>
                </c:pt>
                <c:pt idx="166">
                  <c:v>10</c:v>
                </c:pt>
                <c:pt idx="167">
                  <c:v>1</c:v>
                </c:pt>
                <c:pt idx="168">
                  <c:v>1</c:v>
                </c:pt>
                <c:pt idx="169">
                  <c:v>7</c:v>
                </c:pt>
                <c:pt idx="170">
                  <c:v>15</c:v>
                </c:pt>
                <c:pt idx="171">
                  <c:v>13</c:v>
                </c:pt>
                <c:pt idx="172">
                  <c:v>2</c:v>
                </c:pt>
                <c:pt idx="173">
                  <c:v>11</c:v>
                </c:pt>
                <c:pt idx="174">
                  <c:v>6</c:v>
                </c:pt>
                <c:pt idx="175">
                  <c:v>14</c:v>
                </c:pt>
                <c:pt idx="176">
                  <c:v>2</c:v>
                </c:pt>
                <c:pt idx="177">
                  <c:v>10</c:v>
                </c:pt>
                <c:pt idx="178">
                  <c:v>5</c:v>
                </c:pt>
                <c:pt idx="179">
                  <c:v>9</c:v>
                </c:pt>
                <c:pt idx="180">
                  <c:v>5</c:v>
                </c:pt>
                <c:pt idx="181">
                  <c:v>3</c:v>
                </c:pt>
                <c:pt idx="182">
                  <c:v>12</c:v>
                </c:pt>
                <c:pt idx="183">
                  <c:v>4</c:v>
                </c:pt>
                <c:pt idx="184">
                  <c:v>7</c:v>
                </c:pt>
                <c:pt idx="185">
                  <c:v>2</c:v>
                </c:pt>
                <c:pt idx="186">
                  <c:v>7</c:v>
                </c:pt>
                <c:pt idx="187">
                  <c:v>11</c:v>
                </c:pt>
                <c:pt idx="188">
                  <c:v>3</c:v>
                </c:pt>
                <c:pt idx="189">
                  <c:v>11</c:v>
                </c:pt>
                <c:pt idx="190">
                  <c:v>19</c:v>
                </c:pt>
                <c:pt idx="191">
                  <c:v>10</c:v>
                </c:pt>
                <c:pt idx="192">
                  <c:v>6</c:v>
                </c:pt>
                <c:pt idx="193">
                  <c:v>7</c:v>
                </c:pt>
                <c:pt idx="194">
                  <c:v>11</c:v>
                </c:pt>
                <c:pt idx="195">
                  <c:v>6</c:v>
                </c:pt>
                <c:pt idx="196">
                  <c:v>8</c:v>
                </c:pt>
                <c:pt idx="197">
                  <c:v>7</c:v>
                </c:pt>
                <c:pt idx="198">
                  <c:v>11</c:v>
                </c:pt>
                <c:pt idx="199">
                  <c:v>10</c:v>
                </c:pt>
                <c:pt idx="200">
                  <c:v>16</c:v>
                </c:pt>
                <c:pt idx="201">
                  <c:v>14</c:v>
                </c:pt>
                <c:pt idx="202">
                  <c:v>12</c:v>
                </c:pt>
                <c:pt idx="203">
                  <c:v>13</c:v>
                </c:pt>
                <c:pt idx="204">
                  <c:v>7</c:v>
                </c:pt>
              </c:numCache>
            </c:numRef>
          </c:val>
          <c:smooth val="0"/>
          <c:extLst>
            <c:ext xmlns:c16="http://schemas.microsoft.com/office/drawing/2014/chart" uri="{C3380CC4-5D6E-409C-BE32-E72D297353CC}">
              <c16:uniqueId val="{00000008-FCE8-46E0-A100-802BE1A09477}"/>
            </c:ext>
          </c:extLst>
        </c:ser>
        <c:ser>
          <c:idx val="9"/>
          <c:order val="9"/>
          <c:tx>
            <c:strRef>
              <c:f>Sheet7!$N$1</c:f>
              <c:strCache>
                <c:ptCount val="1"/>
                <c:pt idx="0">
                  <c:v>Rank of F_lambda10</c:v>
                </c:pt>
              </c:strCache>
            </c:strRef>
          </c:tx>
          <c:spPr>
            <a:ln w="19050" cap="rnd">
              <a:solidFill>
                <a:schemeClr val="accent4">
                  <a:lumMod val="6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Sheet7!$N$2:$N$206</c:f>
              <c:numCache>
                <c:formatCode>General</c:formatCode>
                <c:ptCount val="205"/>
                <c:pt idx="0">
                  <c:v>10</c:v>
                </c:pt>
                <c:pt idx="1">
                  <c:v>16</c:v>
                </c:pt>
                <c:pt idx="2">
                  <c:v>15</c:v>
                </c:pt>
                <c:pt idx="3">
                  <c:v>19</c:v>
                </c:pt>
                <c:pt idx="4">
                  <c:v>18</c:v>
                </c:pt>
                <c:pt idx="5">
                  <c:v>19</c:v>
                </c:pt>
                <c:pt idx="6">
                  <c:v>19</c:v>
                </c:pt>
                <c:pt idx="7">
                  <c:v>19</c:v>
                </c:pt>
                <c:pt idx="8">
                  <c:v>17</c:v>
                </c:pt>
                <c:pt idx="9">
                  <c:v>11</c:v>
                </c:pt>
                <c:pt idx="10">
                  <c:v>16</c:v>
                </c:pt>
                <c:pt idx="11">
                  <c:v>13</c:v>
                </c:pt>
                <c:pt idx="12">
                  <c:v>10</c:v>
                </c:pt>
                <c:pt idx="13">
                  <c:v>7</c:v>
                </c:pt>
                <c:pt idx="14">
                  <c:v>6</c:v>
                </c:pt>
                <c:pt idx="15">
                  <c:v>7</c:v>
                </c:pt>
                <c:pt idx="16">
                  <c:v>15</c:v>
                </c:pt>
                <c:pt idx="17">
                  <c:v>15</c:v>
                </c:pt>
                <c:pt idx="18">
                  <c:v>17</c:v>
                </c:pt>
                <c:pt idx="19">
                  <c:v>19</c:v>
                </c:pt>
                <c:pt idx="20">
                  <c:v>18</c:v>
                </c:pt>
                <c:pt idx="21">
                  <c:v>18</c:v>
                </c:pt>
                <c:pt idx="22">
                  <c:v>15</c:v>
                </c:pt>
                <c:pt idx="23">
                  <c:v>3</c:v>
                </c:pt>
                <c:pt idx="24">
                  <c:v>15</c:v>
                </c:pt>
                <c:pt idx="25">
                  <c:v>14</c:v>
                </c:pt>
                <c:pt idx="26">
                  <c:v>15</c:v>
                </c:pt>
                <c:pt idx="27">
                  <c:v>17</c:v>
                </c:pt>
                <c:pt idx="28">
                  <c:v>19</c:v>
                </c:pt>
                <c:pt idx="29">
                  <c:v>19</c:v>
                </c:pt>
                <c:pt idx="30">
                  <c:v>16</c:v>
                </c:pt>
                <c:pt idx="31">
                  <c:v>9</c:v>
                </c:pt>
                <c:pt idx="32">
                  <c:v>8</c:v>
                </c:pt>
                <c:pt idx="33">
                  <c:v>17</c:v>
                </c:pt>
                <c:pt idx="34">
                  <c:v>6</c:v>
                </c:pt>
                <c:pt idx="35">
                  <c:v>18</c:v>
                </c:pt>
                <c:pt idx="36">
                  <c:v>18</c:v>
                </c:pt>
                <c:pt idx="37">
                  <c:v>15</c:v>
                </c:pt>
                <c:pt idx="38">
                  <c:v>19</c:v>
                </c:pt>
                <c:pt idx="39">
                  <c:v>14</c:v>
                </c:pt>
                <c:pt idx="40">
                  <c:v>6</c:v>
                </c:pt>
                <c:pt idx="41">
                  <c:v>7</c:v>
                </c:pt>
                <c:pt idx="42">
                  <c:v>16</c:v>
                </c:pt>
                <c:pt idx="43">
                  <c:v>15</c:v>
                </c:pt>
                <c:pt idx="44">
                  <c:v>14</c:v>
                </c:pt>
                <c:pt idx="45">
                  <c:v>8</c:v>
                </c:pt>
                <c:pt idx="46">
                  <c:v>10</c:v>
                </c:pt>
                <c:pt idx="47">
                  <c:v>3</c:v>
                </c:pt>
                <c:pt idx="48">
                  <c:v>2</c:v>
                </c:pt>
                <c:pt idx="49">
                  <c:v>11</c:v>
                </c:pt>
                <c:pt idx="50">
                  <c:v>2</c:v>
                </c:pt>
                <c:pt idx="51">
                  <c:v>1</c:v>
                </c:pt>
                <c:pt idx="52">
                  <c:v>10</c:v>
                </c:pt>
                <c:pt idx="53">
                  <c:v>14</c:v>
                </c:pt>
                <c:pt idx="54">
                  <c:v>17</c:v>
                </c:pt>
                <c:pt idx="55">
                  <c:v>16</c:v>
                </c:pt>
                <c:pt idx="56">
                  <c:v>10</c:v>
                </c:pt>
                <c:pt idx="57">
                  <c:v>13</c:v>
                </c:pt>
                <c:pt idx="58">
                  <c:v>4</c:v>
                </c:pt>
                <c:pt idx="59">
                  <c:v>5</c:v>
                </c:pt>
                <c:pt idx="60">
                  <c:v>1</c:v>
                </c:pt>
                <c:pt idx="61">
                  <c:v>7</c:v>
                </c:pt>
                <c:pt idx="62">
                  <c:v>7</c:v>
                </c:pt>
                <c:pt idx="63">
                  <c:v>18</c:v>
                </c:pt>
                <c:pt idx="64">
                  <c:v>11</c:v>
                </c:pt>
                <c:pt idx="65">
                  <c:v>12</c:v>
                </c:pt>
                <c:pt idx="66">
                  <c:v>9</c:v>
                </c:pt>
                <c:pt idx="67">
                  <c:v>5</c:v>
                </c:pt>
                <c:pt idx="68">
                  <c:v>3</c:v>
                </c:pt>
                <c:pt idx="69">
                  <c:v>16</c:v>
                </c:pt>
                <c:pt idx="70">
                  <c:v>12</c:v>
                </c:pt>
                <c:pt idx="71">
                  <c:v>14</c:v>
                </c:pt>
                <c:pt idx="72">
                  <c:v>5</c:v>
                </c:pt>
                <c:pt idx="73">
                  <c:v>4</c:v>
                </c:pt>
                <c:pt idx="74">
                  <c:v>8</c:v>
                </c:pt>
                <c:pt idx="75">
                  <c:v>1</c:v>
                </c:pt>
                <c:pt idx="76">
                  <c:v>6</c:v>
                </c:pt>
                <c:pt idx="77">
                  <c:v>14</c:v>
                </c:pt>
                <c:pt idx="78">
                  <c:v>18</c:v>
                </c:pt>
                <c:pt idx="79">
                  <c:v>13</c:v>
                </c:pt>
                <c:pt idx="80">
                  <c:v>13</c:v>
                </c:pt>
                <c:pt idx="81">
                  <c:v>14</c:v>
                </c:pt>
                <c:pt idx="82">
                  <c:v>9</c:v>
                </c:pt>
                <c:pt idx="83">
                  <c:v>7</c:v>
                </c:pt>
                <c:pt idx="84">
                  <c:v>3</c:v>
                </c:pt>
                <c:pt idx="85">
                  <c:v>8</c:v>
                </c:pt>
                <c:pt idx="86">
                  <c:v>8</c:v>
                </c:pt>
                <c:pt idx="87">
                  <c:v>8</c:v>
                </c:pt>
                <c:pt idx="88">
                  <c:v>6</c:v>
                </c:pt>
                <c:pt idx="89">
                  <c:v>6</c:v>
                </c:pt>
                <c:pt idx="90">
                  <c:v>3</c:v>
                </c:pt>
                <c:pt idx="91">
                  <c:v>9</c:v>
                </c:pt>
                <c:pt idx="92">
                  <c:v>4</c:v>
                </c:pt>
                <c:pt idx="93">
                  <c:v>4</c:v>
                </c:pt>
                <c:pt idx="94">
                  <c:v>11</c:v>
                </c:pt>
                <c:pt idx="95">
                  <c:v>16</c:v>
                </c:pt>
                <c:pt idx="96">
                  <c:v>6</c:v>
                </c:pt>
                <c:pt idx="97">
                  <c:v>5</c:v>
                </c:pt>
                <c:pt idx="98">
                  <c:v>14</c:v>
                </c:pt>
                <c:pt idx="99">
                  <c:v>10</c:v>
                </c:pt>
                <c:pt idx="100">
                  <c:v>2</c:v>
                </c:pt>
                <c:pt idx="101">
                  <c:v>4</c:v>
                </c:pt>
                <c:pt idx="102">
                  <c:v>8</c:v>
                </c:pt>
                <c:pt idx="103">
                  <c:v>5</c:v>
                </c:pt>
                <c:pt idx="104">
                  <c:v>10</c:v>
                </c:pt>
                <c:pt idx="105">
                  <c:v>12</c:v>
                </c:pt>
                <c:pt idx="106">
                  <c:v>11</c:v>
                </c:pt>
                <c:pt idx="107">
                  <c:v>15</c:v>
                </c:pt>
                <c:pt idx="108">
                  <c:v>19</c:v>
                </c:pt>
                <c:pt idx="109">
                  <c:v>5</c:v>
                </c:pt>
                <c:pt idx="110">
                  <c:v>19</c:v>
                </c:pt>
                <c:pt idx="111">
                  <c:v>5</c:v>
                </c:pt>
                <c:pt idx="112">
                  <c:v>15</c:v>
                </c:pt>
                <c:pt idx="113">
                  <c:v>6</c:v>
                </c:pt>
                <c:pt idx="114">
                  <c:v>16</c:v>
                </c:pt>
                <c:pt idx="115">
                  <c:v>9</c:v>
                </c:pt>
                <c:pt idx="116">
                  <c:v>14</c:v>
                </c:pt>
                <c:pt idx="117">
                  <c:v>14</c:v>
                </c:pt>
                <c:pt idx="118">
                  <c:v>1</c:v>
                </c:pt>
                <c:pt idx="119">
                  <c:v>18</c:v>
                </c:pt>
                <c:pt idx="120">
                  <c:v>1</c:v>
                </c:pt>
                <c:pt idx="121">
                  <c:v>9</c:v>
                </c:pt>
                <c:pt idx="122">
                  <c:v>9</c:v>
                </c:pt>
                <c:pt idx="123">
                  <c:v>19</c:v>
                </c:pt>
                <c:pt idx="124">
                  <c:v>1</c:v>
                </c:pt>
                <c:pt idx="125">
                  <c:v>6</c:v>
                </c:pt>
                <c:pt idx="126">
                  <c:v>1</c:v>
                </c:pt>
                <c:pt idx="127">
                  <c:v>10</c:v>
                </c:pt>
                <c:pt idx="128">
                  <c:v>11</c:v>
                </c:pt>
                <c:pt idx="129">
                  <c:v>16</c:v>
                </c:pt>
                <c:pt idx="130">
                  <c:v>6</c:v>
                </c:pt>
                <c:pt idx="131">
                  <c:v>13</c:v>
                </c:pt>
                <c:pt idx="132">
                  <c:v>4</c:v>
                </c:pt>
                <c:pt idx="133">
                  <c:v>11</c:v>
                </c:pt>
                <c:pt idx="134">
                  <c:v>10</c:v>
                </c:pt>
                <c:pt idx="135">
                  <c:v>16</c:v>
                </c:pt>
                <c:pt idx="136">
                  <c:v>10</c:v>
                </c:pt>
                <c:pt idx="137">
                  <c:v>10</c:v>
                </c:pt>
                <c:pt idx="138">
                  <c:v>2</c:v>
                </c:pt>
                <c:pt idx="139">
                  <c:v>10</c:v>
                </c:pt>
                <c:pt idx="140">
                  <c:v>3</c:v>
                </c:pt>
                <c:pt idx="141">
                  <c:v>11</c:v>
                </c:pt>
                <c:pt idx="142">
                  <c:v>16</c:v>
                </c:pt>
                <c:pt idx="143">
                  <c:v>3</c:v>
                </c:pt>
                <c:pt idx="144">
                  <c:v>15</c:v>
                </c:pt>
                <c:pt idx="145">
                  <c:v>13</c:v>
                </c:pt>
                <c:pt idx="146">
                  <c:v>8</c:v>
                </c:pt>
                <c:pt idx="147">
                  <c:v>17</c:v>
                </c:pt>
                <c:pt idx="148">
                  <c:v>16</c:v>
                </c:pt>
                <c:pt idx="149">
                  <c:v>2</c:v>
                </c:pt>
                <c:pt idx="150">
                  <c:v>13</c:v>
                </c:pt>
                <c:pt idx="151">
                  <c:v>13</c:v>
                </c:pt>
                <c:pt idx="152">
                  <c:v>9</c:v>
                </c:pt>
                <c:pt idx="153">
                  <c:v>1</c:v>
                </c:pt>
                <c:pt idx="154">
                  <c:v>1</c:v>
                </c:pt>
                <c:pt idx="155">
                  <c:v>1</c:v>
                </c:pt>
                <c:pt idx="156">
                  <c:v>3</c:v>
                </c:pt>
                <c:pt idx="157">
                  <c:v>7</c:v>
                </c:pt>
                <c:pt idx="158">
                  <c:v>6</c:v>
                </c:pt>
                <c:pt idx="159">
                  <c:v>13</c:v>
                </c:pt>
                <c:pt idx="160">
                  <c:v>8</c:v>
                </c:pt>
                <c:pt idx="161">
                  <c:v>13</c:v>
                </c:pt>
                <c:pt idx="162">
                  <c:v>4</c:v>
                </c:pt>
                <c:pt idx="163">
                  <c:v>14</c:v>
                </c:pt>
                <c:pt idx="164">
                  <c:v>16</c:v>
                </c:pt>
                <c:pt idx="165">
                  <c:v>2</c:v>
                </c:pt>
                <c:pt idx="166">
                  <c:v>7</c:v>
                </c:pt>
                <c:pt idx="167">
                  <c:v>13</c:v>
                </c:pt>
                <c:pt idx="168">
                  <c:v>2</c:v>
                </c:pt>
                <c:pt idx="169">
                  <c:v>8</c:v>
                </c:pt>
                <c:pt idx="170">
                  <c:v>8</c:v>
                </c:pt>
                <c:pt idx="171">
                  <c:v>12</c:v>
                </c:pt>
                <c:pt idx="172">
                  <c:v>4</c:v>
                </c:pt>
                <c:pt idx="173">
                  <c:v>10</c:v>
                </c:pt>
                <c:pt idx="174">
                  <c:v>3</c:v>
                </c:pt>
                <c:pt idx="175">
                  <c:v>11</c:v>
                </c:pt>
                <c:pt idx="176">
                  <c:v>7</c:v>
                </c:pt>
                <c:pt idx="177">
                  <c:v>14</c:v>
                </c:pt>
                <c:pt idx="178">
                  <c:v>6</c:v>
                </c:pt>
                <c:pt idx="179">
                  <c:v>12</c:v>
                </c:pt>
                <c:pt idx="180">
                  <c:v>9</c:v>
                </c:pt>
                <c:pt idx="181">
                  <c:v>12</c:v>
                </c:pt>
                <c:pt idx="182">
                  <c:v>8</c:v>
                </c:pt>
                <c:pt idx="183">
                  <c:v>1</c:v>
                </c:pt>
                <c:pt idx="184">
                  <c:v>11</c:v>
                </c:pt>
                <c:pt idx="185">
                  <c:v>11</c:v>
                </c:pt>
                <c:pt idx="186">
                  <c:v>8</c:v>
                </c:pt>
                <c:pt idx="187">
                  <c:v>12</c:v>
                </c:pt>
                <c:pt idx="188">
                  <c:v>5</c:v>
                </c:pt>
                <c:pt idx="189">
                  <c:v>1</c:v>
                </c:pt>
                <c:pt idx="190">
                  <c:v>8</c:v>
                </c:pt>
                <c:pt idx="191">
                  <c:v>5</c:v>
                </c:pt>
                <c:pt idx="192">
                  <c:v>4</c:v>
                </c:pt>
                <c:pt idx="193">
                  <c:v>1</c:v>
                </c:pt>
                <c:pt idx="194">
                  <c:v>18</c:v>
                </c:pt>
                <c:pt idx="195">
                  <c:v>8</c:v>
                </c:pt>
                <c:pt idx="196">
                  <c:v>7</c:v>
                </c:pt>
                <c:pt idx="197">
                  <c:v>2</c:v>
                </c:pt>
                <c:pt idx="198">
                  <c:v>14</c:v>
                </c:pt>
                <c:pt idx="199">
                  <c:v>18</c:v>
                </c:pt>
                <c:pt idx="200">
                  <c:v>13</c:v>
                </c:pt>
                <c:pt idx="201">
                  <c:v>3</c:v>
                </c:pt>
                <c:pt idx="202">
                  <c:v>6</c:v>
                </c:pt>
                <c:pt idx="203">
                  <c:v>3</c:v>
                </c:pt>
                <c:pt idx="204">
                  <c:v>13</c:v>
                </c:pt>
              </c:numCache>
            </c:numRef>
          </c:val>
          <c:smooth val="0"/>
          <c:extLst>
            <c:ext xmlns:c16="http://schemas.microsoft.com/office/drawing/2014/chart" uri="{C3380CC4-5D6E-409C-BE32-E72D297353CC}">
              <c16:uniqueId val="{00000009-FCE8-46E0-A100-802BE1A09477}"/>
            </c:ext>
          </c:extLst>
        </c:ser>
        <c:ser>
          <c:idx val="10"/>
          <c:order val="10"/>
          <c:tx>
            <c:strRef>
              <c:f>Sheet7!$O$1</c:f>
              <c:strCache>
                <c:ptCount val="1"/>
                <c:pt idx="0">
                  <c:v>Rank of F_lambda11</c:v>
                </c:pt>
              </c:strCache>
            </c:strRef>
          </c:tx>
          <c:spPr>
            <a:ln w="19050" cap="rnd">
              <a:solidFill>
                <a:schemeClr val="accent5">
                  <a:lumMod val="6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Sheet7!$O$2:$O$206</c:f>
              <c:numCache>
                <c:formatCode>General</c:formatCode>
                <c:ptCount val="205"/>
                <c:pt idx="0">
                  <c:v>17</c:v>
                </c:pt>
                <c:pt idx="1">
                  <c:v>12</c:v>
                </c:pt>
                <c:pt idx="2">
                  <c:v>10</c:v>
                </c:pt>
                <c:pt idx="3">
                  <c:v>14</c:v>
                </c:pt>
                <c:pt idx="4">
                  <c:v>10</c:v>
                </c:pt>
                <c:pt idx="5">
                  <c:v>4</c:v>
                </c:pt>
                <c:pt idx="6">
                  <c:v>15</c:v>
                </c:pt>
                <c:pt idx="7">
                  <c:v>18</c:v>
                </c:pt>
                <c:pt idx="8">
                  <c:v>14</c:v>
                </c:pt>
                <c:pt idx="9">
                  <c:v>13</c:v>
                </c:pt>
                <c:pt idx="10">
                  <c:v>13</c:v>
                </c:pt>
                <c:pt idx="11">
                  <c:v>1</c:v>
                </c:pt>
                <c:pt idx="12">
                  <c:v>17</c:v>
                </c:pt>
                <c:pt idx="13">
                  <c:v>17</c:v>
                </c:pt>
                <c:pt idx="14">
                  <c:v>16</c:v>
                </c:pt>
                <c:pt idx="15">
                  <c:v>2</c:v>
                </c:pt>
                <c:pt idx="16">
                  <c:v>2</c:v>
                </c:pt>
                <c:pt idx="17">
                  <c:v>14</c:v>
                </c:pt>
                <c:pt idx="18">
                  <c:v>5</c:v>
                </c:pt>
                <c:pt idx="19">
                  <c:v>7</c:v>
                </c:pt>
                <c:pt idx="20">
                  <c:v>13</c:v>
                </c:pt>
                <c:pt idx="21">
                  <c:v>4</c:v>
                </c:pt>
                <c:pt idx="22">
                  <c:v>4</c:v>
                </c:pt>
                <c:pt idx="23">
                  <c:v>18</c:v>
                </c:pt>
                <c:pt idx="24">
                  <c:v>13</c:v>
                </c:pt>
                <c:pt idx="25">
                  <c:v>10</c:v>
                </c:pt>
                <c:pt idx="26">
                  <c:v>3</c:v>
                </c:pt>
                <c:pt idx="27">
                  <c:v>19</c:v>
                </c:pt>
                <c:pt idx="28">
                  <c:v>2</c:v>
                </c:pt>
                <c:pt idx="29">
                  <c:v>1</c:v>
                </c:pt>
                <c:pt idx="30">
                  <c:v>18</c:v>
                </c:pt>
                <c:pt idx="31">
                  <c:v>19</c:v>
                </c:pt>
                <c:pt idx="32">
                  <c:v>18</c:v>
                </c:pt>
                <c:pt idx="33">
                  <c:v>9</c:v>
                </c:pt>
                <c:pt idx="34">
                  <c:v>4</c:v>
                </c:pt>
                <c:pt idx="35">
                  <c:v>16</c:v>
                </c:pt>
                <c:pt idx="36">
                  <c:v>14</c:v>
                </c:pt>
                <c:pt idx="37">
                  <c:v>19</c:v>
                </c:pt>
                <c:pt idx="38">
                  <c:v>18</c:v>
                </c:pt>
                <c:pt idx="39">
                  <c:v>18</c:v>
                </c:pt>
                <c:pt idx="40">
                  <c:v>18</c:v>
                </c:pt>
                <c:pt idx="41">
                  <c:v>16</c:v>
                </c:pt>
                <c:pt idx="42">
                  <c:v>17</c:v>
                </c:pt>
                <c:pt idx="43">
                  <c:v>2</c:v>
                </c:pt>
                <c:pt idx="44">
                  <c:v>15</c:v>
                </c:pt>
                <c:pt idx="45">
                  <c:v>2</c:v>
                </c:pt>
                <c:pt idx="46">
                  <c:v>6</c:v>
                </c:pt>
                <c:pt idx="47">
                  <c:v>12</c:v>
                </c:pt>
                <c:pt idx="48">
                  <c:v>14</c:v>
                </c:pt>
                <c:pt idx="49">
                  <c:v>1</c:v>
                </c:pt>
                <c:pt idx="50">
                  <c:v>1</c:v>
                </c:pt>
                <c:pt idx="51">
                  <c:v>13</c:v>
                </c:pt>
                <c:pt idx="52">
                  <c:v>5</c:v>
                </c:pt>
                <c:pt idx="53">
                  <c:v>17</c:v>
                </c:pt>
                <c:pt idx="54">
                  <c:v>7</c:v>
                </c:pt>
                <c:pt idx="55">
                  <c:v>8</c:v>
                </c:pt>
                <c:pt idx="56">
                  <c:v>7</c:v>
                </c:pt>
                <c:pt idx="57">
                  <c:v>4</c:v>
                </c:pt>
                <c:pt idx="58">
                  <c:v>5</c:v>
                </c:pt>
                <c:pt idx="59">
                  <c:v>1</c:v>
                </c:pt>
                <c:pt idx="60">
                  <c:v>16</c:v>
                </c:pt>
                <c:pt idx="61">
                  <c:v>13</c:v>
                </c:pt>
                <c:pt idx="62">
                  <c:v>19</c:v>
                </c:pt>
                <c:pt idx="63">
                  <c:v>15</c:v>
                </c:pt>
                <c:pt idx="64">
                  <c:v>17</c:v>
                </c:pt>
                <c:pt idx="65">
                  <c:v>6</c:v>
                </c:pt>
                <c:pt idx="66">
                  <c:v>2</c:v>
                </c:pt>
                <c:pt idx="67">
                  <c:v>10</c:v>
                </c:pt>
                <c:pt idx="68">
                  <c:v>9</c:v>
                </c:pt>
                <c:pt idx="69">
                  <c:v>9</c:v>
                </c:pt>
                <c:pt idx="70">
                  <c:v>19</c:v>
                </c:pt>
                <c:pt idx="71">
                  <c:v>15</c:v>
                </c:pt>
                <c:pt idx="72">
                  <c:v>19</c:v>
                </c:pt>
                <c:pt idx="73">
                  <c:v>15</c:v>
                </c:pt>
                <c:pt idx="74">
                  <c:v>19</c:v>
                </c:pt>
                <c:pt idx="75">
                  <c:v>17</c:v>
                </c:pt>
                <c:pt idx="76">
                  <c:v>18</c:v>
                </c:pt>
                <c:pt idx="77">
                  <c:v>19</c:v>
                </c:pt>
                <c:pt idx="78">
                  <c:v>19</c:v>
                </c:pt>
                <c:pt idx="79">
                  <c:v>17</c:v>
                </c:pt>
                <c:pt idx="80">
                  <c:v>19</c:v>
                </c:pt>
                <c:pt idx="81">
                  <c:v>5</c:v>
                </c:pt>
                <c:pt idx="82">
                  <c:v>19</c:v>
                </c:pt>
                <c:pt idx="83">
                  <c:v>2</c:v>
                </c:pt>
                <c:pt idx="84">
                  <c:v>1</c:v>
                </c:pt>
                <c:pt idx="85">
                  <c:v>9</c:v>
                </c:pt>
                <c:pt idx="86">
                  <c:v>11</c:v>
                </c:pt>
                <c:pt idx="87">
                  <c:v>4</c:v>
                </c:pt>
                <c:pt idx="88">
                  <c:v>11</c:v>
                </c:pt>
                <c:pt idx="89">
                  <c:v>7</c:v>
                </c:pt>
                <c:pt idx="90">
                  <c:v>14</c:v>
                </c:pt>
                <c:pt idx="91">
                  <c:v>8</c:v>
                </c:pt>
                <c:pt idx="92">
                  <c:v>15</c:v>
                </c:pt>
                <c:pt idx="93">
                  <c:v>11</c:v>
                </c:pt>
                <c:pt idx="94">
                  <c:v>15</c:v>
                </c:pt>
                <c:pt idx="95">
                  <c:v>11</c:v>
                </c:pt>
                <c:pt idx="96">
                  <c:v>16</c:v>
                </c:pt>
                <c:pt idx="97">
                  <c:v>8</c:v>
                </c:pt>
                <c:pt idx="98">
                  <c:v>2</c:v>
                </c:pt>
                <c:pt idx="99">
                  <c:v>4</c:v>
                </c:pt>
                <c:pt idx="100">
                  <c:v>1</c:v>
                </c:pt>
                <c:pt idx="101">
                  <c:v>6</c:v>
                </c:pt>
                <c:pt idx="102">
                  <c:v>6</c:v>
                </c:pt>
                <c:pt idx="103">
                  <c:v>2</c:v>
                </c:pt>
                <c:pt idx="104">
                  <c:v>6</c:v>
                </c:pt>
                <c:pt idx="105">
                  <c:v>6</c:v>
                </c:pt>
                <c:pt idx="106">
                  <c:v>8</c:v>
                </c:pt>
                <c:pt idx="107">
                  <c:v>1</c:v>
                </c:pt>
                <c:pt idx="108">
                  <c:v>13</c:v>
                </c:pt>
                <c:pt idx="109">
                  <c:v>18</c:v>
                </c:pt>
                <c:pt idx="110">
                  <c:v>11</c:v>
                </c:pt>
                <c:pt idx="111">
                  <c:v>6</c:v>
                </c:pt>
                <c:pt idx="112">
                  <c:v>4</c:v>
                </c:pt>
                <c:pt idx="113">
                  <c:v>4</c:v>
                </c:pt>
                <c:pt idx="114">
                  <c:v>4</c:v>
                </c:pt>
                <c:pt idx="115">
                  <c:v>12</c:v>
                </c:pt>
                <c:pt idx="116">
                  <c:v>6</c:v>
                </c:pt>
                <c:pt idx="117">
                  <c:v>9</c:v>
                </c:pt>
                <c:pt idx="118">
                  <c:v>6</c:v>
                </c:pt>
                <c:pt idx="119">
                  <c:v>15</c:v>
                </c:pt>
                <c:pt idx="120">
                  <c:v>11</c:v>
                </c:pt>
                <c:pt idx="121">
                  <c:v>17</c:v>
                </c:pt>
                <c:pt idx="122">
                  <c:v>4</c:v>
                </c:pt>
                <c:pt idx="123">
                  <c:v>13</c:v>
                </c:pt>
                <c:pt idx="124">
                  <c:v>10</c:v>
                </c:pt>
                <c:pt idx="125">
                  <c:v>7</c:v>
                </c:pt>
                <c:pt idx="126">
                  <c:v>9</c:v>
                </c:pt>
                <c:pt idx="127">
                  <c:v>14</c:v>
                </c:pt>
                <c:pt idx="128">
                  <c:v>18</c:v>
                </c:pt>
                <c:pt idx="129">
                  <c:v>1</c:v>
                </c:pt>
                <c:pt idx="130">
                  <c:v>8</c:v>
                </c:pt>
                <c:pt idx="131">
                  <c:v>3</c:v>
                </c:pt>
                <c:pt idx="132">
                  <c:v>3</c:v>
                </c:pt>
                <c:pt idx="133">
                  <c:v>16</c:v>
                </c:pt>
                <c:pt idx="134">
                  <c:v>16</c:v>
                </c:pt>
                <c:pt idx="135">
                  <c:v>12</c:v>
                </c:pt>
                <c:pt idx="136">
                  <c:v>5</c:v>
                </c:pt>
                <c:pt idx="137">
                  <c:v>18</c:v>
                </c:pt>
                <c:pt idx="138">
                  <c:v>8</c:v>
                </c:pt>
                <c:pt idx="139">
                  <c:v>16</c:v>
                </c:pt>
                <c:pt idx="140">
                  <c:v>2</c:v>
                </c:pt>
                <c:pt idx="141">
                  <c:v>12</c:v>
                </c:pt>
                <c:pt idx="142">
                  <c:v>17</c:v>
                </c:pt>
                <c:pt idx="143">
                  <c:v>10</c:v>
                </c:pt>
                <c:pt idx="144">
                  <c:v>14</c:v>
                </c:pt>
                <c:pt idx="145">
                  <c:v>2</c:v>
                </c:pt>
                <c:pt idx="146">
                  <c:v>9</c:v>
                </c:pt>
                <c:pt idx="147">
                  <c:v>4</c:v>
                </c:pt>
                <c:pt idx="148">
                  <c:v>13</c:v>
                </c:pt>
                <c:pt idx="149">
                  <c:v>11</c:v>
                </c:pt>
                <c:pt idx="150">
                  <c:v>11</c:v>
                </c:pt>
                <c:pt idx="151">
                  <c:v>7</c:v>
                </c:pt>
                <c:pt idx="152">
                  <c:v>17</c:v>
                </c:pt>
                <c:pt idx="153">
                  <c:v>4</c:v>
                </c:pt>
                <c:pt idx="154">
                  <c:v>11</c:v>
                </c:pt>
                <c:pt idx="155">
                  <c:v>9</c:v>
                </c:pt>
                <c:pt idx="156">
                  <c:v>4</c:v>
                </c:pt>
                <c:pt idx="157">
                  <c:v>15</c:v>
                </c:pt>
                <c:pt idx="158">
                  <c:v>14</c:v>
                </c:pt>
                <c:pt idx="159">
                  <c:v>15</c:v>
                </c:pt>
                <c:pt idx="160">
                  <c:v>11</c:v>
                </c:pt>
                <c:pt idx="161">
                  <c:v>4</c:v>
                </c:pt>
                <c:pt idx="162">
                  <c:v>13</c:v>
                </c:pt>
                <c:pt idx="163">
                  <c:v>1</c:v>
                </c:pt>
                <c:pt idx="164">
                  <c:v>3</c:v>
                </c:pt>
                <c:pt idx="165">
                  <c:v>4</c:v>
                </c:pt>
                <c:pt idx="166">
                  <c:v>11</c:v>
                </c:pt>
                <c:pt idx="167">
                  <c:v>2</c:v>
                </c:pt>
                <c:pt idx="168">
                  <c:v>15</c:v>
                </c:pt>
                <c:pt idx="169">
                  <c:v>3</c:v>
                </c:pt>
                <c:pt idx="170">
                  <c:v>3</c:v>
                </c:pt>
                <c:pt idx="171">
                  <c:v>2</c:v>
                </c:pt>
                <c:pt idx="172">
                  <c:v>6</c:v>
                </c:pt>
                <c:pt idx="173">
                  <c:v>8</c:v>
                </c:pt>
                <c:pt idx="174">
                  <c:v>10</c:v>
                </c:pt>
                <c:pt idx="175">
                  <c:v>15</c:v>
                </c:pt>
                <c:pt idx="176">
                  <c:v>10</c:v>
                </c:pt>
                <c:pt idx="177">
                  <c:v>1</c:v>
                </c:pt>
                <c:pt idx="178">
                  <c:v>18</c:v>
                </c:pt>
                <c:pt idx="179">
                  <c:v>10</c:v>
                </c:pt>
                <c:pt idx="180">
                  <c:v>2</c:v>
                </c:pt>
                <c:pt idx="181">
                  <c:v>1</c:v>
                </c:pt>
                <c:pt idx="182">
                  <c:v>6</c:v>
                </c:pt>
                <c:pt idx="183">
                  <c:v>2</c:v>
                </c:pt>
                <c:pt idx="184">
                  <c:v>6</c:v>
                </c:pt>
                <c:pt idx="185">
                  <c:v>14</c:v>
                </c:pt>
                <c:pt idx="186">
                  <c:v>15</c:v>
                </c:pt>
                <c:pt idx="187">
                  <c:v>18</c:v>
                </c:pt>
                <c:pt idx="188">
                  <c:v>6</c:v>
                </c:pt>
                <c:pt idx="189">
                  <c:v>2</c:v>
                </c:pt>
                <c:pt idx="190">
                  <c:v>5</c:v>
                </c:pt>
                <c:pt idx="191">
                  <c:v>7</c:v>
                </c:pt>
                <c:pt idx="192">
                  <c:v>15</c:v>
                </c:pt>
                <c:pt idx="193">
                  <c:v>5</c:v>
                </c:pt>
                <c:pt idx="194">
                  <c:v>13</c:v>
                </c:pt>
                <c:pt idx="195">
                  <c:v>17</c:v>
                </c:pt>
                <c:pt idx="196">
                  <c:v>6</c:v>
                </c:pt>
                <c:pt idx="197">
                  <c:v>1</c:v>
                </c:pt>
                <c:pt idx="198">
                  <c:v>15</c:v>
                </c:pt>
                <c:pt idx="199">
                  <c:v>16</c:v>
                </c:pt>
                <c:pt idx="200">
                  <c:v>7</c:v>
                </c:pt>
                <c:pt idx="201">
                  <c:v>8</c:v>
                </c:pt>
                <c:pt idx="202">
                  <c:v>5</c:v>
                </c:pt>
                <c:pt idx="203">
                  <c:v>11</c:v>
                </c:pt>
                <c:pt idx="204">
                  <c:v>14</c:v>
                </c:pt>
              </c:numCache>
            </c:numRef>
          </c:val>
          <c:smooth val="0"/>
          <c:extLst>
            <c:ext xmlns:c16="http://schemas.microsoft.com/office/drawing/2014/chart" uri="{C3380CC4-5D6E-409C-BE32-E72D297353CC}">
              <c16:uniqueId val="{0000000A-FCE8-46E0-A100-802BE1A09477}"/>
            </c:ext>
          </c:extLst>
        </c:ser>
        <c:ser>
          <c:idx val="11"/>
          <c:order val="11"/>
          <c:tx>
            <c:strRef>
              <c:f>Sheet7!$P$1</c:f>
              <c:strCache>
                <c:ptCount val="1"/>
                <c:pt idx="0">
                  <c:v>Rank of F_lambda12</c:v>
                </c:pt>
              </c:strCache>
            </c:strRef>
          </c:tx>
          <c:spPr>
            <a:ln w="19050" cap="rnd">
              <a:solidFill>
                <a:schemeClr val="accent6">
                  <a:lumMod val="6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Sheet7!$P$2:$P$206</c:f>
              <c:numCache>
                <c:formatCode>General</c:formatCode>
                <c:ptCount val="205"/>
                <c:pt idx="0">
                  <c:v>12</c:v>
                </c:pt>
                <c:pt idx="1">
                  <c:v>2</c:v>
                </c:pt>
                <c:pt idx="2">
                  <c:v>18</c:v>
                </c:pt>
                <c:pt idx="3">
                  <c:v>18</c:v>
                </c:pt>
                <c:pt idx="4">
                  <c:v>16</c:v>
                </c:pt>
                <c:pt idx="5">
                  <c:v>8</c:v>
                </c:pt>
                <c:pt idx="6">
                  <c:v>9</c:v>
                </c:pt>
                <c:pt idx="7">
                  <c:v>15</c:v>
                </c:pt>
                <c:pt idx="8">
                  <c:v>4</c:v>
                </c:pt>
                <c:pt idx="9">
                  <c:v>18</c:v>
                </c:pt>
                <c:pt idx="10">
                  <c:v>17</c:v>
                </c:pt>
                <c:pt idx="11">
                  <c:v>6</c:v>
                </c:pt>
                <c:pt idx="12">
                  <c:v>16</c:v>
                </c:pt>
                <c:pt idx="13">
                  <c:v>12</c:v>
                </c:pt>
                <c:pt idx="14">
                  <c:v>2</c:v>
                </c:pt>
                <c:pt idx="15">
                  <c:v>5</c:v>
                </c:pt>
                <c:pt idx="16">
                  <c:v>1</c:v>
                </c:pt>
                <c:pt idx="17">
                  <c:v>11</c:v>
                </c:pt>
                <c:pt idx="18">
                  <c:v>3</c:v>
                </c:pt>
                <c:pt idx="19">
                  <c:v>18</c:v>
                </c:pt>
                <c:pt idx="20">
                  <c:v>16</c:v>
                </c:pt>
                <c:pt idx="21">
                  <c:v>3</c:v>
                </c:pt>
                <c:pt idx="22">
                  <c:v>12</c:v>
                </c:pt>
                <c:pt idx="23">
                  <c:v>1</c:v>
                </c:pt>
                <c:pt idx="24">
                  <c:v>7</c:v>
                </c:pt>
                <c:pt idx="25">
                  <c:v>2</c:v>
                </c:pt>
                <c:pt idx="26">
                  <c:v>12</c:v>
                </c:pt>
                <c:pt idx="27">
                  <c:v>11</c:v>
                </c:pt>
                <c:pt idx="28">
                  <c:v>9</c:v>
                </c:pt>
                <c:pt idx="29">
                  <c:v>12</c:v>
                </c:pt>
                <c:pt idx="30">
                  <c:v>19</c:v>
                </c:pt>
                <c:pt idx="31">
                  <c:v>11</c:v>
                </c:pt>
                <c:pt idx="32">
                  <c:v>16</c:v>
                </c:pt>
                <c:pt idx="33">
                  <c:v>18</c:v>
                </c:pt>
                <c:pt idx="34">
                  <c:v>14</c:v>
                </c:pt>
                <c:pt idx="35">
                  <c:v>7</c:v>
                </c:pt>
                <c:pt idx="36">
                  <c:v>6</c:v>
                </c:pt>
                <c:pt idx="37">
                  <c:v>5</c:v>
                </c:pt>
                <c:pt idx="38">
                  <c:v>14</c:v>
                </c:pt>
                <c:pt idx="39">
                  <c:v>6</c:v>
                </c:pt>
                <c:pt idx="40">
                  <c:v>11</c:v>
                </c:pt>
                <c:pt idx="41">
                  <c:v>11</c:v>
                </c:pt>
                <c:pt idx="42">
                  <c:v>19</c:v>
                </c:pt>
                <c:pt idx="43">
                  <c:v>19</c:v>
                </c:pt>
                <c:pt idx="44">
                  <c:v>19</c:v>
                </c:pt>
                <c:pt idx="45">
                  <c:v>19</c:v>
                </c:pt>
                <c:pt idx="46">
                  <c:v>19</c:v>
                </c:pt>
                <c:pt idx="47">
                  <c:v>14</c:v>
                </c:pt>
                <c:pt idx="48">
                  <c:v>17</c:v>
                </c:pt>
                <c:pt idx="49">
                  <c:v>15</c:v>
                </c:pt>
                <c:pt idx="50">
                  <c:v>13</c:v>
                </c:pt>
                <c:pt idx="51">
                  <c:v>9</c:v>
                </c:pt>
                <c:pt idx="52">
                  <c:v>18</c:v>
                </c:pt>
                <c:pt idx="53">
                  <c:v>12</c:v>
                </c:pt>
                <c:pt idx="54">
                  <c:v>14</c:v>
                </c:pt>
                <c:pt idx="55">
                  <c:v>4</c:v>
                </c:pt>
                <c:pt idx="56">
                  <c:v>6</c:v>
                </c:pt>
                <c:pt idx="57">
                  <c:v>19</c:v>
                </c:pt>
                <c:pt idx="58">
                  <c:v>12</c:v>
                </c:pt>
                <c:pt idx="59">
                  <c:v>13</c:v>
                </c:pt>
                <c:pt idx="60">
                  <c:v>8</c:v>
                </c:pt>
                <c:pt idx="61">
                  <c:v>6</c:v>
                </c:pt>
                <c:pt idx="62">
                  <c:v>14</c:v>
                </c:pt>
                <c:pt idx="63">
                  <c:v>10</c:v>
                </c:pt>
                <c:pt idx="64">
                  <c:v>3</c:v>
                </c:pt>
                <c:pt idx="65">
                  <c:v>18</c:v>
                </c:pt>
                <c:pt idx="66">
                  <c:v>5</c:v>
                </c:pt>
                <c:pt idx="67">
                  <c:v>9</c:v>
                </c:pt>
                <c:pt idx="68">
                  <c:v>5</c:v>
                </c:pt>
                <c:pt idx="69">
                  <c:v>12</c:v>
                </c:pt>
                <c:pt idx="70">
                  <c:v>14</c:v>
                </c:pt>
                <c:pt idx="71">
                  <c:v>16</c:v>
                </c:pt>
                <c:pt idx="72">
                  <c:v>18</c:v>
                </c:pt>
                <c:pt idx="73">
                  <c:v>14</c:v>
                </c:pt>
                <c:pt idx="74">
                  <c:v>18</c:v>
                </c:pt>
                <c:pt idx="75">
                  <c:v>16</c:v>
                </c:pt>
                <c:pt idx="76">
                  <c:v>15</c:v>
                </c:pt>
                <c:pt idx="77">
                  <c:v>6</c:v>
                </c:pt>
                <c:pt idx="78">
                  <c:v>10</c:v>
                </c:pt>
                <c:pt idx="79">
                  <c:v>5</c:v>
                </c:pt>
                <c:pt idx="80">
                  <c:v>18</c:v>
                </c:pt>
                <c:pt idx="81">
                  <c:v>4</c:v>
                </c:pt>
                <c:pt idx="82">
                  <c:v>6</c:v>
                </c:pt>
                <c:pt idx="83">
                  <c:v>6</c:v>
                </c:pt>
                <c:pt idx="84">
                  <c:v>19</c:v>
                </c:pt>
                <c:pt idx="85">
                  <c:v>18</c:v>
                </c:pt>
                <c:pt idx="86">
                  <c:v>17</c:v>
                </c:pt>
                <c:pt idx="87">
                  <c:v>16</c:v>
                </c:pt>
                <c:pt idx="88">
                  <c:v>16</c:v>
                </c:pt>
                <c:pt idx="89">
                  <c:v>4</c:v>
                </c:pt>
                <c:pt idx="90">
                  <c:v>19</c:v>
                </c:pt>
                <c:pt idx="91">
                  <c:v>17</c:v>
                </c:pt>
                <c:pt idx="92">
                  <c:v>6</c:v>
                </c:pt>
                <c:pt idx="93">
                  <c:v>17</c:v>
                </c:pt>
                <c:pt idx="94">
                  <c:v>16</c:v>
                </c:pt>
                <c:pt idx="95">
                  <c:v>10</c:v>
                </c:pt>
                <c:pt idx="96">
                  <c:v>13</c:v>
                </c:pt>
                <c:pt idx="97">
                  <c:v>4</c:v>
                </c:pt>
                <c:pt idx="98">
                  <c:v>19</c:v>
                </c:pt>
                <c:pt idx="99">
                  <c:v>14</c:v>
                </c:pt>
                <c:pt idx="100">
                  <c:v>19</c:v>
                </c:pt>
                <c:pt idx="101">
                  <c:v>16</c:v>
                </c:pt>
                <c:pt idx="102">
                  <c:v>2</c:v>
                </c:pt>
                <c:pt idx="103">
                  <c:v>11</c:v>
                </c:pt>
                <c:pt idx="104">
                  <c:v>9</c:v>
                </c:pt>
                <c:pt idx="105">
                  <c:v>8</c:v>
                </c:pt>
                <c:pt idx="106">
                  <c:v>2</c:v>
                </c:pt>
                <c:pt idx="107">
                  <c:v>18</c:v>
                </c:pt>
                <c:pt idx="108">
                  <c:v>7</c:v>
                </c:pt>
                <c:pt idx="109">
                  <c:v>8</c:v>
                </c:pt>
                <c:pt idx="110">
                  <c:v>8</c:v>
                </c:pt>
                <c:pt idx="111">
                  <c:v>1</c:v>
                </c:pt>
                <c:pt idx="112">
                  <c:v>18</c:v>
                </c:pt>
                <c:pt idx="113">
                  <c:v>5</c:v>
                </c:pt>
                <c:pt idx="114">
                  <c:v>2</c:v>
                </c:pt>
                <c:pt idx="115">
                  <c:v>8</c:v>
                </c:pt>
                <c:pt idx="116">
                  <c:v>4</c:v>
                </c:pt>
                <c:pt idx="117">
                  <c:v>19</c:v>
                </c:pt>
                <c:pt idx="118">
                  <c:v>2</c:v>
                </c:pt>
                <c:pt idx="119">
                  <c:v>6</c:v>
                </c:pt>
                <c:pt idx="120">
                  <c:v>18</c:v>
                </c:pt>
                <c:pt idx="121">
                  <c:v>12</c:v>
                </c:pt>
                <c:pt idx="122">
                  <c:v>15</c:v>
                </c:pt>
                <c:pt idx="123">
                  <c:v>7</c:v>
                </c:pt>
                <c:pt idx="124">
                  <c:v>3</c:v>
                </c:pt>
                <c:pt idx="125">
                  <c:v>17</c:v>
                </c:pt>
                <c:pt idx="126">
                  <c:v>17</c:v>
                </c:pt>
                <c:pt idx="127">
                  <c:v>8</c:v>
                </c:pt>
                <c:pt idx="128">
                  <c:v>9</c:v>
                </c:pt>
                <c:pt idx="129">
                  <c:v>5</c:v>
                </c:pt>
                <c:pt idx="130">
                  <c:v>5</c:v>
                </c:pt>
                <c:pt idx="131">
                  <c:v>10</c:v>
                </c:pt>
                <c:pt idx="132">
                  <c:v>8</c:v>
                </c:pt>
                <c:pt idx="133">
                  <c:v>4</c:v>
                </c:pt>
                <c:pt idx="134">
                  <c:v>17</c:v>
                </c:pt>
                <c:pt idx="135">
                  <c:v>6</c:v>
                </c:pt>
                <c:pt idx="136">
                  <c:v>3</c:v>
                </c:pt>
                <c:pt idx="137">
                  <c:v>11</c:v>
                </c:pt>
                <c:pt idx="138">
                  <c:v>5</c:v>
                </c:pt>
                <c:pt idx="139">
                  <c:v>12</c:v>
                </c:pt>
                <c:pt idx="140">
                  <c:v>10</c:v>
                </c:pt>
                <c:pt idx="141">
                  <c:v>18</c:v>
                </c:pt>
                <c:pt idx="142">
                  <c:v>15</c:v>
                </c:pt>
                <c:pt idx="143">
                  <c:v>13</c:v>
                </c:pt>
                <c:pt idx="144">
                  <c:v>17</c:v>
                </c:pt>
                <c:pt idx="145">
                  <c:v>12</c:v>
                </c:pt>
                <c:pt idx="146">
                  <c:v>15</c:v>
                </c:pt>
                <c:pt idx="147">
                  <c:v>6</c:v>
                </c:pt>
                <c:pt idx="148">
                  <c:v>3</c:v>
                </c:pt>
                <c:pt idx="149">
                  <c:v>14</c:v>
                </c:pt>
                <c:pt idx="150">
                  <c:v>18</c:v>
                </c:pt>
                <c:pt idx="151">
                  <c:v>8</c:v>
                </c:pt>
                <c:pt idx="152">
                  <c:v>14</c:v>
                </c:pt>
                <c:pt idx="153">
                  <c:v>2</c:v>
                </c:pt>
                <c:pt idx="154">
                  <c:v>8</c:v>
                </c:pt>
                <c:pt idx="155">
                  <c:v>13</c:v>
                </c:pt>
                <c:pt idx="156">
                  <c:v>14</c:v>
                </c:pt>
                <c:pt idx="157">
                  <c:v>13</c:v>
                </c:pt>
                <c:pt idx="158">
                  <c:v>15</c:v>
                </c:pt>
                <c:pt idx="159">
                  <c:v>12</c:v>
                </c:pt>
                <c:pt idx="160">
                  <c:v>12</c:v>
                </c:pt>
                <c:pt idx="161">
                  <c:v>8</c:v>
                </c:pt>
                <c:pt idx="162">
                  <c:v>5</c:v>
                </c:pt>
                <c:pt idx="163">
                  <c:v>7</c:v>
                </c:pt>
                <c:pt idx="164">
                  <c:v>6</c:v>
                </c:pt>
                <c:pt idx="165">
                  <c:v>12</c:v>
                </c:pt>
                <c:pt idx="166">
                  <c:v>16</c:v>
                </c:pt>
                <c:pt idx="167">
                  <c:v>14</c:v>
                </c:pt>
                <c:pt idx="168">
                  <c:v>12</c:v>
                </c:pt>
                <c:pt idx="169">
                  <c:v>5</c:v>
                </c:pt>
                <c:pt idx="170">
                  <c:v>6</c:v>
                </c:pt>
                <c:pt idx="171">
                  <c:v>14</c:v>
                </c:pt>
                <c:pt idx="172">
                  <c:v>5</c:v>
                </c:pt>
                <c:pt idx="173">
                  <c:v>7</c:v>
                </c:pt>
                <c:pt idx="174">
                  <c:v>4</c:v>
                </c:pt>
                <c:pt idx="175">
                  <c:v>16</c:v>
                </c:pt>
                <c:pt idx="176">
                  <c:v>11</c:v>
                </c:pt>
                <c:pt idx="177">
                  <c:v>8</c:v>
                </c:pt>
                <c:pt idx="178">
                  <c:v>3</c:v>
                </c:pt>
                <c:pt idx="179">
                  <c:v>4</c:v>
                </c:pt>
                <c:pt idx="180">
                  <c:v>8</c:v>
                </c:pt>
                <c:pt idx="181">
                  <c:v>10</c:v>
                </c:pt>
                <c:pt idx="182">
                  <c:v>1</c:v>
                </c:pt>
                <c:pt idx="183">
                  <c:v>3</c:v>
                </c:pt>
                <c:pt idx="184">
                  <c:v>12</c:v>
                </c:pt>
                <c:pt idx="185">
                  <c:v>16</c:v>
                </c:pt>
                <c:pt idx="186">
                  <c:v>3</c:v>
                </c:pt>
                <c:pt idx="187">
                  <c:v>17</c:v>
                </c:pt>
                <c:pt idx="188">
                  <c:v>4</c:v>
                </c:pt>
                <c:pt idx="189">
                  <c:v>8</c:v>
                </c:pt>
                <c:pt idx="190">
                  <c:v>16</c:v>
                </c:pt>
                <c:pt idx="191">
                  <c:v>16</c:v>
                </c:pt>
                <c:pt idx="192">
                  <c:v>3</c:v>
                </c:pt>
                <c:pt idx="193">
                  <c:v>4</c:v>
                </c:pt>
                <c:pt idx="194">
                  <c:v>16</c:v>
                </c:pt>
                <c:pt idx="195">
                  <c:v>3</c:v>
                </c:pt>
                <c:pt idx="196">
                  <c:v>11</c:v>
                </c:pt>
                <c:pt idx="197">
                  <c:v>8</c:v>
                </c:pt>
                <c:pt idx="198">
                  <c:v>4</c:v>
                </c:pt>
                <c:pt idx="199">
                  <c:v>12</c:v>
                </c:pt>
                <c:pt idx="200">
                  <c:v>14</c:v>
                </c:pt>
                <c:pt idx="201">
                  <c:v>6</c:v>
                </c:pt>
                <c:pt idx="202">
                  <c:v>11</c:v>
                </c:pt>
                <c:pt idx="203">
                  <c:v>15</c:v>
                </c:pt>
                <c:pt idx="204">
                  <c:v>1</c:v>
                </c:pt>
              </c:numCache>
            </c:numRef>
          </c:val>
          <c:smooth val="0"/>
          <c:extLst>
            <c:ext xmlns:c16="http://schemas.microsoft.com/office/drawing/2014/chart" uri="{C3380CC4-5D6E-409C-BE32-E72D297353CC}">
              <c16:uniqueId val="{0000000B-FCE8-46E0-A100-802BE1A09477}"/>
            </c:ext>
          </c:extLst>
        </c:ser>
        <c:ser>
          <c:idx val="12"/>
          <c:order val="12"/>
          <c:tx>
            <c:strRef>
              <c:f>Sheet7!$Q$1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Sheet7!$Q$2:$Q$206</c:f>
              <c:numCache>
                <c:formatCode>General</c:formatCode>
                <c:ptCount val="205"/>
                <c:pt idx="0">
                  <c:v>5</c:v>
                </c:pt>
                <c:pt idx="1">
                  <c:v>8</c:v>
                </c:pt>
                <c:pt idx="2">
                  <c:v>14</c:v>
                </c:pt>
                <c:pt idx="3">
                  <c:v>7</c:v>
                </c:pt>
                <c:pt idx="4">
                  <c:v>2</c:v>
                </c:pt>
                <c:pt idx="5">
                  <c:v>2</c:v>
                </c:pt>
                <c:pt idx="6">
                  <c:v>8</c:v>
                </c:pt>
                <c:pt idx="7">
                  <c:v>16</c:v>
                </c:pt>
                <c:pt idx="8">
                  <c:v>16</c:v>
                </c:pt>
                <c:pt idx="9">
                  <c:v>1</c:v>
                </c:pt>
                <c:pt idx="10">
                  <c:v>2</c:v>
                </c:pt>
                <c:pt idx="11">
                  <c:v>15</c:v>
                </c:pt>
                <c:pt idx="12">
                  <c:v>3</c:v>
                </c:pt>
                <c:pt idx="13">
                  <c:v>5</c:v>
                </c:pt>
                <c:pt idx="14">
                  <c:v>18</c:v>
                </c:pt>
                <c:pt idx="15">
                  <c:v>15</c:v>
                </c:pt>
                <c:pt idx="16">
                  <c:v>13</c:v>
                </c:pt>
                <c:pt idx="17">
                  <c:v>4</c:v>
                </c:pt>
                <c:pt idx="18">
                  <c:v>15</c:v>
                </c:pt>
                <c:pt idx="19">
                  <c:v>14</c:v>
                </c:pt>
                <c:pt idx="20">
                  <c:v>17</c:v>
                </c:pt>
                <c:pt idx="21">
                  <c:v>9</c:v>
                </c:pt>
                <c:pt idx="22">
                  <c:v>6</c:v>
                </c:pt>
                <c:pt idx="23">
                  <c:v>15</c:v>
                </c:pt>
                <c:pt idx="24">
                  <c:v>18</c:v>
                </c:pt>
                <c:pt idx="25">
                  <c:v>7</c:v>
                </c:pt>
                <c:pt idx="26">
                  <c:v>5</c:v>
                </c:pt>
                <c:pt idx="27">
                  <c:v>7</c:v>
                </c:pt>
                <c:pt idx="28">
                  <c:v>13</c:v>
                </c:pt>
                <c:pt idx="29">
                  <c:v>7</c:v>
                </c:pt>
                <c:pt idx="30">
                  <c:v>3</c:v>
                </c:pt>
                <c:pt idx="31">
                  <c:v>17</c:v>
                </c:pt>
                <c:pt idx="32">
                  <c:v>6</c:v>
                </c:pt>
                <c:pt idx="33">
                  <c:v>1</c:v>
                </c:pt>
                <c:pt idx="34">
                  <c:v>5</c:v>
                </c:pt>
                <c:pt idx="35">
                  <c:v>6</c:v>
                </c:pt>
                <c:pt idx="36">
                  <c:v>2</c:v>
                </c:pt>
                <c:pt idx="37">
                  <c:v>7</c:v>
                </c:pt>
                <c:pt idx="38">
                  <c:v>9</c:v>
                </c:pt>
                <c:pt idx="39">
                  <c:v>19</c:v>
                </c:pt>
                <c:pt idx="40">
                  <c:v>14</c:v>
                </c:pt>
                <c:pt idx="41">
                  <c:v>19</c:v>
                </c:pt>
                <c:pt idx="42">
                  <c:v>8</c:v>
                </c:pt>
                <c:pt idx="43">
                  <c:v>16</c:v>
                </c:pt>
                <c:pt idx="44">
                  <c:v>12</c:v>
                </c:pt>
                <c:pt idx="45">
                  <c:v>13</c:v>
                </c:pt>
                <c:pt idx="46">
                  <c:v>18</c:v>
                </c:pt>
                <c:pt idx="47">
                  <c:v>19</c:v>
                </c:pt>
                <c:pt idx="48">
                  <c:v>19</c:v>
                </c:pt>
                <c:pt idx="49">
                  <c:v>18</c:v>
                </c:pt>
                <c:pt idx="50">
                  <c:v>16</c:v>
                </c:pt>
                <c:pt idx="51">
                  <c:v>19</c:v>
                </c:pt>
                <c:pt idx="52">
                  <c:v>4</c:v>
                </c:pt>
                <c:pt idx="53">
                  <c:v>5</c:v>
                </c:pt>
                <c:pt idx="54">
                  <c:v>5</c:v>
                </c:pt>
                <c:pt idx="55">
                  <c:v>11</c:v>
                </c:pt>
                <c:pt idx="56">
                  <c:v>15</c:v>
                </c:pt>
                <c:pt idx="57">
                  <c:v>9</c:v>
                </c:pt>
                <c:pt idx="58">
                  <c:v>6</c:v>
                </c:pt>
                <c:pt idx="59">
                  <c:v>14</c:v>
                </c:pt>
                <c:pt idx="60">
                  <c:v>9</c:v>
                </c:pt>
                <c:pt idx="61">
                  <c:v>19</c:v>
                </c:pt>
                <c:pt idx="62">
                  <c:v>11</c:v>
                </c:pt>
                <c:pt idx="63">
                  <c:v>13</c:v>
                </c:pt>
                <c:pt idx="64">
                  <c:v>18</c:v>
                </c:pt>
                <c:pt idx="65">
                  <c:v>3</c:v>
                </c:pt>
                <c:pt idx="66">
                  <c:v>18</c:v>
                </c:pt>
                <c:pt idx="67">
                  <c:v>13</c:v>
                </c:pt>
                <c:pt idx="68">
                  <c:v>14</c:v>
                </c:pt>
                <c:pt idx="69">
                  <c:v>7</c:v>
                </c:pt>
                <c:pt idx="70">
                  <c:v>18</c:v>
                </c:pt>
                <c:pt idx="71">
                  <c:v>10</c:v>
                </c:pt>
                <c:pt idx="72">
                  <c:v>1</c:v>
                </c:pt>
                <c:pt idx="73">
                  <c:v>3</c:v>
                </c:pt>
                <c:pt idx="74">
                  <c:v>11</c:v>
                </c:pt>
                <c:pt idx="75">
                  <c:v>2</c:v>
                </c:pt>
                <c:pt idx="76">
                  <c:v>7</c:v>
                </c:pt>
                <c:pt idx="77">
                  <c:v>17</c:v>
                </c:pt>
                <c:pt idx="78">
                  <c:v>12</c:v>
                </c:pt>
                <c:pt idx="79">
                  <c:v>19</c:v>
                </c:pt>
                <c:pt idx="80">
                  <c:v>2</c:v>
                </c:pt>
                <c:pt idx="81">
                  <c:v>12</c:v>
                </c:pt>
                <c:pt idx="82">
                  <c:v>17</c:v>
                </c:pt>
                <c:pt idx="83">
                  <c:v>12</c:v>
                </c:pt>
                <c:pt idx="84">
                  <c:v>10</c:v>
                </c:pt>
                <c:pt idx="85">
                  <c:v>16</c:v>
                </c:pt>
                <c:pt idx="86">
                  <c:v>16</c:v>
                </c:pt>
                <c:pt idx="87">
                  <c:v>19</c:v>
                </c:pt>
                <c:pt idx="88">
                  <c:v>9</c:v>
                </c:pt>
                <c:pt idx="89">
                  <c:v>8</c:v>
                </c:pt>
                <c:pt idx="90">
                  <c:v>15</c:v>
                </c:pt>
                <c:pt idx="91">
                  <c:v>14</c:v>
                </c:pt>
                <c:pt idx="92">
                  <c:v>13</c:v>
                </c:pt>
                <c:pt idx="93">
                  <c:v>6</c:v>
                </c:pt>
                <c:pt idx="94">
                  <c:v>18</c:v>
                </c:pt>
                <c:pt idx="95">
                  <c:v>5</c:v>
                </c:pt>
                <c:pt idx="96">
                  <c:v>19</c:v>
                </c:pt>
                <c:pt idx="97">
                  <c:v>7</c:v>
                </c:pt>
                <c:pt idx="98">
                  <c:v>1</c:v>
                </c:pt>
                <c:pt idx="99">
                  <c:v>3</c:v>
                </c:pt>
                <c:pt idx="100">
                  <c:v>17</c:v>
                </c:pt>
                <c:pt idx="101">
                  <c:v>1</c:v>
                </c:pt>
                <c:pt idx="102">
                  <c:v>14</c:v>
                </c:pt>
                <c:pt idx="103">
                  <c:v>8</c:v>
                </c:pt>
                <c:pt idx="104">
                  <c:v>15</c:v>
                </c:pt>
                <c:pt idx="105">
                  <c:v>10</c:v>
                </c:pt>
                <c:pt idx="106">
                  <c:v>13</c:v>
                </c:pt>
                <c:pt idx="107">
                  <c:v>14</c:v>
                </c:pt>
                <c:pt idx="108">
                  <c:v>18</c:v>
                </c:pt>
                <c:pt idx="109">
                  <c:v>17</c:v>
                </c:pt>
                <c:pt idx="110">
                  <c:v>16</c:v>
                </c:pt>
                <c:pt idx="111">
                  <c:v>2</c:v>
                </c:pt>
                <c:pt idx="112">
                  <c:v>5</c:v>
                </c:pt>
                <c:pt idx="113">
                  <c:v>8</c:v>
                </c:pt>
                <c:pt idx="114">
                  <c:v>6</c:v>
                </c:pt>
                <c:pt idx="115">
                  <c:v>18</c:v>
                </c:pt>
                <c:pt idx="116">
                  <c:v>15</c:v>
                </c:pt>
                <c:pt idx="117">
                  <c:v>3</c:v>
                </c:pt>
                <c:pt idx="118">
                  <c:v>14</c:v>
                </c:pt>
                <c:pt idx="119">
                  <c:v>10</c:v>
                </c:pt>
                <c:pt idx="120">
                  <c:v>13</c:v>
                </c:pt>
                <c:pt idx="121">
                  <c:v>18</c:v>
                </c:pt>
                <c:pt idx="122">
                  <c:v>14</c:v>
                </c:pt>
                <c:pt idx="123">
                  <c:v>18</c:v>
                </c:pt>
                <c:pt idx="124">
                  <c:v>4</c:v>
                </c:pt>
                <c:pt idx="125">
                  <c:v>14</c:v>
                </c:pt>
                <c:pt idx="126">
                  <c:v>10</c:v>
                </c:pt>
                <c:pt idx="127">
                  <c:v>3</c:v>
                </c:pt>
                <c:pt idx="128">
                  <c:v>16</c:v>
                </c:pt>
                <c:pt idx="129">
                  <c:v>10</c:v>
                </c:pt>
                <c:pt idx="130">
                  <c:v>4</c:v>
                </c:pt>
                <c:pt idx="131">
                  <c:v>1</c:v>
                </c:pt>
                <c:pt idx="132">
                  <c:v>6</c:v>
                </c:pt>
                <c:pt idx="133">
                  <c:v>9</c:v>
                </c:pt>
                <c:pt idx="134">
                  <c:v>18</c:v>
                </c:pt>
                <c:pt idx="135">
                  <c:v>17</c:v>
                </c:pt>
                <c:pt idx="136">
                  <c:v>13</c:v>
                </c:pt>
                <c:pt idx="137">
                  <c:v>16</c:v>
                </c:pt>
                <c:pt idx="138">
                  <c:v>11</c:v>
                </c:pt>
                <c:pt idx="139">
                  <c:v>19</c:v>
                </c:pt>
                <c:pt idx="140">
                  <c:v>6</c:v>
                </c:pt>
                <c:pt idx="141">
                  <c:v>8</c:v>
                </c:pt>
                <c:pt idx="142">
                  <c:v>3</c:v>
                </c:pt>
                <c:pt idx="143">
                  <c:v>12</c:v>
                </c:pt>
                <c:pt idx="144">
                  <c:v>19</c:v>
                </c:pt>
                <c:pt idx="145">
                  <c:v>1</c:v>
                </c:pt>
                <c:pt idx="146">
                  <c:v>19</c:v>
                </c:pt>
                <c:pt idx="147">
                  <c:v>7</c:v>
                </c:pt>
                <c:pt idx="148">
                  <c:v>7</c:v>
                </c:pt>
                <c:pt idx="149">
                  <c:v>19</c:v>
                </c:pt>
                <c:pt idx="150">
                  <c:v>1</c:v>
                </c:pt>
                <c:pt idx="151">
                  <c:v>2</c:v>
                </c:pt>
                <c:pt idx="152">
                  <c:v>12</c:v>
                </c:pt>
                <c:pt idx="153">
                  <c:v>5</c:v>
                </c:pt>
                <c:pt idx="154">
                  <c:v>18</c:v>
                </c:pt>
                <c:pt idx="155">
                  <c:v>12</c:v>
                </c:pt>
                <c:pt idx="156">
                  <c:v>18</c:v>
                </c:pt>
                <c:pt idx="157">
                  <c:v>8</c:v>
                </c:pt>
                <c:pt idx="158">
                  <c:v>2</c:v>
                </c:pt>
                <c:pt idx="159">
                  <c:v>16</c:v>
                </c:pt>
                <c:pt idx="160">
                  <c:v>10</c:v>
                </c:pt>
                <c:pt idx="161">
                  <c:v>9</c:v>
                </c:pt>
                <c:pt idx="162">
                  <c:v>12</c:v>
                </c:pt>
                <c:pt idx="163">
                  <c:v>6</c:v>
                </c:pt>
                <c:pt idx="164">
                  <c:v>15</c:v>
                </c:pt>
                <c:pt idx="165">
                  <c:v>15</c:v>
                </c:pt>
                <c:pt idx="166">
                  <c:v>2</c:v>
                </c:pt>
                <c:pt idx="167">
                  <c:v>3</c:v>
                </c:pt>
                <c:pt idx="168">
                  <c:v>17</c:v>
                </c:pt>
                <c:pt idx="169">
                  <c:v>6</c:v>
                </c:pt>
                <c:pt idx="170">
                  <c:v>2</c:v>
                </c:pt>
                <c:pt idx="171">
                  <c:v>11</c:v>
                </c:pt>
                <c:pt idx="172">
                  <c:v>3</c:v>
                </c:pt>
                <c:pt idx="173">
                  <c:v>4</c:v>
                </c:pt>
                <c:pt idx="174">
                  <c:v>11</c:v>
                </c:pt>
                <c:pt idx="175">
                  <c:v>1</c:v>
                </c:pt>
                <c:pt idx="176">
                  <c:v>1</c:v>
                </c:pt>
                <c:pt idx="177">
                  <c:v>12</c:v>
                </c:pt>
                <c:pt idx="178">
                  <c:v>10</c:v>
                </c:pt>
                <c:pt idx="179">
                  <c:v>14</c:v>
                </c:pt>
                <c:pt idx="180">
                  <c:v>13</c:v>
                </c:pt>
                <c:pt idx="181">
                  <c:v>9</c:v>
                </c:pt>
                <c:pt idx="182">
                  <c:v>13</c:v>
                </c:pt>
                <c:pt idx="183">
                  <c:v>5</c:v>
                </c:pt>
                <c:pt idx="184">
                  <c:v>4</c:v>
                </c:pt>
                <c:pt idx="185">
                  <c:v>13</c:v>
                </c:pt>
                <c:pt idx="186">
                  <c:v>5</c:v>
                </c:pt>
                <c:pt idx="187">
                  <c:v>1</c:v>
                </c:pt>
                <c:pt idx="188">
                  <c:v>10</c:v>
                </c:pt>
                <c:pt idx="189">
                  <c:v>16</c:v>
                </c:pt>
                <c:pt idx="190">
                  <c:v>4</c:v>
                </c:pt>
                <c:pt idx="191">
                  <c:v>18</c:v>
                </c:pt>
                <c:pt idx="192">
                  <c:v>12</c:v>
                </c:pt>
                <c:pt idx="193">
                  <c:v>10</c:v>
                </c:pt>
                <c:pt idx="194">
                  <c:v>14</c:v>
                </c:pt>
                <c:pt idx="195">
                  <c:v>7</c:v>
                </c:pt>
                <c:pt idx="196">
                  <c:v>14</c:v>
                </c:pt>
                <c:pt idx="197">
                  <c:v>6</c:v>
                </c:pt>
                <c:pt idx="198">
                  <c:v>16</c:v>
                </c:pt>
                <c:pt idx="199">
                  <c:v>6</c:v>
                </c:pt>
                <c:pt idx="200">
                  <c:v>5</c:v>
                </c:pt>
                <c:pt idx="201">
                  <c:v>16</c:v>
                </c:pt>
                <c:pt idx="202">
                  <c:v>7</c:v>
                </c:pt>
                <c:pt idx="203">
                  <c:v>2</c:v>
                </c:pt>
                <c:pt idx="204">
                  <c:v>2</c:v>
                </c:pt>
              </c:numCache>
            </c:numRef>
          </c:val>
          <c:smooth val="0"/>
          <c:extLst>
            <c:ext xmlns:c16="http://schemas.microsoft.com/office/drawing/2014/chart" uri="{C3380CC4-5D6E-409C-BE32-E72D297353CC}">
              <c16:uniqueId val="{0000000C-FCE8-46E0-A100-802BE1A09477}"/>
            </c:ext>
          </c:extLst>
        </c:ser>
        <c:ser>
          <c:idx val="13"/>
          <c:order val="13"/>
          <c:tx>
            <c:strRef>
              <c:f>Sheet7!$R$1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Sheet7!$R$2:$R$206</c:f>
              <c:numCache>
                <c:formatCode>General</c:formatCode>
                <c:ptCount val="205"/>
                <c:pt idx="0">
                  <c:v>11</c:v>
                </c:pt>
                <c:pt idx="1">
                  <c:v>7</c:v>
                </c:pt>
                <c:pt idx="2">
                  <c:v>3</c:v>
                </c:pt>
                <c:pt idx="3">
                  <c:v>3</c:v>
                </c:pt>
                <c:pt idx="4">
                  <c:v>4</c:v>
                </c:pt>
                <c:pt idx="5">
                  <c:v>1</c:v>
                </c:pt>
                <c:pt idx="6">
                  <c:v>13</c:v>
                </c:pt>
                <c:pt idx="7">
                  <c:v>6</c:v>
                </c:pt>
                <c:pt idx="8">
                  <c:v>5</c:v>
                </c:pt>
                <c:pt idx="9">
                  <c:v>15</c:v>
                </c:pt>
                <c:pt idx="10">
                  <c:v>3</c:v>
                </c:pt>
                <c:pt idx="11">
                  <c:v>14</c:v>
                </c:pt>
                <c:pt idx="12">
                  <c:v>6</c:v>
                </c:pt>
                <c:pt idx="13">
                  <c:v>11</c:v>
                </c:pt>
                <c:pt idx="14">
                  <c:v>5</c:v>
                </c:pt>
                <c:pt idx="15">
                  <c:v>1</c:v>
                </c:pt>
                <c:pt idx="16">
                  <c:v>11</c:v>
                </c:pt>
                <c:pt idx="17">
                  <c:v>6</c:v>
                </c:pt>
                <c:pt idx="18">
                  <c:v>6</c:v>
                </c:pt>
                <c:pt idx="19">
                  <c:v>8</c:v>
                </c:pt>
                <c:pt idx="20">
                  <c:v>10</c:v>
                </c:pt>
                <c:pt idx="21">
                  <c:v>14</c:v>
                </c:pt>
                <c:pt idx="22">
                  <c:v>18</c:v>
                </c:pt>
                <c:pt idx="23">
                  <c:v>6</c:v>
                </c:pt>
                <c:pt idx="24">
                  <c:v>8</c:v>
                </c:pt>
                <c:pt idx="25">
                  <c:v>3</c:v>
                </c:pt>
                <c:pt idx="26">
                  <c:v>16</c:v>
                </c:pt>
                <c:pt idx="27">
                  <c:v>5</c:v>
                </c:pt>
                <c:pt idx="28">
                  <c:v>15</c:v>
                </c:pt>
                <c:pt idx="29">
                  <c:v>15</c:v>
                </c:pt>
                <c:pt idx="30">
                  <c:v>2</c:v>
                </c:pt>
                <c:pt idx="31">
                  <c:v>1</c:v>
                </c:pt>
                <c:pt idx="32">
                  <c:v>2</c:v>
                </c:pt>
                <c:pt idx="33">
                  <c:v>12</c:v>
                </c:pt>
                <c:pt idx="34">
                  <c:v>8</c:v>
                </c:pt>
                <c:pt idx="35">
                  <c:v>11</c:v>
                </c:pt>
                <c:pt idx="36">
                  <c:v>5</c:v>
                </c:pt>
                <c:pt idx="37">
                  <c:v>1</c:v>
                </c:pt>
                <c:pt idx="38">
                  <c:v>11</c:v>
                </c:pt>
                <c:pt idx="39">
                  <c:v>12</c:v>
                </c:pt>
                <c:pt idx="40">
                  <c:v>5</c:v>
                </c:pt>
                <c:pt idx="41">
                  <c:v>10</c:v>
                </c:pt>
                <c:pt idx="42">
                  <c:v>11</c:v>
                </c:pt>
                <c:pt idx="43">
                  <c:v>7</c:v>
                </c:pt>
                <c:pt idx="44">
                  <c:v>16</c:v>
                </c:pt>
                <c:pt idx="45">
                  <c:v>11</c:v>
                </c:pt>
                <c:pt idx="46">
                  <c:v>3</c:v>
                </c:pt>
                <c:pt idx="47">
                  <c:v>16</c:v>
                </c:pt>
                <c:pt idx="48">
                  <c:v>5</c:v>
                </c:pt>
                <c:pt idx="49">
                  <c:v>19</c:v>
                </c:pt>
                <c:pt idx="50">
                  <c:v>19</c:v>
                </c:pt>
                <c:pt idx="51">
                  <c:v>7</c:v>
                </c:pt>
                <c:pt idx="52">
                  <c:v>13</c:v>
                </c:pt>
                <c:pt idx="53">
                  <c:v>15</c:v>
                </c:pt>
                <c:pt idx="54">
                  <c:v>19</c:v>
                </c:pt>
                <c:pt idx="55">
                  <c:v>19</c:v>
                </c:pt>
                <c:pt idx="56">
                  <c:v>12</c:v>
                </c:pt>
                <c:pt idx="57">
                  <c:v>7</c:v>
                </c:pt>
                <c:pt idx="58">
                  <c:v>19</c:v>
                </c:pt>
                <c:pt idx="59">
                  <c:v>11</c:v>
                </c:pt>
                <c:pt idx="60">
                  <c:v>17</c:v>
                </c:pt>
                <c:pt idx="61">
                  <c:v>11</c:v>
                </c:pt>
                <c:pt idx="62">
                  <c:v>1</c:v>
                </c:pt>
                <c:pt idx="63">
                  <c:v>11</c:v>
                </c:pt>
                <c:pt idx="64">
                  <c:v>7</c:v>
                </c:pt>
                <c:pt idx="65">
                  <c:v>11</c:v>
                </c:pt>
                <c:pt idx="66">
                  <c:v>4</c:v>
                </c:pt>
                <c:pt idx="67">
                  <c:v>4</c:v>
                </c:pt>
                <c:pt idx="68">
                  <c:v>8</c:v>
                </c:pt>
                <c:pt idx="69">
                  <c:v>13</c:v>
                </c:pt>
                <c:pt idx="70">
                  <c:v>11</c:v>
                </c:pt>
                <c:pt idx="71">
                  <c:v>6</c:v>
                </c:pt>
                <c:pt idx="72">
                  <c:v>16</c:v>
                </c:pt>
                <c:pt idx="73">
                  <c:v>1</c:v>
                </c:pt>
                <c:pt idx="74">
                  <c:v>10</c:v>
                </c:pt>
                <c:pt idx="75">
                  <c:v>4</c:v>
                </c:pt>
                <c:pt idx="76">
                  <c:v>4</c:v>
                </c:pt>
                <c:pt idx="77">
                  <c:v>1</c:v>
                </c:pt>
                <c:pt idx="78">
                  <c:v>8</c:v>
                </c:pt>
                <c:pt idx="79">
                  <c:v>9</c:v>
                </c:pt>
                <c:pt idx="80">
                  <c:v>17</c:v>
                </c:pt>
                <c:pt idx="81">
                  <c:v>15</c:v>
                </c:pt>
                <c:pt idx="82">
                  <c:v>8</c:v>
                </c:pt>
                <c:pt idx="83">
                  <c:v>9</c:v>
                </c:pt>
                <c:pt idx="84">
                  <c:v>13</c:v>
                </c:pt>
                <c:pt idx="85">
                  <c:v>19</c:v>
                </c:pt>
                <c:pt idx="86">
                  <c:v>18</c:v>
                </c:pt>
                <c:pt idx="87">
                  <c:v>9</c:v>
                </c:pt>
                <c:pt idx="88">
                  <c:v>13</c:v>
                </c:pt>
                <c:pt idx="89">
                  <c:v>10</c:v>
                </c:pt>
                <c:pt idx="90">
                  <c:v>16</c:v>
                </c:pt>
                <c:pt idx="91">
                  <c:v>19</c:v>
                </c:pt>
                <c:pt idx="92">
                  <c:v>10</c:v>
                </c:pt>
                <c:pt idx="93">
                  <c:v>18</c:v>
                </c:pt>
                <c:pt idx="94">
                  <c:v>12</c:v>
                </c:pt>
                <c:pt idx="95">
                  <c:v>2</c:v>
                </c:pt>
                <c:pt idx="96">
                  <c:v>4</c:v>
                </c:pt>
                <c:pt idx="97">
                  <c:v>12</c:v>
                </c:pt>
                <c:pt idx="98">
                  <c:v>7</c:v>
                </c:pt>
                <c:pt idx="99">
                  <c:v>17</c:v>
                </c:pt>
                <c:pt idx="100">
                  <c:v>14</c:v>
                </c:pt>
                <c:pt idx="101">
                  <c:v>10</c:v>
                </c:pt>
                <c:pt idx="102">
                  <c:v>10</c:v>
                </c:pt>
                <c:pt idx="103">
                  <c:v>3</c:v>
                </c:pt>
                <c:pt idx="104">
                  <c:v>7</c:v>
                </c:pt>
                <c:pt idx="105">
                  <c:v>5</c:v>
                </c:pt>
                <c:pt idx="106">
                  <c:v>4</c:v>
                </c:pt>
                <c:pt idx="107">
                  <c:v>8</c:v>
                </c:pt>
                <c:pt idx="108">
                  <c:v>10</c:v>
                </c:pt>
                <c:pt idx="109">
                  <c:v>16</c:v>
                </c:pt>
                <c:pt idx="110">
                  <c:v>9</c:v>
                </c:pt>
                <c:pt idx="111">
                  <c:v>8</c:v>
                </c:pt>
                <c:pt idx="112">
                  <c:v>3</c:v>
                </c:pt>
                <c:pt idx="113">
                  <c:v>18</c:v>
                </c:pt>
                <c:pt idx="114">
                  <c:v>17</c:v>
                </c:pt>
                <c:pt idx="115">
                  <c:v>2</c:v>
                </c:pt>
                <c:pt idx="116">
                  <c:v>16</c:v>
                </c:pt>
                <c:pt idx="117">
                  <c:v>6</c:v>
                </c:pt>
                <c:pt idx="118">
                  <c:v>8</c:v>
                </c:pt>
                <c:pt idx="119">
                  <c:v>11</c:v>
                </c:pt>
                <c:pt idx="120">
                  <c:v>17</c:v>
                </c:pt>
                <c:pt idx="121">
                  <c:v>7</c:v>
                </c:pt>
                <c:pt idx="122">
                  <c:v>6</c:v>
                </c:pt>
                <c:pt idx="123">
                  <c:v>8</c:v>
                </c:pt>
                <c:pt idx="124">
                  <c:v>9</c:v>
                </c:pt>
                <c:pt idx="125">
                  <c:v>19</c:v>
                </c:pt>
                <c:pt idx="126">
                  <c:v>8</c:v>
                </c:pt>
                <c:pt idx="127">
                  <c:v>1</c:v>
                </c:pt>
                <c:pt idx="128">
                  <c:v>7</c:v>
                </c:pt>
                <c:pt idx="129">
                  <c:v>2</c:v>
                </c:pt>
                <c:pt idx="130">
                  <c:v>10</c:v>
                </c:pt>
                <c:pt idx="131">
                  <c:v>7</c:v>
                </c:pt>
                <c:pt idx="132">
                  <c:v>1</c:v>
                </c:pt>
                <c:pt idx="133">
                  <c:v>5</c:v>
                </c:pt>
                <c:pt idx="134">
                  <c:v>4</c:v>
                </c:pt>
                <c:pt idx="135">
                  <c:v>15</c:v>
                </c:pt>
                <c:pt idx="136">
                  <c:v>9</c:v>
                </c:pt>
                <c:pt idx="137">
                  <c:v>2</c:v>
                </c:pt>
                <c:pt idx="138">
                  <c:v>13</c:v>
                </c:pt>
                <c:pt idx="139">
                  <c:v>11</c:v>
                </c:pt>
                <c:pt idx="140">
                  <c:v>15</c:v>
                </c:pt>
                <c:pt idx="141">
                  <c:v>2</c:v>
                </c:pt>
                <c:pt idx="142">
                  <c:v>10</c:v>
                </c:pt>
                <c:pt idx="143">
                  <c:v>11</c:v>
                </c:pt>
                <c:pt idx="144">
                  <c:v>11</c:v>
                </c:pt>
                <c:pt idx="145">
                  <c:v>8</c:v>
                </c:pt>
                <c:pt idx="146">
                  <c:v>16</c:v>
                </c:pt>
                <c:pt idx="147">
                  <c:v>15</c:v>
                </c:pt>
                <c:pt idx="148">
                  <c:v>14</c:v>
                </c:pt>
                <c:pt idx="149">
                  <c:v>18</c:v>
                </c:pt>
                <c:pt idx="150">
                  <c:v>12</c:v>
                </c:pt>
                <c:pt idx="151">
                  <c:v>15</c:v>
                </c:pt>
                <c:pt idx="152">
                  <c:v>11</c:v>
                </c:pt>
                <c:pt idx="153">
                  <c:v>13</c:v>
                </c:pt>
                <c:pt idx="154">
                  <c:v>2</c:v>
                </c:pt>
                <c:pt idx="155">
                  <c:v>18</c:v>
                </c:pt>
                <c:pt idx="156">
                  <c:v>6</c:v>
                </c:pt>
                <c:pt idx="157">
                  <c:v>17</c:v>
                </c:pt>
                <c:pt idx="158">
                  <c:v>8</c:v>
                </c:pt>
                <c:pt idx="159">
                  <c:v>8</c:v>
                </c:pt>
                <c:pt idx="160">
                  <c:v>4</c:v>
                </c:pt>
                <c:pt idx="161">
                  <c:v>6</c:v>
                </c:pt>
                <c:pt idx="162">
                  <c:v>16</c:v>
                </c:pt>
                <c:pt idx="163">
                  <c:v>13</c:v>
                </c:pt>
                <c:pt idx="164">
                  <c:v>1</c:v>
                </c:pt>
                <c:pt idx="165">
                  <c:v>1</c:v>
                </c:pt>
                <c:pt idx="166">
                  <c:v>13</c:v>
                </c:pt>
                <c:pt idx="167">
                  <c:v>6</c:v>
                </c:pt>
                <c:pt idx="168">
                  <c:v>5</c:v>
                </c:pt>
                <c:pt idx="169">
                  <c:v>2</c:v>
                </c:pt>
                <c:pt idx="170">
                  <c:v>10</c:v>
                </c:pt>
                <c:pt idx="171">
                  <c:v>4</c:v>
                </c:pt>
                <c:pt idx="172">
                  <c:v>10</c:v>
                </c:pt>
                <c:pt idx="173">
                  <c:v>9</c:v>
                </c:pt>
                <c:pt idx="174">
                  <c:v>13</c:v>
                </c:pt>
                <c:pt idx="175">
                  <c:v>4</c:v>
                </c:pt>
                <c:pt idx="176">
                  <c:v>5</c:v>
                </c:pt>
                <c:pt idx="177">
                  <c:v>4</c:v>
                </c:pt>
                <c:pt idx="178">
                  <c:v>13</c:v>
                </c:pt>
                <c:pt idx="179">
                  <c:v>8</c:v>
                </c:pt>
                <c:pt idx="180">
                  <c:v>7</c:v>
                </c:pt>
                <c:pt idx="181">
                  <c:v>7</c:v>
                </c:pt>
                <c:pt idx="182">
                  <c:v>14</c:v>
                </c:pt>
                <c:pt idx="183">
                  <c:v>12</c:v>
                </c:pt>
                <c:pt idx="184">
                  <c:v>14</c:v>
                </c:pt>
                <c:pt idx="185">
                  <c:v>15</c:v>
                </c:pt>
                <c:pt idx="186">
                  <c:v>14</c:v>
                </c:pt>
                <c:pt idx="187">
                  <c:v>3</c:v>
                </c:pt>
                <c:pt idx="188">
                  <c:v>2</c:v>
                </c:pt>
                <c:pt idx="189">
                  <c:v>13</c:v>
                </c:pt>
                <c:pt idx="190">
                  <c:v>2</c:v>
                </c:pt>
                <c:pt idx="191">
                  <c:v>11</c:v>
                </c:pt>
                <c:pt idx="192">
                  <c:v>1</c:v>
                </c:pt>
                <c:pt idx="193">
                  <c:v>11</c:v>
                </c:pt>
                <c:pt idx="194">
                  <c:v>12</c:v>
                </c:pt>
                <c:pt idx="195">
                  <c:v>1</c:v>
                </c:pt>
                <c:pt idx="196">
                  <c:v>10</c:v>
                </c:pt>
                <c:pt idx="197">
                  <c:v>11</c:v>
                </c:pt>
                <c:pt idx="198">
                  <c:v>3</c:v>
                </c:pt>
                <c:pt idx="199">
                  <c:v>1</c:v>
                </c:pt>
                <c:pt idx="200">
                  <c:v>10</c:v>
                </c:pt>
                <c:pt idx="201">
                  <c:v>11</c:v>
                </c:pt>
                <c:pt idx="202">
                  <c:v>2</c:v>
                </c:pt>
                <c:pt idx="203">
                  <c:v>6</c:v>
                </c:pt>
                <c:pt idx="204">
                  <c:v>11</c:v>
                </c:pt>
              </c:numCache>
            </c:numRef>
          </c:val>
          <c:smooth val="0"/>
          <c:extLst>
            <c:ext xmlns:c16="http://schemas.microsoft.com/office/drawing/2014/chart" uri="{C3380CC4-5D6E-409C-BE32-E72D297353CC}">
              <c16:uniqueId val="{0000000D-FCE8-46E0-A100-802BE1A09477}"/>
            </c:ext>
          </c:extLst>
        </c:ser>
        <c:ser>
          <c:idx val="14"/>
          <c:order val="14"/>
          <c:tx>
            <c:strRef>
              <c:f>Sheet7!$S$1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Sheet7!$S$2:$S$206</c:f>
              <c:numCache>
                <c:formatCode>General</c:formatCode>
                <c:ptCount val="205"/>
                <c:pt idx="0">
                  <c:v>3</c:v>
                </c:pt>
                <c:pt idx="1">
                  <c:v>10</c:v>
                </c:pt>
                <c:pt idx="2">
                  <c:v>13</c:v>
                </c:pt>
                <c:pt idx="3">
                  <c:v>4</c:v>
                </c:pt>
                <c:pt idx="4">
                  <c:v>12</c:v>
                </c:pt>
                <c:pt idx="5">
                  <c:v>6</c:v>
                </c:pt>
                <c:pt idx="6">
                  <c:v>12</c:v>
                </c:pt>
                <c:pt idx="7">
                  <c:v>13</c:v>
                </c:pt>
                <c:pt idx="8">
                  <c:v>1</c:v>
                </c:pt>
                <c:pt idx="9">
                  <c:v>6</c:v>
                </c:pt>
                <c:pt idx="10">
                  <c:v>9</c:v>
                </c:pt>
                <c:pt idx="11">
                  <c:v>8</c:v>
                </c:pt>
                <c:pt idx="12">
                  <c:v>5</c:v>
                </c:pt>
                <c:pt idx="13">
                  <c:v>2</c:v>
                </c:pt>
                <c:pt idx="14">
                  <c:v>3</c:v>
                </c:pt>
                <c:pt idx="15">
                  <c:v>4</c:v>
                </c:pt>
                <c:pt idx="16">
                  <c:v>10</c:v>
                </c:pt>
                <c:pt idx="17">
                  <c:v>7</c:v>
                </c:pt>
                <c:pt idx="18">
                  <c:v>2</c:v>
                </c:pt>
                <c:pt idx="19">
                  <c:v>12</c:v>
                </c:pt>
                <c:pt idx="20">
                  <c:v>1</c:v>
                </c:pt>
                <c:pt idx="21">
                  <c:v>16</c:v>
                </c:pt>
                <c:pt idx="22">
                  <c:v>1</c:v>
                </c:pt>
                <c:pt idx="23">
                  <c:v>2</c:v>
                </c:pt>
                <c:pt idx="24">
                  <c:v>5</c:v>
                </c:pt>
                <c:pt idx="25">
                  <c:v>6</c:v>
                </c:pt>
                <c:pt idx="26">
                  <c:v>18</c:v>
                </c:pt>
                <c:pt idx="27">
                  <c:v>1</c:v>
                </c:pt>
                <c:pt idx="28">
                  <c:v>17</c:v>
                </c:pt>
                <c:pt idx="29">
                  <c:v>3</c:v>
                </c:pt>
                <c:pt idx="30">
                  <c:v>10</c:v>
                </c:pt>
                <c:pt idx="31">
                  <c:v>4</c:v>
                </c:pt>
                <c:pt idx="32">
                  <c:v>4</c:v>
                </c:pt>
                <c:pt idx="33">
                  <c:v>13</c:v>
                </c:pt>
                <c:pt idx="34">
                  <c:v>11</c:v>
                </c:pt>
                <c:pt idx="35">
                  <c:v>8</c:v>
                </c:pt>
                <c:pt idx="36">
                  <c:v>12</c:v>
                </c:pt>
                <c:pt idx="37">
                  <c:v>2</c:v>
                </c:pt>
                <c:pt idx="38">
                  <c:v>12</c:v>
                </c:pt>
                <c:pt idx="39">
                  <c:v>13</c:v>
                </c:pt>
                <c:pt idx="40">
                  <c:v>10</c:v>
                </c:pt>
                <c:pt idx="41">
                  <c:v>5</c:v>
                </c:pt>
                <c:pt idx="42">
                  <c:v>2</c:v>
                </c:pt>
                <c:pt idx="43">
                  <c:v>12</c:v>
                </c:pt>
                <c:pt idx="44">
                  <c:v>18</c:v>
                </c:pt>
                <c:pt idx="45">
                  <c:v>9</c:v>
                </c:pt>
                <c:pt idx="46">
                  <c:v>4</c:v>
                </c:pt>
                <c:pt idx="47">
                  <c:v>4</c:v>
                </c:pt>
                <c:pt idx="48">
                  <c:v>4</c:v>
                </c:pt>
                <c:pt idx="49">
                  <c:v>16</c:v>
                </c:pt>
                <c:pt idx="50">
                  <c:v>18</c:v>
                </c:pt>
                <c:pt idx="51">
                  <c:v>15</c:v>
                </c:pt>
                <c:pt idx="52">
                  <c:v>17</c:v>
                </c:pt>
                <c:pt idx="53">
                  <c:v>3</c:v>
                </c:pt>
                <c:pt idx="54">
                  <c:v>13</c:v>
                </c:pt>
                <c:pt idx="55">
                  <c:v>18</c:v>
                </c:pt>
                <c:pt idx="56">
                  <c:v>9</c:v>
                </c:pt>
                <c:pt idx="57">
                  <c:v>14</c:v>
                </c:pt>
                <c:pt idx="58">
                  <c:v>10</c:v>
                </c:pt>
                <c:pt idx="59">
                  <c:v>18</c:v>
                </c:pt>
                <c:pt idx="60">
                  <c:v>11</c:v>
                </c:pt>
                <c:pt idx="61">
                  <c:v>2</c:v>
                </c:pt>
                <c:pt idx="62">
                  <c:v>6</c:v>
                </c:pt>
                <c:pt idx="63">
                  <c:v>3</c:v>
                </c:pt>
                <c:pt idx="64">
                  <c:v>9</c:v>
                </c:pt>
                <c:pt idx="65">
                  <c:v>7</c:v>
                </c:pt>
                <c:pt idx="66">
                  <c:v>6</c:v>
                </c:pt>
                <c:pt idx="67">
                  <c:v>17</c:v>
                </c:pt>
                <c:pt idx="68">
                  <c:v>16</c:v>
                </c:pt>
                <c:pt idx="69">
                  <c:v>3</c:v>
                </c:pt>
                <c:pt idx="70">
                  <c:v>15</c:v>
                </c:pt>
                <c:pt idx="71">
                  <c:v>5</c:v>
                </c:pt>
                <c:pt idx="72">
                  <c:v>3</c:v>
                </c:pt>
                <c:pt idx="73">
                  <c:v>5</c:v>
                </c:pt>
                <c:pt idx="74">
                  <c:v>14</c:v>
                </c:pt>
                <c:pt idx="75">
                  <c:v>14</c:v>
                </c:pt>
                <c:pt idx="76">
                  <c:v>11</c:v>
                </c:pt>
                <c:pt idx="77">
                  <c:v>5</c:v>
                </c:pt>
                <c:pt idx="78">
                  <c:v>11</c:v>
                </c:pt>
                <c:pt idx="79">
                  <c:v>6</c:v>
                </c:pt>
                <c:pt idx="80">
                  <c:v>6</c:v>
                </c:pt>
                <c:pt idx="81">
                  <c:v>19</c:v>
                </c:pt>
                <c:pt idx="82">
                  <c:v>12</c:v>
                </c:pt>
                <c:pt idx="83">
                  <c:v>11</c:v>
                </c:pt>
                <c:pt idx="84">
                  <c:v>12</c:v>
                </c:pt>
                <c:pt idx="85">
                  <c:v>14</c:v>
                </c:pt>
                <c:pt idx="86">
                  <c:v>14</c:v>
                </c:pt>
                <c:pt idx="87">
                  <c:v>18</c:v>
                </c:pt>
                <c:pt idx="88">
                  <c:v>19</c:v>
                </c:pt>
                <c:pt idx="89">
                  <c:v>14</c:v>
                </c:pt>
                <c:pt idx="90">
                  <c:v>17</c:v>
                </c:pt>
                <c:pt idx="91">
                  <c:v>18</c:v>
                </c:pt>
                <c:pt idx="92">
                  <c:v>19</c:v>
                </c:pt>
                <c:pt idx="93">
                  <c:v>19</c:v>
                </c:pt>
                <c:pt idx="94">
                  <c:v>9</c:v>
                </c:pt>
                <c:pt idx="95">
                  <c:v>14</c:v>
                </c:pt>
                <c:pt idx="96">
                  <c:v>8</c:v>
                </c:pt>
                <c:pt idx="97">
                  <c:v>15</c:v>
                </c:pt>
                <c:pt idx="98">
                  <c:v>9</c:v>
                </c:pt>
                <c:pt idx="99">
                  <c:v>5</c:v>
                </c:pt>
                <c:pt idx="100">
                  <c:v>10</c:v>
                </c:pt>
                <c:pt idx="101">
                  <c:v>11</c:v>
                </c:pt>
                <c:pt idx="102">
                  <c:v>16</c:v>
                </c:pt>
                <c:pt idx="103">
                  <c:v>15</c:v>
                </c:pt>
                <c:pt idx="104">
                  <c:v>14</c:v>
                </c:pt>
                <c:pt idx="105">
                  <c:v>13</c:v>
                </c:pt>
                <c:pt idx="106">
                  <c:v>12</c:v>
                </c:pt>
                <c:pt idx="107">
                  <c:v>13</c:v>
                </c:pt>
                <c:pt idx="108">
                  <c:v>8</c:v>
                </c:pt>
                <c:pt idx="109">
                  <c:v>3</c:v>
                </c:pt>
                <c:pt idx="110">
                  <c:v>4</c:v>
                </c:pt>
                <c:pt idx="111">
                  <c:v>3</c:v>
                </c:pt>
                <c:pt idx="112">
                  <c:v>8</c:v>
                </c:pt>
                <c:pt idx="113">
                  <c:v>9</c:v>
                </c:pt>
                <c:pt idx="114">
                  <c:v>7</c:v>
                </c:pt>
                <c:pt idx="115">
                  <c:v>7</c:v>
                </c:pt>
                <c:pt idx="116">
                  <c:v>8</c:v>
                </c:pt>
                <c:pt idx="117">
                  <c:v>12</c:v>
                </c:pt>
                <c:pt idx="118">
                  <c:v>15</c:v>
                </c:pt>
                <c:pt idx="119">
                  <c:v>3</c:v>
                </c:pt>
                <c:pt idx="120">
                  <c:v>3</c:v>
                </c:pt>
                <c:pt idx="121">
                  <c:v>10</c:v>
                </c:pt>
                <c:pt idx="122">
                  <c:v>11</c:v>
                </c:pt>
                <c:pt idx="123">
                  <c:v>5</c:v>
                </c:pt>
                <c:pt idx="124">
                  <c:v>19</c:v>
                </c:pt>
                <c:pt idx="125">
                  <c:v>12</c:v>
                </c:pt>
                <c:pt idx="126">
                  <c:v>15</c:v>
                </c:pt>
                <c:pt idx="127">
                  <c:v>6</c:v>
                </c:pt>
                <c:pt idx="128">
                  <c:v>10</c:v>
                </c:pt>
                <c:pt idx="129">
                  <c:v>19</c:v>
                </c:pt>
                <c:pt idx="130">
                  <c:v>15</c:v>
                </c:pt>
                <c:pt idx="131">
                  <c:v>8</c:v>
                </c:pt>
                <c:pt idx="132">
                  <c:v>14</c:v>
                </c:pt>
                <c:pt idx="133">
                  <c:v>17</c:v>
                </c:pt>
                <c:pt idx="134">
                  <c:v>9</c:v>
                </c:pt>
                <c:pt idx="135">
                  <c:v>13</c:v>
                </c:pt>
                <c:pt idx="136">
                  <c:v>19</c:v>
                </c:pt>
                <c:pt idx="137">
                  <c:v>8</c:v>
                </c:pt>
                <c:pt idx="138">
                  <c:v>3</c:v>
                </c:pt>
                <c:pt idx="139">
                  <c:v>8</c:v>
                </c:pt>
                <c:pt idx="140">
                  <c:v>1</c:v>
                </c:pt>
                <c:pt idx="141">
                  <c:v>3</c:v>
                </c:pt>
                <c:pt idx="142">
                  <c:v>2</c:v>
                </c:pt>
                <c:pt idx="143">
                  <c:v>5</c:v>
                </c:pt>
                <c:pt idx="144">
                  <c:v>8</c:v>
                </c:pt>
                <c:pt idx="145">
                  <c:v>18</c:v>
                </c:pt>
                <c:pt idx="146">
                  <c:v>12</c:v>
                </c:pt>
                <c:pt idx="147">
                  <c:v>11</c:v>
                </c:pt>
                <c:pt idx="148">
                  <c:v>5</c:v>
                </c:pt>
                <c:pt idx="149">
                  <c:v>3</c:v>
                </c:pt>
                <c:pt idx="150">
                  <c:v>5</c:v>
                </c:pt>
                <c:pt idx="151">
                  <c:v>3</c:v>
                </c:pt>
                <c:pt idx="152">
                  <c:v>5</c:v>
                </c:pt>
                <c:pt idx="153">
                  <c:v>16</c:v>
                </c:pt>
                <c:pt idx="154">
                  <c:v>15</c:v>
                </c:pt>
                <c:pt idx="155">
                  <c:v>16</c:v>
                </c:pt>
                <c:pt idx="156">
                  <c:v>2</c:v>
                </c:pt>
                <c:pt idx="157">
                  <c:v>3</c:v>
                </c:pt>
                <c:pt idx="158">
                  <c:v>17</c:v>
                </c:pt>
                <c:pt idx="159">
                  <c:v>17</c:v>
                </c:pt>
                <c:pt idx="160">
                  <c:v>7</c:v>
                </c:pt>
                <c:pt idx="161">
                  <c:v>15</c:v>
                </c:pt>
                <c:pt idx="162">
                  <c:v>3</c:v>
                </c:pt>
                <c:pt idx="163">
                  <c:v>8</c:v>
                </c:pt>
                <c:pt idx="164">
                  <c:v>17</c:v>
                </c:pt>
                <c:pt idx="165">
                  <c:v>16</c:v>
                </c:pt>
                <c:pt idx="166">
                  <c:v>4</c:v>
                </c:pt>
                <c:pt idx="167">
                  <c:v>8</c:v>
                </c:pt>
                <c:pt idx="168">
                  <c:v>13</c:v>
                </c:pt>
                <c:pt idx="169">
                  <c:v>10</c:v>
                </c:pt>
                <c:pt idx="170">
                  <c:v>4</c:v>
                </c:pt>
                <c:pt idx="171">
                  <c:v>15</c:v>
                </c:pt>
                <c:pt idx="172">
                  <c:v>7</c:v>
                </c:pt>
                <c:pt idx="173">
                  <c:v>2</c:v>
                </c:pt>
                <c:pt idx="174">
                  <c:v>15</c:v>
                </c:pt>
                <c:pt idx="175">
                  <c:v>5</c:v>
                </c:pt>
                <c:pt idx="176">
                  <c:v>3</c:v>
                </c:pt>
                <c:pt idx="177">
                  <c:v>7</c:v>
                </c:pt>
                <c:pt idx="178">
                  <c:v>4</c:v>
                </c:pt>
                <c:pt idx="179">
                  <c:v>7</c:v>
                </c:pt>
                <c:pt idx="180">
                  <c:v>11</c:v>
                </c:pt>
                <c:pt idx="181">
                  <c:v>16</c:v>
                </c:pt>
                <c:pt idx="182">
                  <c:v>3</c:v>
                </c:pt>
                <c:pt idx="183">
                  <c:v>18</c:v>
                </c:pt>
                <c:pt idx="184">
                  <c:v>8</c:v>
                </c:pt>
                <c:pt idx="185">
                  <c:v>20</c:v>
                </c:pt>
                <c:pt idx="186">
                  <c:v>12</c:v>
                </c:pt>
                <c:pt idx="187">
                  <c:v>9</c:v>
                </c:pt>
                <c:pt idx="188">
                  <c:v>14</c:v>
                </c:pt>
                <c:pt idx="189">
                  <c:v>7</c:v>
                </c:pt>
                <c:pt idx="190">
                  <c:v>12</c:v>
                </c:pt>
                <c:pt idx="191">
                  <c:v>1</c:v>
                </c:pt>
                <c:pt idx="192">
                  <c:v>5</c:v>
                </c:pt>
                <c:pt idx="193">
                  <c:v>12</c:v>
                </c:pt>
                <c:pt idx="194">
                  <c:v>3</c:v>
                </c:pt>
                <c:pt idx="195">
                  <c:v>11</c:v>
                </c:pt>
                <c:pt idx="196">
                  <c:v>16</c:v>
                </c:pt>
                <c:pt idx="197">
                  <c:v>13</c:v>
                </c:pt>
                <c:pt idx="198">
                  <c:v>1</c:v>
                </c:pt>
                <c:pt idx="199">
                  <c:v>17</c:v>
                </c:pt>
                <c:pt idx="200">
                  <c:v>11</c:v>
                </c:pt>
                <c:pt idx="201">
                  <c:v>7</c:v>
                </c:pt>
                <c:pt idx="202">
                  <c:v>14</c:v>
                </c:pt>
                <c:pt idx="203">
                  <c:v>14</c:v>
                </c:pt>
                <c:pt idx="204">
                  <c:v>10</c:v>
                </c:pt>
              </c:numCache>
            </c:numRef>
          </c:val>
          <c:smooth val="0"/>
          <c:extLst>
            <c:ext xmlns:c16="http://schemas.microsoft.com/office/drawing/2014/chart" uri="{C3380CC4-5D6E-409C-BE32-E72D297353CC}">
              <c16:uniqueId val="{0000000E-FCE8-46E0-A100-802BE1A09477}"/>
            </c:ext>
          </c:extLst>
        </c:ser>
        <c:ser>
          <c:idx val="15"/>
          <c:order val="15"/>
          <c:tx>
            <c:strRef>
              <c:f>Sheet7!$T$1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Sheet7!$T$2:$T$206</c:f>
              <c:numCache>
                <c:formatCode>General</c:formatCode>
                <c:ptCount val="205"/>
                <c:pt idx="0">
                  <c:v>1</c:v>
                </c:pt>
                <c:pt idx="1">
                  <c:v>9</c:v>
                </c:pt>
                <c:pt idx="2">
                  <c:v>8</c:v>
                </c:pt>
                <c:pt idx="3">
                  <c:v>6</c:v>
                </c:pt>
                <c:pt idx="4">
                  <c:v>7</c:v>
                </c:pt>
                <c:pt idx="5">
                  <c:v>9</c:v>
                </c:pt>
                <c:pt idx="6">
                  <c:v>7</c:v>
                </c:pt>
                <c:pt idx="7">
                  <c:v>17</c:v>
                </c:pt>
                <c:pt idx="8">
                  <c:v>13</c:v>
                </c:pt>
                <c:pt idx="9">
                  <c:v>3</c:v>
                </c:pt>
                <c:pt idx="10">
                  <c:v>12</c:v>
                </c:pt>
                <c:pt idx="11">
                  <c:v>10</c:v>
                </c:pt>
                <c:pt idx="12">
                  <c:v>12</c:v>
                </c:pt>
                <c:pt idx="13">
                  <c:v>16</c:v>
                </c:pt>
                <c:pt idx="14">
                  <c:v>7</c:v>
                </c:pt>
                <c:pt idx="15">
                  <c:v>3</c:v>
                </c:pt>
                <c:pt idx="16">
                  <c:v>16</c:v>
                </c:pt>
                <c:pt idx="17">
                  <c:v>8</c:v>
                </c:pt>
                <c:pt idx="18">
                  <c:v>18</c:v>
                </c:pt>
                <c:pt idx="19">
                  <c:v>9</c:v>
                </c:pt>
                <c:pt idx="20">
                  <c:v>7</c:v>
                </c:pt>
                <c:pt idx="21">
                  <c:v>2</c:v>
                </c:pt>
                <c:pt idx="22">
                  <c:v>3</c:v>
                </c:pt>
                <c:pt idx="23">
                  <c:v>12</c:v>
                </c:pt>
                <c:pt idx="24">
                  <c:v>9</c:v>
                </c:pt>
                <c:pt idx="25">
                  <c:v>9</c:v>
                </c:pt>
                <c:pt idx="26">
                  <c:v>1</c:v>
                </c:pt>
                <c:pt idx="27">
                  <c:v>15</c:v>
                </c:pt>
                <c:pt idx="28">
                  <c:v>5</c:v>
                </c:pt>
                <c:pt idx="29">
                  <c:v>10</c:v>
                </c:pt>
                <c:pt idx="30">
                  <c:v>11</c:v>
                </c:pt>
                <c:pt idx="31">
                  <c:v>10</c:v>
                </c:pt>
                <c:pt idx="32">
                  <c:v>12</c:v>
                </c:pt>
                <c:pt idx="33">
                  <c:v>6</c:v>
                </c:pt>
                <c:pt idx="34">
                  <c:v>3</c:v>
                </c:pt>
                <c:pt idx="35">
                  <c:v>5</c:v>
                </c:pt>
                <c:pt idx="36">
                  <c:v>7</c:v>
                </c:pt>
                <c:pt idx="37">
                  <c:v>11</c:v>
                </c:pt>
                <c:pt idx="38">
                  <c:v>10</c:v>
                </c:pt>
                <c:pt idx="39">
                  <c:v>7</c:v>
                </c:pt>
                <c:pt idx="40">
                  <c:v>2</c:v>
                </c:pt>
                <c:pt idx="41">
                  <c:v>14</c:v>
                </c:pt>
                <c:pt idx="42">
                  <c:v>18</c:v>
                </c:pt>
                <c:pt idx="43">
                  <c:v>3</c:v>
                </c:pt>
                <c:pt idx="44">
                  <c:v>6</c:v>
                </c:pt>
                <c:pt idx="45">
                  <c:v>18</c:v>
                </c:pt>
                <c:pt idx="46">
                  <c:v>15</c:v>
                </c:pt>
                <c:pt idx="47">
                  <c:v>13</c:v>
                </c:pt>
                <c:pt idx="48">
                  <c:v>18</c:v>
                </c:pt>
                <c:pt idx="49">
                  <c:v>3</c:v>
                </c:pt>
                <c:pt idx="50">
                  <c:v>6</c:v>
                </c:pt>
                <c:pt idx="51">
                  <c:v>2</c:v>
                </c:pt>
                <c:pt idx="52">
                  <c:v>3</c:v>
                </c:pt>
                <c:pt idx="53">
                  <c:v>18</c:v>
                </c:pt>
                <c:pt idx="54">
                  <c:v>12</c:v>
                </c:pt>
                <c:pt idx="55">
                  <c:v>13</c:v>
                </c:pt>
                <c:pt idx="56">
                  <c:v>16</c:v>
                </c:pt>
                <c:pt idx="57">
                  <c:v>11</c:v>
                </c:pt>
                <c:pt idx="58">
                  <c:v>7</c:v>
                </c:pt>
                <c:pt idx="59">
                  <c:v>2</c:v>
                </c:pt>
                <c:pt idx="60">
                  <c:v>13</c:v>
                </c:pt>
                <c:pt idx="61">
                  <c:v>8</c:v>
                </c:pt>
                <c:pt idx="62">
                  <c:v>18</c:v>
                </c:pt>
                <c:pt idx="63">
                  <c:v>7</c:v>
                </c:pt>
                <c:pt idx="64">
                  <c:v>8</c:v>
                </c:pt>
                <c:pt idx="65">
                  <c:v>17</c:v>
                </c:pt>
                <c:pt idx="66">
                  <c:v>10</c:v>
                </c:pt>
                <c:pt idx="67">
                  <c:v>7</c:v>
                </c:pt>
                <c:pt idx="68">
                  <c:v>11</c:v>
                </c:pt>
                <c:pt idx="69">
                  <c:v>14</c:v>
                </c:pt>
                <c:pt idx="70">
                  <c:v>8</c:v>
                </c:pt>
                <c:pt idx="71">
                  <c:v>7</c:v>
                </c:pt>
                <c:pt idx="72">
                  <c:v>7</c:v>
                </c:pt>
                <c:pt idx="73">
                  <c:v>11</c:v>
                </c:pt>
                <c:pt idx="74">
                  <c:v>5</c:v>
                </c:pt>
                <c:pt idx="75">
                  <c:v>13</c:v>
                </c:pt>
                <c:pt idx="76">
                  <c:v>14</c:v>
                </c:pt>
                <c:pt idx="77">
                  <c:v>11</c:v>
                </c:pt>
                <c:pt idx="78">
                  <c:v>5</c:v>
                </c:pt>
                <c:pt idx="79">
                  <c:v>12</c:v>
                </c:pt>
                <c:pt idx="80">
                  <c:v>15</c:v>
                </c:pt>
                <c:pt idx="81">
                  <c:v>16</c:v>
                </c:pt>
                <c:pt idx="82">
                  <c:v>7</c:v>
                </c:pt>
                <c:pt idx="83">
                  <c:v>17</c:v>
                </c:pt>
                <c:pt idx="84">
                  <c:v>5</c:v>
                </c:pt>
                <c:pt idx="85">
                  <c:v>15</c:v>
                </c:pt>
                <c:pt idx="86">
                  <c:v>15</c:v>
                </c:pt>
                <c:pt idx="87">
                  <c:v>14</c:v>
                </c:pt>
                <c:pt idx="88">
                  <c:v>7</c:v>
                </c:pt>
                <c:pt idx="89">
                  <c:v>11</c:v>
                </c:pt>
                <c:pt idx="90">
                  <c:v>10</c:v>
                </c:pt>
                <c:pt idx="91">
                  <c:v>12</c:v>
                </c:pt>
                <c:pt idx="92">
                  <c:v>2</c:v>
                </c:pt>
                <c:pt idx="93">
                  <c:v>1</c:v>
                </c:pt>
                <c:pt idx="94">
                  <c:v>19</c:v>
                </c:pt>
                <c:pt idx="95">
                  <c:v>8</c:v>
                </c:pt>
                <c:pt idx="96">
                  <c:v>18</c:v>
                </c:pt>
                <c:pt idx="97">
                  <c:v>11</c:v>
                </c:pt>
                <c:pt idx="98">
                  <c:v>8</c:v>
                </c:pt>
                <c:pt idx="99">
                  <c:v>18</c:v>
                </c:pt>
                <c:pt idx="100">
                  <c:v>18</c:v>
                </c:pt>
                <c:pt idx="101">
                  <c:v>19</c:v>
                </c:pt>
                <c:pt idx="102">
                  <c:v>4</c:v>
                </c:pt>
                <c:pt idx="103">
                  <c:v>9</c:v>
                </c:pt>
                <c:pt idx="104">
                  <c:v>18</c:v>
                </c:pt>
                <c:pt idx="105">
                  <c:v>19</c:v>
                </c:pt>
                <c:pt idx="106">
                  <c:v>18</c:v>
                </c:pt>
                <c:pt idx="107">
                  <c:v>19</c:v>
                </c:pt>
                <c:pt idx="108">
                  <c:v>5</c:v>
                </c:pt>
                <c:pt idx="109">
                  <c:v>10</c:v>
                </c:pt>
                <c:pt idx="110">
                  <c:v>5</c:v>
                </c:pt>
                <c:pt idx="111">
                  <c:v>17</c:v>
                </c:pt>
                <c:pt idx="112">
                  <c:v>17</c:v>
                </c:pt>
                <c:pt idx="113">
                  <c:v>3</c:v>
                </c:pt>
                <c:pt idx="114">
                  <c:v>11</c:v>
                </c:pt>
                <c:pt idx="115">
                  <c:v>6</c:v>
                </c:pt>
                <c:pt idx="116">
                  <c:v>17</c:v>
                </c:pt>
                <c:pt idx="117">
                  <c:v>11</c:v>
                </c:pt>
                <c:pt idx="118">
                  <c:v>4</c:v>
                </c:pt>
                <c:pt idx="119">
                  <c:v>16</c:v>
                </c:pt>
                <c:pt idx="120">
                  <c:v>10</c:v>
                </c:pt>
                <c:pt idx="121">
                  <c:v>2</c:v>
                </c:pt>
                <c:pt idx="122">
                  <c:v>3</c:v>
                </c:pt>
                <c:pt idx="123">
                  <c:v>6</c:v>
                </c:pt>
                <c:pt idx="124">
                  <c:v>15</c:v>
                </c:pt>
                <c:pt idx="125">
                  <c:v>18</c:v>
                </c:pt>
                <c:pt idx="126">
                  <c:v>7</c:v>
                </c:pt>
                <c:pt idx="127">
                  <c:v>15</c:v>
                </c:pt>
                <c:pt idx="128">
                  <c:v>17</c:v>
                </c:pt>
                <c:pt idx="129">
                  <c:v>17</c:v>
                </c:pt>
                <c:pt idx="130">
                  <c:v>12</c:v>
                </c:pt>
                <c:pt idx="131">
                  <c:v>14</c:v>
                </c:pt>
                <c:pt idx="132">
                  <c:v>16</c:v>
                </c:pt>
                <c:pt idx="133">
                  <c:v>7</c:v>
                </c:pt>
                <c:pt idx="134">
                  <c:v>2</c:v>
                </c:pt>
                <c:pt idx="135">
                  <c:v>14</c:v>
                </c:pt>
                <c:pt idx="136">
                  <c:v>18</c:v>
                </c:pt>
                <c:pt idx="137">
                  <c:v>3</c:v>
                </c:pt>
                <c:pt idx="138">
                  <c:v>7</c:v>
                </c:pt>
                <c:pt idx="139">
                  <c:v>6</c:v>
                </c:pt>
                <c:pt idx="140">
                  <c:v>11</c:v>
                </c:pt>
                <c:pt idx="141">
                  <c:v>16</c:v>
                </c:pt>
                <c:pt idx="142">
                  <c:v>14</c:v>
                </c:pt>
                <c:pt idx="143">
                  <c:v>8</c:v>
                </c:pt>
                <c:pt idx="144">
                  <c:v>10</c:v>
                </c:pt>
                <c:pt idx="145">
                  <c:v>9</c:v>
                </c:pt>
                <c:pt idx="146">
                  <c:v>3</c:v>
                </c:pt>
                <c:pt idx="147">
                  <c:v>3</c:v>
                </c:pt>
                <c:pt idx="148">
                  <c:v>9</c:v>
                </c:pt>
                <c:pt idx="149">
                  <c:v>9</c:v>
                </c:pt>
                <c:pt idx="150">
                  <c:v>7</c:v>
                </c:pt>
                <c:pt idx="151">
                  <c:v>6</c:v>
                </c:pt>
                <c:pt idx="152">
                  <c:v>1</c:v>
                </c:pt>
                <c:pt idx="153">
                  <c:v>14</c:v>
                </c:pt>
                <c:pt idx="154">
                  <c:v>10</c:v>
                </c:pt>
                <c:pt idx="155">
                  <c:v>8</c:v>
                </c:pt>
                <c:pt idx="156">
                  <c:v>8</c:v>
                </c:pt>
                <c:pt idx="157">
                  <c:v>6</c:v>
                </c:pt>
                <c:pt idx="158">
                  <c:v>18</c:v>
                </c:pt>
                <c:pt idx="159">
                  <c:v>11</c:v>
                </c:pt>
                <c:pt idx="160">
                  <c:v>1</c:v>
                </c:pt>
                <c:pt idx="161">
                  <c:v>12</c:v>
                </c:pt>
                <c:pt idx="162">
                  <c:v>8</c:v>
                </c:pt>
                <c:pt idx="163">
                  <c:v>12</c:v>
                </c:pt>
                <c:pt idx="164">
                  <c:v>12</c:v>
                </c:pt>
                <c:pt idx="165">
                  <c:v>3</c:v>
                </c:pt>
                <c:pt idx="166">
                  <c:v>12</c:v>
                </c:pt>
                <c:pt idx="167">
                  <c:v>12</c:v>
                </c:pt>
                <c:pt idx="168">
                  <c:v>11</c:v>
                </c:pt>
                <c:pt idx="169">
                  <c:v>14</c:v>
                </c:pt>
                <c:pt idx="170">
                  <c:v>12</c:v>
                </c:pt>
                <c:pt idx="171">
                  <c:v>7</c:v>
                </c:pt>
                <c:pt idx="172">
                  <c:v>1</c:v>
                </c:pt>
                <c:pt idx="173">
                  <c:v>16</c:v>
                </c:pt>
                <c:pt idx="174">
                  <c:v>14</c:v>
                </c:pt>
                <c:pt idx="175">
                  <c:v>9</c:v>
                </c:pt>
                <c:pt idx="176">
                  <c:v>9</c:v>
                </c:pt>
                <c:pt idx="177">
                  <c:v>5</c:v>
                </c:pt>
                <c:pt idx="178">
                  <c:v>2</c:v>
                </c:pt>
                <c:pt idx="179">
                  <c:v>13</c:v>
                </c:pt>
                <c:pt idx="180">
                  <c:v>12</c:v>
                </c:pt>
                <c:pt idx="181">
                  <c:v>11</c:v>
                </c:pt>
                <c:pt idx="182">
                  <c:v>11</c:v>
                </c:pt>
                <c:pt idx="183">
                  <c:v>13</c:v>
                </c:pt>
                <c:pt idx="184">
                  <c:v>15</c:v>
                </c:pt>
                <c:pt idx="185">
                  <c:v>18</c:v>
                </c:pt>
                <c:pt idx="186">
                  <c:v>4</c:v>
                </c:pt>
                <c:pt idx="187">
                  <c:v>10</c:v>
                </c:pt>
                <c:pt idx="188">
                  <c:v>8</c:v>
                </c:pt>
                <c:pt idx="189">
                  <c:v>14</c:v>
                </c:pt>
                <c:pt idx="190">
                  <c:v>6</c:v>
                </c:pt>
                <c:pt idx="191">
                  <c:v>4</c:v>
                </c:pt>
                <c:pt idx="192">
                  <c:v>11</c:v>
                </c:pt>
                <c:pt idx="193">
                  <c:v>8</c:v>
                </c:pt>
                <c:pt idx="194">
                  <c:v>8</c:v>
                </c:pt>
                <c:pt idx="195">
                  <c:v>14</c:v>
                </c:pt>
                <c:pt idx="196">
                  <c:v>12</c:v>
                </c:pt>
                <c:pt idx="197">
                  <c:v>4</c:v>
                </c:pt>
                <c:pt idx="198">
                  <c:v>10</c:v>
                </c:pt>
                <c:pt idx="199">
                  <c:v>15</c:v>
                </c:pt>
                <c:pt idx="200">
                  <c:v>12</c:v>
                </c:pt>
                <c:pt idx="201">
                  <c:v>5</c:v>
                </c:pt>
                <c:pt idx="202">
                  <c:v>9</c:v>
                </c:pt>
                <c:pt idx="203">
                  <c:v>12</c:v>
                </c:pt>
                <c:pt idx="204">
                  <c:v>4</c:v>
                </c:pt>
              </c:numCache>
            </c:numRef>
          </c:val>
          <c:smooth val="0"/>
          <c:extLst>
            <c:ext xmlns:c16="http://schemas.microsoft.com/office/drawing/2014/chart" uri="{C3380CC4-5D6E-409C-BE32-E72D297353CC}">
              <c16:uniqueId val="{0000000F-FCE8-46E0-A100-802BE1A09477}"/>
            </c:ext>
          </c:extLst>
        </c:ser>
        <c:ser>
          <c:idx val="16"/>
          <c:order val="16"/>
          <c:tx>
            <c:strRef>
              <c:f>Sheet7!$U$1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Sheet7!$U$2:$U$206</c:f>
              <c:numCache>
                <c:formatCode>General</c:formatCode>
                <c:ptCount val="205"/>
                <c:pt idx="0">
                  <c:v>16</c:v>
                </c:pt>
                <c:pt idx="1">
                  <c:v>3</c:v>
                </c:pt>
                <c:pt idx="2">
                  <c:v>11</c:v>
                </c:pt>
                <c:pt idx="3">
                  <c:v>8</c:v>
                </c:pt>
                <c:pt idx="4">
                  <c:v>3</c:v>
                </c:pt>
                <c:pt idx="5">
                  <c:v>13</c:v>
                </c:pt>
                <c:pt idx="6">
                  <c:v>10</c:v>
                </c:pt>
                <c:pt idx="7">
                  <c:v>1</c:v>
                </c:pt>
                <c:pt idx="8">
                  <c:v>15</c:v>
                </c:pt>
                <c:pt idx="9">
                  <c:v>4</c:v>
                </c:pt>
                <c:pt idx="10">
                  <c:v>6</c:v>
                </c:pt>
                <c:pt idx="11">
                  <c:v>7</c:v>
                </c:pt>
                <c:pt idx="12">
                  <c:v>1</c:v>
                </c:pt>
                <c:pt idx="13">
                  <c:v>8</c:v>
                </c:pt>
                <c:pt idx="14">
                  <c:v>4</c:v>
                </c:pt>
                <c:pt idx="15">
                  <c:v>8</c:v>
                </c:pt>
                <c:pt idx="16">
                  <c:v>4</c:v>
                </c:pt>
                <c:pt idx="17">
                  <c:v>9</c:v>
                </c:pt>
                <c:pt idx="18">
                  <c:v>9</c:v>
                </c:pt>
                <c:pt idx="19">
                  <c:v>4</c:v>
                </c:pt>
                <c:pt idx="20">
                  <c:v>14</c:v>
                </c:pt>
                <c:pt idx="21">
                  <c:v>5</c:v>
                </c:pt>
                <c:pt idx="22">
                  <c:v>2</c:v>
                </c:pt>
                <c:pt idx="23">
                  <c:v>10</c:v>
                </c:pt>
                <c:pt idx="24">
                  <c:v>3</c:v>
                </c:pt>
                <c:pt idx="25">
                  <c:v>5</c:v>
                </c:pt>
                <c:pt idx="26">
                  <c:v>4</c:v>
                </c:pt>
                <c:pt idx="27">
                  <c:v>3</c:v>
                </c:pt>
                <c:pt idx="28">
                  <c:v>10</c:v>
                </c:pt>
                <c:pt idx="29">
                  <c:v>18</c:v>
                </c:pt>
                <c:pt idx="30">
                  <c:v>12</c:v>
                </c:pt>
                <c:pt idx="31">
                  <c:v>14</c:v>
                </c:pt>
                <c:pt idx="32">
                  <c:v>11</c:v>
                </c:pt>
                <c:pt idx="33">
                  <c:v>8</c:v>
                </c:pt>
                <c:pt idx="34">
                  <c:v>9</c:v>
                </c:pt>
                <c:pt idx="35">
                  <c:v>4</c:v>
                </c:pt>
                <c:pt idx="36">
                  <c:v>9</c:v>
                </c:pt>
                <c:pt idx="37">
                  <c:v>6</c:v>
                </c:pt>
                <c:pt idx="38">
                  <c:v>8</c:v>
                </c:pt>
                <c:pt idx="39">
                  <c:v>11</c:v>
                </c:pt>
                <c:pt idx="40">
                  <c:v>19</c:v>
                </c:pt>
                <c:pt idx="41">
                  <c:v>17</c:v>
                </c:pt>
                <c:pt idx="42">
                  <c:v>6</c:v>
                </c:pt>
                <c:pt idx="43">
                  <c:v>17</c:v>
                </c:pt>
                <c:pt idx="44">
                  <c:v>3</c:v>
                </c:pt>
                <c:pt idx="45">
                  <c:v>16</c:v>
                </c:pt>
                <c:pt idx="46">
                  <c:v>12</c:v>
                </c:pt>
                <c:pt idx="47">
                  <c:v>6</c:v>
                </c:pt>
                <c:pt idx="48">
                  <c:v>8</c:v>
                </c:pt>
                <c:pt idx="49">
                  <c:v>7</c:v>
                </c:pt>
                <c:pt idx="50">
                  <c:v>9</c:v>
                </c:pt>
                <c:pt idx="51">
                  <c:v>12</c:v>
                </c:pt>
                <c:pt idx="52">
                  <c:v>7</c:v>
                </c:pt>
                <c:pt idx="53">
                  <c:v>8</c:v>
                </c:pt>
                <c:pt idx="54">
                  <c:v>15</c:v>
                </c:pt>
                <c:pt idx="55">
                  <c:v>9</c:v>
                </c:pt>
                <c:pt idx="56">
                  <c:v>2</c:v>
                </c:pt>
                <c:pt idx="57">
                  <c:v>1</c:v>
                </c:pt>
                <c:pt idx="58">
                  <c:v>3</c:v>
                </c:pt>
                <c:pt idx="59">
                  <c:v>4</c:v>
                </c:pt>
                <c:pt idx="60">
                  <c:v>7</c:v>
                </c:pt>
                <c:pt idx="61">
                  <c:v>15</c:v>
                </c:pt>
                <c:pt idx="62">
                  <c:v>15</c:v>
                </c:pt>
                <c:pt idx="63">
                  <c:v>2</c:v>
                </c:pt>
                <c:pt idx="64">
                  <c:v>6</c:v>
                </c:pt>
                <c:pt idx="65">
                  <c:v>2</c:v>
                </c:pt>
                <c:pt idx="66">
                  <c:v>16</c:v>
                </c:pt>
                <c:pt idx="67">
                  <c:v>15</c:v>
                </c:pt>
                <c:pt idx="68">
                  <c:v>17</c:v>
                </c:pt>
                <c:pt idx="69">
                  <c:v>4</c:v>
                </c:pt>
                <c:pt idx="70">
                  <c:v>9</c:v>
                </c:pt>
                <c:pt idx="71">
                  <c:v>12</c:v>
                </c:pt>
                <c:pt idx="72">
                  <c:v>6</c:v>
                </c:pt>
                <c:pt idx="73">
                  <c:v>2</c:v>
                </c:pt>
                <c:pt idx="74">
                  <c:v>6</c:v>
                </c:pt>
                <c:pt idx="75">
                  <c:v>5</c:v>
                </c:pt>
                <c:pt idx="76">
                  <c:v>16</c:v>
                </c:pt>
                <c:pt idx="77">
                  <c:v>12</c:v>
                </c:pt>
                <c:pt idx="78">
                  <c:v>6</c:v>
                </c:pt>
                <c:pt idx="79">
                  <c:v>18</c:v>
                </c:pt>
                <c:pt idx="80">
                  <c:v>4</c:v>
                </c:pt>
                <c:pt idx="81">
                  <c:v>18</c:v>
                </c:pt>
                <c:pt idx="82">
                  <c:v>13</c:v>
                </c:pt>
                <c:pt idx="83">
                  <c:v>16</c:v>
                </c:pt>
                <c:pt idx="84">
                  <c:v>14</c:v>
                </c:pt>
                <c:pt idx="85">
                  <c:v>5</c:v>
                </c:pt>
                <c:pt idx="86">
                  <c:v>5</c:v>
                </c:pt>
                <c:pt idx="87">
                  <c:v>7</c:v>
                </c:pt>
                <c:pt idx="88">
                  <c:v>15</c:v>
                </c:pt>
                <c:pt idx="89">
                  <c:v>13</c:v>
                </c:pt>
                <c:pt idx="90">
                  <c:v>11</c:v>
                </c:pt>
                <c:pt idx="91">
                  <c:v>10</c:v>
                </c:pt>
                <c:pt idx="92">
                  <c:v>18</c:v>
                </c:pt>
                <c:pt idx="93">
                  <c:v>7</c:v>
                </c:pt>
                <c:pt idx="94">
                  <c:v>13</c:v>
                </c:pt>
                <c:pt idx="95">
                  <c:v>7</c:v>
                </c:pt>
                <c:pt idx="96">
                  <c:v>10</c:v>
                </c:pt>
                <c:pt idx="97">
                  <c:v>14</c:v>
                </c:pt>
                <c:pt idx="98">
                  <c:v>18</c:v>
                </c:pt>
                <c:pt idx="99">
                  <c:v>9</c:v>
                </c:pt>
                <c:pt idx="100">
                  <c:v>4</c:v>
                </c:pt>
                <c:pt idx="101">
                  <c:v>8</c:v>
                </c:pt>
                <c:pt idx="102">
                  <c:v>17</c:v>
                </c:pt>
                <c:pt idx="103">
                  <c:v>18</c:v>
                </c:pt>
                <c:pt idx="104">
                  <c:v>19</c:v>
                </c:pt>
                <c:pt idx="105">
                  <c:v>2</c:v>
                </c:pt>
                <c:pt idx="106">
                  <c:v>14</c:v>
                </c:pt>
                <c:pt idx="107">
                  <c:v>17</c:v>
                </c:pt>
                <c:pt idx="108">
                  <c:v>17</c:v>
                </c:pt>
                <c:pt idx="109">
                  <c:v>19</c:v>
                </c:pt>
                <c:pt idx="110">
                  <c:v>18</c:v>
                </c:pt>
                <c:pt idx="111">
                  <c:v>19</c:v>
                </c:pt>
                <c:pt idx="112">
                  <c:v>6</c:v>
                </c:pt>
                <c:pt idx="113">
                  <c:v>2</c:v>
                </c:pt>
                <c:pt idx="114">
                  <c:v>13</c:v>
                </c:pt>
                <c:pt idx="115">
                  <c:v>15</c:v>
                </c:pt>
                <c:pt idx="116">
                  <c:v>19</c:v>
                </c:pt>
                <c:pt idx="117">
                  <c:v>17</c:v>
                </c:pt>
                <c:pt idx="118">
                  <c:v>10</c:v>
                </c:pt>
                <c:pt idx="119">
                  <c:v>17</c:v>
                </c:pt>
                <c:pt idx="120">
                  <c:v>2</c:v>
                </c:pt>
                <c:pt idx="121">
                  <c:v>13</c:v>
                </c:pt>
                <c:pt idx="122">
                  <c:v>12</c:v>
                </c:pt>
                <c:pt idx="123">
                  <c:v>3</c:v>
                </c:pt>
                <c:pt idx="124">
                  <c:v>6</c:v>
                </c:pt>
                <c:pt idx="125">
                  <c:v>2</c:v>
                </c:pt>
                <c:pt idx="126">
                  <c:v>13</c:v>
                </c:pt>
                <c:pt idx="127">
                  <c:v>19</c:v>
                </c:pt>
                <c:pt idx="128">
                  <c:v>19</c:v>
                </c:pt>
                <c:pt idx="129">
                  <c:v>18</c:v>
                </c:pt>
                <c:pt idx="130">
                  <c:v>11</c:v>
                </c:pt>
                <c:pt idx="131">
                  <c:v>18</c:v>
                </c:pt>
                <c:pt idx="132">
                  <c:v>18</c:v>
                </c:pt>
                <c:pt idx="133">
                  <c:v>15</c:v>
                </c:pt>
                <c:pt idx="134">
                  <c:v>11</c:v>
                </c:pt>
                <c:pt idx="135">
                  <c:v>19</c:v>
                </c:pt>
                <c:pt idx="136">
                  <c:v>11</c:v>
                </c:pt>
                <c:pt idx="137">
                  <c:v>12</c:v>
                </c:pt>
                <c:pt idx="138">
                  <c:v>19</c:v>
                </c:pt>
                <c:pt idx="139">
                  <c:v>4</c:v>
                </c:pt>
                <c:pt idx="140">
                  <c:v>13</c:v>
                </c:pt>
                <c:pt idx="141">
                  <c:v>14</c:v>
                </c:pt>
                <c:pt idx="142">
                  <c:v>13</c:v>
                </c:pt>
                <c:pt idx="143">
                  <c:v>6</c:v>
                </c:pt>
                <c:pt idx="144">
                  <c:v>2</c:v>
                </c:pt>
                <c:pt idx="145">
                  <c:v>3</c:v>
                </c:pt>
                <c:pt idx="146">
                  <c:v>14</c:v>
                </c:pt>
                <c:pt idx="147">
                  <c:v>18</c:v>
                </c:pt>
                <c:pt idx="148">
                  <c:v>15</c:v>
                </c:pt>
                <c:pt idx="149">
                  <c:v>13</c:v>
                </c:pt>
                <c:pt idx="150">
                  <c:v>15</c:v>
                </c:pt>
                <c:pt idx="151">
                  <c:v>18</c:v>
                </c:pt>
                <c:pt idx="152">
                  <c:v>18</c:v>
                </c:pt>
                <c:pt idx="153">
                  <c:v>19</c:v>
                </c:pt>
                <c:pt idx="154">
                  <c:v>17</c:v>
                </c:pt>
                <c:pt idx="155">
                  <c:v>2</c:v>
                </c:pt>
                <c:pt idx="156">
                  <c:v>15</c:v>
                </c:pt>
                <c:pt idx="157">
                  <c:v>1</c:v>
                </c:pt>
                <c:pt idx="158">
                  <c:v>16</c:v>
                </c:pt>
                <c:pt idx="159">
                  <c:v>4</c:v>
                </c:pt>
                <c:pt idx="160">
                  <c:v>15</c:v>
                </c:pt>
                <c:pt idx="161">
                  <c:v>10</c:v>
                </c:pt>
                <c:pt idx="162">
                  <c:v>10</c:v>
                </c:pt>
                <c:pt idx="163">
                  <c:v>2</c:v>
                </c:pt>
                <c:pt idx="164">
                  <c:v>10</c:v>
                </c:pt>
                <c:pt idx="165">
                  <c:v>6</c:v>
                </c:pt>
                <c:pt idx="166">
                  <c:v>3</c:v>
                </c:pt>
                <c:pt idx="167">
                  <c:v>17</c:v>
                </c:pt>
                <c:pt idx="168">
                  <c:v>4</c:v>
                </c:pt>
                <c:pt idx="169">
                  <c:v>16</c:v>
                </c:pt>
                <c:pt idx="170">
                  <c:v>7</c:v>
                </c:pt>
                <c:pt idx="171">
                  <c:v>16</c:v>
                </c:pt>
                <c:pt idx="172">
                  <c:v>11</c:v>
                </c:pt>
                <c:pt idx="173">
                  <c:v>3</c:v>
                </c:pt>
                <c:pt idx="174">
                  <c:v>16</c:v>
                </c:pt>
                <c:pt idx="175">
                  <c:v>3</c:v>
                </c:pt>
                <c:pt idx="176">
                  <c:v>4</c:v>
                </c:pt>
                <c:pt idx="177">
                  <c:v>9</c:v>
                </c:pt>
                <c:pt idx="178">
                  <c:v>14</c:v>
                </c:pt>
                <c:pt idx="179">
                  <c:v>19</c:v>
                </c:pt>
                <c:pt idx="180">
                  <c:v>14</c:v>
                </c:pt>
                <c:pt idx="181">
                  <c:v>14</c:v>
                </c:pt>
                <c:pt idx="182">
                  <c:v>10</c:v>
                </c:pt>
                <c:pt idx="183">
                  <c:v>10</c:v>
                </c:pt>
                <c:pt idx="184">
                  <c:v>9</c:v>
                </c:pt>
                <c:pt idx="185">
                  <c:v>3</c:v>
                </c:pt>
                <c:pt idx="186">
                  <c:v>1</c:v>
                </c:pt>
                <c:pt idx="187">
                  <c:v>14</c:v>
                </c:pt>
                <c:pt idx="188">
                  <c:v>11</c:v>
                </c:pt>
                <c:pt idx="189">
                  <c:v>17</c:v>
                </c:pt>
                <c:pt idx="190">
                  <c:v>3</c:v>
                </c:pt>
                <c:pt idx="191">
                  <c:v>6</c:v>
                </c:pt>
                <c:pt idx="192">
                  <c:v>18</c:v>
                </c:pt>
                <c:pt idx="193">
                  <c:v>19</c:v>
                </c:pt>
                <c:pt idx="194">
                  <c:v>17</c:v>
                </c:pt>
                <c:pt idx="195">
                  <c:v>15</c:v>
                </c:pt>
                <c:pt idx="196">
                  <c:v>5</c:v>
                </c:pt>
                <c:pt idx="197">
                  <c:v>20</c:v>
                </c:pt>
                <c:pt idx="198">
                  <c:v>13</c:v>
                </c:pt>
                <c:pt idx="199">
                  <c:v>9</c:v>
                </c:pt>
                <c:pt idx="200">
                  <c:v>3</c:v>
                </c:pt>
                <c:pt idx="201">
                  <c:v>18</c:v>
                </c:pt>
                <c:pt idx="202">
                  <c:v>15</c:v>
                </c:pt>
                <c:pt idx="203">
                  <c:v>19</c:v>
                </c:pt>
                <c:pt idx="204">
                  <c:v>16</c:v>
                </c:pt>
              </c:numCache>
            </c:numRef>
          </c:val>
          <c:smooth val="0"/>
          <c:extLst>
            <c:ext xmlns:c16="http://schemas.microsoft.com/office/drawing/2014/chart" uri="{C3380CC4-5D6E-409C-BE32-E72D297353CC}">
              <c16:uniqueId val="{00000010-FCE8-46E0-A100-802BE1A09477}"/>
            </c:ext>
          </c:extLst>
        </c:ser>
        <c:ser>
          <c:idx val="17"/>
          <c:order val="17"/>
          <c:tx>
            <c:strRef>
              <c:f>Sheet7!$V$1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Sheet7!$V$2:$V$206</c:f>
              <c:numCache>
                <c:formatCode>General</c:formatCode>
                <c:ptCount val="205"/>
                <c:pt idx="0">
                  <c:v>9</c:v>
                </c:pt>
                <c:pt idx="1">
                  <c:v>18</c:v>
                </c:pt>
                <c:pt idx="2">
                  <c:v>5</c:v>
                </c:pt>
                <c:pt idx="3">
                  <c:v>5</c:v>
                </c:pt>
                <c:pt idx="4">
                  <c:v>13</c:v>
                </c:pt>
                <c:pt idx="5">
                  <c:v>3</c:v>
                </c:pt>
                <c:pt idx="6">
                  <c:v>2</c:v>
                </c:pt>
                <c:pt idx="7">
                  <c:v>5</c:v>
                </c:pt>
                <c:pt idx="8">
                  <c:v>3</c:v>
                </c:pt>
                <c:pt idx="9">
                  <c:v>9</c:v>
                </c:pt>
                <c:pt idx="10">
                  <c:v>14</c:v>
                </c:pt>
                <c:pt idx="11">
                  <c:v>12</c:v>
                </c:pt>
                <c:pt idx="12">
                  <c:v>8</c:v>
                </c:pt>
                <c:pt idx="13">
                  <c:v>6</c:v>
                </c:pt>
                <c:pt idx="14">
                  <c:v>14</c:v>
                </c:pt>
                <c:pt idx="15">
                  <c:v>10</c:v>
                </c:pt>
                <c:pt idx="16">
                  <c:v>8</c:v>
                </c:pt>
                <c:pt idx="17">
                  <c:v>3</c:v>
                </c:pt>
                <c:pt idx="18">
                  <c:v>4</c:v>
                </c:pt>
                <c:pt idx="19">
                  <c:v>11</c:v>
                </c:pt>
                <c:pt idx="20">
                  <c:v>4</c:v>
                </c:pt>
                <c:pt idx="21">
                  <c:v>8</c:v>
                </c:pt>
                <c:pt idx="22">
                  <c:v>11</c:v>
                </c:pt>
                <c:pt idx="23">
                  <c:v>11</c:v>
                </c:pt>
                <c:pt idx="24">
                  <c:v>14</c:v>
                </c:pt>
                <c:pt idx="25">
                  <c:v>13</c:v>
                </c:pt>
                <c:pt idx="26">
                  <c:v>8</c:v>
                </c:pt>
                <c:pt idx="27">
                  <c:v>6</c:v>
                </c:pt>
                <c:pt idx="28">
                  <c:v>16</c:v>
                </c:pt>
                <c:pt idx="29">
                  <c:v>14</c:v>
                </c:pt>
                <c:pt idx="30">
                  <c:v>14</c:v>
                </c:pt>
                <c:pt idx="31">
                  <c:v>3</c:v>
                </c:pt>
                <c:pt idx="32">
                  <c:v>15</c:v>
                </c:pt>
                <c:pt idx="33">
                  <c:v>4</c:v>
                </c:pt>
                <c:pt idx="34">
                  <c:v>10</c:v>
                </c:pt>
                <c:pt idx="35">
                  <c:v>12</c:v>
                </c:pt>
                <c:pt idx="36">
                  <c:v>1</c:v>
                </c:pt>
                <c:pt idx="37">
                  <c:v>12</c:v>
                </c:pt>
                <c:pt idx="38">
                  <c:v>6</c:v>
                </c:pt>
                <c:pt idx="39">
                  <c:v>4</c:v>
                </c:pt>
                <c:pt idx="40">
                  <c:v>3</c:v>
                </c:pt>
                <c:pt idx="41">
                  <c:v>1</c:v>
                </c:pt>
                <c:pt idx="42">
                  <c:v>9</c:v>
                </c:pt>
                <c:pt idx="43">
                  <c:v>6</c:v>
                </c:pt>
                <c:pt idx="44">
                  <c:v>5</c:v>
                </c:pt>
                <c:pt idx="45">
                  <c:v>6</c:v>
                </c:pt>
                <c:pt idx="46">
                  <c:v>8</c:v>
                </c:pt>
                <c:pt idx="47">
                  <c:v>10</c:v>
                </c:pt>
                <c:pt idx="48">
                  <c:v>12</c:v>
                </c:pt>
                <c:pt idx="49">
                  <c:v>12</c:v>
                </c:pt>
                <c:pt idx="50">
                  <c:v>17</c:v>
                </c:pt>
                <c:pt idx="51">
                  <c:v>3</c:v>
                </c:pt>
                <c:pt idx="52">
                  <c:v>8</c:v>
                </c:pt>
                <c:pt idx="53">
                  <c:v>9</c:v>
                </c:pt>
                <c:pt idx="54">
                  <c:v>18</c:v>
                </c:pt>
                <c:pt idx="55">
                  <c:v>5</c:v>
                </c:pt>
                <c:pt idx="56">
                  <c:v>3</c:v>
                </c:pt>
                <c:pt idx="57">
                  <c:v>3</c:v>
                </c:pt>
                <c:pt idx="58">
                  <c:v>11</c:v>
                </c:pt>
                <c:pt idx="59">
                  <c:v>16</c:v>
                </c:pt>
                <c:pt idx="60">
                  <c:v>3</c:v>
                </c:pt>
                <c:pt idx="61">
                  <c:v>3</c:v>
                </c:pt>
                <c:pt idx="62">
                  <c:v>16</c:v>
                </c:pt>
                <c:pt idx="63">
                  <c:v>16</c:v>
                </c:pt>
                <c:pt idx="64">
                  <c:v>4</c:v>
                </c:pt>
                <c:pt idx="65">
                  <c:v>13</c:v>
                </c:pt>
                <c:pt idx="66">
                  <c:v>15</c:v>
                </c:pt>
                <c:pt idx="67">
                  <c:v>3</c:v>
                </c:pt>
                <c:pt idx="68">
                  <c:v>15</c:v>
                </c:pt>
                <c:pt idx="69">
                  <c:v>15</c:v>
                </c:pt>
                <c:pt idx="70">
                  <c:v>2</c:v>
                </c:pt>
                <c:pt idx="71">
                  <c:v>4</c:v>
                </c:pt>
                <c:pt idx="72">
                  <c:v>11</c:v>
                </c:pt>
                <c:pt idx="73">
                  <c:v>10</c:v>
                </c:pt>
                <c:pt idx="74">
                  <c:v>1</c:v>
                </c:pt>
                <c:pt idx="75">
                  <c:v>7</c:v>
                </c:pt>
                <c:pt idx="76">
                  <c:v>2</c:v>
                </c:pt>
                <c:pt idx="77">
                  <c:v>4</c:v>
                </c:pt>
                <c:pt idx="78">
                  <c:v>7</c:v>
                </c:pt>
                <c:pt idx="79">
                  <c:v>3</c:v>
                </c:pt>
                <c:pt idx="80">
                  <c:v>14</c:v>
                </c:pt>
                <c:pt idx="81">
                  <c:v>11</c:v>
                </c:pt>
                <c:pt idx="82">
                  <c:v>1</c:v>
                </c:pt>
                <c:pt idx="83">
                  <c:v>10</c:v>
                </c:pt>
                <c:pt idx="84">
                  <c:v>9</c:v>
                </c:pt>
                <c:pt idx="85">
                  <c:v>4</c:v>
                </c:pt>
                <c:pt idx="86">
                  <c:v>6</c:v>
                </c:pt>
                <c:pt idx="87">
                  <c:v>12</c:v>
                </c:pt>
                <c:pt idx="88">
                  <c:v>10</c:v>
                </c:pt>
                <c:pt idx="89">
                  <c:v>16</c:v>
                </c:pt>
                <c:pt idx="90">
                  <c:v>5</c:v>
                </c:pt>
                <c:pt idx="91">
                  <c:v>5</c:v>
                </c:pt>
                <c:pt idx="92">
                  <c:v>5</c:v>
                </c:pt>
                <c:pt idx="93">
                  <c:v>3</c:v>
                </c:pt>
                <c:pt idx="94">
                  <c:v>14</c:v>
                </c:pt>
                <c:pt idx="95">
                  <c:v>3</c:v>
                </c:pt>
                <c:pt idx="96">
                  <c:v>1</c:v>
                </c:pt>
                <c:pt idx="97">
                  <c:v>17</c:v>
                </c:pt>
                <c:pt idx="98">
                  <c:v>6</c:v>
                </c:pt>
                <c:pt idx="99">
                  <c:v>19</c:v>
                </c:pt>
                <c:pt idx="100">
                  <c:v>12</c:v>
                </c:pt>
                <c:pt idx="101">
                  <c:v>13</c:v>
                </c:pt>
                <c:pt idx="102">
                  <c:v>13</c:v>
                </c:pt>
                <c:pt idx="103">
                  <c:v>1</c:v>
                </c:pt>
                <c:pt idx="104">
                  <c:v>8</c:v>
                </c:pt>
                <c:pt idx="105">
                  <c:v>11</c:v>
                </c:pt>
                <c:pt idx="106">
                  <c:v>16</c:v>
                </c:pt>
                <c:pt idx="107">
                  <c:v>3</c:v>
                </c:pt>
                <c:pt idx="108">
                  <c:v>15</c:v>
                </c:pt>
                <c:pt idx="109">
                  <c:v>1</c:v>
                </c:pt>
                <c:pt idx="110">
                  <c:v>12</c:v>
                </c:pt>
                <c:pt idx="111">
                  <c:v>12</c:v>
                </c:pt>
                <c:pt idx="112">
                  <c:v>16</c:v>
                </c:pt>
                <c:pt idx="113">
                  <c:v>12</c:v>
                </c:pt>
                <c:pt idx="114">
                  <c:v>14</c:v>
                </c:pt>
                <c:pt idx="115">
                  <c:v>3</c:v>
                </c:pt>
                <c:pt idx="116">
                  <c:v>12</c:v>
                </c:pt>
                <c:pt idx="117">
                  <c:v>8</c:v>
                </c:pt>
                <c:pt idx="118">
                  <c:v>11</c:v>
                </c:pt>
                <c:pt idx="119">
                  <c:v>19</c:v>
                </c:pt>
                <c:pt idx="120">
                  <c:v>19</c:v>
                </c:pt>
                <c:pt idx="121">
                  <c:v>4</c:v>
                </c:pt>
                <c:pt idx="122">
                  <c:v>5</c:v>
                </c:pt>
                <c:pt idx="123">
                  <c:v>16</c:v>
                </c:pt>
                <c:pt idx="124">
                  <c:v>7</c:v>
                </c:pt>
                <c:pt idx="125">
                  <c:v>11</c:v>
                </c:pt>
                <c:pt idx="126">
                  <c:v>4</c:v>
                </c:pt>
                <c:pt idx="127">
                  <c:v>5</c:v>
                </c:pt>
                <c:pt idx="128">
                  <c:v>12</c:v>
                </c:pt>
                <c:pt idx="129">
                  <c:v>9</c:v>
                </c:pt>
                <c:pt idx="130">
                  <c:v>17</c:v>
                </c:pt>
                <c:pt idx="131">
                  <c:v>19</c:v>
                </c:pt>
                <c:pt idx="132">
                  <c:v>7</c:v>
                </c:pt>
                <c:pt idx="133">
                  <c:v>1</c:v>
                </c:pt>
                <c:pt idx="134">
                  <c:v>19</c:v>
                </c:pt>
                <c:pt idx="135">
                  <c:v>18</c:v>
                </c:pt>
                <c:pt idx="136">
                  <c:v>8</c:v>
                </c:pt>
                <c:pt idx="137">
                  <c:v>4</c:v>
                </c:pt>
                <c:pt idx="138">
                  <c:v>12</c:v>
                </c:pt>
                <c:pt idx="139">
                  <c:v>14</c:v>
                </c:pt>
                <c:pt idx="140">
                  <c:v>7</c:v>
                </c:pt>
                <c:pt idx="141">
                  <c:v>4</c:v>
                </c:pt>
                <c:pt idx="142">
                  <c:v>18</c:v>
                </c:pt>
                <c:pt idx="143">
                  <c:v>18</c:v>
                </c:pt>
                <c:pt idx="144">
                  <c:v>16</c:v>
                </c:pt>
                <c:pt idx="145">
                  <c:v>15</c:v>
                </c:pt>
                <c:pt idx="146">
                  <c:v>10</c:v>
                </c:pt>
                <c:pt idx="147">
                  <c:v>14</c:v>
                </c:pt>
                <c:pt idx="148">
                  <c:v>6</c:v>
                </c:pt>
                <c:pt idx="149">
                  <c:v>15</c:v>
                </c:pt>
                <c:pt idx="150">
                  <c:v>2</c:v>
                </c:pt>
                <c:pt idx="151">
                  <c:v>4</c:v>
                </c:pt>
                <c:pt idx="152">
                  <c:v>13</c:v>
                </c:pt>
                <c:pt idx="153">
                  <c:v>17</c:v>
                </c:pt>
                <c:pt idx="154">
                  <c:v>16</c:v>
                </c:pt>
                <c:pt idx="155">
                  <c:v>4</c:v>
                </c:pt>
                <c:pt idx="156">
                  <c:v>13</c:v>
                </c:pt>
                <c:pt idx="157">
                  <c:v>16</c:v>
                </c:pt>
                <c:pt idx="158">
                  <c:v>1</c:v>
                </c:pt>
                <c:pt idx="159">
                  <c:v>9</c:v>
                </c:pt>
                <c:pt idx="160">
                  <c:v>17</c:v>
                </c:pt>
                <c:pt idx="161">
                  <c:v>1</c:v>
                </c:pt>
                <c:pt idx="162">
                  <c:v>7</c:v>
                </c:pt>
                <c:pt idx="163">
                  <c:v>17</c:v>
                </c:pt>
                <c:pt idx="164">
                  <c:v>5</c:v>
                </c:pt>
                <c:pt idx="165">
                  <c:v>7</c:v>
                </c:pt>
                <c:pt idx="166">
                  <c:v>9</c:v>
                </c:pt>
                <c:pt idx="167">
                  <c:v>16</c:v>
                </c:pt>
                <c:pt idx="168">
                  <c:v>3</c:v>
                </c:pt>
                <c:pt idx="169">
                  <c:v>15</c:v>
                </c:pt>
                <c:pt idx="170">
                  <c:v>1</c:v>
                </c:pt>
                <c:pt idx="171">
                  <c:v>9</c:v>
                </c:pt>
                <c:pt idx="172">
                  <c:v>15</c:v>
                </c:pt>
                <c:pt idx="173">
                  <c:v>12</c:v>
                </c:pt>
                <c:pt idx="174">
                  <c:v>8</c:v>
                </c:pt>
                <c:pt idx="175">
                  <c:v>7</c:v>
                </c:pt>
                <c:pt idx="176">
                  <c:v>17</c:v>
                </c:pt>
                <c:pt idx="177">
                  <c:v>6</c:v>
                </c:pt>
                <c:pt idx="178">
                  <c:v>17</c:v>
                </c:pt>
                <c:pt idx="179">
                  <c:v>1</c:v>
                </c:pt>
                <c:pt idx="180">
                  <c:v>17</c:v>
                </c:pt>
                <c:pt idx="181">
                  <c:v>18</c:v>
                </c:pt>
                <c:pt idx="182">
                  <c:v>16</c:v>
                </c:pt>
                <c:pt idx="183">
                  <c:v>8</c:v>
                </c:pt>
                <c:pt idx="184">
                  <c:v>16</c:v>
                </c:pt>
                <c:pt idx="185">
                  <c:v>10</c:v>
                </c:pt>
                <c:pt idx="186">
                  <c:v>16</c:v>
                </c:pt>
                <c:pt idx="187">
                  <c:v>8</c:v>
                </c:pt>
                <c:pt idx="188">
                  <c:v>16</c:v>
                </c:pt>
                <c:pt idx="189">
                  <c:v>18</c:v>
                </c:pt>
                <c:pt idx="190">
                  <c:v>9</c:v>
                </c:pt>
                <c:pt idx="191">
                  <c:v>9</c:v>
                </c:pt>
                <c:pt idx="192">
                  <c:v>17</c:v>
                </c:pt>
                <c:pt idx="193">
                  <c:v>18</c:v>
                </c:pt>
                <c:pt idx="194">
                  <c:v>15</c:v>
                </c:pt>
                <c:pt idx="195">
                  <c:v>19</c:v>
                </c:pt>
                <c:pt idx="196">
                  <c:v>2</c:v>
                </c:pt>
                <c:pt idx="197">
                  <c:v>16</c:v>
                </c:pt>
                <c:pt idx="198">
                  <c:v>9</c:v>
                </c:pt>
                <c:pt idx="199">
                  <c:v>7</c:v>
                </c:pt>
                <c:pt idx="200">
                  <c:v>2</c:v>
                </c:pt>
                <c:pt idx="201">
                  <c:v>19</c:v>
                </c:pt>
                <c:pt idx="202">
                  <c:v>3</c:v>
                </c:pt>
                <c:pt idx="203">
                  <c:v>18</c:v>
                </c:pt>
                <c:pt idx="204">
                  <c:v>9</c:v>
                </c:pt>
              </c:numCache>
            </c:numRef>
          </c:val>
          <c:smooth val="0"/>
          <c:extLst>
            <c:ext xmlns:c16="http://schemas.microsoft.com/office/drawing/2014/chart" uri="{C3380CC4-5D6E-409C-BE32-E72D297353CC}">
              <c16:uniqueId val="{00000011-FCE8-46E0-A100-802BE1A09477}"/>
            </c:ext>
          </c:extLst>
        </c:ser>
        <c:ser>
          <c:idx val="18"/>
          <c:order val="18"/>
          <c:tx>
            <c:strRef>
              <c:f>Sheet7!$W$1</c:f>
              <c:strCache>
                <c:ptCount val="1"/>
                <c:pt idx="0">
                  <c:v>Rank of F_lambda19</c:v>
                </c:pt>
              </c:strCache>
            </c:strRef>
          </c:tx>
          <c:spPr>
            <a:ln w="19050" cap="rnd">
              <a:solidFill>
                <a:schemeClr val="accent1">
                  <a:lumMod val="8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Sheet7!$W$2:$W$206</c:f>
              <c:numCache>
                <c:formatCode>General</c:formatCode>
                <c:ptCount val="205"/>
                <c:pt idx="0">
                  <c:v>7</c:v>
                </c:pt>
                <c:pt idx="1">
                  <c:v>5</c:v>
                </c:pt>
                <c:pt idx="2">
                  <c:v>6</c:v>
                </c:pt>
                <c:pt idx="3">
                  <c:v>9</c:v>
                </c:pt>
                <c:pt idx="4">
                  <c:v>6</c:v>
                </c:pt>
                <c:pt idx="5">
                  <c:v>7</c:v>
                </c:pt>
                <c:pt idx="6">
                  <c:v>3</c:v>
                </c:pt>
                <c:pt idx="7">
                  <c:v>7</c:v>
                </c:pt>
                <c:pt idx="8">
                  <c:v>7</c:v>
                </c:pt>
                <c:pt idx="9">
                  <c:v>8</c:v>
                </c:pt>
                <c:pt idx="10">
                  <c:v>8</c:v>
                </c:pt>
                <c:pt idx="11">
                  <c:v>4</c:v>
                </c:pt>
                <c:pt idx="12">
                  <c:v>11</c:v>
                </c:pt>
                <c:pt idx="13">
                  <c:v>4</c:v>
                </c:pt>
                <c:pt idx="14">
                  <c:v>8</c:v>
                </c:pt>
                <c:pt idx="15">
                  <c:v>12</c:v>
                </c:pt>
                <c:pt idx="16">
                  <c:v>14</c:v>
                </c:pt>
                <c:pt idx="17">
                  <c:v>1</c:v>
                </c:pt>
                <c:pt idx="18">
                  <c:v>1</c:v>
                </c:pt>
                <c:pt idx="19">
                  <c:v>2</c:v>
                </c:pt>
                <c:pt idx="20">
                  <c:v>3</c:v>
                </c:pt>
                <c:pt idx="21">
                  <c:v>6</c:v>
                </c:pt>
                <c:pt idx="22">
                  <c:v>14</c:v>
                </c:pt>
                <c:pt idx="23">
                  <c:v>4</c:v>
                </c:pt>
                <c:pt idx="24">
                  <c:v>4</c:v>
                </c:pt>
                <c:pt idx="25">
                  <c:v>15</c:v>
                </c:pt>
                <c:pt idx="26">
                  <c:v>11</c:v>
                </c:pt>
                <c:pt idx="27">
                  <c:v>2</c:v>
                </c:pt>
                <c:pt idx="28">
                  <c:v>4</c:v>
                </c:pt>
                <c:pt idx="29">
                  <c:v>4</c:v>
                </c:pt>
                <c:pt idx="30">
                  <c:v>1</c:v>
                </c:pt>
                <c:pt idx="31">
                  <c:v>2</c:v>
                </c:pt>
                <c:pt idx="32">
                  <c:v>9</c:v>
                </c:pt>
                <c:pt idx="33">
                  <c:v>15</c:v>
                </c:pt>
                <c:pt idx="34">
                  <c:v>7</c:v>
                </c:pt>
                <c:pt idx="35">
                  <c:v>10</c:v>
                </c:pt>
                <c:pt idx="36">
                  <c:v>13</c:v>
                </c:pt>
                <c:pt idx="37">
                  <c:v>10</c:v>
                </c:pt>
                <c:pt idx="38">
                  <c:v>5</c:v>
                </c:pt>
                <c:pt idx="39">
                  <c:v>5</c:v>
                </c:pt>
                <c:pt idx="40">
                  <c:v>13</c:v>
                </c:pt>
                <c:pt idx="41">
                  <c:v>9</c:v>
                </c:pt>
                <c:pt idx="42">
                  <c:v>15</c:v>
                </c:pt>
                <c:pt idx="43">
                  <c:v>5</c:v>
                </c:pt>
                <c:pt idx="44">
                  <c:v>4</c:v>
                </c:pt>
                <c:pt idx="45">
                  <c:v>4</c:v>
                </c:pt>
                <c:pt idx="46">
                  <c:v>5</c:v>
                </c:pt>
                <c:pt idx="47">
                  <c:v>1</c:v>
                </c:pt>
                <c:pt idx="48">
                  <c:v>11</c:v>
                </c:pt>
                <c:pt idx="49">
                  <c:v>6</c:v>
                </c:pt>
                <c:pt idx="50">
                  <c:v>4</c:v>
                </c:pt>
                <c:pt idx="51">
                  <c:v>17</c:v>
                </c:pt>
                <c:pt idx="52">
                  <c:v>1</c:v>
                </c:pt>
                <c:pt idx="53">
                  <c:v>4</c:v>
                </c:pt>
                <c:pt idx="54">
                  <c:v>11</c:v>
                </c:pt>
                <c:pt idx="55">
                  <c:v>14</c:v>
                </c:pt>
                <c:pt idx="56">
                  <c:v>13</c:v>
                </c:pt>
                <c:pt idx="57">
                  <c:v>10</c:v>
                </c:pt>
                <c:pt idx="58">
                  <c:v>2</c:v>
                </c:pt>
                <c:pt idx="59">
                  <c:v>17</c:v>
                </c:pt>
                <c:pt idx="60">
                  <c:v>18</c:v>
                </c:pt>
                <c:pt idx="61">
                  <c:v>14</c:v>
                </c:pt>
                <c:pt idx="62">
                  <c:v>3</c:v>
                </c:pt>
                <c:pt idx="63">
                  <c:v>4</c:v>
                </c:pt>
                <c:pt idx="64">
                  <c:v>5</c:v>
                </c:pt>
                <c:pt idx="65">
                  <c:v>8</c:v>
                </c:pt>
                <c:pt idx="66">
                  <c:v>3</c:v>
                </c:pt>
                <c:pt idx="67">
                  <c:v>14</c:v>
                </c:pt>
                <c:pt idx="68">
                  <c:v>18</c:v>
                </c:pt>
                <c:pt idx="69">
                  <c:v>6</c:v>
                </c:pt>
                <c:pt idx="70">
                  <c:v>5</c:v>
                </c:pt>
                <c:pt idx="71">
                  <c:v>9</c:v>
                </c:pt>
                <c:pt idx="72">
                  <c:v>9</c:v>
                </c:pt>
                <c:pt idx="73">
                  <c:v>16</c:v>
                </c:pt>
                <c:pt idx="74">
                  <c:v>12</c:v>
                </c:pt>
                <c:pt idx="75">
                  <c:v>11</c:v>
                </c:pt>
                <c:pt idx="76">
                  <c:v>1</c:v>
                </c:pt>
                <c:pt idx="77">
                  <c:v>9</c:v>
                </c:pt>
                <c:pt idx="78">
                  <c:v>9</c:v>
                </c:pt>
                <c:pt idx="79">
                  <c:v>11</c:v>
                </c:pt>
                <c:pt idx="80">
                  <c:v>12</c:v>
                </c:pt>
                <c:pt idx="81">
                  <c:v>10</c:v>
                </c:pt>
                <c:pt idx="82">
                  <c:v>16</c:v>
                </c:pt>
                <c:pt idx="83">
                  <c:v>3</c:v>
                </c:pt>
                <c:pt idx="84">
                  <c:v>7</c:v>
                </c:pt>
                <c:pt idx="85">
                  <c:v>10</c:v>
                </c:pt>
                <c:pt idx="86">
                  <c:v>9</c:v>
                </c:pt>
                <c:pt idx="87">
                  <c:v>6</c:v>
                </c:pt>
                <c:pt idx="88">
                  <c:v>18</c:v>
                </c:pt>
                <c:pt idx="89">
                  <c:v>12</c:v>
                </c:pt>
                <c:pt idx="90">
                  <c:v>8</c:v>
                </c:pt>
                <c:pt idx="91">
                  <c:v>7</c:v>
                </c:pt>
                <c:pt idx="92">
                  <c:v>9</c:v>
                </c:pt>
                <c:pt idx="93">
                  <c:v>5</c:v>
                </c:pt>
                <c:pt idx="94">
                  <c:v>3</c:v>
                </c:pt>
                <c:pt idx="95">
                  <c:v>4</c:v>
                </c:pt>
                <c:pt idx="96">
                  <c:v>15</c:v>
                </c:pt>
                <c:pt idx="97">
                  <c:v>13</c:v>
                </c:pt>
                <c:pt idx="98">
                  <c:v>11</c:v>
                </c:pt>
                <c:pt idx="99">
                  <c:v>11</c:v>
                </c:pt>
                <c:pt idx="100">
                  <c:v>9</c:v>
                </c:pt>
                <c:pt idx="101">
                  <c:v>17</c:v>
                </c:pt>
                <c:pt idx="102">
                  <c:v>15</c:v>
                </c:pt>
                <c:pt idx="103">
                  <c:v>17</c:v>
                </c:pt>
                <c:pt idx="104">
                  <c:v>3</c:v>
                </c:pt>
                <c:pt idx="105">
                  <c:v>4</c:v>
                </c:pt>
                <c:pt idx="106">
                  <c:v>10</c:v>
                </c:pt>
                <c:pt idx="107">
                  <c:v>9</c:v>
                </c:pt>
                <c:pt idx="108">
                  <c:v>4</c:v>
                </c:pt>
                <c:pt idx="109">
                  <c:v>12</c:v>
                </c:pt>
                <c:pt idx="110">
                  <c:v>3</c:v>
                </c:pt>
                <c:pt idx="111">
                  <c:v>4</c:v>
                </c:pt>
                <c:pt idx="112">
                  <c:v>13</c:v>
                </c:pt>
                <c:pt idx="113">
                  <c:v>17</c:v>
                </c:pt>
                <c:pt idx="114">
                  <c:v>8</c:v>
                </c:pt>
                <c:pt idx="115">
                  <c:v>4</c:v>
                </c:pt>
                <c:pt idx="116">
                  <c:v>10</c:v>
                </c:pt>
                <c:pt idx="117">
                  <c:v>10</c:v>
                </c:pt>
                <c:pt idx="118">
                  <c:v>12</c:v>
                </c:pt>
                <c:pt idx="119">
                  <c:v>7</c:v>
                </c:pt>
                <c:pt idx="120">
                  <c:v>14</c:v>
                </c:pt>
                <c:pt idx="121">
                  <c:v>15</c:v>
                </c:pt>
                <c:pt idx="122">
                  <c:v>18</c:v>
                </c:pt>
                <c:pt idx="123">
                  <c:v>11</c:v>
                </c:pt>
                <c:pt idx="124">
                  <c:v>16</c:v>
                </c:pt>
                <c:pt idx="125">
                  <c:v>15</c:v>
                </c:pt>
                <c:pt idx="126">
                  <c:v>3</c:v>
                </c:pt>
                <c:pt idx="127">
                  <c:v>18</c:v>
                </c:pt>
                <c:pt idx="128">
                  <c:v>14</c:v>
                </c:pt>
                <c:pt idx="129">
                  <c:v>14</c:v>
                </c:pt>
                <c:pt idx="130">
                  <c:v>14</c:v>
                </c:pt>
                <c:pt idx="131">
                  <c:v>15</c:v>
                </c:pt>
                <c:pt idx="132">
                  <c:v>13</c:v>
                </c:pt>
                <c:pt idx="133">
                  <c:v>12</c:v>
                </c:pt>
                <c:pt idx="134">
                  <c:v>1</c:v>
                </c:pt>
                <c:pt idx="135">
                  <c:v>8</c:v>
                </c:pt>
                <c:pt idx="136">
                  <c:v>17</c:v>
                </c:pt>
                <c:pt idx="137">
                  <c:v>15</c:v>
                </c:pt>
                <c:pt idx="138">
                  <c:v>1</c:v>
                </c:pt>
                <c:pt idx="139">
                  <c:v>17</c:v>
                </c:pt>
                <c:pt idx="140">
                  <c:v>18</c:v>
                </c:pt>
                <c:pt idx="141">
                  <c:v>13</c:v>
                </c:pt>
                <c:pt idx="142">
                  <c:v>4</c:v>
                </c:pt>
                <c:pt idx="143">
                  <c:v>14</c:v>
                </c:pt>
                <c:pt idx="144">
                  <c:v>7</c:v>
                </c:pt>
                <c:pt idx="145">
                  <c:v>10</c:v>
                </c:pt>
                <c:pt idx="146">
                  <c:v>18</c:v>
                </c:pt>
                <c:pt idx="147">
                  <c:v>2</c:v>
                </c:pt>
                <c:pt idx="148">
                  <c:v>2</c:v>
                </c:pt>
                <c:pt idx="149">
                  <c:v>6</c:v>
                </c:pt>
                <c:pt idx="150">
                  <c:v>6</c:v>
                </c:pt>
                <c:pt idx="151">
                  <c:v>5</c:v>
                </c:pt>
                <c:pt idx="152">
                  <c:v>6</c:v>
                </c:pt>
                <c:pt idx="153">
                  <c:v>9</c:v>
                </c:pt>
                <c:pt idx="154">
                  <c:v>14</c:v>
                </c:pt>
                <c:pt idx="155">
                  <c:v>6</c:v>
                </c:pt>
                <c:pt idx="156">
                  <c:v>17</c:v>
                </c:pt>
                <c:pt idx="157">
                  <c:v>11</c:v>
                </c:pt>
                <c:pt idx="158">
                  <c:v>12</c:v>
                </c:pt>
                <c:pt idx="159">
                  <c:v>10</c:v>
                </c:pt>
                <c:pt idx="160">
                  <c:v>18</c:v>
                </c:pt>
                <c:pt idx="161">
                  <c:v>17</c:v>
                </c:pt>
                <c:pt idx="162">
                  <c:v>9</c:v>
                </c:pt>
                <c:pt idx="163">
                  <c:v>3</c:v>
                </c:pt>
                <c:pt idx="164">
                  <c:v>14</c:v>
                </c:pt>
                <c:pt idx="165">
                  <c:v>10</c:v>
                </c:pt>
                <c:pt idx="166">
                  <c:v>6</c:v>
                </c:pt>
                <c:pt idx="167">
                  <c:v>15</c:v>
                </c:pt>
                <c:pt idx="168">
                  <c:v>6</c:v>
                </c:pt>
                <c:pt idx="169">
                  <c:v>18</c:v>
                </c:pt>
                <c:pt idx="170">
                  <c:v>9</c:v>
                </c:pt>
                <c:pt idx="171">
                  <c:v>18</c:v>
                </c:pt>
                <c:pt idx="172">
                  <c:v>8</c:v>
                </c:pt>
                <c:pt idx="173">
                  <c:v>14</c:v>
                </c:pt>
                <c:pt idx="174">
                  <c:v>19</c:v>
                </c:pt>
                <c:pt idx="175">
                  <c:v>10</c:v>
                </c:pt>
                <c:pt idx="176">
                  <c:v>8</c:v>
                </c:pt>
                <c:pt idx="177">
                  <c:v>2</c:v>
                </c:pt>
                <c:pt idx="178">
                  <c:v>16</c:v>
                </c:pt>
                <c:pt idx="179">
                  <c:v>6</c:v>
                </c:pt>
                <c:pt idx="180">
                  <c:v>20</c:v>
                </c:pt>
                <c:pt idx="181">
                  <c:v>15</c:v>
                </c:pt>
                <c:pt idx="182">
                  <c:v>19</c:v>
                </c:pt>
                <c:pt idx="183">
                  <c:v>16</c:v>
                </c:pt>
                <c:pt idx="184">
                  <c:v>20</c:v>
                </c:pt>
                <c:pt idx="185">
                  <c:v>1</c:v>
                </c:pt>
                <c:pt idx="186">
                  <c:v>19</c:v>
                </c:pt>
                <c:pt idx="187">
                  <c:v>5</c:v>
                </c:pt>
                <c:pt idx="188">
                  <c:v>18</c:v>
                </c:pt>
                <c:pt idx="189">
                  <c:v>6</c:v>
                </c:pt>
                <c:pt idx="190">
                  <c:v>15</c:v>
                </c:pt>
                <c:pt idx="191">
                  <c:v>2</c:v>
                </c:pt>
                <c:pt idx="192">
                  <c:v>14</c:v>
                </c:pt>
                <c:pt idx="193">
                  <c:v>15</c:v>
                </c:pt>
                <c:pt idx="194">
                  <c:v>2</c:v>
                </c:pt>
                <c:pt idx="195">
                  <c:v>12</c:v>
                </c:pt>
                <c:pt idx="196">
                  <c:v>17</c:v>
                </c:pt>
                <c:pt idx="197">
                  <c:v>9</c:v>
                </c:pt>
                <c:pt idx="198">
                  <c:v>17</c:v>
                </c:pt>
                <c:pt idx="199">
                  <c:v>3</c:v>
                </c:pt>
                <c:pt idx="200">
                  <c:v>18</c:v>
                </c:pt>
                <c:pt idx="201">
                  <c:v>17</c:v>
                </c:pt>
                <c:pt idx="202">
                  <c:v>18</c:v>
                </c:pt>
                <c:pt idx="203">
                  <c:v>9</c:v>
                </c:pt>
                <c:pt idx="204">
                  <c:v>18</c:v>
                </c:pt>
              </c:numCache>
            </c:numRef>
          </c:val>
          <c:smooth val="0"/>
          <c:extLst>
            <c:ext xmlns:c16="http://schemas.microsoft.com/office/drawing/2014/chart" uri="{C3380CC4-5D6E-409C-BE32-E72D297353CC}">
              <c16:uniqueId val="{00000012-FCE8-46E0-A100-802BE1A09477}"/>
            </c:ext>
          </c:extLst>
        </c:ser>
        <c:ser>
          <c:idx val="19"/>
          <c:order val="19"/>
          <c:tx>
            <c:strRef>
              <c:f>Sheet7!$X$1</c:f>
              <c:strCache>
                <c:ptCount val="1"/>
                <c:pt idx="0">
                  <c:v>Rank of F_lambda20</c:v>
                </c:pt>
              </c:strCache>
            </c:strRef>
          </c:tx>
          <c:spPr>
            <a:ln w="19050" cap="rnd">
              <a:solidFill>
                <a:schemeClr val="accent2">
                  <a:lumMod val="80000"/>
                </a:schemeClr>
              </a:solidFill>
              <a:round/>
            </a:ln>
            <a:effectLst/>
          </c:spPr>
          <c:marker>
            <c:symbol val="none"/>
          </c:marker>
          <c:cat>
            <c:numRef>
              <c:f>Sheet7!$A$2:$A$206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Sheet7!$X$2:$X$206</c:f>
              <c:numCache>
                <c:formatCode>General</c:formatCode>
                <c:ptCount val="205"/>
                <c:pt idx="0">
                  <c:v>8</c:v>
                </c:pt>
                <c:pt idx="1">
                  <c:v>6</c:v>
                </c:pt>
                <c:pt idx="2">
                  <c:v>1</c:v>
                </c:pt>
                <c:pt idx="3">
                  <c:v>16</c:v>
                </c:pt>
                <c:pt idx="4">
                  <c:v>8</c:v>
                </c:pt>
                <c:pt idx="5">
                  <c:v>12</c:v>
                </c:pt>
                <c:pt idx="6">
                  <c:v>1</c:v>
                </c:pt>
                <c:pt idx="7">
                  <c:v>11</c:v>
                </c:pt>
                <c:pt idx="8">
                  <c:v>6</c:v>
                </c:pt>
                <c:pt idx="9">
                  <c:v>12</c:v>
                </c:pt>
                <c:pt idx="10">
                  <c:v>4</c:v>
                </c:pt>
                <c:pt idx="11">
                  <c:v>5</c:v>
                </c:pt>
                <c:pt idx="12">
                  <c:v>14</c:v>
                </c:pt>
                <c:pt idx="13">
                  <c:v>3</c:v>
                </c:pt>
                <c:pt idx="14">
                  <c:v>1</c:v>
                </c:pt>
                <c:pt idx="15">
                  <c:v>9</c:v>
                </c:pt>
                <c:pt idx="16">
                  <c:v>5</c:v>
                </c:pt>
                <c:pt idx="17">
                  <c:v>12</c:v>
                </c:pt>
                <c:pt idx="18">
                  <c:v>12</c:v>
                </c:pt>
                <c:pt idx="19">
                  <c:v>3</c:v>
                </c:pt>
                <c:pt idx="20">
                  <c:v>9</c:v>
                </c:pt>
                <c:pt idx="21">
                  <c:v>11</c:v>
                </c:pt>
                <c:pt idx="22">
                  <c:v>9</c:v>
                </c:pt>
                <c:pt idx="23">
                  <c:v>17</c:v>
                </c:pt>
                <c:pt idx="24">
                  <c:v>10</c:v>
                </c:pt>
                <c:pt idx="25">
                  <c:v>11</c:v>
                </c:pt>
                <c:pt idx="26">
                  <c:v>10</c:v>
                </c:pt>
                <c:pt idx="27">
                  <c:v>16</c:v>
                </c:pt>
                <c:pt idx="28">
                  <c:v>8</c:v>
                </c:pt>
                <c:pt idx="29">
                  <c:v>8</c:v>
                </c:pt>
                <c:pt idx="30">
                  <c:v>8</c:v>
                </c:pt>
                <c:pt idx="31">
                  <c:v>15</c:v>
                </c:pt>
                <c:pt idx="32">
                  <c:v>3</c:v>
                </c:pt>
                <c:pt idx="33">
                  <c:v>14</c:v>
                </c:pt>
                <c:pt idx="34">
                  <c:v>16</c:v>
                </c:pt>
                <c:pt idx="35">
                  <c:v>3</c:v>
                </c:pt>
                <c:pt idx="36">
                  <c:v>3</c:v>
                </c:pt>
                <c:pt idx="37">
                  <c:v>9</c:v>
                </c:pt>
                <c:pt idx="38">
                  <c:v>13</c:v>
                </c:pt>
                <c:pt idx="39">
                  <c:v>1</c:v>
                </c:pt>
                <c:pt idx="40">
                  <c:v>1</c:v>
                </c:pt>
                <c:pt idx="41">
                  <c:v>8</c:v>
                </c:pt>
                <c:pt idx="42">
                  <c:v>4</c:v>
                </c:pt>
                <c:pt idx="43">
                  <c:v>8</c:v>
                </c:pt>
                <c:pt idx="44">
                  <c:v>9</c:v>
                </c:pt>
                <c:pt idx="45">
                  <c:v>7</c:v>
                </c:pt>
                <c:pt idx="46">
                  <c:v>13</c:v>
                </c:pt>
                <c:pt idx="47">
                  <c:v>11</c:v>
                </c:pt>
                <c:pt idx="48">
                  <c:v>15</c:v>
                </c:pt>
                <c:pt idx="49">
                  <c:v>9</c:v>
                </c:pt>
                <c:pt idx="50">
                  <c:v>14</c:v>
                </c:pt>
                <c:pt idx="51">
                  <c:v>4</c:v>
                </c:pt>
                <c:pt idx="52">
                  <c:v>12</c:v>
                </c:pt>
                <c:pt idx="53">
                  <c:v>16</c:v>
                </c:pt>
                <c:pt idx="54">
                  <c:v>6</c:v>
                </c:pt>
                <c:pt idx="55">
                  <c:v>1</c:v>
                </c:pt>
                <c:pt idx="56">
                  <c:v>8</c:v>
                </c:pt>
                <c:pt idx="57">
                  <c:v>17</c:v>
                </c:pt>
                <c:pt idx="58">
                  <c:v>17</c:v>
                </c:pt>
                <c:pt idx="59">
                  <c:v>9</c:v>
                </c:pt>
                <c:pt idx="60">
                  <c:v>2</c:v>
                </c:pt>
                <c:pt idx="61">
                  <c:v>12</c:v>
                </c:pt>
                <c:pt idx="62">
                  <c:v>9</c:v>
                </c:pt>
                <c:pt idx="63">
                  <c:v>19</c:v>
                </c:pt>
                <c:pt idx="64">
                  <c:v>19</c:v>
                </c:pt>
                <c:pt idx="65">
                  <c:v>10</c:v>
                </c:pt>
                <c:pt idx="66">
                  <c:v>11</c:v>
                </c:pt>
                <c:pt idx="67">
                  <c:v>1</c:v>
                </c:pt>
                <c:pt idx="68">
                  <c:v>12</c:v>
                </c:pt>
                <c:pt idx="69">
                  <c:v>11</c:v>
                </c:pt>
                <c:pt idx="70">
                  <c:v>1</c:v>
                </c:pt>
                <c:pt idx="71">
                  <c:v>1</c:v>
                </c:pt>
                <c:pt idx="72">
                  <c:v>10</c:v>
                </c:pt>
                <c:pt idx="73">
                  <c:v>9</c:v>
                </c:pt>
                <c:pt idx="74">
                  <c:v>7</c:v>
                </c:pt>
                <c:pt idx="75">
                  <c:v>9</c:v>
                </c:pt>
                <c:pt idx="76">
                  <c:v>9</c:v>
                </c:pt>
                <c:pt idx="77">
                  <c:v>13</c:v>
                </c:pt>
                <c:pt idx="78">
                  <c:v>14</c:v>
                </c:pt>
                <c:pt idx="79">
                  <c:v>8</c:v>
                </c:pt>
                <c:pt idx="80">
                  <c:v>10</c:v>
                </c:pt>
                <c:pt idx="81">
                  <c:v>1</c:v>
                </c:pt>
                <c:pt idx="82">
                  <c:v>5</c:v>
                </c:pt>
                <c:pt idx="83">
                  <c:v>19</c:v>
                </c:pt>
                <c:pt idx="84">
                  <c:v>17</c:v>
                </c:pt>
                <c:pt idx="85">
                  <c:v>2</c:v>
                </c:pt>
                <c:pt idx="86">
                  <c:v>3</c:v>
                </c:pt>
                <c:pt idx="87">
                  <c:v>1</c:v>
                </c:pt>
                <c:pt idx="88">
                  <c:v>2</c:v>
                </c:pt>
                <c:pt idx="89">
                  <c:v>1</c:v>
                </c:pt>
                <c:pt idx="90">
                  <c:v>13</c:v>
                </c:pt>
                <c:pt idx="91">
                  <c:v>1</c:v>
                </c:pt>
                <c:pt idx="92">
                  <c:v>7</c:v>
                </c:pt>
                <c:pt idx="93">
                  <c:v>12</c:v>
                </c:pt>
                <c:pt idx="94">
                  <c:v>8</c:v>
                </c:pt>
                <c:pt idx="95">
                  <c:v>1</c:v>
                </c:pt>
                <c:pt idx="96">
                  <c:v>12</c:v>
                </c:pt>
                <c:pt idx="97">
                  <c:v>1</c:v>
                </c:pt>
                <c:pt idx="98">
                  <c:v>13</c:v>
                </c:pt>
                <c:pt idx="99">
                  <c:v>16</c:v>
                </c:pt>
                <c:pt idx="100">
                  <c:v>8</c:v>
                </c:pt>
                <c:pt idx="101">
                  <c:v>3</c:v>
                </c:pt>
                <c:pt idx="102">
                  <c:v>11</c:v>
                </c:pt>
                <c:pt idx="103">
                  <c:v>7</c:v>
                </c:pt>
                <c:pt idx="104">
                  <c:v>2</c:v>
                </c:pt>
                <c:pt idx="105">
                  <c:v>9</c:v>
                </c:pt>
                <c:pt idx="106">
                  <c:v>9</c:v>
                </c:pt>
                <c:pt idx="107">
                  <c:v>11</c:v>
                </c:pt>
                <c:pt idx="108">
                  <c:v>6</c:v>
                </c:pt>
                <c:pt idx="109">
                  <c:v>2</c:v>
                </c:pt>
                <c:pt idx="110">
                  <c:v>6</c:v>
                </c:pt>
                <c:pt idx="111">
                  <c:v>15</c:v>
                </c:pt>
                <c:pt idx="112">
                  <c:v>11</c:v>
                </c:pt>
                <c:pt idx="113">
                  <c:v>1</c:v>
                </c:pt>
                <c:pt idx="114">
                  <c:v>15</c:v>
                </c:pt>
                <c:pt idx="115">
                  <c:v>19</c:v>
                </c:pt>
                <c:pt idx="116">
                  <c:v>5</c:v>
                </c:pt>
                <c:pt idx="117">
                  <c:v>7</c:v>
                </c:pt>
                <c:pt idx="118">
                  <c:v>3</c:v>
                </c:pt>
                <c:pt idx="119">
                  <c:v>1</c:v>
                </c:pt>
                <c:pt idx="120">
                  <c:v>15</c:v>
                </c:pt>
                <c:pt idx="121">
                  <c:v>6</c:v>
                </c:pt>
                <c:pt idx="122">
                  <c:v>19</c:v>
                </c:pt>
                <c:pt idx="123">
                  <c:v>4</c:v>
                </c:pt>
                <c:pt idx="124">
                  <c:v>18</c:v>
                </c:pt>
                <c:pt idx="125">
                  <c:v>4</c:v>
                </c:pt>
                <c:pt idx="126">
                  <c:v>16</c:v>
                </c:pt>
                <c:pt idx="127">
                  <c:v>11</c:v>
                </c:pt>
                <c:pt idx="128">
                  <c:v>1</c:v>
                </c:pt>
                <c:pt idx="129">
                  <c:v>4</c:v>
                </c:pt>
                <c:pt idx="130">
                  <c:v>1</c:v>
                </c:pt>
                <c:pt idx="131">
                  <c:v>6</c:v>
                </c:pt>
                <c:pt idx="132">
                  <c:v>17</c:v>
                </c:pt>
                <c:pt idx="133">
                  <c:v>14</c:v>
                </c:pt>
                <c:pt idx="134">
                  <c:v>12</c:v>
                </c:pt>
                <c:pt idx="135">
                  <c:v>10</c:v>
                </c:pt>
                <c:pt idx="136">
                  <c:v>7</c:v>
                </c:pt>
                <c:pt idx="137">
                  <c:v>6</c:v>
                </c:pt>
                <c:pt idx="138">
                  <c:v>16</c:v>
                </c:pt>
                <c:pt idx="139">
                  <c:v>18</c:v>
                </c:pt>
                <c:pt idx="140">
                  <c:v>4</c:v>
                </c:pt>
                <c:pt idx="141">
                  <c:v>9</c:v>
                </c:pt>
                <c:pt idx="142">
                  <c:v>11</c:v>
                </c:pt>
                <c:pt idx="143">
                  <c:v>4</c:v>
                </c:pt>
                <c:pt idx="144">
                  <c:v>3</c:v>
                </c:pt>
                <c:pt idx="145">
                  <c:v>14</c:v>
                </c:pt>
                <c:pt idx="146">
                  <c:v>11</c:v>
                </c:pt>
                <c:pt idx="147">
                  <c:v>8</c:v>
                </c:pt>
                <c:pt idx="148">
                  <c:v>17</c:v>
                </c:pt>
                <c:pt idx="149">
                  <c:v>17</c:v>
                </c:pt>
                <c:pt idx="150">
                  <c:v>16</c:v>
                </c:pt>
                <c:pt idx="151">
                  <c:v>1</c:v>
                </c:pt>
                <c:pt idx="152">
                  <c:v>15</c:v>
                </c:pt>
                <c:pt idx="153">
                  <c:v>15</c:v>
                </c:pt>
                <c:pt idx="154">
                  <c:v>5</c:v>
                </c:pt>
                <c:pt idx="155">
                  <c:v>5</c:v>
                </c:pt>
                <c:pt idx="156">
                  <c:v>16</c:v>
                </c:pt>
                <c:pt idx="157">
                  <c:v>2</c:v>
                </c:pt>
                <c:pt idx="158">
                  <c:v>7</c:v>
                </c:pt>
                <c:pt idx="159">
                  <c:v>1</c:v>
                </c:pt>
                <c:pt idx="160">
                  <c:v>13</c:v>
                </c:pt>
                <c:pt idx="161">
                  <c:v>3</c:v>
                </c:pt>
                <c:pt idx="162">
                  <c:v>14</c:v>
                </c:pt>
                <c:pt idx="163">
                  <c:v>11</c:v>
                </c:pt>
                <c:pt idx="164">
                  <c:v>2</c:v>
                </c:pt>
                <c:pt idx="165">
                  <c:v>9</c:v>
                </c:pt>
                <c:pt idx="166">
                  <c:v>5</c:v>
                </c:pt>
                <c:pt idx="167">
                  <c:v>4</c:v>
                </c:pt>
                <c:pt idx="168">
                  <c:v>9</c:v>
                </c:pt>
                <c:pt idx="169">
                  <c:v>1</c:v>
                </c:pt>
                <c:pt idx="170">
                  <c:v>11</c:v>
                </c:pt>
                <c:pt idx="171">
                  <c:v>6</c:v>
                </c:pt>
                <c:pt idx="172">
                  <c:v>16</c:v>
                </c:pt>
                <c:pt idx="173">
                  <c:v>6</c:v>
                </c:pt>
                <c:pt idx="174">
                  <c:v>5</c:v>
                </c:pt>
                <c:pt idx="175">
                  <c:v>2</c:v>
                </c:pt>
                <c:pt idx="176">
                  <c:v>13</c:v>
                </c:pt>
                <c:pt idx="177">
                  <c:v>11</c:v>
                </c:pt>
                <c:pt idx="178">
                  <c:v>11</c:v>
                </c:pt>
                <c:pt idx="179">
                  <c:v>18</c:v>
                </c:pt>
                <c:pt idx="180">
                  <c:v>15</c:v>
                </c:pt>
                <c:pt idx="181">
                  <c:v>13</c:v>
                </c:pt>
                <c:pt idx="182">
                  <c:v>17</c:v>
                </c:pt>
                <c:pt idx="183">
                  <c:v>19</c:v>
                </c:pt>
                <c:pt idx="184">
                  <c:v>17</c:v>
                </c:pt>
                <c:pt idx="185">
                  <c:v>9</c:v>
                </c:pt>
                <c:pt idx="186">
                  <c:v>18</c:v>
                </c:pt>
                <c:pt idx="187">
                  <c:v>7</c:v>
                </c:pt>
                <c:pt idx="188">
                  <c:v>19</c:v>
                </c:pt>
                <c:pt idx="189">
                  <c:v>4</c:v>
                </c:pt>
                <c:pt idx="190">
                  <c:v>14</c:v>
                </c:pt>
                <c:pt idx="191">
                  <c:v>8</c:v>
                </c:pt>
                <c:pt idx="192">
                  <c:v>10</c:v>
                </c:pt>
                <c:pt idx="193">
                  <c:v>6</c:v>
                </c:pt>
                <c:pt idx="194">
                  <c:v>10</c:v>
                </c:pt>
                <c:pt idx="195">
                  <c:v>9</c:v>
                </c:pt>
                <c:pt idx="196">
                  <c:v>18</c:v>
                </c:pt>
                <c:pt idx="197">
                  <c:v>18</c:v>
                </c:pt>
                <c:pt idx="198">
                  <c:v>18</c:v>
                </c:pt>
                <c:pt idx="199">
                  <c:v>2</c:v>
                </c:pt>
                <c:pt idx="200">
                  <c:v>19</c:v>
                </c:pt>
                <c:pt idx="201">
                  <c:v>13</c:v>
                </c:pt>
                <c:pt idx="202">
                  <c:v>19</c:v>
                </c:pt>
                <c:pt idx="203">
                  <c:v>1</c:v>
                </c:pt>
                <c:pt idx="204">
                  <c:v>17</c:v>
                </c:pt>
              </c:numCache>
            </c:numRef>
          </c:val>
          <c:smooth val="0"/>
          <c:extLst>
            <c:ext xmlns:c16="http://schemas.microsoft.com/office/drawing/2014/chart" uri="{C3380CC4-5D6E-409C-BE32-E72D297353CC}">
              <c16:uniqueId val="{00000013-FCE8-46E0-A100-802BE1A09477}"/>
            </c:ext>
          </c:extLst>
        </c:ser>
        <c:dLbls>
          <c:showLegendKey val="0"/>
          <c:showVal val="0"/>
          <c:showCatName val="0"/>
          <c:showSerName val="0"/>
          <c:showPercent val="0"/>
          <c:showBubbleSize val="0"/>
        </c:dLbls>
        <c:smooth val="0"/>
        <c:axId val="1901519743"/>
        <c:axId val="1901516383"/>
      </c:lineChart>
      <c:catAx>
        <c:axId val="1901519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01516383"/>
        <c:crosses val="autoZero"/>
        <c:auto val="1"/>
        <c:lblAlgn val="ctr"/>
        <c:lblOffset val="100"/>
        <c:noMultiLvlLbl val="0"/>
      </c:catAx>
      <c:valAx>
        <c:axId val="1901516383"/>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01519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900-10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Sheet8!$E$1</c:f>
              <c:strCache>
                <c:ptCount val="1"/>
                <c:pt idx="0">
                  <c:v>Rank of F_lambda1</c:v>
                </c:pt>
              </c:strCache>
            </c:strRef>
          </c:tx>
          <c:spPr>
            <a:ln w="19050" cap="rnd">
              <a:solidFill>
                <a:schemeClr val="accent1"/>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Sheet8!$E$2:$E$206</c:f>
              <c:numCache>
                <c:formatCode>General</c:formatCode>
                <c:ptCount val="205"/>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19</c:v>
                </c:pt>
                <c:pt idx="174">
                  <c:v>20</c:v>
                </c:pt>
                <c:pt idx="175">
                  <c:v>20</c:v>
                </c:pt>
                <c:pt idx="176">
                  <c:v>20</c:v>
                </c:pt>
                <c:pt idx="177">
                  <c:v>19</c:v>
                </c:pt>
                <c:pt idx="178">
                  <c:v>20</c:v>
                </c:pt>
                <c:pt idx="179">
                  <c:v>20</c:v>
                </c:pt>
                <c:pt idx="180">
                  <c:v>20</c:v>
                </c:pt>
                <c:pt idx="181">
                  <c:v>18</c:v>
                </c:pt>
                <c:pt idx="182">
                  <c:v>20</c:v>
                </c:pt>
                <c:pt idx="183">
                  <c:v>20</c:v>
                </c:pt>
                <c:pt idx="184">
                  <c:v>20</c:v>
                </c:pt>
                <c:pt idx="185">
                  <c:v>20</c:v>
                </c:pt>
                <c:pt idx="186">
                  <c:v>20</c:v>
                </c:pt>
                <c:pt idx="187">
                  <c:v>20</c:v>
                </c:pt>
                <c:pt idx="188">
                  <c:v>20</c:v>
                </c:pt>
                <c:pt idx="189">
                  <c:v>20</c:v>
                </c:pt>
                <c:pt idx="190">
                  <c:v>20</c:v>
                </c:pt>
                <c:pt idx="191">
                  <c:v>20</c:v>
                </c:pt>
                <c:pt idx="192">
                  <c:v>20</c:v>
                </c:pt>
                <c:pt idx="193">
                  <c:v>20</c:v>
                </c:pt>
                <c:pt idx="194">
                  <c:v>20</c:v>
                </c:pt>
                <c:pt idx="195">
                  <c:v>20</c:v>
                </c:pt>
                <c:pt idx="196">
                  <c:v>20</c:v>
                </c:pt>
                <c:pt idx="197">
                  <c:v>17</c:v>
                </c:pt>
                <c:pt idx="198">
                  <c:v>20</c:v>
                </c:pt>
                <c:pt idx="199">
                  <c:v>20</c:v>
                </c:pt>
                <c:pt idx="200">
                  <c:v>20</c:v>
                </c:pt>
                <c:pt idx="201">
                  <c:v>20</c:v>
                </c:pt>
                <c:pt idx="202">
                  <c:v>20</c:v>
                </c:pt>
                <c:pt idx="203">
                  <c:v>20</c:v>
                </c:pt>
                <c:pt idx="204">
                  <c:v>20</c:v>
                </c:pt>
              </c:numCache>
            </c:numRef>
          </c:val>
          <c:smooth val="0"/>
          <c:extLst>
            <c:ext xmlns:c16="http://schemas.microsoft.com/office/drawing/2014/chart" uri="{C3380CC4-5D6E-409C-BE32-E72D297353CC}">
              <c16:uniqueId val="{00000000-0FA8-446E-987D-15D597A6D314}"/>
            </c:ext>
          </c:extLst>
        </c:ser>
        <c:ser>
          <c:idx val="1"/>
          <c:order val="1"/>
          <c:tx>
            <c:strRef>
              <c:f>Sheet8!$F$1</c:f>
              <c:strCache>
                <c:ptCount val="1"/>
                <c:pt idx="0">
                  <c:v>Rank of F_lambda2</c:v>
                </c:pt>
              </c:strCache>
            </c:strRef>
          </c:tx>
          <c:spPr>
            <a:ln w="19050" cap="rnd">
              <a:solidFill>
                <a:schemeClr val="accent2"/>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Sheet8!$F$2:$F$206</c:f>
              <c:numCache>
                <c:formatCode>General</c:formatCode>
                <c:ptCount val="205"/>
                <c:pt idx="0">
                  <c:v>19</c:v>
                </c:pt>
                <c:pt idx="1">
                  <c:v>7</c:v>
                </c:pt>
                <c:pt idx="2">
                  <c:v>8</c:v>
                </c:pt>
                <c:pt idx="3">
                  <c:v>12</c:v>
                </c:pt>
                <c:pt idx="4">
                  <c:v>12</c:v>
                </c:pt>
                <c:pt idx="5">
                  <c:v>4</c:v>
                </c:pt>
                <c:pt idx="6">
                  <c:v>11</c:v>
                </c:pt>
                <c:pt idx="7">
                  <c:v>12</c:v>
                </c:pt>
                <c:pt idx="8">
                  <c:v>18</c:v>
                </c:pt>
                <c:pt idx="9">
                  <c:v>6</c:v>
                </c:pt>
                <c:pt idx="10">
                  <c:v>10</c:v>
                </c:pt>
                <c:pt idx="11">
                  <c:v>19</c:v>
                </c:pt>
                <c:pt idx="12">
                  <c:v>14</c:v>
                </c:pt>
                <c:pt idx="13">
                  <c:v>7</c:v>
                </c:pt>
                <c:pt idx="14">
                  <c:v>9</c:v>
                </c:pt>
                <c:pt idx="15">
                  <c:v>6</c:v>
                </c:pt>
                <c:pt idx="16">
                  <c:v>2</c:v>
                </c:pt>
                <c:pt idx="17">
                  <c:v>1</c:v>
                </c:pt>
                <c:pt idx="18">
                  <c:v>11</c:v>
                </c:pt>
                <c:pt idx="19">
                  <c:v>12</c:v>
                </c:pt>
                <c:pt idx="20">
                  <c:v>2</c:v>
                </c:pt>
                <c:pt idx="21">
                  <c:v>9</c:v>
                </c:pt>
                <c:pt idx="22">
                  <c:v>15</c:v>
                </c:pt>
                <c:pt idx="23">
                  <c:v>16</c:v>
                </c:pt>
                <c:pt idx="24">
                  <c:v>2</c:v>
                </c:pt>
                <c:pt idx="25">
                  <c:v>7</c:v>
                </c:pt>
                <c:pt idx="26">
                  <c:v>10</c:v>
                </c:pt>
                <c:pt idx="27">
                  <c:v>3</c:v>
                </c:pt>
                <c:pt idx="28">
                  <c:v>14</c:v>
                </c:pt>
                <c:pt idx="29">
                  <c:v>17</c:v>
                </c:pt>
                <c:pt idx="30">
                  <c:v>17</c:v>
                </c:pt>
                <c:pt idx="31">
                  <c:v>14</c:v>
                </c:pt>
                <c:pt idx="32">
                  <c:v>13</c:v>
                </c:pt>
                <c:pt idx="33">
                  <c:v>12</c:v>
                </c:pt>
                <c:pt idx="34">
                  <c:v>18</c:v>
                </c:pt>
                <c:pt idx="35">
                  <c:v>1</c:v>
                </c:pt>
                <c:pt idx="36">
                  <c:v>7</c:v>
                </c:pt>
                <c:pt idx="37">
                  <c:v>3</c:v>
                </c:pt>
                <c:pt idx="38">
                  <c:v>2</c:v>
                </c:pt>
                <c:pt idx="39">
                  <c:v>7</c:v>
                </c:pt>
                <c:pt idx="40">
                  <c:v>3</c:v>
                </c:pt>
                <c:pt idx="41">
                  <c:v>6</c:v>
                </c:pt>
                <c:pt idx="42">
                  <c:v>3</c:v>
                </c:pt>
                <c:pt idx="43">
                  <c:v>5</c:v>
                </c:pt>
                <c:pt idx="44">
                  <c:v>3</c:v>
                </c:pt>
                <c:pt idx="45">
                  <c:v>10</c:v>
                </c:pt>
                <c:pt idx="46">
                  <c:v>9</c:v>
                </c:pt>
                <c:pt idx="47">
                  <c:v>14</c:v>
                </c:pt>
                <c:pt idx="48">
                  <c:v>4</c:v>
                </c:pt>
                <c:pt idx="49">
                  <c:v>14</c:v>
                </c:pt>
                <c:pt idx="50">
                  <c:v>1</c:v>
                </c:pt>
                <c:pt idx="51">
                  <c:v>10</c:v>
                </c:pt>
                <c:pt idx="52">
                  <c:v>12</c:v>
                </c:pt>
                <c:pt idx="53">
                  <c:v>3</c:v>
                </c:pt>
                <c:pt idx="54">
                  <c:v>15</c:v>
                </c:pt>
                <c:pt idx="55">
                  <c:v>12</c:v>
                </c:pt>
                <c:pt idx="56">
                  <c:v>11</c:v>
                </c:pt>
                <c:pt idx="57">
                  <c:v>16</c:v>
                </c:pt>
                <c:pt idx="58">
                  <c:v>15</c:v>
                </c:pt>
                <c:pt idx="59">
                  <c:v>15</c:v>
                </c:pt>
                <c:pt idx="60">
                  <c:v>12</c:v>
                </c:pt>
                <c:pt idx="61">
                  <c:v>3</c:v>
                </c:pt>
                <c:pt idx="62">
                  <c:v>2</c:v>
                </c:pt>
                <c:pt idx="63">
                  <c:v>14</c:v>
                </c:pt>
                <c:pt idx="64">
                  <c:v>8</c:v>
                </c:pt>
                <c:pt idx="65">
                  <c:v>10</c:v>
                </c:pt>
                <c:pt idx="66">
                  <c:v>6</c:v>
                </c:pt>
                <c:pt idx="67">
                  <c:v>19</c:v>
                </c:pt>
                <c:pt idx="68">
                  <c:v>19</c:v>
                </c:pt>
                <c:pt idx="69">
                  <c:v>19</c:v>
                </c:pt>
                <c:pt idx="70">
                  <c:v>18</c:v>
                </c:pt>
                <c:pt idx="71">
                  <c:v>15</c:v>
                </c:pt>
                <c:pt idx="72">
                  <c:v>15</c:v>
                </c:pt>
                <c:pt idx="73">
                  <c:v>15</c:v>
                </c:pt>
                <c:pt idx="74">
                  <c:v>13</c:v>
                </c:pt>
                <c:pt idx="75">
                  <c:v>18</c:v>
                </c:pt>
                <c:pt idx="76">
                  <c:v>11</c:v>
                </c:pt>
                <c:pt idx="77">
                  <c:v>9</c:v>
                </c:pt>
                <c:pt idx="78">
                  <c:v>1</c:v>
                </c:pt>
                <c:pt idx="79">
                  <c:v>2</c:v>
                </c:pt>
                <c:pt idx="80">
                  <c:v>16</c:v>
                </c:pt>
                <c:pt idx="81">
                  <c:v>16</c:v>
                </c:pt>
                <c:pt idx="82">
                  <c:v>16</c:v>
                </c:pt>
                <c:pt idx="83">
                  <c:v>9</c:v>
                </c:pt>
                <c:pt idx="84">
                  <c:v>18</c:v>
                </c:pt>
                <c:pt idx="85">
                  <c:v>17</c:v>
                </c:pt>
                <c:pt idx="86">
                  <c:v>1</c:v>
                </c:pt>
                <c:pt idx="87">
                  <c:v>17</c:v>
                </c:pt>
                <c:pt idx="88">
                  <c:v>8</c:v>
                </c:pt>
                <c:pt idx="89">
                  <c:v>7</c:v>
                </c:pt>
                <c:pt idx="90">
                  <c:v>18</c:v>
                </c:pt>
                <c:pt idx="91">
                  <c:v>13</c:v>
                </c:pt>
                <c:pt idx="92">
                  <c:v>18</c:v>
                </c:pt>
                <c:pt idx="93">
                  <c:v>9</c:v>
                </c:pt>
                <c:pt idx="94">
                  <c:v>8</c:v>
                </c:pt>
                <c:pt idx="95">
                  <c:v>4</c:v>
                </c:pt>
                <c:pt idx="96">
                  <c:v>3</c:v>
                </c:pt>
                <c:pt idx="97">
                  <c:v>1</c:v>
                </c:pt>
                <c:pt idx="98">
                  <c:v>8</c:v>
                </c:pt>
                <c:pt idx="99">
                  <c:v>8</c:v>
                </c:pt>
                <c:pt idx="100">
                  <c:v>4</c:v>
                </c:pt>
                <c:pt idx="101">
                  <c:v>4</c:v>
                </c:pt>
                <c:pt idx="102">
                  <c:v>18</c:v>
                </c:pt>
                <c:pt idx="103">
                  <c:v>13</c:v>
                </c:pt>
                <c:pt idx="104">
                  <c:v>19</c:v>
                </c:pt>
                <c:pt idx="105">
                  <c:v>15</c:v>
                </c:pt>
                <c:pt idx="106">
                  <c:v>17</c:v>
                </c:pt>
                <c:pt idx="107">
                  <c:v>11</c:v>
                </c:pt>
                <c:pt idx="108">
                  <c:v>5</c:v>
                </c:pt>
                <c:pt idx="109">
                  <c:v>9</c:v>
                </c:pt>
                <c:pt idx="110">
                  <c:v>1</c:v>
                </c:pt>
                <c:pt idx="111">
                  <c:v>5</c:v>
                </c:pt>
                <c:pt idx="112">
                  <c:v>2</c:v>
                </c:pt>
                <c:pt idx="113">
                  <c:v>11</c:v>
                </c:pt>
                <c:pt idx="114">
                  <c:v>12</c:v>
                </c:pt>
                <c:pt idx="115">
                  <c:v>7</c:v>
                </c:pt>
                <c:pt idx="116">
                  <c:v>13</c:v>
                </c:pt>
                <c:pt idx="117">
                  <c:v>3</c:v>
                </c:pt>
                <c:pt idx="118">
                  <c:v>18</c:v>
                </c:pt>
                <c:pt idx="119">
                  <c:v>8</c:v>
                </c:pt>
                <c:pt idx="120">
                  <c:v>4</c:v>
                </c:pt>
                <c:pt idx="121">
                  <c:v>19</c:v>
                </c:pt>
                <c:pt idx="122">
                  <c:v>12</c:v>
                </c:pt>
                <c:pt idx="123">
                  <c:v>18</c:v>
                </c:pt>
                <c:pt idx="124">
                  <c:v>9</c:v>
                </c:pt>
                <c:pt idx="125">
                  <c:v>18</c:v>
                </c:pt>
                <c:pt idx="126">
                  <c:v>17</c:v>
                </c:pt>
                <c:pt idx="127">
                  <c:v>17</c:v>
                </c:pt>
                <c:pt idx="128">
                  <c:v>14</c:v>
                </c:pt>
                <c:pt idx="129">
                  <c:v>9</c:v>
                </c:pt>
                <c:pt idx="130">
                  <c:v>8</c:v>
                </c:pt>
                <c:pt idx="131">
                  <c:v>16</c:v>
                </c:pt>
                <c:pt idx="132">
                  <c:v>4</c:v>
                </c:pt>
                <c:pt idx="133">
                  <c:v>19</c:v>
                </c:pt>
                <c:pt idx="134">
                  <c:v>2</c:v>
                </c:pt>
                <c:pt idx="135">
                  <c:v>3</c:v>
                </c:pt>
                <c:pt idx="136">
                  <c:v>11</c:v>
                </c:pt>
                <c:pt idx="137">
                  <c:v>19</c:v>
                </c:pt>
                <c:pt idx="138">
                  <c:v>17</c:v>
                </c:pt>
                <c:pt idx="139">
                  <c:v>17</c:v>
                </c:pt>
                <c:pt idx="140">
                  <c:v>19</c:v>
                </c:pt>
                <c:pt idx="141">
                  <c:v>19</c:v>
                </c:pt>
                <c:pt idx="142">
                  <c:v>16</c:v>
                </c:pt>
                <c:pt idx="143">
                  <c:v>19</c:v>
                </c:pt>
                <c:pt idx="144">
                  <c:v>19</c:v>
                </c:pt>
                <c:pt idx="145">
                  <c:v>16</c:v>
                </c:pt>
                <c:pt idx="146">
                  <c:v>13</c:v>
                </c:pt>
                <c:pt idx="147">
                  <c:v>18</c:v>
                </c:pt>
                <c:pt idx="148">
                  <c:v>18</c:v>
                </c:pt>
                <c:pt idx="149">
                  <c:v>18</c:v>
                </c:pt>
                <c:pt idx="150">
                  <c:v>19</c:v>
                </c:pt>
                <c:pt idx="151">
                  <c:v>19</c:v>
                </c:pt>
                <c:pt idx="152">
                  <c:v>16</c:v>
                </c:pt>
                <c:pt idx="153">
                  <c:v>13</c:v>
                </c:pt>
                <c:pt idx="154">
                  <c:v>19</c:v>
                </c:pt>
                <c:pt idx="155">
                  <c:v>17</c:v>
                </c:pt>
                <c:pt idx="156">
                  <c:v>18</c:v>
                </c:pt>
                <c:pt idx="157">
                  <c:v>19</c:v>
                </c:pt>
                <c:pt idx="158">
                  <c:v>19</c:v>
                </c:pt>
                <c:pt idx="159">
                  <c:v>19</c:v>
                </c:pt>
                <c:pt idx="160">
                  <c:v>19</c:v>
                </c:pt>
                <c:pt idx="161">
                  <c:v>19</c:v>
                </c:pt>
                <c:pt idx="162">
                  <c:v>19</c:v>
                </c:pt>
                <c:pt idx="163">
                  <c:v>19</c:v>
                </c:pt>
                <c:pt idx="164">
                  <c:v>19</c:v>
                </c:pt>
                <c:pt idx="165">
                  <c:v>18</c:v>
                </c:pt>
                <c:pt idx="166">
                  <c:v>19</c:v>
                </c:pt>
                <c:pt idx="167">
                  <c:v>19</c:v>
                </c:pt>
                <c:pt idx="168">
                  <c:v>18</c:v>
                </c:pt>
                <c:pt idx="169">
                  <c:v>15</c:v>
                </c:pt>
                <c:pt idx="170">
                  <c:v>11</c:v>
                </c:pt>
                <c:pt idx="171">
                  <c:v>18</c:v>
                </c:pt>
                <c:pt idx="172">
                  <c:v>3</c:v>
                </c:pt>
                <c:pt idx="173">
                  <c:v>7</c:v>
                </c:pt>
                <c:pt idx="174">
                  <c:v>17</c:v>
                </c:pt>
                <c:pt idx="175">
                  <c:v>10</c:v>
                </c:pt>
                <c:pt idx="176">
                  <c:v>17</c:v>
                </c:pt>
                <c:pt idx="177">
                  <c:v>13</c:v>
                </c:pt>
                <c:pt idx="178">
                  <c:v>17</c:v>
                </c:pt>
                <c:pt idx="179">
                  <c:v>15</c:v>
                </c:pt>
                <c:pt idx="180">
                  <c:v>18</c:v>
                </c:pt>
                <c:pt idx="181">
                  <c:v>13</c:v>
                </c:pt>
                <c:pt idx="182">
                  <c:v>16</c:v>
                </c:pt>
                <c:pt idx="183">
                  <c:v>17</c:v>
                </c:pt>
                <c:pt idx="184">
                  <c:v>17</c:v>
                </c:pt>
                <c:pt idx="185">
                  <c:v>18</c:v>
                </c:pt>
                <c:pt idx="186">
                  <c:v>19</c:v>
                </c:pt>
                <c:pt idx="187">
                  <c:v>18</c:v>
                </c:pt>
                <c:pt idx="188">
                  <c:v>19</c:v>
                </c:pt>
                <c:pt idx="189">
                  <c:v>16</c:v>
                </c:pt>
                <c:pt idx="190">
                  <c:v>19</c:v>
                </c:pt>
                <c:pt idx="191">
                  <c:v>18</c:v>
                </c:pt>
                <c:pt idx="192">
                  <c:v>19</c:v>
                </c:pt>
                <c:pt idx="193">
                  <c:v>19</c:v>
                </c:pt>
                <c:pt idx="194">
                  <c:v>18</c:v>
                </c:pt>
                <c:pt idx="195">
                  <c:v>5</c:v>
                </c:pt>
                <c:pt idx="196">
                  <c:v>19</c:v>
                </c:pt>
                <c:pt idx="197">
                  <c:v>14</c:v>
                </c:pt>
                <c:pt idx="198">
                  <c:v>18</c:v>
                </c:pt>
                <c:pt idx="199">
                  <c:v>18</c:v>
                </c:pt>
                <c:pt idx="200">
                  <c:v>12</c:v>
                </c:pt>
                <c:pt idx="201">
                  <c:v>13</c:v>
                </c:pt>
                <c:pt idx="202">
                  <c:v>19</c:v>
                </c:pt>
                <c:pt idx="203">
                  <c:v>17</c:v>
                </c:pt>
                <c:pt idx="204">
                  <c:v>16</c:v>
                </c:pt>
              </c:numCache>
            </c:numRef>
          </c:val>
          <c:smooth val="0"/>
          <c:extLst>
            <c:ext xmlns:c16="http://schemas.microsoft.com/office/drawing/2014/chart" uri="{C3380CC4-5D6E-409C-BE32-E72D297353CC}">
              <c16:uniqueId val="{00000001-0FA8-446E-987D-15D597A6D314}"/>
            </c:ext>
          </c:extLst>
        </c:ser>
        <c:ser>
          <c:idx val="2"/>
          <c:order val="2"/>
          <c:tx>
            <c:strRef>
              <c:f>Sheet8!$G$1</c:f>
              <c:strCache>
                <c:ptCount val="1"/>
                <c:pt idx="0">
                  <c:v>Rank of F_lambda3</c:v>
                </c:pt>
              </c:strCache>
            </c:strRef>
          </c:tx>
          <c:spPr>
            <a:ln w="19050" cap="rnd">
              <a:solidFill>
                <a:schemeClr val="accent3"/>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Sheet8!$G$2:$G$206</c:f>
              <c:numCache>
                <c:formatCode>General</c:formatCode>
                <c:ptCount val="205"/>
                <c:pt idx="0">
                  <c:v>9</c:v>
                </c:pt>
                <c:pt idx="1">
                  <c:v>17</c:v>
                </c:pt>
                <c:pt idx="2">
                  <c:v>18</c:v>
                </c:pt>
                <c:pt idx="3">
                  <c:v>3</c:v>
                </c:pt>
                <c:pt idx="4">
                  <c:v>15</c:v>
                </c:pt>
                <c:pt idx="5">
                  <c:v>18</c:v>
                </c:pt>
                <c:pt idx="6">
                  <c:v>17</c:v>
                </c:pt>
                <c:pt idx="7">
                  <c:v>11</c:v>
                </c:pt>
                <c:pt idx="8">
                  <c:v>1</c:v>
                </c:pt>
                <c:pt idx="9">
                  <c:v>16</c:v>
                </c:pt>
                <c:pt idx="10">
                  <c:v>16</c:v>
                </c:pt>
                <c:pt idx="11">
                  <c:v>5</c:v>
                </c:pt>
                <c:pt idx="12">
                  <c:v>18</c:v>
                </c:pt>
                <c:pt idx="13">
                  <c:v>17</c:v>
                </c:pt>
                <c:pt idx="14">
                  <c:v>18</c:v>
                </c:pt>
                <c:pt idx="15">
                  <c:v>18</c:v>
                </c:pt>
                <c:pt idx="16">
                  <c:v>15</c:v>
                </c:pt>
                <c:pt idx="17">
                  <c:v>8</c:v>
                </c:pt>
                <c:pt idx="18">
                  <c:v>2</c:v>
                </c:pt>
                <c:pt idx="19">
                  <c:v>16</c:v>
                </c:pt>
                <c:pt idx="20">
                  <c:v>11</c:v>
                </c:pt>
                <c:pt idx="21">
                  <c:v>14</c:v>
                </c:pt>
                <c:pt idx="22">
                  <c:v>7</c:v>
                </c:pt>
                <c:pt idx="23">
                  <c:v>3</c:v>
                </c:pt>
                <c:pt idx="24">
                  <c:v>9</c:v>
                </c:pt>
                <c:pt idx="25">
                  <c:v>12</c:v>
                </c:pt>
                <c:pt idx="26">
                  <c:v>4</c:v>
                </c:pt>
                <c:pt idx="27">
                  <c:v>18</c:v>
                </c:pt>
                <c:pt idx="28">
                  <c:v>5</c:v>
                </c:pt>
                <c:pt idx="29">
                  <c:v>13</c:v>
                </c:pt>
                <c:pt idx="30">
                  <c:v>18</c:v>
                </c:pt>
                <c:pt idx="31">
                  <c:v>18</c:v>
                </c:pt>
                <c:pt idx="32">
                  <c:v>2</c:v>
                </c:pt>
                <c:pt idx="33">
                  <c:v>4</c:v>
                </c:pt>
                <c:pt idx="34">
                  <c:v>4</c:v>
                </c:pt>
                <c:pt idx="35">
                  <c:v>11</c:v>
                </c:pt>
                <c:pt idx="36">
                  <c:v>13</c:v>
                </c:pt>
                <c:pt idx="37">
                  <c:v>14</c:v>
                </c:pt>
                <c:pt idx="38">
                  <c:v>17</c:v>
                </c:pt>
                <c:pt idx="39">
                  <c:v>10</c:v>
                </c:pt>
                <c:pt idx="40">
                  <c:v>7</c:v>
                </c:pt>
                <c:pt idx="41">
                  <c:v>17</c:v>
                </c:pt>
                <c:pt idx="42">
                  <c:v>19</c:v>
                </c:pt>
                <c:pt idx="43">
                  <c:v>11</c:v>
                </c:pt>
                <c:pt idx="44">
                  <c:v>16</c:v>
                </c:pt>
                <c:pt idx="45">
                  <c:v>7</c:v>
                </c:pt>
                <c:pt idx="46">
                  <c:v>13</c:v>
                </c:pt>
                <c:pt idx="47">
                  <c:v>11</c:v>
                </c:pt>
                <c:pt idx="48">
                  <c:v>12</c:v>
                </c:pt>
                <c:pt idx="49">
                  <c:v>15</c:v>
                </c:pt>
                <c:pt idx="50">
                  <c:v>18</c:v>
                </c:pt>
                <c:pt idx="51">
                  <c:v>9</c:v>
                </c:pt>
                <c:pt idx="52">
                  <c:v>2</c:v>
                </c:pt>
                <c:pt idx="53">
                  <c:v>9</c:v>
                </c:pt>
                <c:pt idx="54">
                  <c:v>3</c:v>
                </c:pt>
                <c:pt idx="55">
                  <c:v>2</c:v>
                </c:pt>
                <c:pt idx="56">
                  <c:v>15</c:v>
                </c:pt>
                <c:pt idx="57">
                  <c:v>6</c:v>
                </c:pt>
                <c:pt idx="58">
                  <c:v>5</c:v>
                </c:pt>
                <c:pt idx="59">
                  <c:v>6</c:v>
                </c:pt>
                <c:pt idx="60">
                  <c:v>16</c:v>
                </c:pt>
                <c:pt idx="61">
                  <c:v>6</c:v>
                </c:pt>
                <c:pt idx="62">
                  <c:v>16</c:v>
                </c:pt>
                <c:pt idx="63">
                  <c:v>9</c:v>
                </c:pt>
                <c:pt idx="64">
                  <c:v>16</c:v>
                </c:pt>
                <c:pt idx="65">
                  <c:v>6</c:v>
                </c:pt>
                <c:pt idx="66">
                  <c:v>2</c:v>
                </c:pt>
                <c:pt idx="67">
                  <c:v>4</c:v>
                </c:pt>
                <c:pt idx="68">
                  <c:v>1</c:v>
                </c:pt>
                <c:pt idx="69">
                  <c:v>9</c:v>
                </c:pt>
                <c:pt idx="70">
                  <c:v>19</c:v>
                </c:pt>
                <c:pt idx="71">
                  <c:v>13</c:v>
                </c:pt>
                <c:pt idx="72">
                  <c:v>3</c:v>
                </c:pt>
                <c:pt idx="73">
                  <c:v>8</c:v>
                </c:pt>
                <c:pt idx="74">
                  <c:v>7</c:v>
                </c:pt>
                <c:pt idx="75">
                  <c:v>3</c:v>
                </c:pt>
                <c:pt idx="76">
                  <c:v>6</c:v>
                </c:pt>
                <c:pt idx="77">
                  <c:v>12</c:v>
                </c:pt>
                <c:pt idx="78">
                  <c:v>17</c:v>
                </c:pt>
                <c:pt idx="79">
                  <c:v>17</c:v>
                </c:pt>
                <c:pt idx="80">
                  <c:v>11</c:v>
                </c:pt>
                <c:pt idx="81">
                  <c:v>9</c:v>
                </c:pt>
                <c:pt idx="82">
                  <c:v>8</c:v>
                </c:pt>
                <c:pt idx="83">
                  <c:v>4</c:v>
                </c:pt>
                <c:pt idx="84">
                  <c:v>7</c:v>
                </c:pt>
                <c:pt idx="85">
                  <c:v>12</c:v>
                </c:pt>
                <c:pt idx="86">
                  <c:v>17</c:v>
                </c:pt>
                <c:pt idx="87">
                  <c:v>6</c:v>
                </c:pt>
                <c:pt idx="88">
                  <c:v>17</c:v>
                </c:pt>
                <c:pt idx="89">
                  <c:v>13</c:v>
                </c:pt>
                <c:pt idx="90">
                  <c:v>4</c:v>
                </c:pt>
                <c:pt idx="91">
                  <c:v>17</c:v>
                </c:pt>
                <c:pt idx="92">
                  <c:v>9</c:v>
                </c:pt>
                <c:pt idx="93">
                  <c:v>18</c:v>
                </c:pt>
                <c:pt idx="94">
                  <c:v>10</c:v>
                </c:pt>
                <c:pt idx="95">
                  <c:v>18</c:v>
                </c:pt>
                <c:pt idx="96">
                  <c:v>4</c:v>
                </c:pt>
                <c:pt idx="97">
                  <c:v>16</c:v>
                </c:pt>
                <c:pt idx="98">
                  <c:v>10</c:v>
                </c:pt>
                <c:pt idx="99">
                  <c:v>2</c:v>
                </c:pt>
                <c:pt idx="100">
                  <c:v>15</c:v>
                </c:pt>
                <c:pt idx="101">
                  <c:v>12</c:v>
                </c:pt>
                <c:pt idx="102">
                  <c:v>1</c:v>
                </c:pt>
                <c:pt idx="103">
                  <c:v>1</c:v>
                </c:pt>
                <c:pt idx="104">
                  <c:v>2</c:v>
                </c:pt>
                <c:pt idx="105">
                  <c:v>16</c:v>
                </c:pt>
                <c:pt idx="106">
                  <c:v>15</c:v>
                </c:pt>
                <c:pt idx="107">
                  <c:v>16</c:v>
                </c:pt>
                <c:pt idx="108">
                  <c:v>17</c:v>
                </c:pt>
                <c:pt idx="109">
                  <c:v>6</c:v>
                </c:pt>
                <c:pt idx="110">
                  <c:v>13</c:v>
                </c:pt>
                <c:pt idx="111">
                  <c:v>6</c:v>
                </c:pt>
                <c:pt idx="112">
                  <c:v>16</c:v>
                </c:pt>
                <c:pt idx="113">
                  <c:v>2</c:v>
                </c:pt>
                <c:pt idx="114">
                  <c:v>4</c:v>
                </c:pt>
                <c:pt idx="115">
                  <c:v>19</c:v>
                </c:pt>
                <c:pt idx="116">
                  <c:v>8</c:v>
                </c:pt>
                <c:pt idx="117">
                  <c:v>2</c:v>
                </c:pt>
                <c:pt idx="118">
                  <c:v>19</c:v>
                </c:pt>
                <c:pt idx="119">
                  <c:v>9</c:v>
                </c:pt>
                <c:pt idx="120">
                  <c:v>11</c:v>
                </c:pt>
                <c:pt idx="121">
                  <c:v>17</c:v>
                </c:pt>
                <c:pt idx="122">
                  <c:v>4</c:v>
                </c:pt>
                <c:pt idx="123">
                  <c:v>19</c:v>
                </c:pt>
                <c:pt idx="124">
                  <c:v>14</c:v>
                </c:pt>
                <c:pt idx="125">
                  <c:v>4</c:v>
                </c:pt>
                <c:pt idx="126">
                  <c:v>13</c:v>
                </c:pt>
                <c:pt idx="127">
                  <c:v>8</c:v>
                </c:pt>
                <c:pt idx="128">
                  <c:v>3</c:v>
                </c:pt>
                <c:pt idx="129">
                  <c:v>2</c:v>
                </c:pt>
                <c:pt idx="130">
                  <c:v>7</c:v>
                </c:pt>
                <c:pt idx="131">
                  <c:v>13</c:v>
                </c:pt>
                <c:pt idx="132">
                  <c:v>11</c:v>
                </c:pt>
                <c:pt idx="133">
                  <c:v>18</c:v>
                </c:pt>
                <c:pt idx="134">
                  <c:v>11</c:v>
                </c:pt>
                <c:pt idx="135">
                  <c:v>5</c:v>
                </c:pt>
                <c:pt idx="136">
                  <c:v>5</c:v>
                </c:pt>
                <c:pt idx="137">
                  <c:v>18</c:v>
                </c:pt>
                <c:pt idx="138">
                  <c:v>1</c:v>
                </c:pt>
                <c:pt idx="139">
                  <c:v>4</c:v>
                </c:pt>
                <c:pt idx="140">
                  <c:v>3</c:v>
                </c:pt>
                <c:pt idx="141">
                  <c:v>18</c:v>
                </c:pt>
                <c:pt idx="142">
                  <c:v>17</c:v>
                </c:pt>
                <c:pt idx="143">
                  <c:v>17</c:v>
                </c:pt>
                <c:pt idx="144">
                  <c:v>13</c:v>
                </c:pt>
                <c:pt idx="145">
                  <c:v>14</c:v>
                </c:pt>
                <c:pt idx="146">
                  <c:v>14</c:v>
                </c:pt>
                <c:pt idx="147">
                  <c:v>15</c:v>
                </c:pt>
                <c:pt idx="148">
                  <c:v>2</c:v>
                </c:pt>
                <c:pt idx="149">
                  <c:v>2</c:v>
                </c:pt>
                <c:pt idx="150">
                  <c:v>16</c:v>
                </c:pt>
                <c:pt idx="151">
                  <c:v>14</c:v>
                </c:pt>
                <c:pt idx="152">
                  <c:v>8</c:v>
                </c:pt>
                <c:pt idx="153">
                  <c:v>14</c:v>
                </c:pt>
                <c:pt idx="154">
                  <c:v>15</c:v>
                </c:pt>
                <c:pt idx="155">
                  <c:v>14</c:v>
                </c:pt>
                <c:pt idx="156">
                  <c:v>16</c:v>
                </c:pt>
                <c:pt idx="157">
                  <c:v>18</c:v>
                </c:pt>
                <c:pt idx="158">
                  <c:v>17</c:v>
                </c:pt>
                <c:pt idx="159">
                  <c:v>18</c:v>
                </c:pt>
                <c:pt idx="160">
                  <c:v>18</c:v>
                </c:pt>
                <c:pt idx="161">
                  <c:v>18</c:v>
                </c:pt>
                <c:pt idx="162">
                  <c:v>18</c:v>
                </c:pt>
                <c:pt idx="163">
                  <c:v>18</c:v>
                </c:pt>
                <c:pt idx="164">
                  <c:v>18</c:v>
                </c:pt>
                <c:pt idx="165">
                  <c:v>19</c:v>
                </c:pt>
                <c:pt idx="166">
                  <c:v>18</c:v>
                </c:pt>
                <c:pt idx="167">
                  <c:v>17</c:v>
                </c:pt>
                <c:pt idx="168">
                  <c:v>19</c:v>
                </c:pt>
                <c:pt idx="169">
                  <c:v>19</c:v>
                </c:pt>
                <c:pt idx="170">
                  <c:v>9</c:v>
                </c:pt>
                <c:pt idx="171">
                  <c:v>19</c:v>
                </c:pt>
                <c:pt idx="172">
                  <c:v>9</c:v>
                </c:pt>
                <c:pt idx="173">
                  <c:v>20</c:v>
                </c:pt>
                <c:pt idx="174">
                  <c:v>2</c:v>
                </c:pt>
                <c:pt idx="175">
                  <c:v>14</c:v>
                </c:pt>
                <c:pt idx="176">
                  <c:v>14</c:v>
                </c:pt>
                <c:pt idx="177">
                  <c:v>2</c:v>
                </c:pt>
                <c:pt idx="178">
                  <c:v>13</c:v>
                </c:pt>
                <c:pt idx="179">
                  <c:v>10</c:v>
                </c:pt>
                <c:pt idx="180">
                  <c:v>5</c:v>
                </c:pt>
                <c:pt idx="181">
                  <c:v>1</c:v>
                </c:pt>
                <c:pt idx="182">
                  <c:v>13</c:v>
                </c:pt>
                <c:pt idx="183">
                  <c:v>14</c:v>
                </c:pt>
                <c:pt idx="184">
                  <c:v>11</c:v>
                </c:pt>
                <c:pt idx="185">
                  <c:v>7</c:v>
                </c:pt>
                <c:pt idx="186">
                  <c:v>4</c:v>
                </c:pt>
                <c:pt idx="187">
                  <c:v>13</c:v>
                </c:pt>
                <c:pt idx="188">
                  <c:v>4</c:v>
                </c:pt>
                <c:pt idx="189">
                  <c:v>6</c:v>
                </c:pt>
                <c:pt idx="190">
                  <c:v>14</c:v>
                </c:pt>
                <c:pt idx="191">
                  <c:v>6</c:v>
                </c:pt>
                <c:pt idx="192">
                  <c:v>3</c:v>
                </c:pt>
                <c:pt idx="193">
                  <c:v>14</c:v>
                </c:pt>
                <c:pt idx="194">
                  <c:v>13</c:v>
                </c:pt>
                <c:pt idx="195">
                  <c:v>10</c:v>
                </c:pt>
                <c:pt idx="196">
                  <c:v>6</c:v>
                </c:pt>
                <c:pt idx="197">
                  <c:v>18</c:v>
                </c:pt>
                <c:pt idx="198">
                  <c:v>1</c:v>
                </c:pt>
                <c:pt idx="199">
                  <c:v>6</c:v>
                </c:pt>
                <c:pt idx="200">
                  <c:v>5</c:v>
                </c:pt>
                <c:pt idx="201">
                  <c:v>2</c:v>
                </c:pt>
                <c:pt idx="202">
                  <c:v>2</c:v>
                </c:pt>
                <c:pt idx="203">
                  <c:v>5</c:v>
                </c:pt>
                <c:pt idx="204">
                  <c:v>2</c:v>
                </c:pt>
              </c:numCache>
            </c:numRef>
          </c:val>
          <c:smooth val="0"/>
          <c:extLst>
            <c:ext xmlns:c16="http://schemas.microsoft.com/office/drawing/2014/chart" uri="{C3380CC4-5D6E-409C-BE32-E72D297353CC}">
              <c16:uniqueId val="{00000002-0FA8-446E-987D-15D597A6D314}"/>
            </c:ext>
          </c:extLst>
        </c:ser>
        <c:ser>
          <c:idx val="3"/>
          <c:order val="3"/>
          <c:tx>
            <c:strRef>
              <c:f>Sheet8!$H$1</c:f>
              <c:strCache>
                <c:ptCount val="1"/>
                <c:pt idx="0">
                  <c:v>Rank of F_lambda4</c:v>
                </c:pt>
              </c:strCache>
            </c:strRef>
          </c:tx>
          <c:spPr>
            <a:ln w="19050" cap="rnd">
              <a:solidFill>
                <a:schemeClr val="accent4"/>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Sheet8!$H$2:$H$206</c:f>
              <c:numCache>
                <c:formatCode>General</c:formatCode>
                <c:ptCount val="205"/>
                <c:pt idx="0">
                  <c:v>1</c:v>
                </c:pt>
                <c:pt idx="1">
                  <c:v>2</c:v>
                </c:pt>
                <c:pt idx="2">
                  <c:v>1</c:v>
                </c:pt>
                <c:pt idx="3">
                  <c:v>18</c:v>
                </c:pt>
                <c:pt idx="4">
                  <c:v>5</c:v>
                </c:pt>
                <c:pt idx="5">
                  <c:v>9</c:v>
                </c:pt>
                <c:pt idx="6">
                  <c:v>14</c:v>
                </c:pt>
                <c:pt idx="7">
                  <c:v>9</c:v>
                </c:pt>
                <c:pt idx="8">
                  <c:v>13</c:v>
                </c:pt>
                <c:pt idx="9">
                  <c:v>19</c:v>
                </c:pt>
                <c:pt idx="10">
                  <c:v>15</c:v>
                </c:pt>
                <c:pt idx="11">
                  <c:v>13</c:v>
                </c:pt>
                <c:pt idx="12">
                  <c:v>19</c:v>
                </c:pt>
                <c:pt idx="13">
                  <c:v>4</c:v>
                </c:pt>
                <c:pt idx="14">
                  <c:v>11</c:v>
                </c:pt>
                <c:pt idx="15">
                  <c:v>12</c:v>
                </c:pt>
                <c:pt idx="16">
                  <c:v>12</c:v>
                </c:pt>
                <c:pt idx="17">
                  <c:v>6</c:v>
                </c:pt>
                <c:pt idx="18">
                  <c:v>15</c:v>
                </c:pt>
                <c:pt idx="19">
                  <c:v>9</c:v>
                </c:pt>
                <c:pt idx="20">
                  <c:v>9</c:v>
                </c:pt>
                <c:pt idx="21">
                  <c:v>15</c:v>
                </c:pt>
                <c:pt idx="22">
                  <c:v>10</c:v>
                </c:pt>
                <c:pt idx="23">
                  <c:v>17</c:v>
                </c:pt>
                <c:pt idx="24">
                  <c:v>12</c:v>
                </c:pt>
                <c:pt idx="25">
                  <c:v>14</c:v>
                </c:pt>
                <c:pt idx="26">
                  <c:v>18</c:v>
                </c:pt>
                <c:pt idx="27">
                  <c:v>16</c:v>
                </c:pt>
                <c:pt idx="28">
                  <c:v>3</c:v>
                </c:pt>
                <c:pt idx="29">
                  <c:v>1</c:v>
                </c:pt>
                <c:pt idx="30">
                  <c:v>8</c:v>
                </c:pt>
                <c:pt idx="31">
                  <c:v>8</c:v>
                </c:pt>
                <c:pt idx="32">
                  <c:v>12</c:v>
                </c:pt>
                <c:pt idx="33">
                  <c:v>16</c:v>
                </c:pt>
                <c:pt idx="34">
                  <c:v>6</c:v>
                </c:pt>
                <c:pt idx="35">
                  <c:v>14</c:v>
                </c:pt>
                <c:pt idx="36">
                  <c:v>16</c:v>
                </c:pt>
                <c:pt idx="37">
                  <c:v>10</c:v>
                </c:pt>
                <c:pt idx="38">
                  <c:v>13</c:v>
                </c:pt>
                <c:pt idx="39">
                  <c:v>13</c:v>
                </c:pt>
                <c:pt idx="40">
                  <c:v>9</c:v>
                </c:pt>
                <c:pt idx="41">
                  <c:v>13</c:v>
                </c:pt>
                <c:pt idx="42">
                  <c:v>5</c:v>
                </c:pt>
                <c:pt idx="43">
                  <c:v>8</c:v>
                </c:pt>
                <c:pt idx="44">
                  <c:v>14</c:v>
                </c:pt>
                <c:pt idx="45">
                  <c:v>15</c:v>
                </c:pt>
                <c:pt idx="46">
                  <c:v>4</c:v>
                </c:pt>
                <c:pt idx="47">
                  <c:v>2</c:v>
                </c:pt>
                <c:pt idx="48">
                  <c:v>9</c:v>
                </c:pt>
                <c:pt idx="49">
                  <c:v>10</c:v>
                </c:pt>
                <c:pt idx="50">
                  <c:v>2</c:v>
                </c:pt>
                <c:pt idx="51">
                  <c:v>13</c:v>
                </c:pt>
                <c:pt idx="52">
                  <c:v>1</c:v>
                </c:pt>
                <c:pt idx="53">
                  <c:v>8</c:v>
                </c:pt>
                <c:pt idx="54">
                  <c:v>9</c:v>
                </c:pt>
                <c:pt idx="55">
                  <c:v>15</c:v>
                </c:pt>
                <c:pt idx="56">
                  <c:v>10</c:v>
                </c:pt>
                <c:pt idx="57">
                  <c:v>1</c:v>
                </c:pt>
                <c:pt idx="58">
                  <c:v>3</c:v>
                </c:pt>
                <c:pt idx="59">
                  <c:v>9</c:v>
                </c:pt>
                <c:pt idx="60">
                  <c:v>10</c:v>
                </c:pt>
                <c:pt idx="61">
                  <c:v>19</c:v>
                </c:pt>
                <c:pt idx="62">
                  <c:v>12</c:v>
                </c:pt>
                <c:pt idx="63">
                  <c:v>3</c:v>
                </c:pt>
                <c:pt idx="64">
                  <c:v>10</c:v>
                </c:pt>
                <c:pt idx="65">
                  <c:v>1</c:v>
                </c:pt>
                <c:pt idx="66">
                  <c:v>17</c:v>
                </c:pt>
                <c:pt idx="67">
                  <c:v>18</c:v>
                </c:pt>
                <c:pt idx="68">
                  <c:v>4</c:v>
                </c:pt>
                <c:pt idx="69">
                  <c:v>14</c:v>
                </c:pt>
                <c:pt idx="70">
                  <c:v>6</c:v>
                </c:pt>
                <c:pt idx="71">
                  <c:v>19</c:v>
                </c:pt>
                <c:pt idx="72">
                  <c:v>6</c:v>
                </c:pt>
                <c:pt idx="73">
                  <c:v>2</c:v>
                </c:pt>
                <c:pt idx="74">
                  <c:v>16</c:v>
                </c:pt>
                <c:pt idx="75">
                  <c:v>4</c:v>
                </c:pt>
                <c:pt idx="76">
                  <c:v>12</c:v>
                </c:pt>
                <c:pt idx="77">
                  <c:v>10</c:v>
                </c:pt>
                <c:pt idx="78">
                  <c:v>11</c:v>
                </c:pt>
                <c:pt idx="79">
                  <c:v>9</c:v>
                </c:pt>
                <c:pt idx="80">
                  <c:v>6</c:v>
                </c:pt>
                <c:pt idx="81">
                  <c:v>15</c:v>
                </c:pt>
                <c:pt idx="82">
                  <c:v>4</c:v>
                </c:pt>
                <c:pt idx="83">
                  <c:v>14</c:v>
                </c:pt>
                <c:pt idx="84">
                  <c:v>8</c:v>
                </c:pt>
                <c:pt idx="85">
                  <c:v>5</c:v>
                </c:pt>
                <c:pt idx="86">
                  <c:v>5</c:v>
                </c:pt>
                <c:pt idx="87">
                  <c:v>15</c:v>
                </c:pt>
                <c:pt idx="88">
                  <c:v>10</c:v>
                </c:pt>
                <c:pt idx="89">
                  <c:v>9</c:v>
                </c:pt>
                <c:pt idx="90">
                  <c:v>8</c:v>
                </c:pt>
                <c:pt idx="91">
                  <c:v>4</c:v>
                </c:pt>
                <c:pt idx="92">
                  <c:v>12</c:v>
                </c:pt>
                <c:pt idx="93">
                  <c:v>5</c:v>
                </c:pt>
                <c:pt idx="94">
                  <c:v>3</c:v>
                </c:pt>
                <c:pt idx="95">
                  <c:v>8</c:v>
                </c:pt>
                <c:pt idx="96">
                  <c:v>17</c:v>
                </c:pt>
                <c:pt idx="97">
                  <c:v>4</c:v>
                </c:pt>
                <c:pt idx="98">
                  <c:v>3</c:v>
                </c:pt>
                <c:pt idx="99">
                  <c:v>3</c:v>
                </c:pt>
                <c:pt idx="100">
                  <c:v>18</c:v>
                </c:pt>
                <c:pt idx="101">
                  <c:v>9</c:v>
                </c:pt>
                <c:pt idx="102">
                  <c:v>12</c:v>
                </c:pt>
                <c:pt idx="103">
                  <c:v>9</c:v>
                </c:pt>
                <c:pt idx="104">
                  <c:v>3</c:v>
                </c:pt>
                <c:pt idx="105">
                  <c:v>6</c:v>
                </c:pt>
                <c:pt idx="106">
                  <c:v>11</c:v>
                </c:pt>
                <c:pt idx="107">
                  <c:v>5</c:v>
                </c:pt>
                <c:pt idx="108">
                  <c:v>1</c:v>
                </c:pt>
                <c:pt idx="109">
                  <c:v>14</c:v>
                </c:pt>
                <c:pt idx="110">
                  <c:v>12</c:v>
                </c:pt>
                <c:pt idx="111">
                  <c:v>8</c:v>
                </c:pt>
                <c:pt idx="112">
                  <c:v>14</c:v>
                </c:pt>
                <c:pt idx="113">
                  <c:v>5</c:v>
                </c:pt>
                <c:pt idx="114">
                  <c:v>14</c:v>
                </c:pt>
                <c:pt idx="115">
                  <c:v>1</c:v>
                </c:pt>
                <c:pt idx="116">
                  <c:v>11</c:v>
                </c:pt>
                <c:pt idx="117">
                  <c:v>9</c:v>
                </c:pt>
                <c:pt idx="118">
                  <c:v>14</c:v>
                </c:pt>
                <c:pt idx="119">
                  <c:v>14</c:v>
                </c:pt>
                <c:pt idx="120">
                  <c:v>12</c:v>
                </c:pt>
                <c:pt idx="121">
                  <c:v>6</c:v>
                </c:pt>
                <c:pt idx="122">
                  <c:v>1</c:v>
                </c:pt>
                <c:pt idx="123">
                  <c:v>13</c:v>
                </c:pt>
                <c:pt idx="124">
                  <c:v>16</c:v>
                </c:pt>
                <c:pt idx="125">
                  <c:v>13</c:v>
                </c:pt>
                <c:pt idx="126">
                  <c:v>1</c:v>
                </c:pt>
                <c:pt idx="127">
                  <c:v>11</c:v>
                </c:pt>
                <c:pt idx="128">
                  <c:v>13</c:v>
                </c:pt>
                <c:pt idx="129">
                  <c:v>4</c:v>
                </c:pt>
                <c:pt idx="130">
                  <c:v>2</c:v>
                </c:pt>
                <c:pt idx="131">
                  <c:v>8</c:v>
                </c:pt>
                <c:pt idx="132">
                  <c:v>14</c:v>
                </c:pt>
                <c:pt idx="133">
                  <c:v>2</c:v>
                </c:pt>
                <c:pt idx="134">
                  <c:v>9</c:v>
                </c:pt>
                <c:pt idx="135">
                  <c:v>2</c:v>
                </c:pt>
                <c:pt idx="136">
                  <c:v>19</c:v>
                </c:pt>
                <c:pt idx="137">
                  <c:v>11</c:v>
                </c:pt>
                <c:pt idx="138">
                  <c:v>9</c:v>
                </c:pt>
                <c:pt idx="139">
                  <c:v>13</c:v>
                </c:pt>
                <c:pt idx="140">
                  <c:v>15</c:v>
                </c:pt>
                <c:pt idx="141">
                  <c:v>5</c:v>
                </c:pt>
                <c:pt idx="142">
                  <c:v>8</c:v>
                </c:pt>
                <c:pt idx="143">
                  <c:v>3</c:v>
                </c:pt>
                <c:pt idx="144">
                  <c:v>7</c:v>
                </c:pt>
                <c:pt idx="145">
                  <c:v>8</c:v>
                </c:pt>
                <c:pt idx="146">
                  <c:v>1</c:v>
                </c:pt>
                <c:pt idx="147">
                  <c:v>17</c:v>
                </c:pt>
                <c:pt idx="148">
                  <c:v>1</c:v>
                </c:pt>
                <c:pt idx="149">
                  <c:v>6</c:v>
                </c:pt>
                <c:pt idx="150">
                  <c:v>2</c:v>
                </c:pt>
                <c:pt idx="151">
                  <c:v>2</c:v>
                </c:pt>
                <c:pt idx="152">
                  <c:v>2</c:v>
                </c:pt>
                <c:pt idx="153">
                  <c:v>10</c:v>
                </c:pt>
                <c:pt idx="154">
                  <c:v>1</c:v>
                </c:pt>
                <c:pt idx="155">
                  <c:v>7</c:v>
                </c:pt>
                <c:pt idx="156">
                  <c:v>8</c:v>
                </c:pt>
                <c:pt idx="157">
                  <c:v>8</c:v>
                </c:pt>
                <c:pt idx="158">
                  <c:v>1</c:v>
                </c:pt>
                <c:pt idx="159">
                  <c:v>12</c:v>
                </c:pt>
                <c:pt idx="160">
                  <c:v>14</c:v>
                </c:pt>
                <c:pt idx="161">
                  <c:v>15</c:v>
                </c:pt>
                <c:pt idx="162">
                  <c:v>9</c:v>
                </c:pt>
                <c:pt idx="163">
                  <c:v>14</c:v>
                </c:pt>
                <c:pt idx="164">
                  <c:v>17</c:v>
                </c:pt>
                <c:pt idx="165">
                  <c:v>16</c:v>
                </c:pt>
                <c:pt idx="166">
                  <c:v>13</c:v>
                </c:pt>
                <c:pt idx="167">
                  <c:v>18</c:v>
                </c:pt>
                <c:pt idx="168">
                  <c:v>15</c:v>
                </c:pt>
                <c:pt idx="169">
                  <c:v>17</c:v>
                </c:pt>
                <c:pt idx="170">
                  <c:v>4</c:v>
                </c:pt>
                <c:pt idx="171">
                  <c:v>17</c:v>
                </c:pt>
                <c:pt idx="172">
                  <c:v>19</c:v>
                </c:pt>
                <c:pt idx="173">
                  <c:v>14</c:v>
                </c:pt>
                <c:pt idx="174">
                  <c:v>9</c:v>
                </c:pt>
                <c:pt idx="175">
                  <c:v>6</c:v>
                </c:pt>
                <c:pt idx="176">
                  <c:v>13</c:v>
                </c:pt>
                <c:pt idx="177">
                  <c:v>11</c:v>
                </c:pt>
                <c:pt idx="178">
                  <c:v>7</c:v>
                </c:pt>
                <c:pt idx="179">
                  <c:v>13</c:v>
                </c:pt>
                <c:pt idx="180">
                  <c:v>12</c:v>
                </c:pt>
                <c:pt idx="181">
                  <c:v>15</c:v>
                </c:pt>
                <c:pt idx="182">
                  <c:v>15</c:v>
                </c:pt>
                <c:pt idx="183">
                  <c:v>15</c:v>
                </c:pt>
                <c:pt idx="184">
                  <c:v>12</c:v>
                </c:pt>
                <c:pt idx="185">
                  <c:v>12</c:v>
                </c:pt>
                <c:pt idx="186">
                  <c:v>1</c:v>
                </c:pt>
                <c:pt idx="187">
                  <c:v>6</c:v>
                </c:pt>
                <c:pt idx="188">
                  <c:v>6</c:v>
                </c:pt>
                <c:pt idx="189">
                  <c:v>8</c:v>
                </c:pt>
                <c:pt idx="190">
                  <c:v>15</c:v>
                </c:pt>
                <c:pt idx="191">
                  <c:v>2</c:v>
                </c:pt>
                <c:pt idx="192">
                  <c:v>6</c:v>
                </c:pt>
                <c:pt idx="193">
                  <c:v>16</c:v>
                </c:pt>
                <c:pt idx="194">
                  <c:v>10</c:v>
                </c:pt>
                <c:pt idx="195">
                  <c:v>12</c:v>
                </c:pt>
                <c:pt idx="196">
                  <c:v>3</c:v>
                </c:pt>
                <c:pt idx="197">
                  <c:v>19</c:v>
                </c:pt>
                <c:pt idx="198">
                  <c:v>2</c:v>
                </c:pt>
                <c:pt idx="199">
                  <c:v>7</c:v>
                </c:pt>
                <c:pt idx="200">
                  <c:v>3</c:v>
                </c:pt>
                <c:pt idx="201">
                  <c:v>3</c:v>
                </c:pt>
                <c:pt idx="202">
                  <c:v>9</c:v>
                </c:pt>
                <c:pt idx="203">
                  <c:v>3</c:v>
                </c:pt>
                <c:pt idx="204">
                  <c:v>12</c:v>
                </c:pt>
              </c:numCache>
            </c:numRef>
          </c:val>
          <c:smooth val="0"/>
          <c:extLst>
            <c:ext xmlns:c16="http://schemas.microsoft.com/office/drawing/2014/chart" uri="{C3380CC4-5D6E-409C-BE32-E72D297353CC}">
              <c16:uniqueId val="{00000003-0FA8-446E-987D-15D597A6D314}"/>
            </c:ext>
          </c:extLst>
        </c:ser>
        <c:ser>
          <c:idx val="4"/>
          <c:order val="4"/>
          <c:tx>
            <c:strRef>
              <c:f>Sheet8!$I$1</c:f>
              <c:strCache>
                <c:ptCount val="1"/>
                <c:pt idx="0">
                  <c:v>Rank of F_lambda5</c:v>
                </c:pt>
              </c:strCache>
            </c:strRef>
          </c:tx>
          <c:spPr>
            <a:ln w="19050" cap="rnd">
              <a:solidFill>
                <a:schemeClr val="accent5"/>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Sheet8!$I$2:$I$206</c:f>
              <c:numCache>
                <c:formatCode>General</c:formatCode>
                <c:ptCount val="205"/>
                <c:pt idx="0">
                  <c:v>12</c:v>
                </c:pt>
                <c:pt idx="1">
                  <c:v>16</c:v>
                </c:pt>
                <c:pt idx="2">
                  <c:v>14</c:v>
                </c:pt>
                <c:pt idx="3">
                  <c:v>13</c:v>
                </c:pt>
                <c:pt idx="4">
                  <c:v>17</c:v>
                </c:pt>
                <c:pt idx="5">
                  <c:v>6</c:v>
                </c:pt>
                <c:pt idx="6">
                  <c:v>12</c:v>
                </c:pt>
                <c:pt idx="7">
                  <c:v>7</c:v>
                </c:pt>
                <c:pt idx="8">
                  <c:v>11</c:v>
                </c:pt>
                <c:pt idx="9">
                  <c:v>9</c:v>
                </c:pt>
                <c:pt idx="10">
                  <c:v>6</c:v>
                </c:pt>
                <c:pt idx="11">
                  <c:v>18</c:v>
                </c:pt>
                <c:pt idx="12">
                  <c:v>16</c:v>
                </c:pt>
                <c:pt idx="13">
                  <c:v>14</c:v>
                </c:pt>
                <c:pt idx="14">
                  <c:v>13</c:v>
                </c:pt>
                <c:pt idx="15">
                  <c:v>16</c:v>
                </c:pt>
                <c:pt idx="16">
                  <c:v>1</c:v>
                </c:pt>
                <c:pt idx="17">
                  <c:v>17</c:v>
                </c:pt>
                <c:pt idx="18">
                  <c:v>10</c:v>
                </c:pt>
                <c:pt idx="19">
                  <c:v>2</c:v>
                </c:pt>
                <c:pt idx="20">
                  <c:v>14</c:v>
                </c:pt>
                <c:pt idx="21">
                  <c:v>1</c:v>
                </c:pt>
                <c:pt idx="22">
                  <c:v>16</c:v>
                </c:pt>
                <c:pt idx="23">
                  <c:v>13</c:v>
                </c:pt>
                <c:pt idx="24">
                  <c:v>19</c:v>
                </c:pt>
                <c:pt idx="25">
                  <c:v>2</c:v>
                </c:pt>
                <c:pt idx="26">
                  <c:v>3</c:v>
                </c:pt>
                <c:pt idx="27">
                  <c:v>1</c:v>
                </c:pt>
                <c:pt idx="28">
                  <c:v>2</c:v>
                </c:pt>
                <c:pt idx="29">
                  <c:v>2</c:v>
                </c:pt>
                <c:pt idx="30">
                  <c:v>12</c:v>
                </c:pt>
                <c:pt idx="31">
                  <c:v>13</c:v>
                </c:pt>
                <c:pt idx="32">
                  <c:v>7</c:v>
                </c:pt>
                <c:pt idx="33">
                  <c:v>8</c:v>
                </c:pt>
                <c:pt idx="34">
                  <c:v>8</c:v>
                </c:pt>
                <c:pt idx="35">
                  <c:v>17</c:v>
                </c:pt>
                <c:pt idx="36">
                  <c:v>11</c:v>
                </c:pt>
                <c:pt idx="37">
                  <c:v>13</c:v>
                </c:pt>
                <c:pt idx="38">
                  <c:v>11</c:v>
                </c:pt>
                <c:pt idx="39">
                  <c:v>19</c:v>
                </c:pt>
                <c:pt idx="40">
                  <c:v>11</c:v>
                </c:pt>
                <c:pt idx="41">
                  <c:v>3</c:v>
                </c:pt>
                <c:pt idx="42">
                  <c:v>10</c:v>
                </c:pt>
                <c:pt idx="43">
                  <c:v>10</c:v>
                </c:pt>
                <c:pt idx="44">
                  <c:v>10</c:v>
                </c:pt>
                <c:pt idx="45">
                  <c:v>5</c:v>
                </c:pt>
                <c:pt idx="46">
                  <c:v>6</c:v>
                </c:pt>
                <c:pt idx="47">
                  <c:v>8</c:v>
                </c:pt>
                <c:pt idx="48">
                  <c:v>13</c:v>
                </c:pt>
                <c:pt idx="49">
                  <c:v>6</c:v>
                </c:pt>
                <c:pt idx="50">
                  <c:v>15</c:v>
                </c:pt>
                <c:pt idx="51">
                  <c:v>17</c:v>
                </c:pt>
                <c:pt idx="52">
                  <c:v>7</c:v>
                </c:pt>
                <c:pt idx="53">
                  <c:v>4</c:v>
                </c:pt>
                <c:pt idx="54">
                  <c:v>5</c:v>
                </c:pt>
                <c:pt idx="55">
                  <c:v>11</c:v>
                </c:pt>
                <c:pt idx="56">
                  <c:v>18</c:v>
                </c:pt>
                <c:pt idx="57">
                  <c:v>4</c:v>
                </c:pt>
                <c:pt idx="58">
                  <c:v>8</c:v>
                </c:pt>
                <c:pt idx="59">
                  <c:v>1</c:v>
                </c:pt>
                <c:pt idx="60">
                  <c:v>18</c:v>
                </c:pt>
                <c:pt idx="61">
                  <c:v>1</c:v>
                </c:pt>
                <c:pt idx="62">
                  <c:v>9</c:v>
                </c:pt>
                <c:pt idx="63">
                  <c:v>8</c:v>
                </c:pt>
                <c:pt idx="64">
                  <c:v>3</c:v>
                </c:pt>
                <c:pt idx="65">
                  <c:v>16</c:v>
                </c:pt>
                <c:pt idx="66">
                  <c:v>12</c:v>
                </c:pt>
                <c:pt idx="67">
                  <c:v>1</c:v>
                </c:pt>
                <c:pt idx="68">
                  <c:v>13</c:v>
                </c:pt>
                <c:pt idx="69">
                  <c:v>4</c:v>
                </c:pt>
                <c:pt idx="70">
                  <c:v>17</c:v>
                </c:pt>
                <c:pt idx="71">
                  <c:v>16</c:v>
                </c:pt>
                <c:pt idx="72">
                  <c:v>14</c:v>
                </c:pt>
                <c:pt idx="73">
                  <c:v>16</c:v>
                </c:pt>
                <c:pt idx="74">
                  <c:v>14</c:v>
                </c:pt>
                <c:pt idx="75">
                  <c:v>16</c:v>
                </c:pt>
                <c:pt idx="76">
                  <c:v>3</c:v>
                </c:pt>
                <c:pt idx="77">
                  <c:v>17</c:v>
                </c:pt>
                <c:pt idx="78">
                  <c:v>13</c:v>
                </c:pt>
                <c:pt idx="79">
                  <c:v>12</c:v>
                </c:pt>
                <c:pt idx="80">
                  <c:v>3</c:v>
                </c:pt>
                <c:pt idx="81">
                  <c:v>14</c:v>
                </c:pt>
                <c:pt idx="82">
                  <c:v>14</c:v>
                </c:pt>
                <c:pt idx="83">
                  <c:v>19</c:v>
                </c:pt>
                <c:pt idx="84">
                  <c:v>13</c:v>
                </c:pt>
                <c:pt idx="85">
                  <c:v>14</c:v>
                </c:pt>
                <c:pt idx="86">
                  <c:v>14</c:v>
                </c:pt>
                <c:pt idx="87">
                  <c:v>7</c:v>
                </c:pt>
                <c:pt idx="88">
                  <c:v>11</c:v>
                </c:pt>
                <c:pt idx="89">
                  <c:v>5</c:v>
                </c:pt>
                <c:pt idx="90">
                  <c:v>5</c:v>
                </c:pt>
                <c:pt idx="91">
                  <c:v>5</c:v>
                </c:pt>
                <c:pt idx="92">
                  <c:v>3</c:v>
                </c:pt>
                <c:pt idx="93">
                  <c:v>6</c:v>
                </c:pt>
                <c:pt idx="94">
                  <c:v>5</c:v>
                </c:pt>
                <c:pt idx="95">
                  <c:v>16</c:v>
                </c:pt>
                <c:pt idx="96">
                  <c:v>2</c:v>
                </c:pt>
                <c:pt idx="97">
                  <c:v>8</c:v>
                </c:pt>
                <c:pt idx="98">
                  <c:v>16</c:v>
                </c:pt>
                <c:pt idx="99">
                  <c:v>13</c:v>
                </c:pt>
                <c:pt idx="100">
                  <c:v>12</c:v>
                </c:pt>
                <c:pt idx="101">
                  <c:v>1</c:v>
                </c:pt>
                <c:pt idx="102">
                  <c:v>17</c:v>
                </c:pt>
                <c:pt idx="103">
                  <c:v>5</c:v>
                </c:pt>
                <c:pt idx="104">
                  <c:v>6</c:v>
                </c:pt>
                <c:pt idx="105">
                  <c:v>5</c:v>
                </c:pt>
                <c:pt idx="106">
                  <c:v>5</c:v>
                </c:pt>
                <c:pt idx="107">
                  <c:v>8</c:v>
                </c:pt>
                <c:pt idx="108">
                  <c:v>11</c:v>
                </c:pt>
                <c:pt idx="109">
                  <c:v>5</c:v>
                </c:pt>
                <c:pt idx="110">
                  <c:v>3</c:v>
                </c:pt>
                <c:pt idx="111">
                  <c:v>9</c:v>
                </c:pt>
                <c:pt idx="112">
                  <c:v>19</c:v>
                </c:pt>
                <c:pt idx="113">
                  <c:v>13</c:v>
                </c:pt>
                <c:pt idx="114">
                  <c:v>2</c:v>
                </c:pt>
                <c:pt idx="115">
                  <c:v>8</c:v>
                </c:pt>
                <c:pt idx="116">
                  <c:v>2</c:v>
                </c:pt>
                <c:pt idx="117">
                  <c:v>10</c:v>
                </c:pt>
                <c:pt idx="118">
                  <c:v>17</c:v>
                </c:pt>
                <c:pt idx="119">
                  <c:v>16</c:v>
                </c:pt>
                <c:pt idx="120">
                  <c:v>13</c:v>
                </c:pt>
                <c:pt idx="121">
                  <c:v>16</c:v>
                </c:pt>
                <c:pt idx="122">
                  <c:v>3</c:v>
                </c:pt>
                <c:pt idx="123">
                  <c:v>1</c:v>
                </c:pt>
                <c:pt idx="124">
                  <c:v>19</c:v>
                </c:pt>
                <c:pt idx="125">
                  <c:v>7</c:v>
                </c:pt>
                <c:pt idx="126">
                  <c:v>19</c:v>
                </c:pt>
                <c:pt idx="127">
                  <c:v>19</c:v>
                </c:pt>
                <c:pt idx="128">
                  <c:v>12</c:v>
                </c:pt>
                <c:pt idx="129">
                  <c:v>12</c:v>
                </c:pt>
                <c:pt idx="130">
                  <c:v>11</c:v>
                </c:pt>
                <c:pt idx="131">
                  <c:v>19</c:v>
                </c:pt>
                <c:pt idx="132">
                  <c:v>2</c:v>
                </c:pt>
                <c:pt idx="133">
                  <c:v>15</c:v>
                </c:pt>
                <c:pt idx="134">
                  <c:v>4</c:v>
                </c:pt>
                <c:pt idx="135">
                  <c:v>7</c:v>
                </c:pt>
                <c:pt idx="136">
                  <c:v>3</c:v>
                </c:pt>
                <c:pt idx="137">
                  <c:v>17</c:v>
                </c:pt>
                <c:pt idx="138">
                  <c:v>18</c:v>
                </c:pt>
                <c:pt idx="139">
                  <c:v>12</c:v>
                </c:pt>
                <c:pt idx="140">
                  <c:v>4</c:v>
                </c:pt>
                <c:pt idx="141">
                  <c:v>17</c:v>
                </c:pt>
                <c:pt idx="142">
                  <c:v>18</c:v>
                </c:pt>
                <c:pt idx="143">
                  <c:v>9</c:v>
                </c:pt>
                <c:pt idx="144">
                  <c:v>5</c:v>
                </c:pt>
                <c:pt idx="145">
                  <c:v>11</c:v>
                </c:pt>
                <c:pt idx="146">
                  <c:v>11</c:v>
                </c:pt>
                <c:pt idx="147">
                  <c:v>14</c:v>
                </c:pt>
                <c:pt idx="148">
                  <c:v>5</c:v>
                </c:pt>
                <c:pt idx="149">
                  <c:v>5</c:v>
                </c:pt>
                <c:pt idx="150">
                  <c:v>1</c:v>
                </c:pt>
                <c:pt idx="151">
                  <c:v>9</c:v>
                </c:pt>
                <c:pt idx="152">
                  <c:v>18</c:v>
                </c:pt>
                <c:pt idx="153">
                  <c:v>17</c:v>
                </c:pt>
                <c:pt idx="154">
                  <c:v>6</c:v>
                </c:pt>
                <c:pt idx="155">
                  <c:v>9</c:v>
                </c:pt>
                <c:pt idx="156">
                  <c:v>13</c:v>
                </c:pt>
                <c:pt idx="157">
                  <c:v>13</c:v>
                </c:pt>
                <c:pt idx="158">
                  <c:v>6</c:v>
                </c:pt>
                <c:pt idx="159">
                  <c:v>10</c:v>
                </c:pt>
                <c:pt idx="160">
                  <c:v>12</c:v>
                </c:pt>
                <c:pt idx="161">
                  <c:v>8</c:v>
                </c:pt>
                <c:pt idx="162">
                  <c:v>2</c:v>
                </c:pt>
                <c:pt idx="163">
                  <c:v>15</c:v>
                </c:pt>
                <c:pt idx="164">
                  <c:v>10</c:v>
                </c:pt>
                <c:pt idx="165">
                  <c:v>17</c:v>
                </c:pt>
                <c:pt idx="166">
                  <c:v>11</c:v>
                </c:pt>
                <c:pt idx="167">
                  <c:v>15</c:v>
                </c:pt>
                <c:pt idx="168">
                  <c:v>7</c:v>
                </c:pt>
                <c:pt idx="169">
                  <c:v>16</c:v>
                </c:pt>
                <c:pt idx="170">
                  <c:v>3</c:v>
                </c:pt>
                <c:pt idx="171">
                  <c:v>14</c:v>
                </c:pt>
                <c:pt idx="172">
                  <c:v>5</c:v>
                </c:pt>
                <c:pt idx="173">
                  <c:v>17</c:v>
                </c:pt>
                <c:pt idx="174">
                  <c:v>16</c:v>
                </c:pt>
                <c:pt idx="175">
                  <c:v>18</c:v>
                </c:pt>
                <c:pt idx="176">
                  <c:v>6</c:v>
                </c:pt>
                <c:pt idx="177">
                  <c:v>18</c:v>
                </c:pt>
                <c:pt idx="178">
                  <c:v>3</c:v>
                </c:pt>
                <c:pt idx="179">
                  <c:v>16</c:v>
                </c:pt>
                <c:pt idx="180">
                  <c:v>9</c:v>
                </c:pt>
                <c:pt idx="181">
                  <c:v>20</c:v>
                </c:pt>
                <c:pt idx="182">
                  <c:v>11</c:v>
                </c:pt>
                <c:pt idx="183">
                  <c:v>11</c:v>
                </c:pt>
                <c:pt idx="184">
                  <c:v>9</c:v>
                </c:pt>
                <c:pt idx="185">
                  <c:v>1</c:v>
                </c:pt>
                <c:pt idx="186">
                  <c:v>3</c:v>
                </c:pt>
                <c:pt idx="187">
                  <c:v>7</c:v>
                </c:pt>
                <c:pt idx="188">
                  <c:v>9</c:v>
                </c:pt>
                <c:pt idx="189">
                  <c:v>14</c:v>
                </c:pt>
                <c:pt idx="190">
                  <c:v>16</c:v>
                </c:pt>
                <c:pt idx="191">
                  <c:v>5</c:v>
                </c:pt>
                <c:pt idx="192">
                  <c:v>10</c:v>
                </c:pt>
                <c:pt idx="193">
                  <c:v>9</c:v>
                </c:pt>
                <c:pt idx="194">
                  <c:v>1</c:v>
                </c:pt>
                <c:pt idx="195">
                  <c:v>2</c:v>
                </c:pt>
                <c:pt idx="196">
                  <c:v>1</c:v>
                </c:pt>
                <c:pt idx="197">
                  <c:v>11</c:v>
                </c:pt>
                <c:pt idx="198">
                  <c:v>9</c:v>
                </c:pt>
                <c:pt idx="199">
                  <c:v>4</c:v>
                </c:pt>
                <c:pt idx="200">
                  <c:v>9</c:v>
                </c:pt>
                <c:pt idx="201">
                  <c:v>11</c:v>
                </c:pt>
                <c:pt idx="202">
                  <c:v>11</c:v>
                </c:pt>
                <c:pt idx="203">
                  <c:v>11</c:v>
                </c:pt>
                <c:pt idx="204">
                  <c:v>10</c:v>
                </c:pt>
              </c:numCache>
            </c:numRef>
          </c:val>
          <c:smooth val="0"/>
          <c:extLst>
            <c:ext xmlns:c16="http://schemas.microsoft.com/office/drawing/2014/chart" uri="{C3380CC4-5D6E-409C-BE32-E72D297353CC}">
              <c16:uniqueId val="{00000004-0FA8-446E-987D-15D597A6D314}"/>
            </c:ext>
          </c:extLst>
        </c:ser>
        <c:ser>
          <c:idx val="5"/>
          <c:order val="5"/>
          <c:tx>
            <c:strRef>
              <c:f>Sheet8!$J$1</c:f>
              <c:strCache>
                <c:ptCount val="1"/>
                <c:pt idx="0">
                  <c:v>Rank of F_lambda6</c:v>
                </c:pt>
              </c:strCache>
            </c:strRef>
          </c:tx>
          <c:spPr>
            <a:ln w="19050" cap="rnd">
              <a:solidFill>
                <a:schemeClr val="accent6"/>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Sheet8!$J$2:$J$206</c:f>
              <c:numCache>
                <c:formatCode>General</c:formatCode>
                <c:ptCount val="205"/>
                <c:pt idx="0">
                  <c:v>2</c:v>
                </c:pt>
                <c:pt idx="1">
                  <c:v>13</c:v>
                </c:pt>
                <c:pt idx="2">
                  <c:v>4</c:v>
                </c:pt>
                <c:pt idx="3">
                  <c:v>15</c:v>
                </c:pt>
                <c:pt idx="4">
                  <c:v>13</c:v>
                </c:pt>
                <c:pt idx="5">
                  <c:v>14</c:v>
                </c:pt>
                <c:pt idx="6">
                  <c:v>6</c:v>
                </c:pt>
                <c:pt idx="7">
                  <c:v>17</c:v>
                </c:pt>
                <c:pt idx="8">
                  <c:v>10</c:v>
                </c:pt>
                <c:pt idx="9">
                  <c:v>12</c:v>
                </c:pt>
                <c:pt idx="10">
                  <c:v>9</c:v>
                </c:pt>
                <c:pt idx="11">
                  <c:v>10</c:v>
                </c:pt>
                <c:pt idx="12">
                  <c:v>11</c:v>
                </c:pt>
                <c:pt idx="13">
                  <c:v>16</c:v>
                </c:pt>
                <c:pt idx="14">
                  <c:v>8</c:v>
                </c:pt>
                <c:pt idx="15">
                  <c:v>19</c:v>
                </c:pt>
                <c:pt idx="16">
                  <c:v>19</c:v>
                </c:pt>
                <c:pt idx="17">
                  <c:v>11</c:v>
                </c:pt>
                <c:pt idx="18">
                  <c:v>5</c:v>
                </c:pt>
                <c:pt idx="19">
                  <c:v>11</c:v>
                </c:pt>
                <c:pt idx="20">
                  <c:v>15</c:v>
                </c:pt>
                <c:pt idx="21">
                  <c:v>8</c:v>
                </c:pt>
                <c:pt idx="22">
                  <c:v>14</c:v>
                </c:pt>
                <c:pt idx="23">
                  <c:v>10</c:v>
                </c:pt>
                <c:pt idx="24">
                  <c:v>17</c:v>
                </c:pt>
                <c:pt idx="25">
                  <c:v>18</c:v>
                </c:pt>
                <c:pt idx="26">
                  <c:v>19</c:v>
                </c:pt>
                <c:pt idx="27">
                  <c:v>2</c:v>
                </c:pt>
                <c:pt idx="28">
                  <c:v>11</c:v>
                </c:pt>
                <c:pt idx="29">
                  <c:v>9</c:v>
                </c:pt>
                <c:pt idx="30">
                  <c:v>1</c:v>
                </c:pt>
                <c:pt idx="31">
                  <c:v>10</c:v>
                </c:pt>
                <c:pt idx="32">
                  <c:v>18</c:v>
                </c:pt>
                <c:pt idx="33">
                  <c:v>2</c:v>
                </c:pt>
                <c:pt idx="34">
                  <c:v>3</c:v>
                </c:pt>
                <c:pt idx="35">
                  <c:v>8</c:v>
                </c:pt>
                <c:pt idx="36">
                  <c:v>19</c:v>
                </c:pt>
                <c:pt idx="37">
                  <c:v>16</c:v>
                </c:pt>
                <c:pt idx="38">
                  <c:v>7</c:v>
                </c:pt>
                <c:pt idx="39">
                  <c:v>18</c:v>
                </c:pt>
                <c:pt idx="40">
                  <c:v>16</c:v>
                </c:pt>
                <c:pt idx="41">
                  <c:v>14</c:v>
                </c:pt>
                <c:pt idx="42">
                  <c:v>12</c:v>
                </c:pt>
                <c:pt idx="43">
                  <c:v>17</c:v>
                </c:pt>
                <c:pt idx="44">
                  <c:v>4</c:v>
                </c:pt>
                <c:pt idx="45">
                  <c:v>14</c:v>
                </c:pt>
                <c:pt idx="46">
                  <c:v>14</c:v>
                </c:pt>
                <c:pt idx="47">
                  <c:v>9</c:v>
                </c:pt>
                <c:pt idx="48">
                  <c:v>3</c:v>
                </c:pt>
                <c:pt idx="49">
                  <c:v>1</c:v>
                </c:pt>
                <c:pt idx="50">
                  <c:v>3</c:v>
                </c:pt>
                <c:pt idx="51">
                  <c:v>12</c:v>
                </c:pt>
                <c:pt idx="52">
                  <c:v>17</c:v>
                </c:pt>
                <c:pt idx="53">
                  <c:v>19</c:v>
                </c:pt>
                <c:pt idx="54">
                  <c:v>14</c:v>
                </c:pt>
                <c:pt idx="55">
                  <c:v>8</c:v>
                </c:pt>
                <c:pt idx="56">
                  <c:v>14</c:v>
                </c:pt>
                <c:pt idx="57">
                  <c:v>17</c:v>
                </c:pt>
                <c:pt idx="58">
                  <c:v>4</c:v>
                </c:pt>
                <c:pt idx="59">
                  <c:v>13</c:v>
                </c:pt>
                <c:pt idx="60">
                  <c:v>5</c:v>
                </c:pt>
                <c:pt idx="61">
                  <c:v>12</c:v>
                </c:pt>
                <c:pt idx="62">
                  <c:v>14</c:v>
                </c:pt>
                <c:pt idx="63">
                  <c:v>1</c:v>
                </c:pt>
                <c:pt idx="64">
                  <c:v>9</c:v>
                </c:pt>
                <c:pt idx="65">
                  <c:v>13</c:v>
                </c:pt>
                <c:pt idx="66">
                  <c:v>15</c:v>
                </c:pt>
                <c:pt idx="67">
                  <c:v>13</c:v>
                </c:pt>
                <c:pt idx="68">
                  <c:v>10</c:v>
                </c:pt>
                <c:pt idx="69">
                  <c:v>12</c:v>
                </c:pt>
                <c:pt idx="70">
                  <c:v>4</c:v>
                </c:pt>
                <c:pt idx="71">
                  <c:v>18</c:v>
                </c:pt>
                <c:pt idx="72">
                  <c:v>8</c:v>
                </c:pt>
                <c:pt idx="73">
                  <c:v>13</c:v>
                </c:pt>
                <c:pt idx="74">
                  <c:v>11</c:v>
                </c:pt>
                <c:pt idx="75">
                  <c:v>15</c:v>
                </c:pt>
                <c:pt idx="76">
                  <c:v>15</c:v>
                </c:pt>
                <c:pt idx="77">
                  <c:v>15</c:v>
                </c:pt>
                <c:pt idx="78">
                  <c:v>14</c:v>
                </c:pt>
                <c:pt idx="79">
                  <c:v>5</c:v>
                </c:pt>
                <c:pt idx="80">
                  <c:v>13</c:v>
                </c:pt>
                <c:pt idx="81">
                  <c:v>3</c:v>
                </c:pt>
                <c:pt idx="82">
                  <c:v>10</c:v>
                </c:pt>
                <c:pt idx="83">
                  <c:v>1</c:v>
                </c:pt>
                <c:pt idx="84">
                  <c:v>17</c:v>
                </c:pt>
                <c:pt idx="85">
                  <c:v>2</c:v>
                </c:pt>
                <c:pt idx="86">
                  <c:v>2</c:v>
                </c:pt>
                <c:pt idx="87">
                  <c:v>4</c:v>
                </c:pt>
                <c:pt idx="88">
                  <c:v>4</c:v>
                </c:pt>
                <c:pt idx="89">
                  <c:v>3</c:v>
                </c:pt>
                <c:pt idx="90">
                  <c:v>7</c:v>
                </c:pt>
                <c:pt idx="91">
                  <c:v>10</c:v>
                </c:pt>
                <c:pt idx="92">
                  <c:v>14</c:v>
                </c:pt>
                <c:pt idx="93">
                  <c:v>2</c:v>
                </c:pt>
                <c:pt idx="94">
                  <c:v>1</c:v>
                </c:pt>
                <c:pt idx="95">
                  <c:v>6</c:v>
                </c:pt>
                <c:pt idx="96">
                  <c:v>6</c:v>
                </c:pt>
                <c:pt idx="97">
                  <c:v>12</c:v>
                </c:pt>
                <c:pt idx="98">
                  <c:v>4</c:v>
                </c:pt>
                <c:pt idx="99">
                  <c:v>12</c:v>
                </c:pt>
                <c:pt idx="100">
                  <c:v>8</c:v>
                </c:pt>
                <c:pt idx="101">
                  <c:v>8</c:v>
                </c:pt>
                <c:pt idx="102">
                  <c:v>11</c:v>
                </c:pt>
                <c:pt idx="103">
                  <c:v>14</c:v>
                </c:pt>
                <c:pt idx="104">
                  <c:v>12</c:v>
                </c:pt>
                <c:pt idx="105">
                  <c:v>2</c:v>
                </c:pt>
                <c:pt idx="106">
                  <c:v>16</c:v>
                </c:pt>
                <c:pt idx="107">
                  <c:v>15</c:v>
                </c:pt>
                <c:pt idx="108">
                  <c:v>19</c:v>
                </c:pt>
                <c:pt idx="109">
                  <c:v>8</c:v>
                </c:pt>
                <c:pt idx="110">
                  <c:v>9</c:v>
                </c:pt>
                <c:pt idx="111">
                  <c:v>4</c:v>
                </c:pt>
                <c:pt idx="112">
                  <c:v>8</c:v>
                </c:pt>
                <c:pt idx="113">
                  <c:v>18</c:v>
                </c:pt>
                <c:pt idx="114">
                  <c:v>6</c:v>
                </c:pt>
                <c:pt idx="115">
                  <c:v>12</c:v>
                </c:pt>
                <c:pt idx="116">
                  <c:v>1</c:v>
                </c:pt>
                <c:pt idx="117">
                  <c:v>17</c:v>
                </c:pt>
                <c:pt idx="118">
                  <c:v>10</c:v>
                </c:pt>
                <c:pt idx="119">
                  <c:v>10</c:v>
                </c:pt>
                <c:pt idx="120">
                  <c:v>15</c:v>
                </c:pt>
                <c:pt idx="121">
                  <c:v>7</c:v>
                </c:pt>
                <c:pt idx="122">
                  <c:v>10</c:v>
                </c:pt>
                <c:pt idx="123">
                  <c:v>9</c:v>
                </c:pt>
                <c:pt idx="124">
                  <c:v>12</c:v>
                </c:pt>
                <c:pt idx="125">
                  <c:v>19</c:v>
                </c:pt>
                <c:pt idx="126">
                  <c:v>8</c:v>
                </c:pt>
                <c:pt idx="127">
                  <c:v>7</c:v>
                </c:pt>
                <c:pt idx="128">
                  <c:v>2</c:v>
                </c:pt>
                <c:pt idx="129">
                  <c:v>17</c:v>
                </c:pt>
                <c:pt idx="130">
                  <c:v>5</c:v>
                </c:pt>
                <c:pt idx="131">
                  <c:v>17</c:v>
                </c:pt>
                <c:pt idx="132">
                  <c:v>6</c:v>
                </c:pt>
                <c:pt idx="133">
                  <c:v>8</c:v>
                </c:pt>
                <c:pt idx="134">
                  <c:v>10</c:v>
                </c:pt>
                <c:pt idx="135">
                  <c:v>4</c:v>
                </c:pt>
                <c:pt idx="136">
                  <c:v>8</c:v>
                </c:pt>
                <c:pt idx="137">
                  <c:v>8</c:v>
                </c:pt>
                <c:pt idx="138">
                  <c:v>15</c:v>
                </c:pt>
                <c:pt idx="139">
                  <c:v>2</c:v>
                </c:pt>
                <c:pt idx="140">
                  <c:v>17</c:v>
                </c:pt>
                <c:pt idx="141">
                  <c:v>10</c:v>
                </c:pt>
                <c:pt idx="142">
                  <c:v>4</c:v>
                </c:pt>
                <c:pt idx="143">
                  <c:v>18</c:v>
                </c:pt>
                <c:pt idx="144">
                  <c:v>6</c:v>
                </c:pt>
                <c:pt idx="145">
                  <c:v>17</c:v>
                </c:pt>
                <c:pt idx="146">
                  <c:v>5</c:v>
                </c:pt>
                <c:pt idx="147">
                  <c:v>11</c:v>
                </c:pt>
                <c:pt idx="148">
                  <c:v>4</c:v>
                </c:pt>
                <c:pt idx="149">
                  <c:v>10</c:v>
                </c:pt>
                <c:pt idx="150">
                  <c:v>6</c:v>
                </c:pt>
                <c:pt idx="151">
                  <c:v>4</c:v>
                </c:pt>
                <c:pt idx="152">
                  <c:v>6</c:v>
                </c:pt>
                <c:pt idx="153">
                  <c:v>5</c:v>
                </c:pt>
                <c:pt idx="154">
                  <c:v>2</c:v>
                </c:pt>
                <c:pt idx="155">
                  <c:v>3</c:v>
                </c:pt>
                <c:pt idx="156">
                  <c:v>5</c:v>
                </c:pt>
                <c:pt idx="157">
                  <c:v>6</c:v>
                </c:pt>
                <c:pt idx="158">
                  <c:v>14</c:v>
                </c:pt>
                <c:pt idx="159">
                  <c:v>3</c:v>
                </c:pt>
                <c:pt idx="160">
                  <c:v>7</c:v>
                </c:pt>
                <c:pt idx="161">
                  <c:v>7</c:v>
                </c:pt>
                <c:pt idx="162">
                  <c:v>11</c:v>
                </c:pt>
                <c:pt idx="163">
                  <c:v>11</c:v>
                </c:pt>
                <c:pt idx="164">
                  <c:v>2</c:v>
                </c:pt>
                <c:pt idx="165">
                  <c:v>13</c:v>
                </c:pt>
                <c:pt idx="166">
                  <c:v>2</c:v>
                </c:pt>
                <c:pt idx="167">
                  <c:v>9</c:v>
                </c:pt>
                <c:pt idx="168">
                  <c:v>3</c:v>
                </c:pt>
                <c:pt idx="169">
                  <c:v>10</c:v>
                </c:pt>
                <c:pt idx="170">
                  <c:v>5</c:v>
                </c:pt>
                <c:pt idx="171">
                  <c:v>9</c:v>
                </c:pt>
                <c:pt idx="172">
                  <c:v>12</c:v>
                </c:pt>
                <c:pt idx="173">
                  <c:v>16</c:v>
                </c:pt>
                <c:pt idx="174">
                  <c:v>13</c:v>
                </c:pt>
                <c:pt idx="175">
                  <c:v>3</c:v>
                </c:pt>
                <c:pt idx="176">
                  <c:v>10</c:v>
                </c:pt>
                <c:pt idx="177">
                  <c:v>8</c:v>
                </c:pt>
                <c:pt idx="178">
                  <c:v>4</c:v>
                </c:pt>
                <c:pt idx="179">
                  <c:v>14</c:v>
                </c:pt>
                <c:pt idx="180">
                  <c:v>11</c:v>
                </c:pt>
                <c:pt idx="181">
                  <c:v>9</c:v>
                </c:pt>
                <c:pt idx="182">
                  <c:v>10</c:v>
                </c:pt>
                <c:pt idx="183">
                  <c:v>10</c:v>
                </c:pt>
                <c:pt idx="184">
                  <c:v>8</c:v>
                </c:pt>
                <c:pt idx="185">
                  <c:v>2</c:v>
                </c:pt>
                <c:pt idx="186">
                  <c:v>7</c:v>
                </c:pt>
                <c:pt idx="187">
                  <c:v>3</c:v>
                </c:pt>
                <c:pt idx="188">
                  <c:v>3</c:v>
                </c:pt>
                <c:pt idx="189">
                  <c:v>17</c:v>
                </c:pt>
                <c:pt idx="190">
                  <c:v>18</c:v>
                </c:pt>
                <c:pt idx="191">
                  <c:v>12</c:v>
                </c:pt>
                <c:pt idx="192">
                  <c:v>12</c:v>
                </c:pt>
                <c:pt idx="193">
                  <c:v>2</c:v>
                </c:pt>
                <c:pt idx="194">
                  <c:v>2</c:v>
                </c:pt>
                <c:pt idx="195">
                  <c:v>13</c:v>
                </c:pt>
                <c:pt idx="196">
                  <c:v>8</c:v>
                </c:pt>
                <c:pt idx="197">
                  <c:v>20</c:v>
                </c:pt>
                <c:pt idx="198">
                  <c:v>5</c:v>
                </c:pt>
                <c:pt idx="199">
                  <c:v>9</c:v>
                </c:pt>
                <c:pt idx="200">
                  <c:v>6</c:v>
                </c:pt>
                <c:pt idx="201">
                  <c:v>9</c:v>
                </c:pt>
                <c:pt idx="202">
                  <c:v>15</c:v>
                </c:pt>
                <c:pt idx="203">
                  <c:v>12</c:v>
                </c:pt>
                <c:pt idx="204">
                  <c:v>17</c:v>
                </c:pt>
              </c:numCache>
            </c:numRef>
          </c:val>
          <c:smooth val="0"/>
          <c:extLst>
            <c:ext xmlns:c16="http://schemas.microsoft.com/office/drawing/2014/chart" uri="{C3380CC4-5D6E-409C-BE32-E72D297353CC}">
              <c16:uniqueId val="{00000005-0FA8-446E-987D-15D597A6D314}"/>
            </c:ext>
          </c:extLst>
        </c:ser>
        <c:ser>
          <c:idx val="6"/>
          <c:order val="6"/>
          <c:tx>
            <c:strRef>
              <c:f>Sheet8!$K$1</c:f>
              <c:strCache>
                <c:ptCount val="1"/>
                <c:pt idx="0">
                  <c:v>Rank of F_lambda7</c:v>
                </c:pt>
              </c:strCache>
            </c:strRef>
          </c:tx>
          <c:spPr>
            <a:ln w="19050" cap="rnd">
              <a:solidFill>
                <a:schemeClr val="accent1">
                  <a:lumMod val="6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Sheet8!$K$2:$K$206</c:f>
              <c:numCache>
                <c:formatCode>General</c:formatCode>
                <c:ptCount val="205"/>
                <c:pt idx="0">
                  <c:v>15</c:v>
                </c:pt>
                <c:pt idx="1">
                  <c:v>1</c:v>
                </c:pt>
                <c:pt idx="2">
                  <c:v>13</c:v>
                </c:pt>
                <c:pt idx="3">
                  <c:v>6</c:v>
                </c:pt>
                <c:pt idx="4">
                  <c:v>1</c:v>
                </c:pt>
                <c:pt idx="5">
                  <c:v>11</c:v>
                </c:pt>
                <c:pt idx="6">
                  <c:v>8</c:v>
                </c:pt>
                <c:pt idx="7">
                  <c:v>5</c:v>
                </c:pt>
                <c:pt idx="8">
                  <c:v>2</c:v>
                </c:pt>
                <c:pt idx="9">
                  <c:v>10</c:v>
                </c:pt>
                <c:pt idx="10">
                  <c:v>18</c:v>
                </c:pt>
                <c:pt idx="11">
                  <c:v>9</c:v>
                </c:pt>
                <c:pt idx="12">
                  <c:v>5</c:v>
                </c:pt>
                <c:pt idx="13">
                  <c:v>13</c:v>
                </c:pt>
                <c:pt idx="14">
                  <c:v>17</c:v>
                </c:pt>
                <c:pt idx="15">
                  <c:v>8</c:v>
                </c:pt>
                <c:pt idx="16">
                  <c:v>14</c:v>
                </c:pt>
                <c:pt idx="17">
                  <c:v>15</c:v>
                </c:pt>
                <c:pt idx="18">
                  <c:v>8</c:v>
                </c:pt>
                <c:pt idx="19">
                  <c:v>15</c:v>
                </c:pt>
                <c:pt idx="20">
                  <c:v>17</c:v>
                </c:pt>
                <c:pt idx="21">
                  <c:v>16</c:v>
                </c:pt>
                <c:pt idx="22">
                  <c:v>9</c:v>
                </c:pt>
                <c:pt idx="23">
                  <c:v>7</c:v>
                </c:pt>
                <c:pt idx="24">
                  <c:v>16</c:v>
                </c:pt>
                <c:pt idx="25">
                  <c:v>13</c:v>
                </c:pt>
                <c:pt idx="26">
                  <c:v>7</c:v>
                </c:pt>
                <c:pt idx="27">
                  <c:v>10</c:v>
                </c:pt>
                <c:pt idx="28">
                  <c:v>9</c:v>
                </c:pt>
                <c:pt idx="29">
                  <c:v>5</c:v>
                </c:pt>
                <c:pt idx="30">
                  <c:v>15</c:v>
                </c:pt>
                <c:pt idx="31">
                  <c:v>1</c:v>
                </c:pt>
                <c:pt idx="32">
                  <c:v>16</c:v>
                </c:pt>
                <c:pt idx="33">
                  <c:v>9</c:v>
                </c:pt>
                <c:pt idx="34">
                  <c:v>12</c:v>
                </c:pt>
                <c:pt idx="35">
                  <c:v>18</c:v>
                </c:pt>
                <c:pt idx="36">
                  <c:v>18</c:v>
                </c:pt>
                <c:pt idx="37">
                  <c:v>1</c:v>
                </c:pt>
                <c:pt idx="38">
                  <c:v>1</c:v>
                </c:pt>
                <c:pt idx="39">
                  <c:v>12</c:v>
                </c:pt>
                <c:pt idx="40">
                  <c:v>18</c:v>
                </c:pt>
                <c:pt idx="41">
                  <c:v>15</c:v>
                </c:pt>
                <c:pt idx="42">
                  <c:v>8</c:v>
                </c:pt>
                <c:pt idx="43">
                  <c:v>19</c:v>
                </c:pt>
                <c:pt idx="44">
                  <c:v>8</c:v>
                </c:pt>
                <c:pt idx="45">
                  <c:v>17</c:v>
                </c:pt>
                <c:pt idx="46">
                  <c:v>5</c:v>
                </c:pt>
                <c:pt idx="47">
                  <c:v>18</c:v>
                </c:pt>
                <c:pt idx="48">
                  <c:v>10</c:v>
                </c:pt>
                <c:pt idx="49">
                  <c:v>4</c:v>
                </c:pt>
                <c:pt idx="50">
                  <c:v>13</c:v>
                </c:pt>
                <c:pt idx="51">
                  <c:v>7</c:v>
                </c:pt>
                <c:pt idx="52">
                  <c:v>13</c:v>
                </c:pt>
                <c:pt idx="53">
                  <c:v>18</c:v>
                </c:pt>
                <c:pt idx="54">
                  <c:v>1</c:v>
                </c:pt>
                <c:pt idx="55">
                  <c:v>18</c:v>
                </c:pt>
                <c:pt idx="56">
                  <c:v>9</c:v>
                </c:pt>
                <c:pt idx="57">
                  <c:v>14</c:v>
                </c:pt>
                <c:pt idx="58">
                  <c:v>19</c:v>
                </c:pt>
                <c:pt idx="59">
                  <c:v>4</c:v>
                </c:pt>
                <c:pt idx="60">
                  <c:v>19</c:v>
                </c:pt>
                <c:pt idx="61">
                  <c:v>10</c:v>
                </c:pt>
                <c:pt idx="62">
                  <c:v>17</c:v>
                </c:pt>
                <c:pt idx="63">
                  <c:v>5</c:v>
                </c:pt>
                <c:pt idx="64">
                  <c:v>14</c:v>
                </c:pt>
                <c:pt idx="65">
                  <c:v>19</c:v>
                </c:pt>
                <c:pt idx="66">
                  <c:v>5</c:v>
                </c:pt>
                <c:pt idx="67">
                  <c:v>3</c:v>
                </c:pt>
                <c:pt idx="68">
                  <c:v>18</c:v>
                </c:pt>
                <c:pt idx="69">
                  <c:v>7</c:v>
                </c:pt>
                <c:pt idx="70">
                  <c:v>16</c:v>
                </c:pt>
                <c:pt idx="71">
                  <c:v>14</c:v>
                </c:pt>
                <c:pt idx="72">
                  <c:v>12</c:v>
                </c:pt>
                <c:pt idx="73">
                  <c:v>1</c:v>
                </c:pt>
                <c:pt idx="74">
                  <c:v>10</c:v>
                </c:pt>
                <c:pt idx="75">
                  <c:v>10</c:v>
                </c:pt>
                <c:pt idx="76">
                  <c:v>19</c:v>
                </c:pt>
                <c:pt idx="77">
                  <c:v>2</c:v>
                </c:pt>
                <c:pt idx="78">
                  <c:v>8</c:v>
                </c:pt>
                <c:pt idx="79">
                  <c:v>7</c:v>
                </c:pt>
                <c:pt idx="80">
                  <c:v>8</c:v>
                </c:pt>
                <c:pt idx="81">
                  <c:v>6</c:v>
                </c:pt>
                <c:pt idx="82">
                  <c:v>7</c:v>
                </c:pt>
                <c:pt idx="83">
                  <c:v>12</c:v>
                </c:pt>
                <c:pt idx="84">
                  <c:v>5</c:v>
                </c:pt>
                <c:pt idx="85">
                  <c:v>4</c:v>
                </c:pt>
                <c:pt idx="86">
                  <c:v>13</c:v>
                </c:pt>
                <c:pt idx="87">
                  <c:v>8</c:v>
                </c:pt>
                <c:pt idx="88">
                  <c:v>12</c:v>
                </c:pt>
                <c:pt idx="89">
                  <c:v>2</c:v>
                </c:pt>
                <c:pt idx="90">
                  <c:v>3</c:v>
                </c:pt>
                <c:pt idx="91">
                  <c:v>6</c:v>
                </c:pt>
                <c:pt idx="92">
                  <c:v>5</c:v>
                </c:pt>
                <c:pt idx="93">
                  <c:v>4</c:v>
                </c:pt>
                <c:pt idx="94">
                  <c:v>15</c:v>
                </c:pt>
                <c:pt idx="95">
                  <c:v>19</c:v>
                </c:pt>
                <c:pt idx="96">
                  <c:v>7</c:v>
                </c:pt>
                <c:pt idx="97">
                  <c:v>6</c:v>
                </c:pt>
                <c:pt idx="98">
                  <c:v>14</c:v>
                </c:pt>
                <c:pt idx="99">
                  <c:v>19</c:v>
                </c:pt>
                <c:pt idx="100">
                  <c:v>11</c:v>
                </c:pt>
                <c:pt idx="101">
                  <c:v>6</c:v>
                </c:pt>
                <c:pt idx="102">
                  <c:v>5</c:v>
                </c:pt>
                <c:pt idx="103">
                  <c:v>15</c:v>
                </c:pt>
                <c:pt idx="104">
                  <c:v>13</c:v>
                </c:pt>
                <c:pt idx="105">
                  <c:v>8</c:v>
                </c:pt>
                <c:pt idx="106">
                  <c:v>13</c:v>
                </c:pt>
                <c:pt idx="107">
                  <c:v>3</c:v>
                </c:pt>
                <c:pt idx="108">
                  <c:v>13</c:v>
                </c:pt>
                <c:pt idx="109">
                  <c:v>18</c:v>
                </c:pt>
                <c:pt idx="110">
                  <c:v>14</c:v>
                </c:pt>
                <c:pt idx="111">
                  <c:v>7</c:v>
                </c:pt>
                <c:pt idx="112">
                  <c:v>12</c:v>
                </c:pt>
                <c:pt idx="113">
                  <c:v>3</c:v>
                </c:pt>
                <c:pt idx="114">
                  <c:v>9</c:v>
                </c:pt>
                <c:pt idx="115">
                  <c:v>17</c:v>
                </c:pt>
                <c:pt idx="116">
                  <c:v>17</c:v>
                </c:pt>
                <c:pt idx="117">
                  <c:v>18</c:v>
                </c:pt>
                <c:pt idx="118">
                  <c:v>12</c:v>
                </c:pt>
                <c:pt idx="119">
                  <c:v>15</c:v>
                </c:pt>
                <c:pt idx="120">
                  <c:v>1</c:v>
                </c:pt>
                <c:pt idx="121">
                  <c:v>10</c:v>
                </c:pt>
                <c:pt idx="122">
                  <c:v>5</c:v>
                </c:pt>
                <c:pt idx="123">
                  <c:v>11</c:v>
                </c:pt>
                <c:pt idx="124">
                  <c:v>5</c:v>
                </c:pt>
                <c:pt idx="125">
                  <c:v>1</c:v>
                </c:pt>
                <c:pt idx="126">
                  <c:v>12</c:v>
                </c:pt>
                <c:pt idx="127">
                  <c:v>13</c:v>
                </c:pt>
                <c:pt idx="128">
                  <c:v>11</c:v>
                </c:pt>
                <c:pt idx="129">
                  <c:v>7</c:v>
                </c:pt>
                <c:pt idx="130">
                  <c:v>12</c:v>
                </c:pt>
                <c:pt idx="131">
                  <c:v>15</c:v>
                </c:pt>
                <c:pt idx="132">
                  <c:v>15</c:v>
                </c:pt>
                <c:pt idx="133">
                  <c:v>17</c:v>
                </c:pt>
                <c:pt idx="134">
                  <c:v>3</c:v>
                </c:pt>
                <c:pt idx="135">
                  <c:v>9</c:v>
                </c:pt>
                <c:pt idx="136">
                  <c:v>7</c:v>
                </c:pt>
                <c:pt idx="137">
                  <c:v>4</c:v>
                </c:pt>
                <c:pt idx="138">
                  <c:v>13</c:v>
                </c:pt>
                <c:pt idx="139">
                  <c:v>11</c:v>
                </c:pt>
                <c:pt idx="140">
                  <c:v>1</c:v>
                </c:pt>
                <c:pt idx="141">
                  <c:v>3</c:v>
                </c:pt>
                <c:pt idx="142">
                  <c:v>5</c:v>
                </c:pt>
                <c:pt idx="143">
                  <c:v>8</c:v>
                </c:pt>
                <c:pt idx="144">
                  <c:v>11</c:v>
                </c:pt>
                <c:pt idx="145">
                  <c:v>7</c:v>
                </c:pt>
                <c:pt idx="146">
                  <c:v>3</c:v>
                </c:pt>
                <c:pt idx="147">
                  <c:v>10</c:v>
                </c:pt>
                <c:pt idx="148">
                  <c:v>15</c:v>
                </c:pt>
                <c:pt idx="149">
                  <c:v>13</c:v>
                </c:pt>
                <c:pt idx="150">
                  <c:v>12</c:v>
                </c:pt>
                <c:pt idx="151">
                  <c:v>15</c:v>
                </c:pt>
                <c:pt idx="152">
                  <c:v>14</c:v>
                </c:pt>
                <c:pt idx="153">
                  <c:v>8</c:v>
                </c:pt>
                <c:pt idx="154">
                  <c:v>9</c:v>
                </c:pt>
                <c:pt idx="155">
                  <c:v>4</c:v>
                </c:pt>
                <c:pt idx="156">
                  <c:v>9</c:v>
                </c:pt>
                <c:pt idx="157">
                  <c:v>11</c:v>
                </c:pt>
                <c:pt idx="158">
                  <c:v>8</c:v>
                </c:pt>
                <c:pt idx="159">
                  <c:v>1</c:v>
                </c:pt>
                <c:pt idx="160">
                  <c:v>1</c:v>
                </c:pt>
                <c:pt idx="161">
                  <c:v>3</c:v>
                </c:pt>
                <c:pt idx="162">
                  <c:v>12</c:v>
                </c:pt>
                <c:pt idx="163">
                  <c:v>7</c:v>
                </c:pt>
                <c:pt idx="164">
                  <c:v>12</c:v>
                </c:pt>
                <c:pt idx="165">
                  <c:v>2</c:v>
                </c:pt>
                <c:pt idx="166">
                  <c:v>12</c:v>
                </c:pt>
                <c:pt idx="167">
                  <c:v>11</c:v>
                </c:pt>
                <c:pt idx="168">
                  <c:v>2</c:v>
                </c:pt>
                <c:pt idx="169">
                  <c:v>3</c:v>
                </c:pt>
                <c:pt idx="170">
                  <c:v>18</c:v>
                </c:pt>
                <c:pt idx="171">
                  <c:v>4</c:v>
                </c:pt>
                <c:pt idx="172">
                  <c:v>7</c:v>
                </c:pt>
                <c:pt idx="173">
                  <c:v>12</c:v>
                </c:pt>
                <c:pt idx="174">
                  <c:v>1</c:v>
                </c:pt>
                <c:pt idx="175">
                  <c:v>16</c:v>
                </c:pt>
                <c:pt idx="176">
                  <c:v>12</c:v>
                </c:pt>
                <c:pt idx="177">
                  <c:v>7</c:v>
                </c:pt>
                <c:pt idx="178">
                  <c:v>5</c:v>
                </c:pt>
                <c:pt idx="179">
                  <c:v>8</c:v>
                </c:pt>
                <c:pt idx="180">
                  <c:v>6</c:v>
                </c:pt>
                <c:pt idx="181">
                  <c:v>4</c:v>
                </c:pt>
                <c:pt idx="182">
                  <c:v>6</c:v>
                </c:pt>
                <c:pt idx="183">
                  <c:v>8</c:v>
                </c:pt>
                <c:pt idx="184">
                  <c:v>10</c:v>
                </c:pt>
                <c:pt idx="185">
                  <c:v>6</c:v>
                </c:pt>
                <c:pt idx="186">
                  <c:v>2</c:v>
                </c:pt>
                <c:pt idx="187">
                  <c:v>11</c:v>
                </c:pt>
                <c:pt idx="188">
                  <c:v>1</c:v>
                </c:pt>
                <c:pt idx="189">
                  <c:v>4</c:v>
                </c:pt>
                <c:pt idx="190">
                  <c:v>2</c:v>
                </c:pt>
                <c:pt idx="191">
                  <c:v>4</c:v>
                </c:pt>
                <c:pt idx="192">
                  <c:v>5</c:v>
                </c:pt>
                <c:pt idx="193">
                  <c:v>4</c:v>
                </c:pt>
                <c:pt idx="194">
                  <c:v>3</c:v>
                </c:pt>
                <c:pt idx="195">
                  <c:v>9</c:v>
                </c:pt>
                <c:pt idx="196">
                  <c:v>11</c:v>
                </c:pt>
                <c:pt idx="197">
                  <c:v>13</c:v>
                </c:pt>
                <c:pt idx="198">
                  <c:v>8</c:v>
                </c:pt>
                <c:pt idx="199">
                  <c:v>13</c:v>
                </c:pt>
                <c:pt idx="200">
                  <c:v>7</c:v>
                </c:pt>
                <c:pt idx="201">
                  <c:v>12</c:v>
                </c:pt>
                <c:pt idx="202">
                  <c:v>6</c:v>
                </c:pt>
                <c:pt idx="203">
                  <c:v>7</c:v>
                </c:pt>
                <c:pt idx="204">
                  <c:v>6</c:v>
                </c:pt>
              </c:numCache>
            </c:numRef>
          </c:val>
          <c:smooth val="0"/>
          <c:extLst>
            <c:ext xmlns:c16="http://schemas.microsoft.com/office/drawing/2014/chart" uri="{C3380CC4-5D6E-409C-BE32-E72D297353CC}">
              <c16:uniqueId val="{00000006-0FA8-446E-987D-15D597A6D314}"/>
            </c:ext>
          </c:extLst>
        </c:ser>
        <c:ser>
          <c:idx val="7"/>
          <c:order val="7"/>
          <c:tx>
            <c:strRef>
              <c:f>Sheet8!$L$1</c:f>
              <c:strCache>
                <c:ptCount val="1"/>
                <c:pt idx="0">
                  <c:v>Rank of F_lambda8</c:v>
                </c:pt>
              </c:strCache>
            </c:strRef>
          </c:tx>
          <c:spPr>
            <a:ln w="19050" cap="rnd">
              <a:solidFill>
                <a:schemeClr val="accent2">
                  <a:lumMod val="6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Sheet8!$L$2:$L$206</c:f>
              <c:numCache>
                <c:formatCode>General</c:formatCode>
                <c:ptCount val="205"/>
                <c:pt idx="0">
                  <c:v>14</c:v>
                </c:pt>
                <c:pt idx="1">
                  <c:v>6</c:v>
                </c:pt>
                <c:pt idx="2">
                  <c:v>11</c:v>
                </c:pt>
                <c:pt idx="3">
                  <c:v>5</c:v>
                </c:pt>
                <c:pt idx="4">
                  <c:v>2</c:v>
                </c:pt>
                <c:pt idx="5">
                  <c:v>17</c:v>
                </c:pt>
                <c:pt idx="6">
                  <c:v>2</c:v>
                </c:pt>
                <c:pt idx="7">
                  <c:v>14</c:v>
                </c:pt>
                <c:pt idx="8">
                  <c:v>5</c:v>
                </c:pt>
                <c:pt idx="9">
                  <c:v>14</c:v>
                </c:pt>
                <c:pt idx="10">
                  <c:v>14</c:v>
                </c:pt>
                <c:pt idx="11">
                  <c:v>16</c:v>
                </c:pt>
                <c:pt idx="12">
                  <c:v>15</c:v>
                </c:pt>
                <c:pt idx="13">
                  <c:v>19</c:v>
                </c:pt>
                <c:pt idx="14">
                  <c:v>16</c:v>
                </c:pt>
                <c:pt idx="15">
                  <c:v>17</c:v>
                </c:pt>
                <c:pt idx="16">
                  <c:v>17</c:v>
                </c:pt>
                <c:pt idx="17">
                  <c:v>16</c:v>
                </c:pt>
                <c:pt idx="18">
                  <c:v>13</c:v>
                </c:pt>
                <c:pt idx="19">
                  <c:v>13</c:v>
                </c:pt>
                <c:pt idx="20">
                  <c:v>16</c:v>
                </c:pt>
                <c:pt idx="21">
                  <c:v>19</c:v>
                </c:pt>
                <c:pt idx="22">
                  <c:v>18</c:v>
                </c:pt>
                <c:pt idx="23">
                  <c:v>19</c:v>
                </c:pt>
                <c:pt idx="24">
                  <c:v>18</c:v>
                </c:pt>
                <c:pt idx="25">
                  <c:v>17</c:v>
                </c:pt>
                <c:pt idx="26">
                  <c:v>9</c:v>
                </c:pt>
                <c:pt idx="27">
                  <c:v>11</c:v>
                </c:pt>
                <c:pt idx="28">
                  <c:v>7</c:v>
                </c:pt>
                <c:pt idx="29">
                  <c:v>11</c:v>
                </c:pt>
                <c:pt idx="30">
                  <c:v>2</c:v>
                </c:pt>
                <c:pt idx="31">
                  <c:v>5</c:v>
                </c:pt>
                <c:pt idx="32">
                  <c:v>11</c:v>
                </c:pt>
                <c:pt idx="33">
                  <c:v>6</c:v>
                </c:pt>
                <c:pt idx="34">
                  <c:v>15</c:v>
                </c:pt>
                <c:pt idx="35">
                  <c:v>7</c:v>
                </c:pt>
                <c:pt idx="36">
                  <c:v>8</c:v>
                </c:pt>
                <c:pt idx="37">
                  <c:v>17</c:v>
                </c:pt>
                <c:pt idx="38">
                  <c:v>3</c:v>
                </c:pt>
                <c:pt idx="39">
                  <c:v>11</c:v>
                </c:pt>
                <c:pt idx="40">
                  <c:v>4</c:v>
                </c:pt>
                <c:pt idx="41">
                  <c:v>12</c:v>
                </c:pt>
                <c:pt idx="42">
                  <c:v>4</c:v>
                </c:pt>
                <c:pt idx="43">
                  <c:v>12</c:v>
                </c:pt>
                <c:pt idx="44">
                  <c:v>7</c:v>
                </c:pt>
                <c:pt idx="45">
                  <c:v>16</c:v>
                </c:pt>
                <c:pt idx="46">
                  <c:v>15</c:v>
                </c:pt>
                <c:pt idx="47">
                  <c:v>16</c:v>
                </c:pt>
                <c:pt idx="48">
                  <c:v>2</c:v>
                </c:pt>
                <c:pt idx="49">
                  <c:v>5</c:v>
                </c:pt>
                <c:pt idx="50">
                  <c:v>6</c:v>
                </c:pt>
                <c:pt idx="51">
                  <c:v>6</c:v>
                </c:pt>
                <c:pt idx="52">
                  <c:v>5</c:v>
                </c:pt>
                <c:pt idx="53">
                  <c:v>1</c:v>
                </c:pt>
                <c:pt idx="54">
                  <c:v>12</c:v>
                </c:pt>
                <c:pt idx="55">
                  <c:v>7</c:v>
                </c:pt>
                <c:pt idx="56">
                  <c:v>19</c:v>
                </c:pt>
                <c:pt idx="57">
                  <c:v>5</c:v>
                </c:pt>
                <c:pt idx="58">
                  <c:v>17</c:v>
                </c:pt>
                <c:pt idx="59">
                  <c:v>19</c:v>
                </c:pt>
                <c:pt idx="60">
                  <c:v>2</c:v>
                </c:pt>
                <c:pt idx="61">
                  <c:v>11</c:v>
                </c:pt>
                <c:pt idx="62">
                  <c:v>6</c:v>
                </c:pt>
                <c:pt idx="63">
                  <c:v>17</c:v>
                </c:pt>
                <c:pt idx="64">
                  <c:v>17</c:v>
                </c:pt>
                <c:pt idx="65">
                  <c:v>15</c:v>
                </c:pt>
                <c:pt idx="66">
                  <c:v>8</c:v>
                </c:pt>
                <c:pt idx="67">
                  <c:v>16</c:v>
                </c:pt>
                <c:pt idx="68">
                  <c:v>8</c:v>
                </c:pt>
                <c:pt idx="69">
                  <c:v>16</c:v>
                </c:pt>
                <c:pt idx="70">
                  <c:v>2</c:v>
                </c:pt>
                <c:pt idx="71">
                  <c:v>17</c:v>
                </c:pt>
                <c:pt idx="72">
                  <c:v>13</c:v>
                </c:pt>
                <c:pt idx="73">
                  <c:v>17</c:v>
                </c:pt>
                <c:pt idx="74">
                  <c:v>5</c:v>
                </c:pt>
                <c:pt idx="75">
                  <c:v>7</c:v>
                </c:pt>
                <c:pt idx="76">
                  <c:v>14</c:v>
                </c:pt>
                <c:pt idx="77">
                  <c:v>1</c:v>
                </c:pt>
                <c:pt idx="78">
                  <c:v>2</c:v>
                </c:pt>
                <c:pt idx="79">
                  <c:v>1</c:v>
                </c:pt>
                <c:pt idx="80">
                  <c:v>2</c:v>
                </c:pt>
                <c:pt idx="81">
                  <c:v>7</c:v>
                </c:pt>
                <c:pt idx="82">
                  <c:v>6</c:v>
                </c:pt>
                <c:pt idx="83">
                  <c:v>15</c:v>
                </c:pt>
                <c:pt idx="84">
                  <c:v>12</c:v>
                </c:pt>
                <c:pt idx="85">
                  <c:v>11</c:v>
                </c:pt>
                <c:pt idx="86">
                  <c:v>4</c:v>
                </c:pt>
                <c:pt idx="87">
                  <c:v>12</c:v>
                </c:pt>
                <c:pt idx="88">
                  <c:v>6</c:v>
                </c:pt>
                <c:pt idx="89">
                  <c:v>19</c:v>
                </c:pt>
                <c:pt idx="90">
                  <c:v>2</c:v>
                </c:pt>
                <c:pt idx="91">
                  <c:v>7</c:v>
                </c:pt>
                <c:pt idx="92">
                  <c:v>7</c:v>
                </c:pt>
                <c:pt idx="93">
                  <c:v>10</c:v>
                </c:pt>
                <c:pt idx="94">
                  <c:v>11</c:v>
                </c:pt>
                <c:pt idx="95">
                  <c:v>5</c:v>
                </c:pt>
                <c:pt idx="96">
                  <c:v>10</c:v>
                </c:pt>
                <c:pt idx="97">
                  <c:v>17</c:v>
                </c:pt>
                <c:pt idx="98">
                  <c:v>5</c:v>
                </c:pt>
                <c:pt idx="99">
                  <c:v>15</c:v>
                </c:pt>
                <c:pt idx="100">
                  <c:v>6</c:v>
                </c:pt>
                <c:pt idx="101">
                  <c:v>13</c:v>
                </c:pt>
                <c:pt idx="102">
                  <c:v>3</c:v>
                </c:pt>
                <c:pt idx="103">
                  <c:v>18</c:v>
                </c:pt>
                <c:pt idx="104">
                  <c:v>15</c:v>
                </c:pt>
                <c:pt idx="105">
                  <c:v>11</c:v>
                </c:pt>
                <c:pt idx="106">
                  <c:v>2</c:v>
                </c:pt>
                <c:pt idx="107">
                  <c:v>18</c:v>
                </c:pt>
                <c:pt idx="108">
                  <c:v>9</c:v>
                </c:pt>
                <c:pt idx="109">
                  <c:v>7</c:v>
                </c:pt>
                <c:pt idx="110">
                  <c:v>18</c:v>
                </c:pt>
                <c:pt idx="111">
                  <c:v>17</c:v>
                </c:pt>
                <c:pt idx="112">
                  <c:v>4</c:v>
                </c:pt>
                <c:pt idx="113">
                  <c:v>15</c:v>
                </c:pt>
                <c:pt idx="114">
                  <c:v>15</c:v>
                </c:pt>
                <c:pt idx="115">
                  <c:v>9</c:v>
                </c:pt>
                <c:pt idx="116">
                  <c:v>4</c:v>
                </c:pt>
                <c:pt idx="117">
                  <c:v>4</c:v>
                </c:pt>
                <c:pt idx="118">
                  <c:v>8</c:v>
                </c:pt>
                <c:pt idx="119">
                  <c:v>6</c:v>
                </c:pt>
                <c:pt idx="120">
                  <c:v>5</c:v>
                </c:pt>
                <c:pt idx="121">
                  <c:v>13</c:v>
                </c:pt>
                <c:pt idx="122">
                  <c:v>11</c:v>
                </c:pt>
                <c:pt idx="123">
                  <c:v>15</c:v>
                </c:pt>
                <c:pt idx="124">
                  <c:v>10</c:v>
                </c:pt>
                <c:pt idx="125">
                  <c:v>11</c:v>
                </c:pt>
                <c:pt idx="126">
                  <c:v>10</c:v>
                </c:pt>
                <c:pt idx="127">
                  <c:v>15</c:v>
                </c:pt>
                <c:pt idx="128">
                  <c:v>17</c:v>
                </c:pt>
                <c:pt idx="129">
                  <c:v>14</c:v>
                </c:pt>
                <c:pt idx="130">
                  <c:v>19</c:v>
                </c:pt>
                <c:pt idx="131">
                  <c:v>2</c:v>
                </c:pt>
                <c:pt idx="132">
                  <c:v>12</c:v>
                </c:pt>
                <c:pt idx="133">
                  <c:v>7</c:v>
                </c:pt>
                <c:pt idx="134">
                  <c:v>8</c:v>
                </c:pt>
                <c:pt idx="135">
                  <c:v>15</c:v>
                </c:pt>
                <c:pt idx="136">
                  <c:v>13</c:v>
                </c:pt>
                <c:pt idx="137">
                  <c:v>12</c:v>
                </c:pt>
                <c:pt idx="138">
                  <c:v>8</c:v>
                </c:pt>
                <c:pt idx="139">
                  <c:v>15</c:v>
                </c:pt>
                <c:pt idx="140">
                  <c:v>12</c:v>
                </c:pt>
                <c:pt idx="141">
                  <c:v>13</c:v>
                </c:pt>
                <c:pt idx="142">
                  <c:v>15</c:v>
                </c:pt>
                <c:pt idx="143">
                  <c:v>6</c:v>
                </c:pt>
                <c:pt idx="144">
                  <c:v>18</c:v>
                </c:pt>
                <c:pt idx="145">
                  <c:v>10</c:v>
                </c:pt>
                <c:pt idx="146">
                  <c:v>12</c:v>
                </c:pt>
                <c:pt idx="147">
                  <c:v>5</c:v>
                </c:pt>
                <c:pt idx="148">
                  <c:v>7</c:v>
                </c:pt>
                <c:pt idx="149">
                  <c:v>15</c:v>
                </c:pt>
                <c:pt idx="150">
                  <c:v>7</c:v>
                </c:pt>
                <c:pt idx="151">
                  <c:v>13</c:v>
                </c:pt>
                <c:pt idx="152">
                  <c:v>1</c:v>
                </c:pt>
                <c:pt idx="153">
                  <c:v>6</c:v>
                </c:pt>
                <c:pt idx="154">
                  <c:v>16</c:v>
                </c:pt>
                <c:pt idx="155">
                  <c:v>8</c:v>
                </c:pt>
                <c:pt idx="156">
                  <c:v>2</c:v>
                </c:pt>
                <c:pt idx="157">
                  <c:v>9</c:v>
                </c:pt>
                <c:pt idx="158">
                  <c:v>2</c:v>
                </c:pt>
                <c:pt idx="159">
                  <c:v>7</c:v>
                </c:pt>
                <c:pt idx="160">
                  <c:v>3</c:v>
                </c:pt>
                <c:pt idx="161">
                  <c:v>16</c:v>
                </c:pt>
                <c:pt idx="162">
                  <c:v>10</c:v>
                </c:pt>
                <c:pt idx="163">
                  <c:v>6</c:v>
                </c:pt>
                <c:pt idx="164">
                  <c:v>13</c:v>
                </c:pt>
                <c:pt idx="165">
                  <c:v>8</c:v>
                </c:pt>
                <c:pt idx="166">
                  <c:v>14</c:v>
                </c:pt>
                <c:pt idx="167">
                  <c:v>14</c:v>
                </c:pt>
                <c:pt idx="168">
                  <c:v>14</c:v>
                </c:pt>
                <c:pt idx="169">
                  <c:v>11</c:v>
                </c:pt>
                <c:pt idx="170">
                  <c:v>1</c:v>
                </c:pt>
                <c:pt idx="171">
                  <c:v>11</c:v>
                </c:pt>
                <c:pt idx="172">
                  <c:v>6</c:v>
                </c:pt>
                <c:pt idx="173">
                  <c:v>11</c:v>
                </c:pt>
                <c:pt idx="174">
                  <c:v>3</c:v>
                </c:pt>
                <c:pt idx="175">
                  <c:v>7</c:v>
                </c:pt>
                <c:pt idx="176">
                  <c:v>15</c:v>
                </c:pt>
                <c:pt idx="177">
                  <c:v>20</c:v>
                </c:pt>
                <c:pt idx="178">
                  <c:v>1</c:v>
                </c:pt>
                <c:pt idx="179">
                  <c:v>5</c:v>
                </c:pt>
                <c:pt idx="180">
                  <c:v>3</c:v>
                </c:pt>
                <c:pt idx="181">
                  <c:v>8</c:v>
                </c:pt>
                <c:pt idx="182">
                  <c:v>8</c:v>
                </c:pt>
                <c:pt idx="183">
                  <c:v>1</c:v>
                </c:pt>
                <c:pt idx="184">
                  <c:v>13</c:v>
                </c:pt>
                <c:pt idx="185">
                  <c:v>4</c:v>
                </c:pt>
                <c:pt idx="186">
                  <c:v>6</c:v>
                </c:pt>
                <c:pt idx="187">
                  <c:v>9</c:v>
                </c:pt>
                <c:pt idx="188">
                  <c:v>2</c:v>
                </c:pt>
                <c:pt idx="189">
                  <c:v>12</c:v>
                </c:pt>
                <c:pt idx="190">
                  <c:v>17</c:v>
                </c:pt>
                <c:pt idx="191">
                  <c:v>19</c:v>
                </c:pt>
                <c:pt idx="192">
                  <c:v>14</c:v>
                </c:pt>
                <c:pt idx="193">
                  <c:v>13</c:v>
                </c:pt>
                <c:pt idx="194">
                  <c:v>16</c:v>
                </c:pt>
                <c:pt idx="195">
                  <c:v>7</c:v>
                </c:pt>
                <c:pt idx="196">
                  <c:v>4</c:v>
                </c:pt>
                <c:pt idx="197">
                  <c:v>16</c:v>
                </c:pt>
                <c:pt idx="198">
                  <c:v>13</c:v>
                </c:pt>
                <c:pt idx="199">
                  <c:v>5</c:v>
                </c:pt>
                <c:pt idx="200">
                  <c:v>4</c:v>
                </c:pt>
                <c:pt idx="201">
                  <c:v>5</c:v>
                </c:pt>
                <c:pt idx="202">
                  <c:v>5</c:v>
                </c:pt>
                <c:pt idx="203">
                  <c:v>4</c:v>
                </c:pt>
                <c:pt idx="204">
                  <c:v>1</c:v>
                </c:pt>
              </c:numCache>
            </c:numRef>
          </c:val>
          <c:smooth val="0"/>
          <c:extLst>
            <c:ext xmlns:c16="http://schemas.microsoft.com/office/drawing/2014/chart" uri="{C3380CC4-5D6E-409C-BE32-E72D297353CC}">
              <c16:uniqueId val="{00000007-0FA8-446E-987D-15D597A6D314}"/>
            </c:ext>
          </c:extLst>
        </c:ser>
        <c:ser>
          <c:idx val="8"/>
          <c:order val="8"/>
          <c:tx>
            <c:strRef>
              <c:f>Sheet8!$M$1</c:f>
              <c:strCache>
                <c:ptCount val="1"/>
                <c:pt idx="0">
                  <c:v>Rank of F_lambda9</c:v>
                </c:pt>
              </c:strCache>
            </c:strRef>
          </c:tx>
          <c:spPr>
            <a:ln w="19050" cap="rnd">
              <a:solidFill>
                <a:schemeClr val="accent3">
                  <a:lumMod val="6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Sheet8!$M$2:$M$206</c:f>
              <c:numCache>
                <c:formatCode>General</c:formatCode>
                <c:ptCount val="205"/>
                <c:pt idx="0">
                  <c:v>17</c:v>
                </c:pt>
                <c:pt idx="1">
                  <c:v>19</c:v>
                </c:pt>
                <c:pt idx="2">
                  <c:v>19</c:v>
                </c:pt>
                <c:pt idx="3">
                  <c:v>19</c:v>
                </c:pt>
                <c:pt idx="4">
                  <c:v>19</c:v>
                </c:pt>
                <c:pt idx="5">
                  <c:v>19</c:v>
                </c:pt>
                <c:pt idx="6">
                  <c:v>19</c:v>
                </c:pt>
                <c:pt idx="7">
                  <c:v>19</c:v>
                </c:pt>
                <c:pt idx="8">
                  <c:v>19</c:v>
                </c:pt>
                <c:pt idx="9">
                  <c:v>18</c:v>
                </c:pt>
                <c:pt idx="10">
                  <c:v>13</c:v>
                </c:pt>
                <c:pt idx="11">
                  <c:v>14</c:v>
                </c:pt>
                <c:pt idx="12">
                  <c:v>3</c:v>
                </c:pt>
                <c:pt idx="13">
                  <c:v>9</c:v>
                </c:pt>
                <c:pt idx="14">
                  <c:v>14</c:v>
                </c:pt>
                <c:pt idx="15">
                  <c:v>14</c:v>
                </c:pt>
                <c:pt idx="16">
                  <c:v>18</c:v>
                </c:pt>
                <c:pt idx="17">
                  <c:v>19</c:v>
                </c:pt>
                <c:pt idx="18">
                  <c:v>19</c:v>
                </c:pt>
                <c:pt idx="19">
                  <c:v>19</c:v>
                </c:pt>
                <c:pt idx="20">
                  <c:v>18</c:v>
                </c:pt>
                <c:pt idx="21">
                  <c:v>11</c:v>
                </c:pt>
                <c:pt idx="22">
                  <c:v>17</c:v>
                </c:pt>
                <c:pt idx="23">
                  <c:v>14</c:v>
                </c:pt>
                <c:pt idx="24">
                  <c:v>3</c:v>
                </c:pt>
                <c:pt idx="25">
                  <c:v>19</c:v>
                </c:pt>
                <c:pt idx="26">
                  <c:v>17</c:v>
                </c:pt>
                <c:pt idx="27">
                  <c:v>19</c:v>
                </c:pt>
                <c:pt idx="28">
                  <c:v>19</c:v>
                </c:pt>
                <c:pt idx="29">
                  <c:v>19</c:v>
                </c:pt>
                <c:pt idx="30">
                  <c:v>3</c:v>
                </c:pt>
                <c:pt idx="31">
                  <c:v>4</c:v>
                </c:pt>
                <c:pt idx="32">
                  <c:v>4</c:v>
                </c:pt>
                <c:pt idx="33">
                  <c:v>14</c:v>
                </c:pt>
                <c:pt idx="34">
                  <c:v>2</c:v>
                </c:pt>
                <c:pt idx="35">
                  <c:v>12</c:v>
                </c:pt>
                <c:pt idx="36">
                  <c:v>9</c:v>
                </c:pt>
                <c:pt idx="37">
                  <c:v>4</c:v>
                </c:pt>
                <c:pt idx="38">
                  <c:v>19</c:v>
                </c:pt>
                <c:pt idx="39">
                  <c:v>16</c:v>
                </c:pt>
                <c:pt idx="40">
                  <c:v>12</c:v>
                </c:pt>
                <c:pt idx="41">
                  <c:v>1</c:v>
                </c:pt>
                <c:pt idx="42">
                  <c:v>6</c:v>
                </c:pt>
                <c:pt idx="43">
                  <c:v>16</c:v>
                </c:pt>
                <c:pt idx="44">
                  <c:v>11</c:v>
                </c:pt>
                <c:pt idx="45">
                  <c:v>12</c:v>
                </c:pt>
                <c:pt idx="46">
                  <c:v>2</c:v>
                </c:pt>
                <c:pt idx="47">
                  <c:v>6</c:v>
                </c:pt>
                <c:pt idx="48">
                  <c:v>6</c:v>
                </c:pt>
                <c:pt idx="49">
                  <c:v>2</c:v>
                </c:pt>
                <c:pt idx="50">
                  <c:v>9</c:v>
                </c:pt>
                <c:pt idx="51">
                  <c:v>3</c:v>
                </c:pt>
                <c:pt idx="52">
                  <c:v>15</c:v>
                </c:pt>
                <c:pt idx="53">
                  <c:v>16</c:v>
                </c:pt>
                <c:pt idx="54">
                  <c:v>11</c:v>
                </c:pt>
                <c:pt idx="55">
                  <c:v>5</c:v>
                </c:pt>
                <c:pt idx="56">
                  <c:v>1</c:v>
                </c:pt>
                <c:pt idx="57">
                  <c:v>13</c:v>
                </c:pt>
                <c:pt idx="58">
                  <c:v>9</c:v>
                </c:pt>
                <c:pt idx="59">
                  <c:v>12</c:v>
                </c:pt>
                <c:pt idx="60">
                  <c:v>17</c:v>
                </c:pt>
                <c:pt idx="61">
                  <c:v>15</c:v>
                </c:pt>
                <c:pt idx="62">
                  <c:v>4</c:v>
                </c:pt>
                <c:pt idx="63">
                  <c:v>13</c:v>
                </c:pt>
                <c:pt idx="64">
                  <c:v>2</c:v>
                </c:pt>
                <c:pt idx="65">
                  <c:v>17</c:v>
                </c:pt>
                <c:pt idx="66">
                  <c:v>10</c:v>
                </c:pt>
                <c:pt idx="67">
                  <c:v>9</c:v>
                </c:pt>
                <c:pt idx="68">
                  <c:v>9</c:v>
                </c:pt>
                <c:pt idx="69">
                  <c:v>2</c:v>
                </c:pt>
                <c:pt idx="70">
                  <c:v>11</c:v>
                </c:pt>
                <c:pt idx="71">
                  <c:v>9</c:v>
                </c:pt>
                <c:pt idx="72">
                  <c:v>19</c:v>
                </c:pt>
                <c:pt idx="73">
                  <c:v>18</c:v>
                </c:pt>
                <c:pt idx="74">
                  <c:v>19</c:v>
                </c:pt>
                <c:pt idx="75">
                  <c:v>17</c:v>
                </c:pt>
                <c:pt idx="76">
                  <c:v>13</c:v>
                </c:pt>
                <c:pt idx="77">
                  <c:v>5</c:v>
                </c:pt>
                <c:pt idx="78">
                  <c:v>3</c:v>
                </c:pt>
                <c:pt idx="79">
                  <c:v>11</c:v>
                </c:pt>
                <c:pt idx="80">
                  <c:v>5</c:v>
                </c:pt>
                <c:pt idx="81">
                  <c:v>12</c:v>
                </c:pt>
                <c:pt idx="82">
                  <c:v>5</c:v>
                </c:pt>
                <c:pt idx="83">
                  <c:v>10</c:v>
                </c:pt>
                <c:pt idx="84">
                  <c:v>14</c:v>
                </c:pt>
                <c:pt idx="85">
                  <c:v>10</c:v>
                </c:pt>
                <c:pt idx="86">
                  <c:v>8</c:v>
                </c:pt>
                <c:pt idx="87">
                  <c:v>9</c:v>
                </c:pt>
                <c:pt idx="88">
                  <c:v>14</c:v>
                </c:pt>
                <c:pt idx="89">
                  <c:v>4</c:v>
                </c:pt>
                <c:pt idx="90">
                  <c:v>10</c:v>
                </c:pt>
                <c:pt idx="91">
                  <c:v>16</c:v>
                </c:pt>
                <c:pt idx="92">
                  <c:v>13</c:v>
                </c:pt>
                <c:pt idx="93">
                  <c:v>12</c:v>
                </c:pt>
                <c:pt idx="94">
                  <c:v>16</c:v>
                </c:pt>
                <c:pt idx="95">
                  <c:v>14</c:v>
                </c:pt>
                <c:pt idx="96">
                  <c:v>8</c:v>
                </c:pt>
                <c:pt idx="97">
                  <c:v>13</c:v>
                </c:pt>
                <c:pt idx="98">
                  <c:v>2</c:v>
                </c:pt>
                <c:pt idx="99">
                  <c:v>16</c:v>
                </c:pt>
                <c:pt idx="100">
                  <c:v>16</c:v>
                </c:pt>
                <c:pt idx="101">
                  <c:v>3</c:v>
                </c:pt>
                <c:pt idx="102">
                  <c:v>7</c:v>
                </c:pt>
                <c:pt idx="103">
                  <c:v>7</c:v>
                </c:pt>
                <c:pt idx="104">
                  <c:v>14</c:v>
                </c:pt>
                <c:pt idx="105">
                  <c:v>19</c:v>
                </c:pt>
                <c:pt idx="106">
                  <c:v>8</c:v>
                </c:pt>
                <c:pt idx="107">
                  <c:v>14</c:v>
                </c:pt>
                <c:pt idx="108">
                  <c:v>4</c:v>
                </c:pt>
                <c:pt idx="109">
                  <c:v>10</c:v>
                </c:pt>
                <c:pt idx="110">
                  <c:v>4</c:v>
                </c:pt>
                <c:pt idx="111">
                  <c:v>13</c:v>
                </c:pt>
                <c:pt idx="112">
                  <c:v>7</c:v>
                </c:pt>
                <c:pt idx="113">
                  <c:v>1</c:v>
                </c:pt>
                <c:pt idx="114">
                  <c:v>16</c:v>
                </c:pt>
                <c:pt idx="115">
                  <c:v>3</c:v>
                </c:pt>
                <c:pt idx="116">
                  <c:v>7</c:v>
                </c:pt>
                <c:pt idx="117">
                  <c:v>7</c:v>
                </c:pt>
                <c:pt idx="118">
                  <c:v>5</c:v>
                </c:pt>
                <c:pt idx="119">
                  <c:v>19</c:v>
                </c:pt>
                <c:pt idx="120">
                  <c:v>10</c:v>
                </c:pt>
                <c:pt idx="121">
                  <c:v>11</c:v>
                </c:pt>
                <c:pt idx="122">
                  <c:v>17</c:v>
                </c:pt>
                <c:pt idx="123">
                  <c:v>14</c:v>
                </c:pt>
                <c:pt idx="124">
                  <c:v>4</c:v>
                </c:pt>
                <c:pt idx="125">
                  <c:v>12</c:v>
                </c:pt>
                <c:pt idx="126">
                  <c:v>9</c:v>
                </c:pt>
                <c:pt idx="127">
                  <c:v>10</c:v>
                </c:pt>
                <c:pt idx="128">
                  <c:v>7</c:v>
                </c:pt>
                <c:pt idx="129">
                  <c:v>1</c:v>
                </c:pt>
                <c:pt idx="130">
                  <c:v>17</c:v>
                </c:pt>
                <c:pt idx="131">
                  <c:v>3</c:v>
                </c:pt>
                <c:pt idx="132">
                  <c:v>13</c:v>
                </c:pt>
                <c:pt idx="133">
                  <c:v>13</c:v>
                </c:pt>
                <c:pt idx="134">
                  <c:v>18</c:v>
                </c:pt>
                <c:pt idx="135">
                  <c:v>11</c:v>
                </c:pt>
                <c:pt idx="136">
                  <c:v>12</c:v>
                </c:pt>
                <c:pt idx="137">
                  <c:v>6</c:v>
                </c:pt>
                <c:pt idx="138">
                  <c:v>6</c:v>
                </c:pt>
                <c:pt idx="139">
                  <c:v>9</c:v>
                </c:pt>
                <c:pt idx="140">
                  <c:v>13</c:v>
                </c:pt>
                <c:pt idx="141">
                  <c:v>12</c:v>
                </c:pt>
                <c:pt idx="142">
                  <c:v>12</c:v>
                </c:pt>
                <c:pt idx="143">
                  <c:v>11</c:v>
                </c:pt>
                <c:pt idx="144">
                  <c:v>12</c:v>
                </c:pt>
                <c:pt idx="145">
                  <c:v>2</c:v>
                </c:pt>
                <c:pt idx="146">
                  <c:v>10</c:v>
                </c:pt>
                <c:pt idx="147">
                  <c:v>12</c:v>
                </c:pt>
                <c:pt idx="148">
                  <c:v>9</c:v>
                </c:pt>
                <c:pt idx="149">
                  <c:v>1</c:v>
                </c:pt>
                <c:pt idx="150">
                  <c:v>3</c:v>
                </c:pt>
                <c:pt idx="151">
                  <c:v>18</c:v>
                </c:pt>
                <c:pt idx="152">
                  <c:v>10</c:v>
                </c:pt>
                <c:pt idx="153">
                  <c:v>12</c:v>
                </c:pt>
                <c:pt idx="154">
                  <c:v>17</c:v>
                </c:pt>
                <c:pt idx="155">
                  <c:v>6</c:v>
                </c:pt>
                <c:pt idx="156">
                  <c:v>15</c:v>
                </c:pt>
                <c:pt idx="157">
                  <c:v>10</c:v>
                </c:pt>
                <c:pt idx="158">
                  <c:v>9</c:v>
                </c:pt>
                <c:pt idx="159">
                  <c:v>15</c:v>
                </c:pt>
                <c:pt idx="160">
                  <c:v>9</c:v>
                </c:pt>
                <c:pt idx="161">
                  <c:v>14</c:v>
                </c:pt>
                <c:pt idx="162">
                  <c:v>4</c:v>
                </c:pt>
                <c:pt idx="163">
                  <c:v>13</c:v>
                </c:pt>
                <c:pt idx="164">
                  <c:v>15</c:v>
                </c:pt>
                <c:pt idx="165">
                  <c:v>3</c:v>
                </c:pt>
                <c:pt idx="166">
                  <c:v>5</c:v>
                </c:pt>
                <c:pt idx="167">
                  <c:v>16</c:v>
                </c:pt>
                <c:pt idx="168">
                  <c:v>13</c:v>
                </c:pt>
                <c:pt idx="169">
                  <c:v>2</c:v>
                </c:pt>
                <c:pt idx="170">
                  <c:v>16</c:v>
                </c:pt>
                <c:pt idx="171">
                  <c:v>8</c:v>
                </c:pt>
                <c:pt idx="172">
                  <c:v>11</c:v>
                </c:pt>
                <c:pt idx="173">
                  <c:v>10</c:v>
                </c:pt>
                <c:pt idx="174">
                  <c:v>11</c:v>
                </c:pt>
                <c:pt idx="175">
                  <c:v>15</c:v>
                </c:pt>
                <c:pt idx="176">
                  <c:v>11</c:v>
                </c:pt>
                <c:pt idx="177">
                  <c:v>17</c:v>
                </c:pt>
                <c:pt idx="178">
                  <c:v>11</c:v>
                </c:pt>
                <c:pt idx="179">
                  <c:v>1</c:v>
                </c:pt>
                <c:pt idx="180">
                  <c:v>13</c:v>
                </c:pt>
                <c:pt idx="181">
                  <c:v>11</c:v>
                </c:pt>
                <c:pt idx="182">
                  <c:v>7</c:v>
                </c:pt>
                <c:pt idx="183">
                  <c:v>5</c:v>
                </c:pt>
                <c:pt idx="184">
                  <c:v>7</c:v>
                </c:pt>
                <c:pt idx="185">
                  <c:v>8</c:v>
                </c:pt>
                <c:pt idx="186">
                  <c:v>10</c:v>
                </c:pt>
                <c:pt idx="187">
                  <c:v>16</c:v>
                </c:pt>
                <c:pt idx="188">
                  <c:v>7</c:v>
                </c:pt>
                <c:pt idx="189">
                  <c:v>1</c:v>
                </c:pt>
                <c:pt idx="190">
                  <c:v>13</c:v>
                </c:pt>
                <c:pt idx="191">
                  <c:v>17</c:v>
                </c:pt>
                <c:pt idx="192">
                  <c:v>4</c:v>
                </c:pt>
                <c:pt idx="193">
                  <c:v>12</c:v>
                </c:pt>
                <c:pt idx="194">
                  <c:v>19</c:v>
                </c:pt>
                <c:pt idx="195">
                  <c:v>16</c:v>
                </c:pt>
                <c:pt idx="196">
                  <c:v>12</c:v>
                </c:pt>
                <c:pt idx="197">
                  <c:v>15</c:v>
                </c:pt>
                <c:pt idx="198">
                  <c:v>15</c:v>
                </c:pt>
                <c:pt idx="199">
                  <c:v>10</c:v>
                </c:pt>
                <c:pt idx="200">
                  <c:v>2</c:v>
                </c:pt>
                <c:pt idx="201">
                  <c:v>1</c:v>
                </c:pt>
                <c:pt idx="202">
                  <c:v>3</c:v>
                </c:pt>
                <c:pt idx="203">
                  <c:v>1</c:v>
                </c:pt>
                <c:pt idx="204">
                  <c:v>14</c:v>
                </c:pt>
              </c:numCache>
            </c:numRef>
          </c:val>
          <c:smooth val="0"/>
          <c:extLst>
            <c:ext xmlns:c16="http://schemas.microsoft.com/office/drawing/2014/chart" uri="{C3380CC4-5D6E-409C-BE32-E72D297353CC}">
              <c16:uniqueId val="{00000008-0FA8-446E-987D-15D597A6D314}"/>
            </c:ext>
          </c:extLst>
        </c:ser>
        <c:ser>
          <c:idx val="9"/>
          <c:order val="9"/>
          <c:tx>
            <c:strRef>
              <c:f>Sheet8!$N$1</c:f>
              <c:strCache>
                <c:ptCount val="1"/>
                <c:pt idx="0">
                  <c:v>Rank of F_lambda10</c:v>
                </c:pt>
              </c:strCache>
            </c:strRef>
          </c:tx>
          <c:spPr>
            <a:ln w="19050" cap="rnd">
              <a:solidFill>
                <a:schemeClr val="accent4">
                  <a:lumMod val="6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Sheet8!$N$2:$N$206</c:f>
              <c:numCache>
                <c:formatCode>General</c:formatCode>
                <c:ptCount val="205"/>
                <c:pt idx="0">
                  <c:v>16</c:v>
                </c:pt>
                <c:pt idx="1">
                  <c:v>4</c:v>
                </c:pt>
                <c:pt idx="2">
                  <c:v>10</c:v>
                </c:pt>
                <c:pt idx="3">
                  <c:v>1</c:v>
                </c:pt>
                <c:pt idx="4">
                  <c:v>10</c:v>
                </c:pt>
                <c:pt idx="5">
                  <c:v>5</c:v>
                </c:pt>
                <c:pt idx="6">
                  <c:v>18</c:v>
                </c:pt>
                <c:pt idx="7">
                  <c:v>18</c:v>
                </c:pt>
                <c:pt idx="8">
                  <c:v>17</c:v>
                </c:pt>
                <c:pt idx="9">
                  <c:v>17</c:v>
                </c:pt>
                <c:pt idx="10">
                  <c:v>19</c:v>
                </c:pt>
                <c:pt idx="11">
                  <c:v>12</c:v>
                </c:pt>
                <c:pt idx="12">
                  <c:v>17</c:v>
                </c:pt>
                <c:pt idx="13">
                  <c:v>18</c:v>
                </c:pt>
                <c:pt idx="14">
                  <c:v>19</c:v>
                </c:pt>
                <c:pt idx="15">
                  <c:v>10</c:v>
                </c:pt>
                <c:pt idx="16">
                  <c:v>11</c:v>
                </c:pt>
                <c:pt idx="17">
                  <c:v>7</c:v>
                </c:pt>
                <c:pt idx="18">
                  <c:v>9</c:v>
                </c:pt>
                <c:pt idx="19">
                  <c:v>4</c:v>
                </c:pt>
                <c:pt idx="20">
                  <c:v>10</c:v>
                </c:pt>
                <c:pt idx="21">
                  <c:v>18</c:v>
                </c:pt>
                <c:pt idx="22">
                  <c:v>12</c:v>
                </c:pt>
                <c:pt idx="23">
                  <c:v>18</c:v>
                </c:pt>
                <c:pt idx="24">
                  <c:v>14</c:v>
                </c:pt>
                <c:pt idx="25">
                  <c:v>16</c:v>
                </c:pt>
                <c:pt idx="26">
                  <c:v>6</c:v>
                </c:pt>
                <c:pt idx="27">
                  <c:v>9</c:v>
                </c:pt>
                <c:pt idx="28">
                  <c:v>6</c:v>
                </c:pt>
                <c:pt idx="29">
                  <c:v>10</c:v>
                </c:pt>
                <c:pt idx="30">
                  <c:v>16</c:v>
                </c:pt>
                <c:pt idx="31">
                  <c:v>19</c:v>
                </c:pt>
                <c:pt idx="32">
                  <c:v>8</c:v>
                </c:pt>
                <c:pt idx="33">
                  <c:v>17</c:v>
                </c:pt>
                <c:pt idx="34">
                  <c:v>17</c:v>
                </c:pt>
                <c:pt idx="35">
                  <c:v>6</c:v>
                </c:pt>
                <c:pt idx="36">
                  <c:v>12</c:v>
                </c:pt>
                <c:pt idx="37">
                  <c:v>18</c:v>
                </c:pt>
                <c:pt idx="38">
                  <c:v>18</c:v>
                </c:pt>
                <c:pt idx="39">
                  <c:v>17</c:v>
                </c:pt>
                <c:pt idx="40">
                  <c:v>2</c:v>
                </c:pt>
                <c:pt idx="41">
                  <c:v>9</c:v>
                </c:pt>
                <c:pt idx="42">
                  <c:v>17</c:v>
                </c:pt>
                <c:pt idx="43">
                  <c:v>6</c:v>
                </c:pt>
                <c:pt idx="44">
                  <c:v>15</c:v>
                </c:pt>
                <c:pt idx="45">
                  <c:v>9</c:v>
                </c:pt>
                <c:pt idx="46">
                  <c:v>7</c:v>
                </c:pt>
                <c:pt idx="47">
                  <c:v>5</c:v>
                </c:pt>
                <c:pt idx="48">
                  <c:v>14</c:v>
                </c:pt>
                <c:pt idx="49">
                  <c:v>9</c:v>
                </c:pt>
                <c:pt idx="50">
                  <c:v>10</c:v>
                </c:pt>
                <c:pt idx="51">
                  <c:v>18</c:v>
                </c:pt>
                <c:pt idx="52">
                  <c:v>8</c:v>
                </c:pt>
                <c:pt idx="53">
                  <c:v>11</c:v>
                </c:pt>
                <c:pt idx="54">
                  <c:v>6</c:v>
                </c:pt>
                <c:pt idx="55">
                  <c:v>13</c:v>
                </c:pt>
                <c:pt idx="56">
                  <c:v>12</c:v>
                </c:pt>
                <c:pt idx="57">
                  <c:v>10</c:v>
                </c:pt>
                <c:pt idx="58">
                  <c:v>10</c:v>
                </c:pt>
                <c:pt idx="59">
                  <c:v>2</c:v>
                </c:pt>
                <c:pt idx="60">
                  <c:v>4</c:v>
                </c:pt>
                <c:pt idx="61">
                  <c:v>5</c:v>
                </c:pt>
                <c:pt idx="62">
                  <c:v>18</c:v>
                </c:pt>
                <c:pt idx="63">
                  <c:v>15</c:v>
                </c:pt>
                <c:pt idx="64">
                  <c:v>13</c:v>
                </c:pt>
                <c:pt idx="65">
                  <c:v>2</c:v>
                </c:pt>
                <c:pt idx="66">
                  <c:v>4</c:v>
                </c:pt>
                <c:pt idx="67">
                  <c:v>11</c:v>
                </c:pt>
                <c:pt idx="68">
                  <c:v>2</c:v>
                </c:pt>
                <c:pt idx="69">
                  <c:v>11</c:v>
                </c:pt>
                <c:pt idx="70">
                  <c:v>8</c:v>
                </c:pt>
                <c:pt idx="71">
                  <c:v>11</c:v>
                </c:pt>
                <c:pt idx="72">
                  <c:v>18</c:v>
                </c:pt>
                <c:pt idx="73">
                  <c:v>19</c:v>
                </c:pt>
                <c:pt idx="74">
                  <c:v>18</c:v>
                </c:pt>
                <c:pt idx="75">
                  <c:v>19</c:v>
                </c:pt>
                <c:pt idx="76">
                  <c:v>17</c:v>
                </c:pt>
                <c:pt idx="77">
                  <c:v>19</c:v>
                </c:pt>
                <c:pt idx="78">
                  <c:v>19</c:v>
                </c:pt>
                <c:pt idx="79">
                  <c:v>15</c:v>
                </c:pt>
                <c:pt idx="80">
                  <c:v>9</c:v>
                </c:pt>
                <c:pt idx="81">
                  <c:v>8</c:v>
                </c:pt>
                <c:pt idx="82">
                  <c:v>9</c:v>
                </c:pt>
                <c:pt idx="83">
                  <c:v>6</c:v>
                </c:pt>
                <c:pt idx="84">
                  <c:v>4</c:v>
                </c:pt>
                <c:pt idx="85">
                  <c:v>6</c:v>
                </c:pt>
                <c:pt idx="86">
                  <c:v>10</c:v>
                </c:pt>
                <c:pt idx="87">
                  <c:v>1</c:v>
                </c:pt>
                <c:pt idx="88">
                  <c:v>5</c:v>
                </c:pt>
                <c:pt idx="89">
                  <c:v>18</c:v>
                </c:pt>
                <c:pt idx="90">
                  <c:v>12</c:v>
                </c:pt>
                <c:pt idx="91">
                  <c:v>2</c:v>
                </c:pt>
                <c:pt idx="92">
                  <c:v>16</c:v>
                </c:pt>
                <c:pt idx="93">
                  <c:v>8</c:v>
                </c:pt>
                <c:pt idx="94">
                  <c:v>4</c:v>
                </c:pt>
                <c:pt idx="95">
                  <c:v>10</c:v>
                </c:pt>
                <c:pt idx="96">
                  <c:v>14</c:v>
                </c:pt>
                <c:pt idx="97">
                  <c:v>18</c:v>
                </c:pt>
                <c:pt idx="98">
                  <c:v>15</c:v>
                </c:pt>
                <c:pt idx="99">
                  <c:v>4</c:v>
                </c:pt>
                <c:pt idx="100">
                  <c:v>9</c:v>
                </c:pt>
                <c:pt idx="101">
                  <c:v>11</c:v>
                </c:pt>
                <c:pt idx="102">
                  <c:v>16</c:v>
                </c:pt>
                <c:pt idx="103">
                  <c:v>4</c:v>
                </c:pt>
                <c:pt idx="104">
                  <c:v>9</c:v>
                </c:pt>
                <c:pt idx="105">
                  <c:v>14</c:v>
                </c:pt>
                <c:pt idx="106">
                  <c:v>3</c:v>
                </c:pt>
                <c:pt idx="107">
                  <c:v>9</c:v>
                </c:pt>
                <c:pt idx="108">
                  <c:v>3</c:v>
                </c:pt>
                <c:pt idx="109">
                  <c:v>13</c:v>
                </c:pt>
                <c:pt idx="110">
                  <c:v>10</c:v>
                </c:pt>
                <c:pt idx="111">
                  <c:v>15</c:v>
                </c:pt>
                <c:pt idx="112">
                  <c:v>5</c:v>
                </c:pt>
                <c:pt idx="113">
                  <c:v>16</c:v>
                </c:pt>
                <c:pt idx="114">
                  <c:v>19</c:v>
                </c:pt>
                <c:pt idx="115">
                  <c:v>4</c:v>
                </c:pt>
                <c:pt idx="116">
                  <c:v>10</c:v>
                </c:pt>
                <c:pt idx="117">
                  <c:v>6</c:v>
                </c:pt>
                <c:pt idx="118">
                  <c:v>7</c:v>
                </c:pt>
                <c:pt idx="119">
                  <c:v>12</c:v>
                </c:pt>
                <c:pt idx="120">
                  <c:v>8</c:v>
                </c:pt>
                <c:pt idx="121">
                  <c:v>5</c:v>
                </c:pt>
                <c:pt idx="122">
                  <c:v>13</c:v>
                </c:pt>
                <c:pt idx="123">
                  <c:v>10</c:v>
                </c:pt>
                <c:pt idx="124">
                  <c:v>2</c:v>
                </c:pt>
                <c:pt idx="125">
                  <c:v>3</c:v>
                </c:pt>
                <c:pt idx="126">
                  <c:v>6</c:v>
                </c:pt>
                <c:pt idx="127">
                  <c:v>4</c:v>
                </c:pt>
                <c:pt idx="128">
                  <c:v>16</c:v>
                </c:pt>
                <c:pt idx="129">
                  <c:v>15</c:v>
                </c:pt>
                <c:pt idx="130">
                  <c:v>15</c:v>
                </c:pt>
                <c:pt idx="131">
                  <c:v>12</c:v>
                </c:pt>
                <c:pt idx="132">
                  <c:v>5</c:v>
                </c:pt>
                <c:pt idx="133">
                  <c:v>3</c:v>
                </c:pt>
                <c:pt idx="134">
                  <c:v>12</c:v>
                </c:pt>
                <c:pt idx="135">
                  <c:v>6</c:v>
                </c:pt>
                <c:pt idx="136">
                  <c:v>6</c:v>
                </c:pt>
                <c:pt idx="137">
                  <c:v>9</c:v>
                </c:pt>
                <c:pt idx="138">
                  <c:v>11</c:v>
                </c:pt>
                <c:pt idx="139">
                  <c:v>16</c:v>
                </c:pt>
                <c:pt idx="140">
                  <c:v>5</c:v>
                </c:pt>
                <c:pt idx="141">
                  <c:v>14</c:v>
                </c:pt>
                <c:pt idx="142">
                  <c:v>6</c:v>
                </c:pt>
                <c:pt idx="143">
                  <c:v>10</c:v>
                </c:pt>
                <c:pt idx="144">
                  <c:v>4</c:v>
                </c:pt>
                <c:pt idx="145">
                  <c:v>4</c:v>
                </c:pt>
                <c:pt idx="146">
                  <c:v>6</c:v>
                </c:pt>
                <c:pt idx="147">
                  <c:v>6</c:v>
                </c:pt>
                <c:pt idx="148">
                  <c:v>8</c:v>
                </c:pt>
                <c:pt idx="149">
                  <c:v>16</c:v>
                </c:pt>
                <c:pt idx="150">
                  <c:v>11</c:v>
                </c:pt>
                <c:pt idx="151">
                  <c:v>8</c:v>
                </c:pt>
                <c:pt idx="152">
                  <c:v>13</c:v>
                </c:pt>
                <c:pt idx="153">
                  <c:v>3</c:v>
                </c:pt>
                <c:pt idx="154">
                  <c:v>14</c:v>
                </c:pt>
                <c:pt idx="155">
                  <c:v>11</c:v>
                </c:pt>
                <c:pt idx="156">
                  <c:v>4</c:v>
                </c:pt>
                <c:pt idx="157">
                  <c:v>15</c:v>
                </c:pt>
                <c:pt idx="158">
                  <c:v>3</c:v>
                </c:pt>
                <c:pt idx="159">
                  <c:v>13</c:v>
                </c:pt>
                <c:pt idx="160">
                  <c:v>8</c:v>
                </c:pt>
                <c:pt idx="161">
                  <c:v>1</c:v>
                </c:pt>
                <c:pt idx="162">
                  <c:v>7</c:v>
                </c:pt>
                <c:pt idx="163">
                  <c:v>3</c:v>
                </c:pt>
                <c:pt idx="164">
                  <c:v>9</c:v>
                </c:pt>
                <c:pt idx="165">
                  <c:v>6</c:v>
                </c:pt>
                <c:pt idx="166">
                  <c:v>7</c:v>
                </c:pt>
                <c:pt idx="167">
                  <c:v>6</c:v>
                </c:pt>
                <c:pt idx="168">
                  <c:v>16</c:v>
                </c:pt>
                <c:pt idx="169">
                  <c:v>1</c:v>
                </c:pt>
                <c:pt idx="170">
                  <c:v>12</c:v>
                </c:pt>
                <c:pt idx="171">
                  <c:v>10</c:v>
                </c:pt>
                <c:pt idx="172">
                  <c:v>10</c:v>
                </c:pt>
                <c:pt idx="173">
                  <c:v>3</c:v>
                </c:pt>
                <c:pt idx="174">
                  <c:v>15</c:v>
                </c:pt>
                <c:pt idx="175">
                  <c:v>2</c:v>
                </c:pt>
                <c:pt idx="176">
                  <c:v>5</c:v>
                </c:pt>
                <c:pt idx="177">
                  <c:v>5</c:v>
                </c:pt>
                <c:pt idx="178">
                  <c:v>14</c:v>
                </c:pt>
                <c:pt idx="179">
                  <c:v>6</c:v>
                </c:pt>
                <c:pt idx="180">
                  <c:v>10</c:v>
                </c:pt>
                <c:pt idx="181">
                  <c:v>5</c:v>
                </c:pt>
                <c:pt idx="182">
                  <c:v>4</c:v>
                </c:pt>
                <c:pt idx="183">
                  <c:v>3</c:v>
                </c:pt>
                <c:pt idx="184">
                  <c:v>5</c:v>
                </c:pt>
                <c:pt idx="185">
                  <c:v>13</c:v>
                </c:pt>
                <c:pt idx="186">
                  <c:v>5</c:v>
                </c:pt>
                <c:pt idx="187">
                  <c:v>12</c:v>
                </c:pt>
                <c:pt idx="188">
                  <c:v>5</c:v>
                </c:pt>
                <c:pt idx="189">
                  <c:v>7</c:v>
                </c:pt>
                <c:pt idx="190">
                  <c:v>11</c:v>
                </c:pt>
                <c:pt idx="191">
                  <c:v>16</c:v>
                </c:pt>
                <c:pt idx="192">
                  <c:v>9</c:v>
                </c:pt>
                <c:pt idx="193">
                  <c:v>5</c:v>
                </c:pt>
                <c:pt idx="194">
                  <c:v>17</c:v>
                </c:pt>
                <c:pt idx="195">
                  <c:v>19</c:v>
                </c:pt>
                <c:pt idx="196">
                  <c:v>16</c:v>
                </c:pt>
                <c:pt idx="197">
                  <c:v>10</c:v>
                </c:pt>
                <c:pt idx="198">
                  <c:v>14</c:v>
                </c:pt>
                <c:pt idx="199">
                  <c:v>2</c:v>
                </c:pt>
                <c:pt idx="200">
                  <c:v>13</c:v>
                </c:pt>
                <c:pt idx="201">
                  <c:v>14</c:v>
                </c:pt>
                <c:pt idx="202">
                  <c:v>14</c:v>
                </c:pt>
                <c:pt idx="203">
                  <c:v>14</c:v>
                </c:pt>
                <c:pt idx="204">
                  <c:v>3</c:v>
                </c:pt>
              </c:numCache>
            </c:numRef>
          </c:val>
          <c:smooth val="0"/>
          <c:extLst>
            <c:ext xmlns:c16="http://schemas.microsoft.com/office/drawing/2014/chart" uri="{C3380CC4-5D6E-409C-BE32-E72D297353CC}">
              <c16:uniqueId val="{00000009-0FA8-446E-987D-15D597A6D314}"/>
            </c:ext>
          </c:extLst>
        </c:ser>
        <c:ser>
          <c:idx val="10"/>
          <c:order val="10"/>
          <c:tx>
            <c:strRef>
              <c:f>Sheet8!$O$1</c:f>
              <c:strCache>
                <c:ptCount val="1"/>
                <c:pt idx="0">
                  <c:v>Rank of F_lambda11</c:v>
                </c:pt>
              </c:strCache>
            </c:strRef>
          </c:tx>
          <c:spPr>
            <a:ln w="19050" cap="rnd">
              <a:solidFill>
                <a:schemeClr val="accent5">
                  <a:lumMod val="6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Sheet8!$O$2:$O$206</c:f>
              <c:numCache>
                <c:formatCode>General</c:formatCode>
                <c:ptCount val="205"/>
                <c:pt idx="0">
                  <c:v>18</c:v>
                </c:pt>
                <c:pt idx="1">
                  <c:v>12</c:v>
                </c:pt>
                <c:pt idx="2">
                  <c:v>17</c:v>
                </c:pt>
                <c:pt idx="3">
                  <c:v>14</c:v>
                </c:pt>
                <c:pt idx="4">
                  <c:v>4</c:v>
                </c:pt>
                <c:pt idx="5">
                  <c:v>16</c:v>
                </c:pt>
                <c:pt idx="6">
                  <c:v>16</c:v>
                </c:pt>
                <c:pt idx="7">
                  <c:v>15</c:v>
                </c:pt>
                <c:pt idx="8">
                  <c:v>7</c:v>
                </c:pt>
                <c:pt idx="9">
                  <c:v>15</c:v>
                </c:pt>
                <c:pt idx="10">
                  <c:v>5</c:v>
                </c:pt>
                <c:pt idx="11">
                  <c:v>2</c:v>
                </c:pt>
                <c:pt idx="12">
                  <c:v>13</c:v>
                </c:pt>
                <c:pt idx="13">
                  <c:v>1</c:v>
                </c:pt>
                <c:pt idx="14">
                  <c:v>7</c:v>
                </c:pt>
                <c:pt idx="15">
                  <c:v>4</c:v>
                </c:pt>
                <c:pt idx="16">
                  <c:v>5</c:v>
                </c:pt>
                <c:pt idx="17">
                  <c:v>4</c:v>
                </c:pt>
                <c:pt idx="18">
                  <c:v>7</c:v>
                </c:pt>
                <c:pt idx="19">
                  <c:v>7</c:v>
                </c:pt>
                <c:pt idx="20">
                  <c:v>5</c:v>
                </c:pt>
                <c:pt idx="21">
                  <c:v>5</c:v>
                </c:pt>
                <c:pt idx="22">
                  <c:v>5</c:v>
                </c:pt>
                <c:pt idx="23">
                  <c:v>4</c:v>
                </c:pt>
                <c:pt idx="24">
                  <c:v>15</c:v>
                </c:pt>
                <c:pt idx="25">
                  <c:v>5</c:v>
                </c:pt>
                <c:pt idx="26">
                  <c:v>5</c:v>
                </c:pt>
                <c:pt idx="27">
                  <c:v>15</c:v>
                </c:pt>
                <c:pt idx="28">
                  <c:v>13</c:v>
                </c:pt>
                <c:pt idx="29">
                  <c:v>18</c:v>
                </c:pt>
                <c:pt idx="30">
                  <c:v>19</c:v>
                </c:pt>
                <c:pt idx="31">
                  <c:v>15</c:v>
                </c:pt>
                <c:pt idx="32">
                  <c:v>5</c:v>
                </c:pt>
                <c:pt idx="33">
                  <c:v>19</c:v>
                </c:pt>
                <c:pt idx="34">
                  <c:v>19</c:v>
                </c:pt>
                <c:pt idx="35">
                  <c:v>19</c:v>
                </c:pt>
                <c:pt idx="36">
                  <c:v>17</c:v>
                </c:pt>
                <c:pt idx="37">
                  <c:v>12</c:v>
                </c:pt>
                <c:pt idx="38">
                  <c:v>5</c:v>
                </c:pt>
                <c:pt idx="39">
                  <c:v>6</c:v>
                </c:pt>
                <c:pt idx="40">
                  <c:v>14</c:v>
                </c:pt>
                <c:pt idx="41">
                  <c:v>8</c:v>
                </c:pt>
                <c:pt idx="42">
                  <c:v>7</c:v>
                </c:pt>
                <c:pt idx="43">
                  <c:v>13</c:v>
                </c:pt>
                <c:pt idx="44">
                  <c:v>12</c:v>
                </c:pt>
                <c:pt idx="45">
                  <c:v>19</c:v>
                </c:pt>
                <c:pt idx="46">
                  <c:v>12</c:v>
                </c:pt>
                <c:pt idx="47">
                  <c:v>10</c:v>
                </c:pt>
                <c:pt idx="48">
                  <c:v>11</c:v>
                </c:pt>
                <c:pt idx="49">
                  <c:v>7</c:v>
                </c:pt>
                <c:pt idx="50">
                  <c:v>5</c:v>
                </c:pt>
                <c:pt idx="51">
                  <c:v>14</c:v>
                </c:pt>
                <c:pt idx="52">
                  <c:v>3</c:v>
                </c:pt>
                <c:pt idx="53">
                  <c:v>5</c:v>
                </c:pt>
                <c:pt idx="54">
                  <c:v>18</c:v>
                </c:pt>
                <c:pt idx="55">
                  <c:v>16</c:v>
                </c:pt>
                <c:pt idx="56">
                  <c:v>4</c:v>
                </c:pt>
                <c:pt idx="57">
                  <c:v>2</c:v>
                </c:pt>
                <c:pt idx="58">
                  <c:v>12</c:v>
                </c:pt>
                <c:pt idx="59">
                  <c:v>10</c:v>
                </c:pt>
                <c:pt idx="60">
                  <c:v>15</c:v>
                </c:pt>
                <c:pt idx="61">
                  <c:v>2</c:v>
                </c:pt>
                <c:pt idx="62">
                  <c:v>8</c:v>
                </c:pt>
                <c:pt idx="63">
                  <c:v>7</c:v>
                </c:pt>
                <c:pt idx="64">
                  <c:v>15</c:v>
                </c:pt>
                <c:pt idx="65">
                  <c:v>3</c:v>
                </c:pt>
                <c:pt idx="66">
                  <c:v>13</c:v>
                </c:pt>
                <c:pt idx="67">
                  <c:v>2</c:v>
                </c:pt>
                <c:pt idx="68">
                  <c:v>6</c:v>
                </c:pt>
                <c:pt idx="69">
                  <c:v>1</c:v>
                </c:pt>
                <c:pt idx="70">
                  <c:v>12</c:v>
                </c:pt>
                <c:pt idx="71">
                  <c:v>4</c:v>
                </c:pt>
                <c:pt idx="72">
                  <c:v>17</c:v>
                </c:pt>
                <c:pt idx="73">
                  <c:v>12</c:v>
                </c:pt>
                <c:pt idx="74">
                  <c:v>17</c:v>
                </c:pt>
                <c:pt idx="75">
                  <c:v>12</c:v>
                </c:pt>
                <c:pt idx="76">
                  <c:v>18</c:v>
                </c:pt>
                <c:pt idx="77">
                  <c:v>14</c:v>
                </c:pt>
                <c:pt idx="78">
                  <c:v>16</c:v>
                </c:pt>
                <c:pt idx="79">
                  <c:v>4</c:v>
                </c:pt>
                <c:pt idx="80">
                  <c:v>17</c:v>
                </c:pt>
                <c:pt idx="81">
                  <c:v>13</c:v>
                </c:pt>
                <c:pt idx="82">
                  <c:v>18</c:v>
                </c:pt>
                <c:pt idx="83">
                  <c:v>5</c:v>
                </c:pt>
                <c:pt idx="84">
                  <c:v>6</c:v>
                </c:pt>
                <c:pt idx="85">
                  <c:v>7</c:v>
                </c:pt>
                <c:pt idx="86">
                  <c:v>6</c:v>
                </c:pt>
                <c:pt idx="87">
                  <c:v>13</c:v>
                </c:pt>
                <c:pt idx="88">
                  <c:v>16</c:v>
                </c:pt>
                <c:pt idx="89">
                  <c:v>14</c:v>
                </c:pt>
                <c:pt idx="90">
                  <c:v>13</c:v>
                </c:pt>
                <c:pt idx="91">
                  <c:v>14</c:v>
                </c:pt>
                <c:pt idx="92">
                  <c:v>11</c:v>
                </c:pt>
                <c:pt idx="93">
                  <c:v>14</c:v>
                </c:pt>
                <c:pt idx="94">
                  <c:v>2</c:v>
                </c:pt>
                <c:pt idx="95">
                  <c:v>17</c:v>
                </c:pt>
                <c:pt idx="96">
                  <c:v>1</c:v>
                </c:pt>
                <c:pt idx="97">
                  <c:v>11</c:v>
                </c:pt>
                <c:pt idx="98">
                  <c:v>12</c:v>
                </c:pt>
                <c:pt idx="99">
                  <c:v>1</c:v>
                </c:pt>
                <c:pt idx="100">
                  <c:v>3</c:v>
                </c:pt>
                <c:pt idx="101">
                  <c:v>5</c:v>
                </c:pt>
                <c:pt idx="102">
                  <c:v>10</c:v>
                </c:pt>
                <c:pt idx="103">
                  <c:v>6</c:v>
                </c:pt>
                <c:pt idx="104">
                  <c:v>8</c:v>
                </c:pt>
                <c:pt idx="105">
                  <c:v>7</c:v>
                </c:pt>
                <c:pt idx="106">
                  <c:v>7</c:v>
                </c:pt>
                <c:pt idx="107">
                  <c:v>7</c:v>
                </c:pt>
                <c:pt idx="108">
                  <c:v>14</c:v>
                </c:pt>
                <c:pt idx="109">
                  <c:v>11</c:v>
                </c:pt>
                <c:pt idx="110">
                  <c:v>19</c:v>
                </c:pt>
                <c:pt idx="111">
                  <c:v>10</c:v>
                </c:pt>
                <c:pt idx="112">
                  <c:v>6</c:v>
                </c:pt>
                <c:pt idx="113">
                  <c:v>7</c:v>
                </c:pt>
                <c:pt idx="114">
                  <c:v>1</c:v>
                </c:pt>
                <c:pt idx="115">
                  <c:v>6</c:v>
                </c:pt>
                <c:pt idx="116">
                  <c:v>15</c:v>
                </c:pt>
                <c:pt idx="117">
                  <c:v>14</c:v>
                </c:pt>
                <c:pt idx="118">
                  <c:v>11</c:v>
                </c:pt>
                <c:pt idx="119">
                  <c:v>3</c:v>
                </c:pt>
                <c:pt idx="120">
                  <c:v>17</c:v>
                </c:pt>
                <c:pt idx="121">
                  <c:v>12</c:v>
                </c:pt>
                <c:pt idx="122">
                  <c:v>2</c:v>
                </c:pt>
                <c:pt idx="123">
                  <c:v>5</c:v>
                </c:pt>
                <c:pt idx="124">
                  <c:v>1</c:v>
                </c:pt>
                <c:pt idx="125">
                  <c:v>14</c:v>
                </c:pt>
                <c:pt idx="126">
                  <c:v>4</c:v>
                </c:pt>
                <c:pt idx="127">
                  <c:v>1</c:v>
                </c:pt>
                <c:pt idx="128">
                  <c:v>19</c:v>
                </c:pt>
                <c:pt idx="129">
                  <c:v>6</c:v>
                </c:pt>
                <c:pt idx="130">
                  <c:v>1</c:v>
                </c:pt>
                <c:pt idx="131">
                  <c:v>7</c:v>
                </c:pt>
                <c:pt idx="132">
                  <c:v>7</c:v>
                </c:pt>
                <c:pt idx="133">
                  <c:v>10</c:v>
                </c:pt>
                <c:pt idx="134">
                  <c:v>17</c:v>
                </c:pt>
                <c:pt idx="135">
                  <c:v>14</c:v>
                </c:pt>
                <c:pt idx="136">
                  <c:v>15</c:v>
                </c:pt>
                <c:pt idx="137">
                  <c:v>13</c:v>
                </c:pt>
                <c:pt idx="138">
                  <c:v>4</c:v>
                </c:pt>
                <c:pt idx="139">
                  <c:v>19</c:v>
                </c:pt>
                <c:pt idx="140">
                  <c:v>14</c:v>
                </c:pt>
                <c:pt idx="141">
                  <c:v>2</c:v>
                </c:pt>
                <c:pt idx="142">
                  <c:v>3</c:v>
                </c:pt>
                <c:pt idx="143">
                  <c:v>5</c:v>
                </c:pt>
                <c:pt idx="144">
                  <c:v>9</c:v>
                </c:pt>
                <c:pt idx="145">
                  <c:v>12</c:v>
                </c:pt>
                <c:pt idx="146">
                  <c:v>15</c:v>
                </c:pt>
                <c:pt idx="147">
                  <c:v>13</c:v>
                </c:pt>
                <c:pt idx="148">
                  <c:v>14</c:v>
                </c:pt>
                <c:pt idx="149">
                  <c:v>9</c:v>
                </c:pt>
                <c:pt idx="150">
                  <c:v>15</c:v>
                </c:pt>
                <c:pt idx="151">
                  <c:v>10</c:v>
                </c:pt>
                <c:pt idx="152">
                  <c:v>15</c:v>
                </c:pt>
                <c:pt idx="153">
                  <c:v>2</c:v>
                </c:pt>
                <c:pt idx="154">
                  <c:v>11</c:v>
                </c:pt>
                <c:pt idx="155">
                  <c:v>5</c:v>
                </c:pt>
                <c:pt idx="156">
                  <c:v>11</c:v>
                </c:pt>
                <c:pt idx="157">
                  <c:v>1</c:v>
                </c:pt>
                <c:pt idx="158">
                  <c:v>11</c:v>
                </c:pt>
                <c:pt idx="159">
                  <c:v>5</c:v>
                </c:pt>
                <c:pt idx="160">
                  <c:v>17</c:v>
                </c:pt>
                <c:pt idx="161">
                  <c:v>4</c:v>
                </c:pt>
                <c:pt idx="162">
                  <c:v>6</c:v>
                </c:pt>
                <c:pt idx="163">
                  <c:v>16</c:v>
                </c:pt>
                <c:pt idx="164">
                  <c:v>4</c:v>
                </c:pt>
                <c:pt idx="165">
                  <c:v>5</c:v>
                </c:pt>
                <c:pt idx="166">
                  <c:v>16</c:v>
                </c:pt>
                <c:pt idx="167">
                  <c:v>1</c:v>
                </c:pt>
                <c:pt idx="168">
                  <c:v>8</c:v>
                </c:pt>
                <c:pt idx="169">
                  <c:v>5</c:v>
                </c:pt>
                <c:pt idx="170">
                  <c:v>17</c:v>
                </c:pt>
                <c:pt idx="171">
                  <c:v>1</c:v>
                </c:pt>
                <c:pt idx="172">
                  <c:v>1</c:v>
                </c:pt>
                <c:pt idx="173">
                  <c:v>8</c:v>
                </c:pt>
                <c:pt idx="174">
                  <c:v>6</c:v>
                </c:pt>
                <c:pt idx="175">
                  <c:v>19</c:v>
                </c:pt>
                <c:pt idx="176">
                  <c:v>2</c:v>
                </c:pt>
                <c:pt idx="177">
                  <c:v>6</c:v>
                </c:pt>
                <c:pt idx="178">
                  <c:v>6</c:v>
                </c:pt>
                <c:pt idx="179">
                  <c:v>3</c:v>
                </c:pt>
                <c:pt idx="180">
                  <c:v>1</c:v>
                </c:pt>
                <c:pt idx="181">
                  <c:v>6</c:v>
                </c:pt>
                <c:pt idx="182">
                  <c:v>2</c:v>
                </c:pt>
                <c:pt idx="183">
                  <c:v>4</c:v>
                </c:pt>
                <c:pt idx="184">
                  <c:v>14</c:v>
                </c:pt>
                <c:pt idx="185">
                  <c:v>3</c:v>
                </c:pt>
                <c:pt idx="186">
                  <c:v>11</c:v>
                </c:pt>
                <c:pt idx="187">
                  <c:v>5</c:v>
                </c:pt>
                <c:pt idx="188">
                  <c:v>8</c:v>
                </c:pt>
                <c:pt idx="189">
                  <c:v>9</c:v>
                </c:pt>
                <c:pt idx="190">
                  <c:v>5</c:v>
                </c:pt>
                <c:pt idx="191">
                  <c:v>15</c:v>
                </c:pt>
                <c:pt idx="192">
                  <c:v>2</c:v>
                </c:pt>
                <c:pt idx="193">
                  <c:v>7</c:v>
                </c:pt>
                <c:pt idx="194">
                  <c:v>8</c:v>
                </c:pt>
                <c:pt idx="195">
                  <c:v>14</c:v>
                </c:pt>
                <c:pt idx="196">
                  <c:v>17</c:v>
                </c:pt>
                <c:pt idx="197">
                  <c:v>6</c:v>
                </c:pt>
                <c:pt idx="198">
                  <c:v>3</c:v>
                </c:pt>
                <c:pt idx="199">
                  <c:v>15</c:v>
                </c:pt>
                <c:pt idx="200">
                  <c:v>1</c:v>
                </c:pt>
                <c:pt idx="201">
                  <c:v>10</c:v>
                </c:pt>
                <c:pt idx="202">
                  <c:v>16</c:v>
                </c:pt>
                <c:pt idx="203">
                  <c:v>6</c:v>
                </c:pt>
                <c:pt idx="204">
                  <c:v>13</c:v>
                </c:pt>
              </c:numCache>
            </c:numRef>
          </c:val>
          <c:smooth val="0"/>
          <c:extLst>
            <c:ext xmlns:c16="http://schemas.microsoft.com/office/drawing/2014/chart" uri="{C3380CC4-5D6E-409C-BE32-E72D297353CC}">
              <c16:uniqueId val="{0000000A-0FA8-446E-987D-15D597A6D314}"/>
            </c:ext>
          </c:extLst>
        </c:ser>
        <c:ser>
          <c:idx val="11"/>
          <c:order val="11"/>
          <c:tx>
            <c:strRef>
              <c:f>Sheet8!$P$1</c:f>
              <c:strCache>
                <c:ptCount val="1"/>
                <c:pt idx="0">
                  <c:v>Rank of F_lambda12</c:v>
                </c:pt>
              </c:strCache>
            </c:strRef>
          </c:tx>
          <c:spPr>
            <a:ln w="19050" cap="rnd">
              <a:solidFill>
                <a:schemeClr val="accent6">
                  <a:lumMod val="6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Sheet8!$P$2:$P$206</c:f>
              <c:numCache>
                <c:formatCode>General</c:formatCode>
                <c:ptCount val="205"/>
                <c:pt idx="0">
                  <c:v>13</c:v>
                </c:pt>
                <c:pt idx="1">
                  <c:v>9</c:v>
                </c:pt>
                <c:pt idx="2">
                  <c:v>9</c:v>
                </c:pt>
                <c:pt idx="3">
                  <c:v>8</c:v>
                </c:pt>
                <c:pt idx="4">
                  <c:v>6</c:v>
                </c:pt>
                <c:pt idx="5">
                  <c:v>8</c:v>
                </c:pt>
                <c:pt idx="6">
                  <c:v>15</c:v>
                </c:pt>
                <c:pt idx="7">
                  <c:v>10</c:v>
                </c:pt>
                <c:pt idx="8">
                  <c:v>4</c:v>
                </c:pt>
                <c:pt idx="9">
                  <c:v>13</c:v>
                </c:pt>
                <c:pt idx="10">
                  <c:v>7</c:v>
                </c:pt>
                <c:pt idx="11">
                  <c:v>11</c:v>
                </c:pt>
                <c:pt idx="12">
                  <c:v>10</c:v>
                </c:pt>
                <c:pt idx="13">
                  <c:v>6</c:v>
                </c:pt>
                <c:pt idx="14">
                  <c:v>12</c:v>
                </c:pt>
                <c:pt idx="15">
                  <c:v>2</c:v>
                </c:pt>
                <c:pt idx="16">
                  <c:v>10</c:v>
                </c:pt>
                <c:pt idx="17">
                  <c:v>10</c:v>
                </c:pt>
                <c:pt idx="18">
                  <c:v>1</c:v>
                </c:pt>
                <c:pt idx="19">
                  <c:v>8</c:v>
                </c:pt>
                <c:pt idx="20">
                  <c:v>1</c:v>
                </c:pt>
                <c:pt idx="21">
                  <c:v>12</c:v>
                </c:pt>
                <c:pt idx="22">
                  <c:v>11</c:v>
                </c:pt>
                <c:pt idx="23">
                  <c:v>6</c:v>
                </c:pt>
                <c:pt idx="24">
                  <c:v>8</c:v>
                </c:pt>
                <c:pt idx="25">
                  <c:v>6</c:v>
                </c:pt>
                <c:pt idx="26">
                  <c:v>2</c:v>
                </c:pt>
                <c:pt idx="27">
                  <c:v>17</c:v>
                </c:pt>
                <c:pt idx="28">
                  <c:v>1</c:v>
                </c:pt>
                <c:pt idx="29">
                  <c:v>6</c:v>
                </c:pt>
                <c:pt idx="30">
                  <c:v>10</c:v>
                </c:pt>
                <c:pt idx="31">
                  <c:v>16</c:v>
                </c:pt>
                <c:pt idx="32">
                  <c:v>19</c:v>
                </c:pt>
                <c:pt idx="33">
                  <c:v>7</c:v>
                </c:pt>
                <c:pt idx="34">
                  <c:v>16</c:v>
                </c:pt>
                <c:pt idx="35">
                  <c:v>13</c:v>
                </c:pt>
                <c:pt idx="36">
                  <c:v>10</c:v>
                </c:pt>
                <c:pt idx="37">
                  <c:v>11</c:v>
                </c:pt>
                <c:pt idx="38">
                  <c:v>16</c:v>
                </c:pt>
                <c:pt idx="39">
                  <c:v>2</c:v>
                </c:pt>
                <c:pt idx="40">
                  <c:v>19</c:v>
                </c:pt>
                <c:pt idx="41">
                  <c:v>19</c:v>
                </c:pt>
                <c:pt idx="42">
                  <c:v>18</c:v>
                </c:pt>
                <c:pt idx="43">
                  <c:v>18</c:v>
                </c:pt>
                <c:pt idx="44">
                  <c:v>18</c:v>
                </c:pt>
                <c:pt idx="45">
                  <c:v>6</c:v>
                </c:pt>
                <c:pt idx="46">
                  <c:v>16</c:v>
                </c:pt>
                <c:pt idx="47">
                  <c:v>7</c:v>
                </c:pt>
                <c:pt idx="48">
                  <c:v>17</c:v>
                </c:pt>
                <c:pt idx="49">
                  <c:v>17</c:v>
                </c:pt>
                <c:pt idx="50">
                  <c:v>14</c:v>
                </c:pt>
                <c:pt idx="51">
                  <c:v>5</c:v>
                </c:pt>
                <c:pt idx="52">
                  <c:v>11</c:v>
                </c:pt>
                <c:pt idx="53">
                  <c:v>14</c:v>
                </c:pt>
                <c:pt idx="54">
                  <c:v>13</c:v>
                </c:pt>
                <c:pt idx="55">
                  <c:v>4</c:v>
                </c:pt>
                <c:pt idx="56">
                  <c:v>8</c:v>
                </c:pt>
                <c:pt idx="57">
                  <c:v>11</c:v>
                </c:pt>
                <c:pt idx="58">
                  <c:v>6</c:v>
                </c:pt>
                <c:pt idx="59">
                  <c:v>5</c:v>
                </c:pt>
                <c:pt idx="60">
                  <c:v>11</c:v>
                </c:pt>
                <c:pt idx="61">
                  <c:v>18</c:v>
                </c:pt>
                <c:pt idx="62">
                  <c:v>19</c:v>
                </c:pt>
                <c:pt idx="63">
                  <c:v>6</c:v>
                </c:pt>
                <c:pt idx="64">
                  <c:v>6</c:v>
                </c:pt>
                <c:pt idx="65">
                  <c:v>12</c:v>
                </c:pt>
                <c:pt idx="66">
                  <c:v>9</c:v>
                </c:pt>
                <c:pt idx="67">
                  <c:v>17</c:v>
                </c:pt>
                <c:pt idx="68">
                  <c:v>5</c:v>
                </c:pt>
                <c:pt idx="69">
                  <c:v>18</c:v>
                </c:pt>
                <c:pt idx="70">
                  <c:v>9</c:v>
                </c:pt>
                <c:pt idx="71">
                  <c:v>8</c:v>
                </c:pt>
                <c:pt idx="72">
                  <c:v>4</c:v>
                </c:pt>
                <c:pt idx="73">
                  <c:v>4</c:v>
                </c:pt>
                <c:pt idx="74">
                  <c:v>1</c:v>
                </c:pt>
                <c:pt idx="75">
                  <c:v>2</c:v>
                </c:pt>
                <c:pt idx="76">
                  <c:v>5</c:v>
                </c:pt>
                <c:pt idx="77">
                  <c:v>16</c:v>
                </c:pt>
                <c:pt idx="78">
                  <c:v>18</c:v>
                </c:pt>
                <c:pt idx="79">
                  <c:v>19</c:v>
                </c:pt>
                <c:pt idx="80">
                  <c:v>19</c:v>
                </c:pt>
                <c:pt idx="81">
                  <c:v>17</c:v>
                </c:pt>
                <c:pt idx="82">
                  <c:v>17</c:v>
                </c:pt>
                <c:pt idx="83">
                  <c:v>3</c:v>
                </c:pt>
                <c:pt idx="84">
                  <c:v>16</c:v>
                </c:pt>
                <c:pt idx="85">
                  <c:v>15</c:v>
                </c:pt>
                <c:pt idx="86">
                  <c:v>12</c:v>
                </c:pt>
                <c:pt idx="87">
                  <c:v>18</c:v>
                </c:pt>
                <c:pt idx="88">
                  <c:v>9</c:v>
                </c:pt>
                <c:pt idx="89">
                  <c:v>8</c:v>
                </c:pt>
                <c:pt idx="90">
                  <c:v>15</c:v>
                </c:pt>
                <c:pt idx="91">
                  <c:v>12</c:v>
                </c:pt>
                <c:pt idx="92">
                  <c:v>10</c:v>
                </c:pt>
                <c:pt idx="93">
                  <c:v>17</c:v>
                </c:pt>
                <c:pt idx="94">
                  <c:v>17</c:v>
                </c:pt>
                <c:pt idx="95">
                  <c:v>7</c:v>
                </c:pt>
                <c:pt idx="96">
                  <c:v>15</c:v>
                </c:pt>
                <c:pt idx="97">
                  <c:v>3</c:v>
                </c:pt>
                <c:pt idx="98">
                  <c:v>19</c:v>
                </c:pt>
                <c:pt idx="99">
                  <c:v>14</c:v>
                </c:pt>
                <c:pt idx="100">
                  <c:v>19</c:v>
                </c:pt>
                <c:pt idx="101">
                  <c:v>18</c:v>
                </c:pt>
                <c:pt idx="102">
                  <c:v>4</c:v>
                </c:pt>
                <c:pt idx="103">
                  <c:v>16</c:v>
                </c:pt>
                <c:pt idx="104">
                  <c:v>1</c:v>
                </c:pt>
                <c:pt idx="105">
                  <c:v>13</c:v>
                </c:pt>
                <c:pt idx="106">
                  <c:v>9</c:v>
                </c:pt>
                <c:pt idx="107">
                  <c:v>12</c:v>
                </c:pt>
                <c:pt idx="108">
                  <c:v>10</c:v>
                </c:pt>
                <c:pt idx="109">
                  <c:v>16</c:v>
                </c:pt>
                <c:pt idx="110">
                  <c:v>8</c:v>
                </c:pt>
                <c:pt idx="111">
                  <c:v>3</c:v>
                </c:pt>
                <c:pt idx="112">
                  <c:v>13</c:v>
                </c:pt>
                <c:pt idx="113">
                  <c:v>10</c:v>
                </c:pt>
                <c:pt idx="114">
                  <c:v>13</c:v>
                </c:pt>
                <c:pt idx="115">
                  <c:v>10</c:v>
                </c:pt>
                <c:pt idx="116">
                  <c:v>6</c:v>
                </c:pt>
                <c:pt idx="117">
                  <c:v>16</c:v>
                </c:pt>
                <c:pt idx="118">
                  <c:v>1</c:v>
                </c:pt>
                <c:pt idx="119">
                  <c:v>11</c:v>
                </c:pt>
                <c:pt idx="120">
                  <c:v>9</c:v>
                </c:pt>
                <c:pt idx="121">
                  <c:v>8</c:v>
                </c:pt>
                <c:pt idx="122">
                  <c:v>14</c:v>
                </c:pt>
                <c:pt idx="123">
                  <c:v>2</c:v>
                </c:pt>
                <c:pt idx="124">
                  <c:v>6</c:v>
                </c:pt>
                <c:pt idx="125">
                  <c:v>6</c:v>
                </c:pt>
                <c:pt idx="126">
                  <c:v>15</c:v>
                </c:pt>
                <c:pt idx="127">
                  <c:v>3</c:v>
                </c:pt>
                <c:pt idx="128">
                  <c:v>5</c:v>
                </c:pt>
                <c:pt idx="129">
                  <c:v>13</c:v>
                </c:pt>
                <c:pt idx="130">
                  <c:v>4</c:v>
                </c:pt>
                <c:pt idx="131">
                  <c:v>6</c:v>
                </c:pt>
                <c:pt idx="132">
                  <c:v>8</c:v>
                </c:pt>
                <c:pt idx="133">
                  <c:v>4</c:v>
                </c:pt>
                <c:pt idx="134">
                  <c:v>16</c:v>
                </c:pt>
                <c:pt idx="135">
                  <c:v>16</c:v>
                </c:pt>
                <c:pt idx="136">
                  <c:v>1</c:v>
                </c:pt>
                <c:pt idx="137">
                  <c:v>10</c:v>
                </c:pt>
                <c:pt idx="138">
                  <c:v>12</c:v>
                </c:pt>
                <c:pt idx="139">
                  <c:v>7</c:v>
                </c:pt>
                <c:pt idx="140">
                  <c:v>6</c:v>
                </c:pt>
                <c:pt idx="141">
                  <c:v>16</c:v>
                </c:pt>
                <c:pt idx="142">
                  <c:v>1</c:v>
                </c:pt>
                <c:pt idx="143">
                  <c:v>14</c:v>
                </c:pt>
                <c:pt idx="144">
                  <c:v>17</c:v>
                </c:pt>
                <c:pt idx="145">
                  <c:v>9</c:v>
                </c:pt>
                <c:pt idx="146">
                  <c:v>18</c:v>
                </c:pt>
                <c:pt idx="147">
                  <c:v>2</c:v>
                </c:pt>
                <c:pt idx="148">
                  <c:v>10</c:v>
                </c:pt>
                <c:pt idx="149">
                  <c:v>8</c:v>
                </c:pt>
                <c:pt idx="150">
                  <c:v>13</c:v>
                </c:pt>
                <c:pt idx="151">
                  <c:v>1</c:v>
                </c:pt>
                <c:pt idx="152">
                  <c:v>5</c:v>
                </c:pt>
                <c:pt idx="153">
                  <c:v>9</c:v>
                </c:pt>
                <c:pt idx="154">
                  <c:v>8</c:v>
                </c:pt>
                <c:pt idx="155">
                  <c:v>13</c:v>
                </c:pt>
                <c:pt idx="156">
                  <c:v>17</c:v>
                </c:pt>
                <c:pt idx="157">
                  <c:v>14</c:v>
                </c:pt>
                <c:pt idx="158">
                  <c:v>15</c:v>
                </c:pt>
                <c:pt idx="159">
                  <c:v>2</c:v>
                </c:pt>
                <c:pt idx="160">
                  <c:v>2</c:v>
                </c:pt>
                <c:pt idx="161">
                  <c:v>13</c:v>
                </c:pt>
                <c:pt idx="162">
                  <c:v>15</c:v>
                </c:pt>
                <c:pt idx="163">
                  <c:v>4</c:v>
                </c:pt>
                <c:pt idx="164">
                  <c:v>6</c:v>
                </c:pt>
                <c:pt idx="165">
                  <c:v>1</c:v>
                </c:pt>
                <c:pt idx="166">
                  <c:v>4</c:v>
                </c:pt>
                <c:pt idx="167">
                  <c:v>12</c:v>
                </c:pt>
                <c:pt idx="168">
                  <c:v>10</c:v>
                </c:pt>
                <c:pt idx="169">
                  <c:v>4</c:v>
                </c:pt>
                <c:pt idx="170">
                  <c:v>8</c:v>
                </c:pt>
                <c:pt idx="171">
                  <c:v>12</c:v>
                </c:pt>
                <c:pt idx="172">
                  <c:v>2</c:v>
                </c:pt>
                <c:pt idx="173">
                  <c:v>4</c:v>
                </c:pt>
                <c:pt idx="174">
                  <c:v>4</c:v>
                </c:pt>
                <c:pt idx="175">
                  <c:v>5</c:v>
                </c:pt>
                <c:pt idx="176">
                  <c:v>3</c:v>
                </c:pt>
                <c:pt idx="177">
                  <c:v>15</c:v>
                </c:pt>
                <c:pt idx="178">
                  <c:v>8</c:v>
                </c:pt>
                <c:pt idx="179">
                  <c:v>4</c:v>
                </c:pt>
                <c:pt idx="180">
                  <c:v>7</c:v>
                </c:pt>
                <c:pt idx="181">
                  <c:v>12</c:v>
                </c:pt>
                <c:pt idx="182">
                  <c:v>3</c:v>
                </c:pt>
                <c:pt idx="183">
                  <c:v>6</c:v>
                </c:pt>
                <c:pt idx="184">
                  <c:v>2</c:v>
                </c:pt>
                <c:pt idx="185">
                  <c:v>5</c:v>
                </c:pt>
                <c:pt idx="186">
                  <c:v>13</c:v>
                </c:pt>
                <c:pt idx="187">
                  <c:v>14</c:v>
                </c:pt>
                <c:pt idx="188">
                  <c:v>11</c:v>
                </c:pt>
                <c:pt idx="189">
                  <c:v>5</c:v>
                </c:pt>
                <c:pt idx="190">
                  <c:v>9</c:v>
                </c:pt>
                <c:pt idx="191">
                  <c:v>9</c:v>
                </c:pt>
                <c:pt idx="192">
                  <c:v>1</c:v>
                </c:pt>
                <c:pt idx="193">
                  <c:v>3</c:v>
                </c:pt>
                <c:pt idx="194">
                  <c:v>5</c:v>
                </c:pt>
                <c:pt idx="195">
                  <c:v>11</c:v>
                </c:pt>
                <c:pt idx="196">
                  <c:v>15</c:v>
                </c:pt>
                <c:pt idx="197">
                  <c:v>8</c:v>
                </c:pt>
                <c:pt idx="198">
                  <c:v>4</c:v>
                </c:pt>
                <c:pt idx="199">
                  <c:v>16</c:v>
                </c:pt>
                <c:pt idx="200">
                  <c:v>17</c:v>
                </c:pt>
                <c:pt idx="201">
                  <c:v>17</c:v>
                </c:pt>
                <c:pt idx="202">
                  <c:v>7</c:v>
                </c:pt>
                <c:pt idx="203">
                  <c:v>13</c:v>
                </c:pt>
                <c:pt idx="204">
                  <c:v>9</c:v>
                </c:pt>
              </c:numCache>
            </c:numRef>
          </c:val>
          <c:smooth val="0"/>
          <c:extLst>
            <c:ext xmlns:c16="http://schemas.microsoft.com/office/drawing/2014/chart" uri="{C3380CC4-5D6E-409C-BE32-E72D297353CC}">
              <c16:uniqueId val="{0000000B-0FA8-446E-987D-15D597A6D314}"/>
            </c:ext>
          </c:extLst>
        </c:ser>
        <c:ser>
          <c:idx val="12"/>
          <c:order val="12"/>
          <c:tx>
            <c:strRef>
              <c:f>Sheet8!$Q$1</c:f>
              <c:strCache>
                <c:ptCount val="1"/>
                <c:pt idx="0">
                  <c:v>Rank of F_lambda13</c:v>
                </c:pt>
              </c:strCache>
            </c:strRef>
          </c:tx>
          <c:spPr>
            <a:ln w="19050" cap="rnd">
              <a:solidFill>
                <a:schemeClr val="accent1">
                  <a:lumMod val="80000"/>
                  <a:lumOff val="2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Sheet8!$Q$2:$Q$206</c:f>
              <c:numCache>
                <c:formatCode>General</c:formatCode>
                <c:ptCount val="205"/>
                <c:pt idx="0">
                  <c:v>3</c:v>
                </c:pt>
                <c:pt idx="1">
                  <c:v>11</c:v>
                </c:pt>
                <c:pt idx="2">
                  <c:v>16</c:v>
                </c:pt>
                <c:pt idx="3">
                  <c:v>9</c:v>
                </c:pt>
                <c:pt idx="4">
                  <c:v>7</c:v>
                </c:pt>
                <c:pt idx="5">
                  <c:v>2</c:v>
                </c:pt>
                <c:pt idx="6">
                  <c:v>3</c:v>
                </c:pt>
                <c:pt idx="7">
                  <c:v>3</c:v>
                </c:pt>
                <c:pt idx="8">
                  <c:v>15</c:v>
                </c:pt>
                <c:pt idx="9">
                  <c:v>5</c:v>
                </c:pt>
                <c:pt idx="10">
                  <c:v>3</c:v>
                </c:pt>
                <c:pt idx="11">
                  <c:v>7</c:v>
                </c:pt>
                <c:pt idx="12">
                  <c:v>7</c:v>
                </c:pt>
                <c:pt idx="13">
                  <c:v>12</c:v>
                </c:pt>
                <c:pt idx="14">
                  <c:v>10</c:v>
                </c:pt>
                <c:pt idx="15">
                  <c:v>15</c:v>
                </c:pt>
                <c:pt idx="16">
                  <c:v>6</c:v>
                </c:pt>
                <c:pt idx="17">
                  <c:v>18</c:v>
                </c:pt>
                <c:pt idx="18">
                  <c:v>18</c:v>
                </c:pt>
                <c:pt idx="19">
                  <c:v>18</c:v>
                </c:pt>
                <c:pt idx="20">
                  <c:v>19</c:v>
                </c:pt>
                <c:pt idx="21">
                  <c:v>2</c:v>
                </c:pt>
                <c:pt idx="22">
                  <c:v>13</c:v>
                </c:pt>
                <c:pt idx="23">
                  <c:v>5</c:v>
                </c:pt>
                <c:pt idx="24">
                  <c:v>13</c:v>
                </c:pt>
                <c:pt idx="25">
                  <c:v>10</c:v>
                </c:pt>
                <c:pt idx="26">
                  <c:v>11</c:v>
                </c:pt>
                <c:pt idx="27">
                  <c:v>8</c:v>
                </c:pt>
                <c:pt idx="28">
                  <c:v>8</c:v>
                </c:pt>
                <c:pt idx="29">
                  <c:v>8</c:v>
                </c:pt>
                <c:pt idx="30">
                  <c:v>9</c:v>
                </c:pt>
                <c:pt idx="31">
                  <c:v>17</c:v>
                </c:pt>
                <c:pt idx="32">
                  <c:v>10</c:v>
                </c:pt>
                <c:pt idx="33">
                  <c:v>5</c:v>
                </c:pt>
                <c:pt idx="34">
                  <c:v>1</c:v>
                </c:pt>
                <c:pt idx="35">
                  <c:v>16</c:v>
                </c:pt>
                <c:pt idx="36">
                  <c:v>4</c:v>
                </c:pt>
                <c:pt idx="37">
                  <c:v>9</c:v>
                </c:pt>
                <c:pt idx="38">
                  <c:v>9</c:v>
                </c:pt>
                <c:pt idx="39">
                  <c:v>15</c:v>
                </c:pt>
                <c:pt idx="40">
                  <c:v>5</c:v>
                </c:pt>
                <c:pt idx="41">
                  <c:v>11</c:v>
                </c:pt>
                <c:pt idx="42">
                  <c:v>9</c:v>
                </c:pt>
                <c:pt idx="43">
                  <c:v>2</c:v>
                </c:pt>
                <c:pt idx="44">
                  <c:v>17</c:v>
                </c:pt>
                <c:pt idx="45">
                  <c:v>11</c:v>
                </c:pt>
                <c:pt idx="46">
                  <c:v>19</c:v>
                </c:pt>
                <c:pt idx="47">
                  <c:v>19</c:v>
                </c:pt>
                <c:pt idx="48">
                  <c:v>18</c:v>
                </c:pt>
                <c:pt idx="49">
                  <c:v>13</c:v>
                </c:pt>
                <c:pt idx="50">
                  <c:v>17</c:v>
                </c:pt>
                <c:pt idx="51">
                  <c:v>19</c:v>
                </c:pt>
                <c:pt idx="52">
                  <c:v>10</c:v>
                </c:pt>
                <c:pt idx="53">
                  <c:v>7</c:v>
                </c:pt>
                <c:pt idx="54">
                  <c:v>2</c:v>
                </c:pt>
                <c:pt idx="55">
                  <c:v>14</c:v>
                </c:pt>
                <c:pt idx="56">
                  <c:v>13</c:v>
                </c:pt>
                <c:pt idx="57">
                  <c:v>9</c:v>
                </c:pt>
                <c:pt idx="58">
                  <c:v>13</c:v>
                </c:pt>
                <c:pt idx="59">
                  <c:v>16</c:v>
                </c:pt>
                <c:pt idx="60">
                  <c:v>13</c:v>
                </c:pt>
                <c:pt idx="61">
                  <c:v>16</c:v>
                </c:pt>
                <c:pt idx="62">
                  <c:v>11</c:v>
                </c:pt>
                <c:pt idx="63">
                  <c:v>12</c:v>
                </c:pt>
                <c:pt idx="64">
                  <c:v>18</c:v>
                </c:pt>
                <c:pt idx="65">
                  <c:v>8</c:v>
                </c:pt>
                <c:pt idx="66">
                  <c:v>16</c:v>
                </c:pt>
                <c:pt idx="67">
                  <c:v>8</c:v>
                </c:pt>
                <c:pt idx="68">
                  <c:v>15</c:v>
                </c:pt>
                <c:pt idx="69">
                  <c:v>8</c:v>
                </c:pt>
                <c:pt idx="70">
                  <c:v>13</c:v>
                </c:pt>
                <c:pt idx="71">
                  <c:v>2</c:v>
                </c:pt>
                <c:pt idx="72">
                  <c:v>9</c:v>
                </c:pt>
                <c:pt idx="73">
                  <c:v>11</c:v>
                </c:pt>
                <c:pt idx="74">
                  <c:v>4</c:v>
                </c:pt>
                <c:pt idx="75">
                  <c:v>11</c:v>
                </c:pt>
                <c:pt idx="76">
                  <c:v>8</c:v>
                </c:pt>
                <c:pt idx="77">
                  <c:v>18</c:v>
                </c:pt>
                <c:pt idx="78">
                  <c:v>4</c:v>
                </c:pt>
                <c:pt idx="79">
                  <c:v>18</c:v>
                </c:pt>
                <c:pt idx="80">
                  <c:v>10</c:v>
                </c:pt>
                <c:pt idx="81">
                  <c:v>5</c:v>
                </c:pt>
                <c:pt idx="82">
                  <c:v>19</c:v>
                </c:pt>
                <c:pt idx="83">
                  <c:v>13</c:v>
                </c:pt>
                <c:pt idx="84">
                  <c:v>19</c:v>
                </c:pt>
                <c:pt idx="85">
                  <c:v>18</c:v>
                </c:pt>
                <c:pt idx="86">
                  <c:v>3</c:v>
                </c:pt>
                <c:pt idx="87">
                  <c:v>19</c:v>
                </c:pt>
                <c:pt idx="88">
                  <c:v>15</c:v>
                </c:pt>
                <c:pt idx="89">
                  <c:v>15</c:v>
                </c:pt>
                <c:pt idx="90">
                  <c:v>6</c:v>
                </c:pt>
                <c:pt idx="91">
                  <c:v>18</c:v>
                </c:pt>
                <c:pt idx="92">
                  <c:v>15</c:v>
                </c:pt>
                <c:pt idx="93">
                  <c:v>13</c:v>
                </c:pt>
                <c:pt idx="94">
                  <c:v>18</c:v>
                </c:pt>
                <c:pt idx="95">
                  <c:v>12</c:v>
                </c:pt>
                <c:pt idx="96">
                  <c:v>18</c:v>
                </c:pt>
                <c:pt idx="97">
                  <c:v>10</c:v>
                </c:pt>
                <c:pt idx="98">
                  <c:v>17</c:v>
                </c:pt>
                <c:pt idx="99">
                  <c:v>10</c:v>
                </c:pt>
                <c:pt idx="100">
                  <c:v>5</c:v>
                </c:pt>
                <c:pt idx="101">
                  <c:v>17</c:v>
                </c:pt>
                <c:pt idx="102">
                  <c:v>13</c:v>
                </c:pt>
                <c:pt idx="103">
                  <c:v>2</c:v>
                </c:pt>
                <c:pt idx="104">
                  <c:v>11</c:v>
                </c:pt>
                <c:pt idx="105">
                  <c:v>12</c:v>
                </c:pt>
                <c:pt idx="106">
                  <c:v>14</c:v>
                </c:pt>
                <c:pt idx="107">
                  <c:v>2</c:v>
                </c:pt>
                <c:pt idx="108">
                  <c:v>16</c:v>
                </c:pt>
                <c:pt idx="109">
                  <c:v>17</c:v>
                </c:pt>
                <c:pt idx="110">
                  <c:v>15</c:v>
                </c:pt>
                <c:pt idx="111">
                  <c:v>11</c:v>
                </c:pt>
                <c:pt idx="112">
                  <c:v>15</c:v>
                </c:pt>
                <c:pt idx="113">
                  <c:v>6</c:v>
                </c:pt>
                <c:pt idx="114">
                  <c:v>3</c:v>
                </c:pt>
                <c:pt idx="115">
                  <c:v>14</c:v>
                </c:pt>
                <c:pt idx="116">
                  <c:v>16</c:v>
                </c:pt>
                <c:pt idx="117">
                  <c:v>13</c:v>
                </c:pt>
                <c:pt idx="118">
                  <c:v>15</c:v>
                </c:pt>
                <c:pt idx="119">
                  <c:v>17</c:v>
                </c:pt>
                <c:pt idx="120">
                  <c:v>2</c:v>
                </c:pt>
                <c:pt idx="121">
                  <c:v>18</c:v>
                </c:pt>
                <c:pt idx="122">
                  <c:v>7</c:v>
                </c:pt>
                <c:pt idx="123">
                  <c:v>17</c:v>
                </c:pt>
                <c:pt idx="124">
                  <c:v>3</c:v>
                </c:pt>
                <c:pt idx="125">
                  <c:v>8</c:v>
                </c:pt>
                <c:pt idx="126">
                  <c:v>14</c:v>
                </c:pt>
                <c:pt idx="127">
                  <c:v>12</c:v>
                </c:pt>
                <c:pt idx="128">
                  <c:v>18</c:v>
                </c:pt>
                <c:pt idx="129">
                  <c:v>3</c:v>
                </c:pt>
                <c:pt idx="130">
                  <c:v>10</c:v>
                </c:pt>
                <c:pt idx="131">
                  <c:v>4</c:v>
                </c:pt>
                <c:pt idx="132">
                  <c:v>1</c:v>
                </c:pt>
                <c:pt idx="133">
                  <c:v>6</c:v>
                </c:pt>
                <c:pt idx="134">
                  <c:v>14</c:v>
                </c:pt>
                <c:pt idx="135">
                  <c:v>17</c:v>
                </c:pt>
                <c:pt idx="136">
                  <c:v>2</c:v>
                </c:pt>
                <c:pt idx="137">
                  <c:v>16</c:v>
                </c:pt>
                <c:pt idx="138">
                  <c:v>2</c:v>
                </c:pt>
                <c:pt idx="139">
                  <c:v>18</c:v>
                </c:pt>
                <c:pt idx="140">
                  <c:v>8</c:v>
                </c:pt>
                <c:pt idx="141">
                  <c:v>8</c:v>
                </c:pt>
                <c:pt idx="142">
                  <c:v>11</c:v>
                </c:pt>
                <c:pt idx="143">
                  <c:v>12</c:v>
                </c:pt>
                <c:pt idx="144">
                  <c:v>16</c:v>
                </c:pt>
                <c:pt idx="145">
                  <c:v>5</c:v>
                </c:pt>
                <c:pt idx="146">
                  <c:v>19</c:v>
                </c:pt>
                <c:pt idx="147">
                  <c:v>1</c:v>
                </c:pt>
                <c:pt idx="148">
                  <c:v>13</c:v>
                </c:pt>
                <c:pt idx="149">
                  <c:v>12</c:v>
                </c:pt>
                <c:pt idx="150">
                  <c:v>10</c:v>
                </c:pt>
                <c:pt idx="151">
                  <c:v>6</c:v>
                </c:pt>
                <c:pt idx="152">
                  <c:v>7</c:v>
                </c:pt>
                <c:pt idx="153">
                  <c:v>1</c:v>
                </c:pt>
                <c:pt idx="154">
                  <c:v>18</c:v>
                </c:pt>
                <c:pt idx="155">
                  <c:v>2</c:v>
                </c:pt>
                <c:pt idx="156">
                  <c:v>19</c:v>
                </c:pt>
                <c:pt idx="157">
                  <c:v>12</c:v>
                </c:pt>
                <c:pt idx="158">
                  <c:v>4</c:v>
                </c:pt>
                <c:pt idx="159">
                  <c:v>16</c:v>
                </c:pt>
                <c:pt idx="160">
                  <c:v>13</c:v>
                </c:pt>
                <c:pt idx="161">
                  <c:v>10</c:v>
                </c:pt>
                <c:pt idx="162">
                  <c:v>14</c:v>
                </c:pt>
                <c:pt idx="163">
                  <c:v>8</c:v>
                </c:pt>
                <c:pt idx="164">
                  <c:v>14</c:v>
                </c:pt>
                <c:pt idx="165">
                  <c:v>14</c:v>
                </c:pt>
                <c:pt idx="166">
                  <c:v>1</c:v>
                </c:pt>
                <c:pt idx="167">
                  <c:v>7</c:v>
                </c:pt>
                <c:pt idx="168">
                  <c:v>11</c:v>
                </c:pt>
                <c:pt idx="169">
                  <c:v>13</c:v>
                </c:pt>
                <c:pt idx="170">
                  <c:v>10</c:v>
                </c:pt>
                <c:pt idx="171">
                  <c:v>3</c:v>
                </c:pt>
                <c:pt idx="172">
                  <c:v>13</c:v>
                </c:pt>
                <c:pt idx="173">
                  <c:v>1</c:v>
                </c:pt>
                <c:pt idx="174">
                  <c:v>8</c:v>
                </c:pt>
                <c:pt idx="175">
                  <c:v>1</c:v>
                </c:pt>
                <c:pt idx="176">
                  <c:v>9</c:v>
                </c:pt>
                <c:pt idx="177">
                  <c:v>16</c:v>
                </c:pt>
                <c:pt idx="178">
                  <c:v>9</c:v>
                </c:pt>
                <c:pt idx="179">
                  <c:v>7</c:v>
                </c:pt>
                <c:pt idx="180">
                  <c:v>15</c:v>
                </c:pt>
                <c:pt idx="181">
                  <c:v>7</c:v>
                </c:pt>
                <c:pt idx="182">
                  <c:v>12</c:v>
                </c:pt>
                <c:pt idx="183">
                  <c:v>2</c:v>
                </c:pt>
                <c:pt idx="184">
                  <c:v>3</c:v>
                </c:pt>
                <c:pt idx="185">
                  <c:v>10</c:v>
                </c:pt>
                <c:pt idx="186">
                  <c:v>8</c:v>
                </c:pt>
                <c:pt idx="187">
                  <c:v>4</c:v>
                </c:pt>
                <c:pt idx="188">
                  <c:v>10</c:v>
                </c:pt>
                <c:pt idx="189">
                  <c:v>18</c:v>
                </c:pt>
                <c:pt idx="190">
                  <c:v>4</c:v>
                </c:pt>
                <c:pt idx="191">
                  <c:v>8</c:v>
                </c:pt>
                <c:pt idx="192">
                  <c:v>17</c:v>
                </c:pt>
                <c:pt idx="193">
                  <c:v>10</c:v>
                </c:pt>
                <c:pt idx="194">
                  <c:v>12</c:v>
                </c:pt>
                <c:pt idx="195">
                  <c:v>15</c:v>
                </c:pt>
                <c:pt idx="196">
                  <c:v>2</c:v>
                </c:pt>
                <c:pt idx="197">
                  <c:v>4</c:v>
                </c:pt>
                <c:pt idx="198">
                  <c:v>11</c:v>
                </c:pt>
                <c:pt idx="199">
                  <c:v>12</c:v>
                </c:pt>
                <c:pt idx="200">
                  <c:v>10</c:v>
                </c:pt>
                <c:pt idx="201">
                  <c:v>8</c:v>
                </c:pt>
                <c:pt idx="202">
                  <c:v>13</c:v>
                </c:pt>
                <c:pt idx="203">
                  <c:v>9</c:v>
                </c:pt>
                <c:pt idx="204">
                  <c:v>7</c:v>
                </c:pt>
              </c:numCache>
            </c:numRef>
          </c:val>
          <c:smooth val="0"/>
          <c:extLst>
            <c:ext xmlns:c16="http://schemas.microsoft.com/office/drawing/2014/chart" uri="{C3380CC4-5D6E-409C-BE32-E72D297353CC}">
              <c16:uniqueId val="{0000000C-0FA8-446E-987D-15D597A6D314}"/>
            </c:ext>
          </c:extLst>
        </c:ser>
        <c:ser>
          <c:idx val="13"/>
          <c:order val="13"/>
          <c:tx>
            <c:strRef>
              <c:f>Sheet8!$R$1</c:f>
              <c:strCache>
                <c:ptCount val="1"/>
                <c:pt idx="0">
                  <c:v>Rank of F_lambda14</c:v>
                </c:pt>
              </c:strCache>
            </c:strRef>
          </c:tx>
          <c:spPr>
            <a:ln w="19050" cap="rnd">
              <a:solidFill>
                <a:schemeClr val="accent2">
                  <a:lumMod val="80000"/>
                  <a:lumOff val="2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Sheet8!$R$2:$R$206</c:f>
              <c:numCache>
                <c:formatCode>General</c:formatCode>
                <c:ptCount val="205"/>
                <c:pt idx="0">
                  <c:v>10</c:v>
                </c:pt>
                <c:pt idx="1">
                  <c:v>10</c:v>
                </c:pt>
                <c:pt idx="2">
                  <c:v>3</c:v>
                </c:pt>
                <c:pt idx="3">
                  <c:v>11</c:v>
                </c:pt>
                <c:pt idx="4">
                  <c:v>8</c:v>
                </c:pt>
                <c:pt idx="5">
                  <c:v>1</c:v>
                </c:pt>
                <c:pt idx="6">
                  <c:v>9</c:v>
                </c:pt>
                <c:pt idx="7">
                  <c:v>1</c:v>
                </c:pt>
                <c:pt idx="8">
                  <c:v>6</c:v>
                </c:pt>
                <c:pt idx="9">
                  <c:v>11</c:v>
                </c:pt>
                <c:pt idx="10">
                  <c:v>11</c:v>
                </c:pt>
                <c:pt idx="11">
                  <c:v>15</c:v>
                </c:pt>
                <c:pt idx="12">
                  <c:v>9</c:v>
                </c:pt>
                <c:pt idx="13">
                  <c:v>8</c:v>
                </c:pt>
                <c:pt idx="14">
                  <c:v>1</c:v>
                </c:pt>
                <c:pt idx="15">
                  <c:v>3</c:v>
                </c:pt>
                <c:pt idx="16">
                  <c:v>8</c:v>
                </c:pt>
                <c:pt idx="17">
                  <c:v>3</c:v>
                </c:pt>
                <c:pt idx="18">
                  <c:v>6</c:v>
                </c:pt>
                <c:pt idx="19">
                  <c:v>10</c:v>
                </c:pt>
                <c:pt idx="20">
                  <c:v>6</c:v>
                </c:pt>
                <c:pt idx="21">
                  <c:v>10</c:v>
                </c:pt>
                <c:pt idx="22">
                  <c:v>19</c:v>
                </c:pt>
                <c:pt idx="23">
                  <c:v>2</c:v>
                </c:pt>
                <c:pt idx="24">
                  <c:v>6</c:v>
                </c:pt>
                <c:pt idx="25">
                  <c:v>11</c:v>
                </c:pt>
                <c:pt idx="26">
                  <c:v>16</c:v>
                </c:pt>
                <c:pt idx="27">
                  <c:v>6</c:v>
                </c:pt>
                <c:pt idx="28">
                  <c:v>17</c:v>
                </c:pt>
                <c:pt idx="29">
                  <c:v>16</c:v>
                </c:pt>
                <c:pt idx="30">
                  <c:v>7</c:v>
                </c:pt>
                <c:pt idx="31">
                  <c:v>2</c:v>
                </c:pt>
                <c:pt idx="32">
                  <c:v>3</c:v>
                </c:pt>
                <c:pt idx="33">
                  <c:v>3</c:v>
                </c:pt>
                <c:pt idx="34">
                  <c:v>11</c:v>
                </c:pt>
                <c:pt idx="35">
                  <c:v>4</c:v>
                </c:pt>
                <c:pt idx="36">
                  <c:v>5</c:v>
                </c:pt>
                <c:pt idx="37">
                  <c:v>5</c:v>
                </c:pt>
                <c:pt idx="38">
                  <c:v>12</c:v>
                </c:pt>
                <c:pt idx="39">
                  <c:v>14</c:v>
                </c:pt>
                <c:pt idx="40">
                  <c:v>8</c:v>
                </c:pt>
                <c:pt idx="41">
                  <c:v>2</c:v>
                </c:pt>
                <c:pt idx="42">
                  <c:v>15</c:v>
                </c:pt>
                <c:pt idx="43">
                  <c:v>4</c:v>
                </c:pt>
                <c:pt idx="44">
                  <c:v>13</c:v>
                </c:pt>
                <c:pt idx="45">
                  <c:v>13</c:v>
                </c:pt>
                <c:pt idx="46">
                  <c:v>1</c:v>
                </c:pt>
                <c:pt idx="47">
                  <c:v>17</c:v>
                </c:pt>
                <c:pt idx="48">
                  <c:v>8</c:v>
                </c:pt>
                <c:pt idx="49">
                  <c:v>19</c:v>
                </c:pt>
                <c:pt idx="50">
                  <c:v>19</c:v>
                </c:pt>
                <c:pt idx="51">
                  <c:v>1</c:v>
                </c:pt>
                <c:pt idx="52">
                  <c:v>14</c:v>
                </c:pt>
                <c:pt idx="53">
                  <c:v>10</c:v>
                </c:pt>
                <c:pt idx="54">
                  <c:v>19</c:v>
                </c:pt>
                <c:pt idx="55">
                  <c:v>19</c:v>
                </c:pt>
                <c:pt idx="56">
                  <c:v>7</c:v>
                </c:pt>
                <c:pt idx="57">
                  <c:v>12</c:v>
                </c:pt>
                <c:pt idx="58">
                  <c:v>18</c:v>
                </c:pt>
                <c:pt idx="59">
                  <c:v>8</c:v>
                </c:pt>
                <c:pt idx="60">
                  <c:v>9</c:v>
                </c:pt>
                <c:pt idx="61">
                  <c:v>14</c:v>
                </c:pt>
                <c:pt idx="62">
                  <c:v>7</c:v>
                </c:pt>
                <c:pt idx="63">
                  <c:v>10</c:v>
                </c:pt>
                <c:pt idx="64">
                  <c:v>12</c:v>
                </c:pt>
                <c:pt idx="65">
                  <c:v>14</c:v>
                </c:pt>
                <c:pt idx="66">
                  <c:v>3</c:v>
                </c:pt>
                <c:pt idx="67">
                  <c:v>12</c:v>
                </c:pt>
                <c:pt idx="68">
                  <c:v>11</c:v>
                </c:pt>
                <c:pt idx="69">
                  <c:v>15</c:v>
                </c:pt>
                <c:pt idx="70">
                  <c:v>7</c:v>
                </c:pt>
                <c:pt idx="71">
                  <c:v>3</c:v>
                </c:pt>
                <c:pt idx="72">
                  <c:v>16</c:v>
                </c:pt>
                <c:pt idx="73">
                  <c:v>7</c:v>
                </c:pt>
                <c:pt idx="74">
                  <c:v>2</c:v>
                </c:pt>
                <c:pt idx="75">
                  <c:v>5</c:v>
                </c:pt>
                <c:pt idx="76">
                  <c:v>4</c:v>
                </c:pt>
                <c:pt idx="77">
                  <c:v>3</c:v>
                </c:pt>
                <c:pt idx="78">
                  <c:v>6</c:v>
                </c:pt>
                <c:pt idx="79">
                  <c:v>6</c:v>
                </c:pt>
                <c:pt idx="80">
                  <c:v>15</c:v>
                </c:pt>
                <c:pt idx="81">
                  <c:v>18</c:v>
                </c:pt>
                <c:pt idx="82">
                  <c:v>11</c:v>
                </c:pt>
                <c:pt idx="83">
                  <c:v>11</c:v>
                </c:pt>
                <c:pt idx="84">
                  <c:v>11</c:v>
                </c:pt>
                <c:pt idx="85">
                  <c:v>19</c:v>
                </c:pt>
                <c:pt idx="86">
                  <c:v>16</c:v>
                </c:pt>
                <c:pt idx="87">
                  <c:v>11</c:v>
                </c:pt>
                <c:pt idx="88">
                  <c:v>1</c:v>
                </c:pt>
                <c:pt idx="89">
                  <c:v>11</c:v>
                </c:pt>
                <c:pt idx="90">
                  <c:v>17</c:v>
                </c:pt>
                <c:pt idx="91">
                  <c:v>19</c:v>
                </c:pt>
                <c:pt idx="92">
                  <c:v>2</c:v>
                </c:pt>
                <c:pt idx="93">
                  <c:v>19</c:v>
                </c:pt>
                <c:pt idx="94">
                  <c:v>14</c:v>
                </c:pt>
                <c:pt idx="95">
                  <c:v>11</c:v>
                </c:pt>
                <c:pt idx="96">
                  <c:v>9</c:v>
                </c:pt>
                <c:pt idx="97">
                  <c:v>14</c:v>
                </c:pt>
                <c:pt idx="98">
                  <c:v>1</c:v>
                </c:pt>
                <c:pt idx="99">
                  <c:v>17</c:v>
                </c:pt>
                <c:pt idx="100">
                  <c:v>10</c:v>
                </c:pt>
                <c:pt idx="101">
                  <c:v>15</c:v>
                </c:pt>
                <c:pt idx="102">
                  <c:v>6</c:v>
                </c:pt>
                <c:pt idx="103">
                  <c:v>10</c:v>
                </c:pt>
                <c:pt idx="104">
                  <c:v>5</c:v>
                </c:pt>
                <c:pt idx="105">
                  <c:v>4</c:v>
                </c:pt>
                <c:pt idx="106">
                  <c:v>4</c:v>
                </c:pt>
                <c:pt idx="107">
                  <c:v>6</c:v>
                </c:pt>
                <c:pt idx="108">
                  <c:v>8</c:v>
                </c:pt>
                <c:pt idx="109">
                  <c:v>15</c:v>
                </c:pt>
                <c:pt idx="110">
                  <c:v>6</c:v>
                </c:pt>
                <c:pt idx="111">
                  <c:v>2</c:v>
                </c:pt>
                <c:pt idx="112">
                  <c:v>9</c:v>
                </c:pt>
                <c:pt idx="113">
                  <c:v>12</c:v>
                </c:pt>
                <c:pt idx="114">
                  <c:v>18</c:v>
                </c:pt>
                <c:pt idx="115">
                  <c:v>11</c:v>
                </c:pt>
                <c:pt idx="116">
                  <c:v>3</c:v>
                </c:pt>
                <c:pt idx="117">
                  <c:v>5</c:v>
                </c:pt>
                <c:pt idx="118">
                  <c:v>9</c:v>
                </c:pt>
                <c:pt idx="119">
                  <c:v>7</c:v>
                </c:pt>
                <c:pt idx="120">
                  <c:v>14</c:v>
                </c:pt>
                <c:pt idx="121">
                  <c:v>1</c:v>
                </c:pt>
                <c:pt idx="122">
                  <c:v>6</c:v>
                </c:pt>
                <c:pt idx="123">
                  <c:v>4</c:v>
                </c:pt>
                <c:pt idx="124">
                  <c:v>8</c:v>
                </c:pt>
                <c:pt idx="125">
                  <c:v>15</c:v>
                </c:pt>
                <c:pt idx="126">
                  <c:v>7</c:v>
                </c:pt>
                <c:pt idx="127">
                  <c:v>9</c:v>
                </c:pt>
                <c:pt idx="128">
                  <c:v>6</c:v>
                </c:pt>
                <c:pt idx="129">
                  <c:v>10</c:v>
                </c:pt>
                <c:pt idx="130">
                  <c:v>9</c:v>
                </c:pt>
                <c:pt idx="131">
                  <c:v>9</c:v>
                </c:pt>
                <c:pt idx="132">
                  <c:v>3</c:v>
                </c:pt>
                <c:pt idx="133">
                  <c:v>1</c:v>
                </c:pt>
                <c:pt idx="134">
                  <c:v>6</c:v>
                </c:pt>
                <c:pt idx="135">
                  <c:v>12</c:v>
                </c:pt>
                <c:pt idx="136">
                  <c:v>9</c:v>
                </c:pt>
                <c:pt idx="137">
                  <c:v>5</c:v>
                </c:pt>
                <c:pt idx="138">
                  <c:v>3</c:v>
                </c:pt>
                <c:pt idx="139">
                  <c:v>3</c:v>
                </c:pt>
                <c:pt idx="140">
                  <c:v>16</c:v>
                </c:pt>
                <c:pt idx="141">
                  <c:v>7</c:v>
                </c:pt>
                <c:pt idx="142">
                  <c:v>13</c:v>
                </c:pt>
                <c:pt idx="143">
                  <c:v>13</c:v>
                </c:pt>
                <c:pt idx="144">
                  <c:v>8</c:v>
                </c:pt>
                <c:pt idx="145">
                  <c:v>6</c:v>
                </c:pt>
                <c:pt idx="146">
                  <c:v>16</c:v>
                </c:pt>
                <c:pt idx="147">
                  <c:v>8</c:v>
                </c:pt>
                <c:pt idx="148">
                  <c:v>12</c:v>
                </c:pt>
                <c:pt idx="149">
                  <c:v>11</c:v>
                </c:pt>
                <c:pt idx="150">
                  <c:v>4</c:v>
                </c:pt>
                <c:pt idx="151">
                  <c:v>16</c:v>
                </c:pt>
                <c:pt idx="152">
                  <c:v>11</c:v>
                </c:pt>
                <c:pt idx="153">
                  <c:v>4</c:v>
                </c:pt>
                <c:pt idx="154">
                  <c:v>10</c:v>
                </c:pt>
                <c:pt idx="155">
                  <c:v>19</c:v>
                </c:pt>
                <c:pt idx="156">
                  <c:v>1</c:v>
                </c:pt>
                <c:pt idx="157">
                  <c:v>17</c:v>
                </c:pt>
                <c:pt idx="158">
                  <c:v>7</c:v>
                </c:pt>
                <c:pt idx="159">
                  <c:v>4</c:v>
                </c:pt>
                <c:pt idx="160">
                  <c:v>4</c:v>
                </c:pt>
                <c:pt idx="161">
                  <c:v>2</c:v>
                </c:pt>
                <c:pt idx="162">
                  <c:v>16</c:v>
                </c:pt>
                <c:pt idx="163">
                  <c:v>10</c:v>
                </c:pt>
                <c:pt idx="164">
                  <c:v>11</c:v>
                </c:pt>
                <c:pt idx="165">
                  <c:v>4</c:v>
                </c:pt>
                <c:pt idx="166">
                  <c:v>10</c:v>
                </c:pt>
                <c:pt idx="167">
                  <c:v>4</c:v>
                </c:pt>
                <c:pt idx="168">
                  <c:v>4</c:v>
                </c:pt>
                <c:pt idx="169">
                  <c:v>9</c:v>
                </c:pt>
                <c:pt idx="170">
                  <c:v>7</c:v>
                </c:pt>
                <c:pt idx="171">
                  <c:v>7</c:v>
                </c:pt>
                <c:pt idx="172">
                  <c:v>8</c:v>
                </c:pt>
                <c:pt idx="173">
                  <c:v>6</c:v>
                </c:pt>
                <c:pt idx="174">
                  <c:v>10</c:v>
                </c:pt>
                <c:pt idx="175">
                  <c:v>9</c:v>
                </c:pt>
                <c:pt idx="176">
                  <c:v>7</c:v>
                </c:pt>
                <c:pt idx="177">
                  <c:v>1</c:v>
                </c:pt>
                <c:pt idx="178">
                  <c:v>15</c:v>
                </c:pt>
                <c:pt idx="179">
                  <c:v>2</c:v>
                </c:pt>
                <c:pt idx="180">
                  <c:v>4</c:v>
                </c:pt>
                <c:pt idx="181">
                  <c:v>3</c:v>
                </c:pt>
                <c:pt idx="182">
                  <c:v>14</c:v>
                </c:pt>
                <c:pt idx="183">
                  <c:v>7</c:v>
                </c:pt>
                <c:pt idx="184">
                  <c:v>15</c:v>
                </c:pt>
                <c:pt idx="185">
                  <c:v>11</c:v>
                </c:pt>
                <c:pt idx="186">
                  <c:v>16</c:v>
                </c:pt>
                <c:pt idx="187">
                  <c:v>1</c:v>
                </c:pt>
                <c:pt idx="188">
                  <c:v>13</c:v>
                </c:pt>
                <c:pt idx="189">
                  <c:v>13</c:v>
                </c:pt>
                <c:pt idx="190">
                  <c:v>3</c:v>
                </c:pt>
                <c:pt idx="191">
                  <c:v>3</c:v>
                </c:pt>
                <c:pt idx="192">
                  <c:v>13</c:v>
                </c:pt>
                <c:pt idx="193">
                  <c:v>11</c:v>
                </c:pt>
                <c:pt idx="194">
                  <c:v>9</c:v>
                </c:pt>
                <c:pt idx="195">
                  <c:v>8</c:v>
                </c:pt>
                <c:pt idx="196">
                  <c:v>5</c:v>
                </c:pt>
                <c:pt idx="197">
                  <c:v>3</c:v>
                </c:pt>
                <c:pt idx="198">
                  <c:v>6</c:v>
                </c:pt>
                <c:pt idx="199">
                  <c:v>8</c:v>
                </c:pt>
                <c:pt idx="200">
                  <c:v>14</c:v>
                </c:pt>
                <c:pt idx="201">
                  <c:v>4</c:v>
                </c:pt>
                <c:pt idx="202">
                  <c:v>10</c:v>
                </c:pt>
                <c:pt idx="203">
                  <c:v>2</c:v>
                </c:pt>
                <c:pt idx="204">
                  <c:v>8</c:v>
                </c:pt>
              </c:numCache>
            </c:numRef>
          </c:val>
          <c:smooth val="0"/>
          <c:extLst>
            <c:ext xmlns:c16="http://schemas.microsoft.com/office/drawing/2014/chart" uri="{C3380CC4-5D6E-409C-BE32-E72D297353CC}">
              <c16:uniqueId val="{0000000D-0FA8-446E-987D-15D597A6D314}"/>
            </c:ext>
          </c:extLst>
        </c:ser>
        <c:ser>
          <c:idx val="14"/>
          <c:order val="14"/>
          <c:tx>
            <c:strRef>
              <c:f>Sheet8!$S$1</c:f>
              <c:strCache>
                <c:ptCount val="1"/>
                <c:pt idx="0">
                  <c:v>Rank of F_lambda15</c:v>
                </c:pt>
              </c:strCache>
            </c:strRef>
          </c:tx>
          <c:spPr>
            <a:ln w="19050" cap="rnd">
              <a:solidFill>
                <a:schemeClr val="accent3">
                  <a:lumMod val="80000"/>
                  <a:lumOff val="2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Sheet8!$S$2:$S$206</c:f>
              <c:numCache>
                <c:formatCode>General</c:formatCode>
                <c:ptCount val="205"/>
                <c:pt idx="0">
                  <c:v>4</c:v>
                </c:pt>
                <c:pt idx="1">
                  <c:v>15</c:v>
                </c:pt>
                <c:pt idx="2">
                  <c:v>15</c:v>
                </c:pt>
                <c:pt idx="3">
                  <c:v>7</c:v>
                </c:pt>
                <c:pt idx="4">
                  <c:v>16</c:v>
                </c:pt>
                <c:pt idx="5">
                  <c:v>7</c:v>
                </c:pt>
                <c:pt idx="6">
                  <c:v>4</c:v>
                </c:pt>
                <c:pt idx="7">
                  <c:v>4</c:v>
                </c:pt>
                <c:pt idx="8">
                  <c:v>8</c:v>
                </c:pt>
                <c:pt idx="9">
                  <c:v>4</c:v>
                </c:pt>
                <c:pt idx="10">
                  <c:v>12</c:v>
                </c:pt>
                <c:pt idx="11">
                  <c:v>8</c:v>
                </c:pt>
                <c:pt idx="12">
                  <c:v>1</c:v>
                </c:pt>
                <c:pt idx="13">
                  <c:v>11</c:v>
                </c:pt>
                <c:pt idx="14">
                  <c:v>5</c:v>
                </c:pt>
                <c:pt idx="15">
                  <c:v>5</c:v>
                </c:pt>
                <c:pt idx="16">
                  <c:v>16</c:v>
                </c:pt>
                <c:pt idx="17">
                  <c:v>5</c:v>
                </c:pt>
                <c:pt idx="18">
                  <c:v>17</c:v>
                </c:pt>
                <c:pt idx="19">
                  <c:v>6</c:v>
                </c:pt>
                <c:pt idx="20">
                  <c:v>4</c:v>
                </c:pt>
                <c:pt idx="21">
                  <c:v>4</c:v>
                </c:pt>
                <c:pt idx="22">
                  <c:v>3</c:v>
                </c:pt>
                <c:pt idx="23">
                  <c:v>15</c:v>
                </c:pt>
                <c:pt idx="24">
                  <c:v>5</c:v>
                </c:pt>
                <c:pt idx="25">
                  <c:v>3</c:v>
                </c:pt>
                <c:pt idx="26">
                  <c:v>15</c:v>
                </c:pt>
                <c:pt idx="27">
                  <c:v>14</c:v>
                </c:pt>
                <c:pt idx="28">
                  <c:v>10</c:v>
                </c:pt>
                <c:pt idx="29">
                  <c:v>3</c:v>
                </c:pt>
                <c:pt idx="30">
                  <c:v>13</c:v>
                </c:pt>
                <c:pt idx="31">
                  <c:v>9</c:v>
                </c:pt>
                <c:pt idx="32">
                  <c:v>1</c:v>
                </c:pt>
                <c:pt idx="33">
                  <c:v>15</c:v>
                </c:pt>
                <c:pt idx="34">
                  <c:v>14</c:v>
                </c:pt>
                <c:pt idx="35">
                  <c:v>9</c:v>
                </c:pt>
                <c:pt idx="36">
                  <c:v>15</c:v>
                </c:pt>
                <c:pt idx="37">
                  <c:v>2</c:v>
                </c:pt>
                <c:pt idx="38">
                  <c:v>6</c:v>
                </c:pt>
                <c:pt idx="39">
                  <c:v>9</c:v>
                </c:pt>
                <c:pt idx="40">
                  <c:v>10</c:v>
                </c:pt>
                <c:pt idx="41">
                  <c:v>10</c:v>
                </c:pt>
                <c:pt idx="42">
                  <c:v>13</c:v>
                </c:pt>
                <c:pt idx="43">
                  <c:v>9</c:v>
                </c:pt>
                <c:pt idx="44">
                  <c:v>19</c:v>
                </c:pt>
                <c:pt idx="45">
                  <c:v>3</c:v>
                </c:pt>
                <c:pt idx="46">
                  <c:v>3</c:v>
                </c:pt>
                <c:pt idx="47">
                  <c:v>15</c:v>
                </c:pt>
                <c:pt idx="48">
                  <c:v>16</c:v>
                </c:pt>
                <c:pt idx="49">
                  <c:v>18</c:v>
                </c:pt>
                <c:pt idx="50">
                  <c:v>16</c:v>
                </c:pt>
                <c:pt idx="51">
                  <c:v>15</c:v>
                </c:pt>
                <c:pt idx="52">
                  <c:v>19</c:v>
                </c:pt>
                <c:pt idx="53">
                  <c:v>15</c:v>
                </c:pt>
                <c:pt idx="54">
                  <c:v>10</c:v>
                </c:pt>
                <c:pt idx="55">
                  <c:v>17</c:v>
                </c:pt>
                <c:pt idx="56">
                  <c:v>17</c:v>
                </c:pt>
                <c:pt idx="57">
                  <c:v>19</c:v>
                </c:pt>
                <c:pt idx="58">
                  <c:v>2</c:v>
                </c:pt>
                <c:pt idx="59">
                  <c:v>17</c:v>
                </c:pt>
                <c:pt idx="60">
                  <c:v>7</c:v>
                </c:pt>
                <c:pt idx="61">
                  <c:v>9</c:v>
                </c:pt>
                <c:pt idx="62">
                  <c:v>13</c:v>
                </c:pt>
                <c:pt idx="63">
                  <c:v>4</c:v>
                </c:pt>
                <c:pt idx="64">
                  <c:v>4</c:v>
                </c:pt>
                <c:pt idx="65">
                  <c:v>5</c:v>
                </c:pt>
                <c:pt idx="66">
                  <c:v>11</c:v>
                </c:pt>
                <c:pt idx="67">
                  <c:v>6</c:v>
                </c:pt>
                <c:pt idx="68">
                  <c:v>16</c:v>
                </c:pt>
                <c:pt idx="69">
                  <c:v>3</c:v>
                </c:pt>
                <c:pt idx="70">
                  <c:v>10</c:v>
                </c:pt>
                <c:pt idx="71">
                  <c:v>7</c:v>
                </c:pt>
                <c:pt idx="72">
                  <c:v>7</c:v>
                </c:pt>
                <c:pt idx="73">
                  <c:v>3</c:v>
                </c:pt>
                <c:pt idx="74">
                  <c:v>15</c:v>
                </c:pt>
                <c:pt idx="75">
                  <c:v>9</c:v>
                </c:pt>
                <c:pt idx="76">
                  <c:v>1</c:v>
                </c:pt>
                <c:pt idx="77">
                  <c:v>8</c:v>
                </c:pt>
                <c:pt idx="78">
                  <c:v>10</c:v>
                </c:pt>
                <c:pt idx="79">
                  <c:v>3</c:v>
                </c:pt>
                <c:pt idx="80">
                  <c:v>12</c:v>
                </c:pt>
                <c:pt idx="81">
                  <c:v>19</c:v>
                </c:pt>
                <c:pt idx="82">
                  <c:v>3</c:v>
                </c:pt>
                <c:pt idx="83">
                  <c:v>8</c:v>
                </c:pt>
                <c:pt idx="84">
                  <c:v>2</c:v>
                </c:pt>
                <c:pt idx="85">
                  <c:v>16</c:v>
                </c:pt>
                <c:pt idx="86">
                  <c:v>7</c:v>
                </c:pt>
                <c:pt idx="87">
                  <c:v>14</c:v>
                </c:pt>
                <c:pt idx="88">
                  <c:v>19</c:v>
                </c:pt>
                <c:pt idx="89">
                  <c:v>10</c:v>
                </c:pt>
                <c:pt idx="90">
                  <c:v>19</c:v>
                </c:pt>
                <c:pt idx="91">
                  <c:v>9</c:v>
                </c:pt>
                <c:pt idx="92">
                  <c:v>17</c:v>
                </c:pt>
                <c:pt idx="93">
                  <c:v>16</c:v>
                </c:pt>
                <c:pt idx="94">
                  <c:v>19</c:v>
                </c:pt>
                <c:pt idx="95">
                  <c:v>15</c:v>
                </c:pt>
                <c:pt idx="96">
                  <c:v>11</c:v>
                </c:pt>
                <c:pt idx="97">
                  <c:v>9</c:v>
                </c:pt>
                <c:pt idx="98">
                  <c:v>13</c:v>
                </c:pt>
                <c:pt idx="99">
                  <c:v>6</c:v>
                </c:pt>
                <c:pt idx="100">
                  <c:v>13</c:v>
                </c:pt>
                <c:pt idx="101">
                  <c:v>7</c:v>
                </c:pt>
                <c:pt idx="102">
                  <c:v>15</c:v>
                </c:pt>
                <c:pt idx="103">
                  <c:v>11</c:v>
                </c:pt>
                <c:pt idx="104">
                  <c:v>7</c:v>
                </c:pt>
                <c:pt idx="105">
                  <c:v>18</c:v>
                </c:pt>
                <c:pt idx="106">
                  <c:v>1</c:v>
                </c:pt>
                <c:pt idx="107">
                  <c:v>13</c:v>
                </c:pt>
                <c:pt idx="108">
                  <c:v>6</c:v>
                </c:pt>
                <c:pt idx="109">
                  <c:v>2</c:v>
                </c:pt>
                <c:pt idx="110">
                  <c:v>5</c:v>
                </c:pt>
                <c:pt idx="111">
                  <c:v>1</c:v>
                </c:pt>
                <c:pt idx="112">
                  <c:v>3</c:v>
                </c:pt>
                <c:pt idx="113">
                  <c:v>17</c:v>
                </c:pt>
                <c:pt idx="114">
                  <c:v>7</c:v>
                </c:pt>
                <c:pt idx="115">
                  <c:v>2</c:v>
                </c:pt>
                <c:pt idx="116">
                  <c:v>5</c:v>
                </c:pt>
                <c:pt idx="117">
                  <c:v>11</c:v>
                </c:pt>
                <c:pt idx="118">
                  <c:v>16</c:v>
                </c:pt>
                <c:pt idx="119">
                  <c:v>5</c:v>
                </c:pt>
                <c:pt idx="120">
                  <c:v>7</c:v>
                </c:pt>
                <c:pt idx="121">
                  <c:v>3</c:v>
                </c:pt>
                <c:pt idx="122">
                  <c:v>15</c:v>
                </c:pt>
                <c:pt idx="123">
                  <c:v>7</c:v>
                </c:pt>
                <c:pt idx="124">
                  <c:v>13</c:v>
                </c:pt>
                <c:pt idx="125">
                  <c:v>9</c:v>
                </c:pt>
                <c:pt idx="126">
                  <c:v>11</c:v>
                </c:pt>
                <c:pt idx="127">
                  <c:v>2</c:v>
                </c:pt>
                <c:pt idx="128">
                  <c:v>1</c:v>
                </c:pt>
                <c:pt idx="129">
                  <c:v>16</c:v>
                </c:pt>
                <c:pt idx="130">
                  <c:v>13</c:v>
                </c:pt>
                <c:pt idx="131">
                  <c:v>18</c:v>
                </c:pt>
                <c:pt idx="132">
                  <c:v>9</c:v>
                </c:pt>
                <c:pt idx="133">
                  <c:v>14</c:v>
                </c:pt>
                <c:pt idx="134">
                  <c:v>7</c:v>
                </c:pt>
                <c:pt idx="135">
                  <c:v>10</c:v>
                </c:pt>
                <c:pt idx="136">
                  <c:v>10</c:v>
                </c:pt>
                <c:pt idx="137">
                  <c:v>3</c:v>
                </c:pt>
                <c:pt idx="138">
                  <c:v>5</c:v>
                </c:pt>
                <c:pt idx="139">
                  <c:v>1</c:v>
                </c:pt>
                <c:pt idx="140">
                  <c:v>7</c:v>
                </c:pt>
                <c:pt idx="141">
                  <c:v>9</c:v>
                </c:pt>
                <c:pt idx="142">
                  <c:v>9</c:v>
                </c:pt>
                <c:pt idx="143">
                  <c:v>4</c:v>
                </c:pt>
                <c:pt idx="144">
                  <c:v>1</c:v>
                </c:pt>
                <c:pt idx="145">
                  <c:v>15</c:v>
                </c:pt>
                <c:pt idx="146">
                  <c:v>9</c:v>
                </c:pt>
                <c:pt idx="147">
                  <c:v>7</c:v>
                </c:pt>
                <c:pt idx="148">
                  <c:v>11</c:v>
                </c:pt>
                <c:pt idx="149">
                  <c:v>4</c:v>
                </c:pt>
                <c:pt idx="150">
                  <c:v>9</c:v>
                </c:pt>
                <c:pt idx="151">
                  <c:v>5</c:v>
                </c:pt>
                <c:pt idx="152">
                  <c:v>3</c:v>
                </c:pt>
                <c:pt idx="153">
                  <c:v>16</c:v>
                </c:pt>
                <c:pt idx="154">
                  <c:v>12</c:v>
                </c:pt>
                <c:pt idx="155">
                  <c:v>18</c:v>
                </c:pt>
                <c:pt idx="156">
                  <c:v>6</c:v>
                </c:pt>
                <c:pt idx="157">
                  <c:v>5</c:v>
                </c:pt>
                <c:pt idx="158">
                  <c:v>12</c:v>
                </c:pt>
                <c:pt idx="159">
                  <c:v>14</c:v>
                </c:pt>
                <c:pt idx="160">
                  <c:v>5</c:v>
                </c:pt>
                <c:pt idx="161">
                  <c:v>17</c:v>
                </c:pt>
                <c:pt idx="162">
                  <c:v>1</c:v>
                </c:pt>
                <c:pt idx="163">
                  <c:v>2</c:v>
                </c:pt>
                <c:pt idx="164">
                  <c:v>16</c:v>
                </c:pt>
                <c:pt idx="165">
                  <c:v>11</c:v>
                </c:pt>
                <c:pt idx="166">
                  <c:v>6</c:v>
                </c:pt>
                <c:pt idx="167">
                  <c:v>2</c:v>
                </c:pt>
                <c:pt idx="168">
                  <c:v>6</c:v>
                </c:pt>
                <c:pt idx="169">
                  <c:v>8</c:v>
                </c:pt>
                <c:pt idx="170">
                  <c:v>14</c:v>
                </c:pt>
                <c:pt idx="171">
                  <c:v>6</c:v>
                </c:pt>
                <c:pt idx="172">
                  <c:v>14</c:v>
                </c:pt>
                <c:pt idx="173">
                  <c:v>2</c:v>
                </c:pt>
                <c:pt idx="174">
                  <c:v>7</c:v>
                </c:pt>
                <c:pt idx="175">
                  <c:v>17</c:v>
                </c:pt>
                <c:pt idx="176">
                  <c:v>4</c:v>
                </c:pt>
                <c:pt idx="177">
                  <c:v>3</c:v>
                </c:pt>
                <c:pt idx="178">
                  <c:v>2</c:v>
                </c:pt>
                <c:pt idx="179">
                  <c:v>12</c:v>
                </c:pt>
                <c:pt idx="180">
                  <c:v>2</c:v>
                </c:pt>
                <c:pt idx="181">
                  <c:v>10</c:v>
                </c:pt>
                <c:pt idx="182">
                  <c:v>1</c:v>
                </c:pt>
                <c:pt idx="183">
                  <c:v>9</c:v>
                </c:pt>
                <c:pt idx="184">
                  <c:v>4</c:v>
                </c:pt>
                <c:pt idx="185">
                  <c:v>9</c:v>
                </c:pt>
                <c:pt idx="186">
                  <c:v>14</c:v>
                </c:pt>
                <c:pt idx="187">
                  <c:v>2</c:v>
                </c:pt>
                <c:pt idx="188">
                  <c:v>16</c:v>
                </c:pt>
                <c:pt idx="189">
                  <c:v>10</c:v>
                </c:pt>
                <c:pt idx="190">
                  <c:v>12</c:v>
                </c:pt>
                <c:pt idx="191">
                  <c:v>11</c:v>
                </c:pt>
                <c:pt idx="192">
                  <c:v>16</c:v>
                </c:pt>
                <c:pt idx="193">
                  <c:v>1</c:v>
                </c:pt>
                <c:pt idx="194">
                  <c:v>6</c:v>
                </c:pt>
                <c:pt idx="195">
                  <c:v>6</c:v>
                </c:pt>
                <c:pt idx="196">
                  <c:v>9</c:v>
                </c:pt>
                <c:pt idx="197">
                  <c:v>7</c:v>
                </c:pt>
                <c:pt idx="198">
                  <c:v>10</c:v>
                </c:pt>
                <c:pt idx="199">
                  <c:v>19</c:v>
                </c:pt>
                <c:pt idx="200">
                  <c:v>16</c:v>
                </c:pt>
                <c:pt idx="201">
                  <c:v>7</c:v>
                </c:pt>
                <c:pt idx="202">
                  <c:v>4</c:v>
                </c:pt>
                <c:pt idx="203">
                  <c:v>10</c:v>
                </c:pt>
                <c:pt idx="204">
                  <c:v>11</c:v>
                </c:pt>
              </c:numCache>
            </c:numRef>
          </c:val>
          <c:smooth val="0"/>
          <c:extLst>
            <c:ext xmlns:c16="http://schemas.microsoft.com/office/drawing/2014/chart" uri="{C3380CC4-5D6E-409C-BE32-E72D297353CC}">
              <c16:uniqueId val="{0000000E-0FA8-446E-987D-15D597A6D314}"/>
            </c:ext>
          </c:extLst>
        </c:ser>
        <c:ser>
          <c:idx val="15"/>
          <c:order val="15"/>
          <c:tx>
            <c:strRef>
              <c:f>Sheet8!$T$1</c:f>
              <c:strCache>
                <c:ptCount val="1"/>
                <c:pt idx="0">
                  <c:v>Rank of F_lambda16</c:v>
                </c:pt>
              </c:strCache>
            </c:strRef>
          </c:tx>
          <c:spPr>
            <a:ln w="19050" cap="rnd">
              <a:solidFill>
                <a:schemeClr val="accent4">
                  <a:lumMod val="80000"/>
                  <a:lumOff val="2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Sheet8!$T$2:$T$206</c:f>
              <c:numCache>
                <c:formatCode>General</c:formatCode>
                <c:ptCount val="205"/>
                <c:pt idx="0">
                  <c:v>6</c:v>
                </c:pt>
                <c:pt idx="1">
                  <c:v>3</c:v>
                </c:pt>
                <c:pt idx="2">
                  <c:v>2</c:v>
                </c:pt>
                <c:pt idx="3">
                  <c:v>2</c:v>
                </c:pt>
                <c:pt idx="4">
                  <c:v>11</c:v>
                </c:pt>
                <c:pt idx="5">
                  <c:v>13</c:v>
                </c:pt>
                <c:pt idx="6">
                  <c:v>5</c:v>
                </c:pt>
                <c:pt idx="7">
                  <c:v>8</c:v>
                </c:pt>
                <c:pt idx="8">
                  <c:v>16</c:v>
                </c:pt>
                <c:pt idx="9">
                  <c:v>2</c:v>
                </c:pt>
                <c:pt idx="10">
                  <c:v>8</c:v>
                </c:pt>
                <c:pt idx="11">
                  <c:v>4</c:v>
                </c:pt>
                <c:pt idx="12">
                  <c:v>2</c:v>
                </c:pt>
                <c:pt idx="13">
                  <c:v>3</c:v>
                </c:pt>
                <c:pt idx="14">
                  <c:v>6</c:v>
                </c:pt>
                <c:pt idx="15">
                  <c:v>1</c:v>
                </c:pt>
                <c:pt idx="16">
                  <c:v>3</c:v>
                </c:pt>
                <c:pt idx="17">
                  <c:v>12</c:v>
                </c:pt>
                <c:pt idx="18">
                  <c:v>14</c:v>
                </c:pt>
                <c:pt idx="19">
                  <c:v>17</c:v>
                </c:pt>
                <c:pt idx="20">
                  <c:v>7</c:v>
                </c:pt>
                <c:pt idx="21">
                  <c:v>13</c:v>
                </c:pt>
                <c:pt idx="22">
                  <c:v>6</c:v>
                </c:pt>
                <c:pt idx="23">
                  <c:v>11</c:v>
                </c:pt>
                <c:pt idx="24">
                  <c:v>10</c:v>
                </c:pt>
                <c:pt idx="25">
                  <c:v>1</c:v>
                </c:pt>
                <c:pt idx="26">
                  <c:v>14</c:v>
                </c:pt>
                <c:pt idx="27">
                  <c:v>12</c:v>
                </c:pt>
                <c:pt idx="28">
                  <c:v>18</c:v>
                </c:pt>
                <c:pt idx="29">
                  <c:v>15</c:v>
                </c:pt>
                <c:pt idx="30">
                  <c:v>5</c:v>
                </c:pt>
                <c:pt idx="31">
                  <c:v>7</c:v>
                </c:pt>
                <c:pt idx="32">
                  <c:v>6</c:v>
                </c:pt>
                <c:pt idx="33">
                  <c:v>13</c:v>
                </c:pt>
                <c:pt idx="34">
                  <c:v>9</c:v>
                </c:pt>
                <c:pt idx="35">
                  <c:v>10</c:v>
                </c:pt>
                <c:pt idx="36">
                  <c:v>3</c:v>
                </c:pt>
                <c:pt idx="37">
                  <c:v>6</c:v>
                </c:pt>
                <c:pt idx="38">
                  <c:v>8</c:v>
                </c:pt>
                <c:pt idx="39">
                  <c:v>4</c:v>
                </c:pt>
                <c:pt idx="40">
                  <c:v>17</c:v>
                </c:pt>
                <c:pt idx="41">
                  <c:v>7</c:v>
                </c:pt>
                <c:pt idx="42">
                  <c:v>1</c:v>
                </c:pt>
                <c:pt idx="43">
                  <c:v>3</c:v>
                </c:pt>
                <c:pt idx="44">
                  <c:v>9</c:v>
                </c:pt>
                <c:pt idx="45">
                  <c:v>18</c:v>
                </c:pt>
                <c:pt idx="46">
                  <c:v>10</c:v>
                </c:pt>
                <c:pt idx="47">
                  <c:v>1</c:v>
                </c:pt>
                <c:pt idx="48">
                  <c:v>19</c:v>
                </c:pt>
                <c:pt idx="49">
                  <c:v>3</c:v>
                </c:pt>
                <c:pt idx="50">
                  <c:v>4</c:v>
                </c:pt>
                <c:pt idx="51">
                  <c:v>4</c:v>
                </c:pt>
                <c:pt idx="52">
                  <c:v>9</c:v>
                </c:pt>
                <c:pt idx="53">
                  <c:v>6</c:v>
                </c:pt>
                <c:pt idx="54">
                  <c:v>16</c:v>
                </c:pt>
                <c:pt idx="55">
                  <c:v>1</c:v>
                </c:pt>
                <c:pt idx="56">
                  <c:v>3</c:v>
                </c:pt>
                <c:pt idx="57">
                  <c:v>8</c:v>
                </c:pt>
                <c:pt idx="58">
                  <c:v>11</c:v>
                </c:pt>
                <c:pt idx="59">
                  <c:v>14</c:v>
                </c:pt>
                <c:pt idx="60">
                  <c:v>1</c:v>
                </c:pt>
                <c:pt idx="61">
                  <c:v>17</c:v>
                </c:pt>
                <c:pt idx="62">
                  <c:v>5</c:v>
                </c:pt>
                <c:pt idx="63">
                  <c:v>11</c:v>
                </c:pt>
                <c:pt idx="64">
                  <c:v>7</c:v>
                </c:pt>
                <c:pt idx="65">
                  <c:v>4</c:v>
                </c:pt>
                <c:pt idx="66">
                  <c:v>18</c:v>
                </c:pt>
                <c:pt idx="67">
                  <c:v>15</c:v>
                </c:pt>
                <c:pt idx="68">
                  <c:v>7</c:v>
                </c:pt>
                <c:pt idx="69">
                  <c:v>13</c:v>
                </c:pt>
                <c:pt idx="70">
                  <c:v>5</c:v>
                </c:pt>
                <c:pt idx="71">
                  <c:v>1</c:v>
                </c:pt>
                <c:pt idx="72">
                  <c:v>2</c:v>
                </c:pt>
                <c:pt idx="73">
                  <c:v>10</c:v>
                </c:pt>
                <c:pt idx="74">
                  <c:v>6</c:v>
                </c:pt>
                <c:pt idx="75">
                  <c:v>14</c:v>
                </c:pt>
                <c:pt idx="76">
                  <c:v>16</c:v>
                </c:pt>
                <c:pt idx="77">
                  <c:v>7</c:v>
                </c:pt>
                <c:pt idx="78">
                  <c:v>7</c:v>
                </c:pt>
                <c:pt idx="79">
                  <c:v>16</c:v>
                </c:pt>
                <c:pt idx="80">
                  <c:v>4</c:v>
                </c:pt>
                <c:pt idx="81">
                  <c:v>10</c:v>
                </c:pt>
                <c:pt idx="82">
                  <c:v>15</c:v>
                </c:pt>
                <c:pt idx="83">
                  <c:v>17</c:v>
                </c:pt>
                <c:pt idx="84">
                  <c:v>1</c:v>
                </c:pt>
                <c:pt idx="85">
                  <c:v>8</c:v>
                </c:pt>
                <c:pt idx="86">
                  <c:v>18</c:v>
                </c:pt>
                <c:pt idx="87">
                  <c:v>16</c:v>
                </c:pt>
                <c:pt idx="88">
                  <c:v>2</c:v>
                </c:pt>
                <c:pt idx="89">
                  <c:v>16</c:v>
                </c:pt>
                <c:pt idx="90">
                  <c:v>16</c:v>
                </c:pt>
                <c:pt idx="91">
                  <c:v>15</c:v>
                </c:pt>
                <c:pt idx="92">
                  <c:v>19</c:v>
                </c:pt>
                <c:pt idx="93">
                  <c:v>15</c:v>
                </c:pt>
                <c:pt idx="94">
                  <c:v>12</c:v>
                </c:pt>
                <c:pt idx="95">
                  <c:v>9</c:v>
                </c:pt>
                <c:pt idx="96">
                  <c:v>19</c:v>
                </c:pt>
                <c:pt idx="97">
                  <c:v>15</c:v>
                </c:pt>
                <c:pt idx="98">
                  <c:v>18</c:v>
                </c:pt>
                <c:pt idx="99">
                  <c:v>5</c:v>
                </c:pt>
                <c:pt idx="100">
                  <c:v>14</c:v>
                </c:pt>
                <c:pt idx="101">
                  <c:v>19</c:v>
                </c:pt>
                <c:pt idx="102">
                  <c:v>19</c:v>
                </c:pt>
                <c:pt idx="103">
                  <c:v>19</c:v>
                </c:pt>
                <c:pt idx="104">
                  <c:v>4</c:v>
                </c:pt>
                <c:pt idx="105">
                  <c:v>1</c:v>
                </c:pt>
                <c:pt idx="106">
                  <c:v>12</c:v>
                </c:pt>
                <c:pt idx="107">
                  <c:v>19</c:v>
                </c:pt>
                <c:pt idx="108">
                  <c:v>15</c:v>
                </c:pt>
                <c:pt idx="109">
                  <c:v>19</c:v>
                </c:pt>
                <c:pt idx="110">
                  <c:v>16</c:v>
                </c:pt>
                <c:pt idx="111">
                  <c:v>16</c:v>
                </c:pt>
                <c:pt idx="112">
                  <c:v>1</c:v>
                </c:pt>
                <c:pt idx="113">
                  <c:v>8</c:v>
                </c:pt>
                <c:pt idx="114">
                  <c:v>8</c:v>
                </c:pt>
                <c:pt idx="115">
                  <c:v>16</c:v>
                </c:pt>
                <c:pt idx="116">
                  <c:v>12</c:v>
                </c:pt>
                <c:pt idx="117">
                  <c:v>1</c:v>
                </c:pt>
                <c:pt idx="118">
                  <c:v>6</c:v>
                </c:pt>
                <c:pt idx="119">
                  <c:v>2</c:v>
                </c:pt>
                <c:pt idx="120">
                  <c:v>3</c:v>
                </c:pt>
                <c:pt idx="121">
                  <c:v>14</c:v>
                </c:pt>
                <c:pt idx="122">
                  <c:v>8</c:v>
                </c:pt>
                <c:pt idx="123">
                  <c:v>6</c:v>
                </c:pt>
                <c:pt idx="124">
                  <c:v>17</c:v>
                </c:pt>
                <c:pt idx="125">
                  <c:v>17</c:v>
                </c:pt>
                <c:pt idx="126">
                  <c:v>18</c:v>
                </c:pt>
                <c:pt idx="127">
                  <c:v>16</c:v>
                </c:pt>
                <c:pt idx="128">
                  <c:v>10</c:v>
                </c:pt>
                <c:pt idx="129">
                  <c:v>11</c:v>
                </c:pt>
                <c:pt idx="130">
                  <c:v>18</c:v>
                </c:pt>
                <c:pt idx="131">
                  <c:v>14</c:v>
                </c:pt>
                <c:pt idx="132">
                  <c:v>10</c:v>
                </c:pt>
                <c:pt idx="133">
                  <c:v>5</c:v>
                </c:pt>
                <c:pt idx="134">
                  <c:v>1</c:v>
                </c:pt>
                <c:pt idx="135">
                  <c:v>1</c:v>
                </c:pt>
                <c:pt idx="136">
                  <c:v>16</c:v>
                </c:pt>
                <c:pt idx="137">
                  <c:v>15</c:v>
                </c:pt>
                <c:pt idx="138">
                  <c:v>16</c:v>
                </c:pt>
                <c:pt idx="139">
                  <c:v>8</c:v>
                </c:pt>
                <c:pt idx="140">
                  <c:v>18</c:v>
                </c:pt>
                <c:pt idx="141">
                  <c:v>6</c:v>
                </c:pt>
                <c:pt idx="142">
                  <c:v>10</c:v>
                </c:pt>
                <c:pt idx="143">
                  <c:v>7</c:v>
                </c:pt>
                <c:pt idx="144">
                  <c:v>14</c:v>
                </c:pt>
                <c:pt idx="145">
                  <c:v>18</c:v>
                </c:pt>
                <c:pt idx="146">
                  <c:v>17</c:v>
                </c:pt>
                <c:pt idx="147">
                  <c:v>19</c:v>
                </c:pt>
                <c:pt idx="148">
                  <c:v>6</c:v>
                </c:pt>
                <c:pt idx="149">
                  <c:v>14</c:v>
                </c:pt>
                <c:pt idx="150">
                  <c:v>8</c:v>
                </c:pt>
                <c:pt idx="151">
                  <c:v>12</c:v>
                </c:pt>
                <c:pt idx="152">
                  <c:v>17</c:v>
                </c:pt>
                <c:pt idx="153">
                  <c:v>11</c:v>
                </c:pt>
                <c:pt idx="154">
                  <c:v>7</c:v>
                </c:pt>
                <c:pt idx="155">
                  <c:v>12</c:v>
                </c:pt>
                <c:pt idx="156">
                  <c:v>14</c:v>
                </c:pt>
                <c:pt idx="157">
                  <c:v>7</c:v>
                </c:pt>
                <c:pt idx="158">
                  <c:v>10</c:v>
                </c:pt>
                <c:pt idx="159">
                  <c:v>17</c:v>
                </c:pt>
                <c:pt idx="160">
                  <c:v>10</c:v>
                </c:pt>
                <c:pt idx="161">
                  <c:v>12</c:v>
                </c:pt>
                <c:pt idx="162">
                  <c:v>5</c:v>
                </c:pt>
                <c:pt idx="163">
                  <c:v>1</c:v>
                </c:pt>
                <c:pt idx="164">
                  <c:v>8</c:v>
                </c:pt>
                <c:pt idx="165">
                  <c:v>15</c:v>
                </c:pt>
                <c:pt idx="166">
                  <c:v>3</c:v>
                </c:pt>
                <c:pt idx="167">
                  <c:v>10</c:v>
                </c:pt>
                <c:pt idx="168">
                  <c:v>9</c:v>
                </c:pt>
                <c:pt idx="169">
                  <c:v>6</c:v>
                </c:pt>
                <c:pt idx="170">
                  <c:v>6</c:v>
                </c:pt>
                <c:pt idx="171">
                  <c:v>2</c:v>
                </c:pt>
                <c:pt idx="172">
                  <c:v>15</c:v>
                </c:pt>
                <c:pt idx="173">
                  <c:v>5</c:v>
                </c:pt>
                <c:pt idx="174">
                  <c:v>5</c:v>
                </c:pt>
                <c:pt idx="175">
                  <c:v>12</c:v>
                </c:pt>
                <c:pt idx="176">
                  <c:v>8</c:v>
                </c:pt>
                <c:pt idx="177">
                  <c:v>12</c:v>
                </c:pt>
                <c:pt idx="178">
                  <c:v>10</c:v>
                </c:pt>
                <c:pt idx="179">
                  <c:v>18</c:v>
                </c:pt>
                <c:pt idx="180">
                  <c:v>14</c:v>
                </c:pt>
                <c:pt idx="181">
                  <c:v>19</c:v>
                </c:pt>
                <c:pt idx="182">
                  <c:v>9</c:v>
                </c:pt>
                <c:pt idx="183">
                  <c:v>12</c:v>
                </c:pt>
                <c:pt idx="184">
                  <c:v>1</c:v>
                </c:pt>
                <c:pt idx="185">
                  <c:v>14</c:v>
                </c:pt>
                <c:pt idx="186">
                  <c:v>12</c:v>
                </c:pt>
                <c:pt idx="187">
                  <c:v>8</c:v>
                </c:pt>
                <c:pt idx="188">
                  <c:v>12</c:v>
                </c:pt>
                <c:pt idx="189">
                  <c:v>11</c:v>
                </c:pt>
                <c:pt idx="190">
                  <c:v>1</c:v>
                </c:pt>
                <c:pt idx="191">
                  <c:v>7</c:v>
                </c:pt>
                <c:pt idx="192">
                  <c:v>18</c:v>
                </c:pt>
                <c:pt idx="193">
                  <c:v>18</c:v>
                </c:pt>
                <c:pt idx="194">
                  <c:v>11</c:v>
                </c:pt>
                <c:pt idx="195">
                  <c:v>3</c:v>
                </c:pt>
                <c:pt idx="196">
                  <c:v>10</c:v>
                </c:pt>
                <c:pt idx="197">
                  <c:v>9</c:v>
                </c:pt>
                <c:pt idx="198">
                  <c:v>12</c:v>
                </c:pt>
                <c:pt idx="199">
                  <c:v>3</c:v>
                </c:pt>
                <c:pt idx="200">
                  <c:v>15</c:v>
                </c:pt>
                <c:pt idx="201">
                  <c:v>16</c:v>
                </c:pt>
                <c:pt idx="202">
                  <c:v>8</c:v>
                </c:pt>
                <c:pt idx="203">
                  <c:v>16</c:v>
                </c:pt>
                <c:pt idx="204">
                  <c:v>15</c:v>
                </c:pt>
              </c:numCache>
            </c:numRef>
          </c:val>
          <c:smooth val="0"/>
          <c:extLst>
            <c:ext xmlns:c16="http://schemas.microsoft.com/office/drawing/2014/chart" uri="{C3380CC4-5D6E-409C-BE32-E72D297353CC}">
              <c16:uniqueId val="{0000000F-0FA8-446E-987D-15D597A6D314}"/>
            </c:ext>
          </c:extLst>
        </c:ser>
        <c:ser>
          <c:idx val="16"/>
          <c:order val="16"/>
          <c:tx>
            <c:strRef>
              <c:f>Sheet8!$U$1</c:f>
              <c:strCache>
                <c:ptCount val="1"/>
                <c:pt idx="0">
                  <c:v>Rank of F_lambda17</c:v>
                </c:pt>
              </c:strCache>
            </c:strRef>
          </c:tx>
          <c:spPr>
            <a:ln w="19050" cap="rnd">
              <a:solidFill>
                <a:schemeClr val="accent5">
                  <a:lumMod val="80000"/>
                  <a:lumOff val="2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Sheet8!$U$2:$U$206</c:f>
              <c:numCache>
                <c:formatCode>General</c:formatCode>
                <c:ptCount val="205"/>
                <c:pt idx="0">
                  <c:v>8</c:v>
                </c:pt>
                <c:pt idx="1">
                  <c:v>14</c:v>
                </c:pt>
                <c:pt idx="2">
                  <c:v>5</c:v>
                </c:pt>
                <c:pt idx="3">
                  <c:v>10</c:v>
                </c:pt>
                <c:pt idx="4">
                  <c:v>14</c:v>
                </c:pt>
                <c:pt idx="5">
                  <c:v>10</c:v>
                </c:pt>
                <c:pt idx="6">
                  <c:v>10</c:v>
                </c:pt>
                <c:pt idx="7">
                  <c:v>16</c:v>
                </c:pt>
                <c:pt idx="8">
                  <c:v>9</c:v>
                </c:pt>
                <c:pt idx="9">
                  <c:v>3</c:v>
                </c:pt>
                <c:pt idx="10">
                  <c:v>1</c:v>
                </c:pt>
                <c:pt idx="11">
                  <c:v>17</c:v>
                </c:pt>
                <c:pt idx="12">
                  <c:v>6</c:v>
                </c:pt>
                <c:pt idx="13">
                  <c:v>15</c:v>
                </c:pt>
                <c:pt idx="14">
                  <c:v>3</c:v>
                </c:pt>
                <c:pt idx="15">
                  <c:v>11</c:v>
                </c:pt>
                <c:pt idx="16">
                  <c:v>9</c:v>
                </c:pt>
                <c:pt idx="17">
                  <c:v>13</c:v>
                </c:pt>
                <c:pt idx="18">
                  <c:v>12</c:v>
                </c:pt>
                <c:pt idx="19">
                  <c:v>3</c:v>
                </c:pt>
                <c:pt idx="20">
                  <c:v>3</c:v>
                </c:pt>
                <c:pt idx="21">
                  <c:v>6</c:v>
                </c:pt>
                <c:pt idx="22">
                  <c:v>2</c:v>
                </c:pt>
                <c:pt idx="23">
                  <c:v>8</c:v>
                </c:pt>
                <c:pt idx="24">
                  <c:v>4</c:v>
                </c:pt>
                <c:pt idx="25">
                  <c:v>9</c:v>
                </c:pt>
                <c:pt idx="26">
                  <c:v>1</c:v>
                </c:pt>
                <c:pt idx="27">
                  <c:v>4</c:v>
                </c:pt>
                <c:pt idx="28">
                  <c:v>12</c:v>
                </c:pt>
                <c:pt idx="29">
                  <c:v>14</c:v>
                </c:pt>
                <c:pt idx="30">
                  <c:v>4</c:v>
                </c:pt>
                <c:pt idx="31">
                  <c:v>3</c:v>
                </c:pt>
                <c:pt idx="32">
                  <c:v>17</c:v>
                </c:pt>
                <c:pt idx="33">
                  <c:v>11</c:v>
                </c:pt>
                <c:pt idx="34">
                  <c:v>10</c:v>
                </c:pt>
                <c:pt idx="35">
                  <c:v>3</c:v>
                </c:pt>
                <c:pt idx="36">
                  <c:v>6</c:v>
                </c:pt>
                <c:pt idx="37">
                  <c:v>19</c:v>
                </c:pt>
                <c:pt idx="38">
                  <c:v>14</c:v>
                </c:pt>
                <c:pt idx="39">
                  <c:v>1</c:v>
                </c:pt>
                <c:pt idx="40">
                  <c:v>6</c:v>
                </c:pt>
                <c:pt idx="41">
                  <c:v>16</c:v>
                </c:pt>
                <c:pt idx="42">
                  <c:v>14</c:v>
                </c:pt>
                <c:pt idx="43">
                  <c:v>7</c:v>
                </c:pt>
                <c:pt idx="44">
                  <c:v>5</c:v>
                </c:pt>
                <c:pt idx="45">
                  <c:v>8</c:v>
                </c:pt>
                <c:pt idx="46">
                  <c:v>17</c:v>
                </c:pt>
                <c:pt idx="47">
                  <c:v>3</c:v>
                </c:pt>
                <c:pt idx="48">
                  <c:v>5</c:v>
                </c:pt>
                <c:pt idx="49">
                  <c:v>16</c:v>
                </c:pt>
                <c:pt idx="50">
                  <c:v>12</c:v>
                </c:pt>
                <c:pt idx="51">
                  <c:v>11</c:v>
                </c:pt>
                <c:pt idx="52">
                  <c:v>6</c:v>
                </c:pt>
                <c:pt idx="53">
                  <c:v>12</c:v>
                </c:pt>
                <c:pt idx="54">
                  <c:v>4</c:v>
                </c:pt>
                <c:pt idx="55">
                  <c:v>10</c:v>
                </c:pt>
                <c:pt idx="56">
                  <c:v>16</c:v>
                </c:pt>
                <c:pt idx="57">
                  <c:v>7</c:v>
                </c:pt>
                <c:pt idx="58">
                  <c:v>1</c:v>
                </c:pt>
                <c:pt idx="59">
                  <c:v>7</c:v>
                </c:pt>
                <c:pt idx="60">
                  <c:v>14</c:v>
                </c:pt>
                <c:pt idx="61">
                  <c:v>13</c:v>
                </c:pt>
                <c:pt idx="62">
                  <c:v>3</c:v>
                </c:pt>
                <c:pt idx="63">
                  <c:v>2</c:v>
                </c:pt>
                <c:pt idx="64">
                  <c:v>5</c:v>
                </c:pt>
                <c:pt idx="65">
                  <c:v>9</c:v>
                </c:pt>
                <c:pt idx="66">
                  <c:v>7</c:v>
                </c:pt>
                <c:pt idx="67">
                  <c:v>5</c:v>
                </c:pt>
                <c:pt idx="68">
                  <c:v>3</c:v>
                </c:pt>
                <c:pt idx="69">
                  <c:v>5</c:v>
                </c:pt>
                <c:pt idx="70">
                  <c:v>14</c:v>
                </c:pt>
                <c:pt idx="71">
                  <c:v>10</c:v>
                </c:pt>
                <c:pt idx="72">
                  <c:v>11</c:v>
                </c:pt>
                <c:pt idx="73">
                  <c:v>9</c:v>
                </c:pt>
                <c:pt idx="74">
                  <c:v>3</c:v>
                </c:pt>
                <c:pt idx="75">
                  <c:v>13</c:v>
                </c:pt>
                <c:pt idx="76">
                  <c:v>2</c:v>
                </c:pt>
                <c:pt idx="77">
                  <c:v>4</c:v>
                </c:pt>
                <c:pt idx="78">
                  <c:v>5</c:v>
                </c:pt>
                <c:pt idx="79">
                  <c:v>8</c:v>
                </c:pt>
                <c:pt idx="80">
                  <c:v>18</c:v>
                </c:pt>
                <c:pt idx="81">
                  <c:v>4</c:v>
                </c:pt>
                <c:pt idx="82">
                  <c:v>13</c:v>
                </c:pt>
                <c:pt idx="83">
                  <c:v>16</c:v>
                </c:pt>
                <c:pt idx="84">
                  <c:v>15</c:v>
                </c:pt>
                <c:pt idx="85">
                  <c:v>13</c:v>
                </c:pt>
                <c:pt idx="86">
                  <c:v>9</c:v>
                </c:pt>
                <c:pt idx="87">
                  <c:v>5</c:v>
                </c:pt>
                <c:pt idx="88">
                  <c:v>18</c:v>
                </c:pt>
                <c:pt idx="89">
                  <c:v>17</c:v>
                </c:pt>
                <c:pt idx="90">
                  <c:v>11</c:v>
                </c:pt>
                <c:pt idx="91">
                  <c:v>3</c:v>
                </c:pt>
                <c:pt idx="92">
                  <c:v>6</c:v>
                </c:pt>
                <c:pt idx="93">
                  <c:v>3</c:v>
                </c:pt>
                <c:pt idx="94">
                  <c:v>6</c:v>
                </c:pt>
                <c:pt idx="95">
                  <c:v>2</c:v>
                </c:pt>
                <c:pt idx="96">
                  <c:v>13</c:v>
                </c:pt>
                <c:pt idx="97">
                  <c:v>19</c:v>
                </c:pt>
                <c:pt idx="98">
                  <c:v>9</c:v>
                </c:pt>
                <c:pt idx="99">
                  <c:v>7</c:v>
                </c:pt>
                <c:pt idx="100">
                  <c:v>7</c:v>
                </c:pt>
                <c:pt idx="101">
                  <c:v>16</c:v>
                </c:pt>
                <c:pt idx="102">
                  <c:v>2</c:v>
                </c:pt>
                <c:pt idx="103">
                  <c:v>8</c:v>
                </c:pt>
                <c:pt idx="104">
                  <c:v>16</c:v>
                </c:pt>
                <c:pt idx="105">
                  <c:v>17</c:v>
                </c:pt>
                <c:pt idx="106">
                  <c:v>19</c:v>
                </c:pt>
                <c:pt idx="107">
                  <c:v>17</c:v>
                </c:pt>
                <c:pt idx="108">
                  <c:v>18</c:v>
                </c:pt>
                <c:pt idx="109">
                  <c:v>3</c:v>
                </c:pt>
                <c:pt idx="110">
                  <c:v>11</c:v>
                </c:pt>
                <c:pt idx="111">
                  <c:v>19</c:v>
                </c:pt>
                <c:pt idx="112">
                  <c:v>17</c:v>
                </c:pt>
                <c:pt idx="113">
                  <c:v>19</c:v>
                </c:pt>
                <c:pt idx="114">
                  <c:v>17</c:v>
                </c:pt>
                <c:pt idx="115">
                  <c:v>13</c:v>
                </c:pt>
                <c:pt idx="116">
                  <c:v>9</c:v>
                </c:pt>
                <c:pt idx="117">
                  <c:v>12</c:v>
                </c:pt>
                <c:pt idx="118">
                  <c:v>3</c:v>
                </c:pt>
                <c:pt idx="119">
                  <c:v>1</c:v>
                </c:pt>
                <c:pt idx="120">
                  <c:v>16</c:v>
                </c:pt>
                <c:pt idx="121">
                  <c:v>4</c:v>
                </c:pt>
                <c:pt idx="122">
                  <c:v>9</c:v>
                </c:pt>
                <c:pt idx="123">
                  <c:v>16</c:v>
                </c:pt>
                <c:pt idx="124">
                  <c:v>18</c:v>
                </c:pt>
                <c:pt idx="125">
                  <c:v>5</c:v>
                </c:pt>
                <c:pt idx="126">
                  <c:v>5</c:v>
                </c:pt>
                <c:pt idx="127">
                  <c:v>14</c:v>
                </c:pt>
                <c:pt idx="128">
                  <c:v>8</c:v>
                </c:pt>
                <c:pt idx="129">
                  <c:v>19</c:v>
                </c:pt>
                <c:pt idx="130">
                  <c:v>16</c:v>
                </c:pt>
                <c:pt idx="131">
                  <c:v>10</c:v>
                </c:pt>
                <c:pt idx="132">
                  <c:v>16</c:v>
                </c:pt>
                <c:pt idx="133">
                  <c:v>16</c:v>
                </c:pt>
                <c:pt idx="134">
                  <c:v>13</c:v>
                </c:pt>
                <c:pt idx="135">
                  <c:v>8</c:v>
                </c:pt>
                <c:pt idx="136">
                  <c:v>4</c:v>
                </c:pt>
                <c:pt idx="137">
                  <c:v>1</c:v>
                </c:pt>
                <c:pt idx="138">
                  <c:v>7</c:v>
                </c:pt>
                <c:pt idx="139">
                  <c:v>6</c:v>
                </c:pt>
                <c:pt idx="140">
                  <c:v>9</c:v>
                </c:pt>
                <c:pt idx="141">
                  <c:v>11</c:v>
                </c:pt>
                <c:pt idx="142">
                  <c:v>19</c:v>
                </c:pt>
                <c:pt idx="143">
                  <c:v>15</c:v>
                </c:pt>
                <c:pt idx="144">
                  <c:v>10</c:v>
                </c:pt>
                <c:pt idx="145">
                  <c:v>1</c:v>
                </c:pt>
                <c:pt idx="146">
                  <c:v>2</c:v>
                </c:pt>
                <c:pt idx="147">
                  <c:v>3</c:v>
                </c:pt>
                <c:pt idx="148">
                  <c:v>16</c:v>
                </c:pt>
                <c:pt idx="149">
                  <c:v>3</c:v>
                </c:pt>
                <c:pt idx="150">
                  <c:v>17</c:v>
                </c:pt>
                <c:pt idx="151">
                  <c:v>3</c:v>
                </c:pt>
                <c:pt idx="152">
                  <c:v>9</c:v>
                </c:pt>
                <c:pt idx="153">
                  <c:v>7</c:v>
                </c:pt>
                <c:pt idx="154">
                  <c:v>5</c:v>
                </c:pt>
                <c:pt idx="155">
                  <c:v>16</c:v>
                </c:pt>
                <c:pt idx="156">
                  <c:v>10</c:v>
                </c:pt>
                <c:pt idx="157">
                  <c:v>3</c:v>
                </c:pt>
                <c:pt idx="158">
                  <c:v>18</c:v>
                </c:pt>
                <c:pt idx="159">
                  <c:v>9</c:v>
                </c:pt>
                <c:pt idx="160">
                  <c:v>15</c:v>
                </c:pt>
                <c:pt idx="161">
                  <c:v>11</c:v>
                </c:pt>
                <c:pt idx="162">
                  <c:v>17</c:v>
                </c:pt>
                <c:pt idx="163">
                  <c:v>9</c:v>
                </c:pt>
                <c:pt idx="164">
                  <c:v>5</c:v>
                </c:pt>
                <c:pt idx="165">
                  <c:v>7</c:v>
                </c:pt>
                <c:pt idx="166">
                  <c:v>15</c:v>
                </c:pt>
                <c:pt idx="167">
                  <c:v>5</c:v>
                </c:pt>
                <c:pt idx="168">
                  <c:v>12</c:v>
                </c:pt>
                <c:pt idx="169">
                  <c:v>7</c:v>
                </c:pt>
                <c:pt idx="170">
                  <c:v>19</c:v>
                </c:pt>
                <c:pt idx="171">
                  <c:v>5</c:v>
                </c:pt>
                <c:pt idx="172">
                  <c:v>17</c:v>
                </c:pt>
                <c:pt idx="173">
                  <c:v>15</c:v>
                </c:pt>
                <c:pt idx="174">
                  <c:v>12</c:v>
                </c:pt>
                <c:pt idx="175">
                  <c:v>4</c:v>
                </c:pt>
                <c:pt idx="176">
                  <c:v>1</c:v>
                </c:pt>
                <c:pt idx="177">
                  <c:v>4</c:v>
                </c:pt>
                <c:pt idx="178">
                  <c:v>12</c:v>
                </c:pt>
                <c:pt idx="179">
                  <c:v>11</c:v>
                </c:pt>
                <c:pt idx="180">
                  <c:v>16</c:v>
                </c:pt>
                <c:pt idx="181">
                  <c:v>16</c:v>
                </c:pt>
                <c:pt idx="182">
                  <c:v>17</c:v>
                </c:pt>
                <c:pt idx="183">
                  <c:v>16</c:v>
                </c:pt>
                <c:pt idx="184">
                  <c:v>16</c:v>
                </c:pt>
                <c:pt idx="185">
                  <c:v>19</c:v>
                </c:pt>
                <c:pt idx="186">
                  <c:v>18</c:v>
                </c:pt>
                <c:pt idx="187">
                  <c:v>15</c:v>
                </c:pt>
                <c:pt idx="188">
                  <c:v>15</c:v>
                </c:pt>
                <c:pt idx="189">
                  <c:v>3</c:v>
                </c:pt>
                <c:pt idx="190">
                  <c:v>8</c:v>
                </c:pt>
                <c:pt idx="191">
                  <c:v>10</c:v>
                </c:pt>
                <c:pt idx="192">
                  <c:v>15</c:v>
                </c:pt>
                <c:pt idx="193">
                  <c:v>6</c:v>
                </c:pt>
                <c:pt idx="194">
                  <c:v>7</c:v>
                </c:pt>
                <c:pt idx="195">
                  <c:v>4</c:v>
                </c:pt>
                <c:pt idx="196">
                  <c:v>7</c:v>
                </c:pt>
                <c:pt idx="197">
                  <c:v>2</c:v>
                </c:pt>
                <c:pt idx="198">
                  <c:v>16</c:v>
                </c:pt>
                <c:pt idx="199">
                  <c:v>1</c:v>
                </c:pt>
                <c:pt idx="200">
                  <c:v>11</c:v>
                </c:pt>
                <c:pt idx="201">
                  <c:v>15</c:v>
                </c:pt>
                <c:pt idx="202">
                  <c:v>12</c:v>
                </c:pt>
                <c:pt idx="203">
                  <c:v>8</c:v>
                </c:pt>
                <c:pt idx="204">
                  <c:v>18</c:v>
                </c:pt>
              </c:numCache>
            </c:numRef>
          </c:val>
          <c:smooth val="0"/>
          <c:extLst>
            <c:ext xmlns:c16="http://schemas.microsoft.com/office/drawing/2014/chart" uri="{C3380CC4-5D6E-409C-BE32-E72D297353CC}">
              <c16:uniqueId val="{00000010-0FA8-446E-987D-15D597A6D314}"/>
            </c:ext>
          </c:extLst>
        </c:ser>
        <c:ser>
          <c:idx val="17"/>
          <c:order val="17"/>
          <c:tx>
            <c:strRef>
              <c:f>Sheet8!$V$1</c:f>
              <c:strCache>
                <c:ptCount val="1"/>
                <c:pt idx="0">
                  <c:v>Rank of F_lambda18</c:v>
                </c:pt>
              </c:strCache>
            </c:strRef>
          </c:tx>
          <c:spPr>
            <a:ln w="19050" cap="rnd">
              <a:solidFill>
                <a:schemeClr val="accent6">
                  <a:lumMod val="80000"/>
                  <a:lumOff val="2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Sheet8!$V$2:$V$206</c:f>
              <c:numCache>
                <c:formatCode>General</c:formatCode>
                <c:ptCount val="205"/>
                <c:pt idx="0">
                  <c:v>11</c:v>
                </c:pt>
                <c:pt idx="1">
                  <c:v>5</c:v>
                </c:pt>
                <c:pt idx="2">
                  <c:v>7</c:v>
                </c:pt>
                <c:pt idx="3">
                  <c:v>16</c:v>
                </c:pt>
                <c:pt idx="4">
                  <c:v>3</c:v>
                </c:pt>
                <c:pt idx="5">
                  <c:v>3</c:v>
                </c:pt>
                <c:pt idx="6">
                  <c:v>13</c:v>
                </c:pt>
                <c:pt idx="7">
                  <c:v>6</c:v>
                </c:pt>
                <c:pt idx="8">
                  <c:v>12</c:v>
                </c:pt>
                <c:pt idx="9">
                  <c:v>1</c:v>
                </c:pt>
                <c:pt idx="10">
                  <c:v>17</c:v>
                </c:pt>
                <c:pt idx="11">
                  <c:v>6</c:v>
                </c:pt>
                <c:pt idx="12">
                  <c:v>4</c:v>
                </c:pt>
                <c:pt idx="13">
                  <c:v>5</c:v>
                </c:pt>
                <c:pt idx="14">
                  <c:v>4</c:v>
                </c:pt>
                <c:pt idx="15">
                  <c:v>7</c:v>
                </c:pt>
                <c:pt idx="16">
                  <c:v>4</c:v>
                </c:pt>
                <c:pt idx="17">
                  <c:v>2</c:v>
                </c:pt>
                <c:pt idx="18">
                  <c:v>3</c:v>
                </c:pt>
                <c:pt idx="19">
                  <c:v>1</c:v>
                </c:pt>
                <c:pt idx="20">
                  <c:v>13</c:v>
                </c:pt>
                <c:pt idx="21">
                  <c:v>7</c:v>
                </c:pt>
                <c:pt idx="22">
                  <c:v>8</c:v>
                </c:pt>
                <c:pt idx="23">
                  <c:v>12</c:v>
                </c:pt>
                <c:pt idx="24">
                  <c:v>7</c:v>
                </c:pt>
                <c:pt idx="25">
                  <c:v>8</c:v>
                </c:pt>
                <c:pt idx="26">
                  <c:v>8</c:v>
                </c:pt>
                <c:pt idx="27">
                  <c:v>13</c:v>
                </c:pt>
                <c:pt idx="28">
                  <c:v>16</c:v>
                </c:pt>
                <c:pt idx="29">
                  <c:v>7</c:v>
                </c:pt>
                <c:pt idx="30">
                  <c:v>6</c:v>
                </c:pt>
                <c:pt idx="31">
                  <c:v>11</c:v>
                </c:pt>
                <c:pt idx="32">
                  <c:v>15</c:v>
                </c:pt>
                <c:pt idx="33">
                  <c:v>1</c:v>
                </c:pt>
                <c:pt idx="34">
                  <c:v>5</c:v>
                </c:pt>
                <c:pt idx="35">
                  <c:v>15</c:v>
                </c:pt>
                <c:pt idx="36">
                  <c:v>14</c:v>
                </c:pt>
                <c:pt idx="37">
                  <c:v>7</c:v>
                </c:pt>
                <c:pt idx="38">
                  <c:v>4</c:v>
                </c:pt>
                <c:pt idx="39">
                  <c:v>8</c:v>
                </c:pt>
                <c:pt idx="40">
                  <c:v>13</c:v>
                </c:pt>
                <c:pt idx="41">
                  <c:v>18</c:v>
                </c:pt>
                <c:pt idx="42">
                  <c:v>2</c:v>
                </c:pt>
                <c:pt idx="43">
                  <c:v>14</c:v>
                </c:pt>
                <c:pt idx="44">
                  <c:v>1</c:v>
                </c:pt>
                <c:pt idx="45">
                  <c:v>4</c:v>
                </c:pt>
                <c:pt idx="46">
                  <c:v>11</c:v>
                </c:pt>
                <c:pt idx="47">
                  <c:v>4</c:v>
                </c:pt>
                <c:pt idx="48">
                  <c:v>15</c:v>
                </c:pt>
                <c:pt idx="49">
                  <c:v>8</c:v>
                </c:pt>
                <c:pt idx="50">
                  <c:v>11</c:v>
                </c:pt>
                <c:pt idx="51">
                  <c:v>16</c:v>
                </c:pt>
                <c:pt idx="52">
                  <c:v>4</c:v>
                </c:pt>
                <c:pt idx="53">
                  <c:v>2</c:v>
                </c:pt>
                <c:pt idx="54">
                  <c:v>8</c:v>
                </c:pt>
                <c:pt idx="55">
                  <c:v>6</c:v>
                </c:pt>
                <c:pt idx="56">
                  <c:v>5</c:v>
                </c:pt>
                <c:pt idx="57">
                  <c:v>3</c:v>
                </c:pt>
                <c:pt idx="58">
                  <c:v>7</c:v>
                </c:pt>
                <c:pt idx="59">
                  <c:v>18</c:v>
                </c:pt>
                <c:pt idx="60">
                  <c:v>8</c:v>
                </c:pt>
                <c:pt idx="61">
                  <c:v>7</c:v>
                </c:pt>
                <c:pt idx="62">
                  <c:v>10</c:v>
                </c:pt>
                <c:pt idx="63">
                  <c:v>16</c:v>
                </c:pt>
                <c:pt idx="64">
                  <c:v>11</c:v>
                </c:pt>
                <c:pt idx="65">
                  <c:v>7</c:v>
                </c:pt>
                <c:pt idx="66">
                  <c:v>14</c:v>
                </c:pt>
                <c:pt idx="67">
                  <c:v>14</c:v>
                </c:pt>
                <c:pt idx="68">
                  <c:v>12</c:v>
                </c:pt>
                <c:pt idx="69">
                  <c:v>17</c:v>
                </c:pt>
                <c:pt idx="70">
                  <c:v>3</c:v>
                </c:pt>
                <c:pt idx="71">
                  <c:v>6</c:v>
                </c:pt>
                <c:pt idx="72">
                  <c:v>1</c:v>
                </c:pt>
                <c:pt idx="73">
                  <c:v>14</c:v>
                </c:pt>
                <c:pt idx="74">
                  <c:v>12</c:v>
                </c:pt>
                <c:pt idx="75">
                  <c:v>1</c:v>
                </c:pt>
                <c:pt idx="76">
                  <c:v>10</c:v>
                </c:pt>
                <c:pt idx="77">
                  <c:v>11</c:v>
                </c:pt>
                <c:pt idx="78">
                  <c:v>9</c:v>
                </c:pt>
                <c:pt idx="79">
                  <c:v>14</c:v>
                </c:pt>
                <c:pt idx="80">
                  <c:v>14</c:v>
                </c:pt>
                <c:pt idx="81">
                  <c:v>11</c:v>
                </c:pt>
                <c:pt idx="82">
                  <c:v>12</c:v>
                </c:pt>
                <c:pt idx="83">
                  <c:v>7</c:v>
                </c:pt>
                <c:pt idx="84">
                  <c:v>10</c:v>
                </c:pt>
                <c:pt idx="85">
                  <c:v>3</c:v>
                </c:pt>
                <c:pt idx="86">
                  <c:v>19</c:v>
                </c:pt>
                <c:pt idx="87">
                  <c:v>2</c:v>
                </c:pt>
                <c:pt idx="88">
                  <c:v>3</c:v>
                </c:pt>
                <c:pt idx="89">
                  <c:v>1</c:v>
                </c:pt>
                <c:pt idx="90">
                  <c:v>1</c:v>
                </c:pt>
                <c:pt idx="91">
                  <c:v>8</c:v>
                </c:pt>
                <c:pt idx="92">
                  <c:v>4</c:v>
                </c:pt>
                <c:pt idx="93">
                  <c:v>1</c:v>
                </c:pt>
                <c:pt idx="94">
                  <c:v>13</c:v>
                </c:pt>
                <c:pt idx="95">
                  <c:v>3</c:v>
                </c:pt>
                <c:pt idx="96">
                  <c:v>5</c:v>
                </c:pt>
                <c:pt idx="97">
                  <c:v>7</c:v>
                </c:pt>
                <c:pt idx="98">
                  <c:v>6</c:v>
                </c:pt>
                <c:pt idx="99">
                  <c:v>9</c:v>
                </c:pt>
                <c:pt idx="100">
                  <c:v>17</c:v>
                </c:pt>
                <c:pt idx="101">
                  <c:v>14</c:v>
                </c:pt>
                <c:pt idx="102">
                  <c:v>9</c:v>
                </c:pt>
                <c:pt idx="103">
                  <c:v>12</c:v>
                </c:pt>
                <c:pt idx="104">
                  <c:v>18</c:v>
                </c:pt>
                <c:pt idx="105">
                  <c:v>9</c:v>
                </c:pt>
                <c:pt idx="106">
                  <c:v>18</c:v>
                </c:pt>
                <c:pt idx="107">
                  <c:v>4</c:v>
                </c:pt>
                <c:pt idx="108">
                  <c:v>12</c:v>
                </c:pt>
                <c:pt idx="109">
                  <c:v>12</c:v>
                </c:pt>
                <c:pt idx="110">
                  <c:v>17</c:v>
                </c:pt>
                <c:pt idx="111">
                  <c:v>14</c:v>
                </c:pt>
                <c:pt idx="112">
                  <c:v>11</c:v>
                </c:pt>
                <c:pt idx="113">
                  <c:v>14</c:v>
                </c:pt>
                <c:pt idx="114">
                  <c:v>10</c:v>
                </c:pt>
                <c:pt idx="115">
                  <c:v>18</c:v>
                </c:pt>
                <c:pt idx="116">
                  <c:v>19</c:v>
                </c:pt>
                <c:pt idx="117">
                  <c:v>19</c:v>
                </c:pt>
                <c:pt idx="118">
                  <c:v>2</c:v>
                </c:pt>
                <c:pt idx="119">
                  <c:v>4</c:v>
                </c:pt>
                <c:pt idx="120">
                  <c:v>6</c:v>
                </c:pt>
                <c:pt idx="121">
                  <c:v>2</c:v>
                </c:pt>
                <c:pt idx="122">
                  <c:v>16</c:v>
                </c:pt>
                <c:pt idx="123">
                  <c:v>12</c:v>
                </c:pt>
                <c:pt idx="124">
                  <c:v>7</c:v>
                </c:pt>
                <c:pt idx="125">
                  <c:v>10</c:v>
                </c:pt>
                <c:pt idx="126">
                  <c:v>3</c:v>
                </c:pt>
                <c:pt idx="127">
                  <c:v>5</c:v>
                </c:pt>
                <c:pt idx="128">
                  <c:v>9</c:v>
                </c:pt>
                <c:pt idx="129">
                  <c:v>18</c:v>
                </c:pt>
                <c:pt idx="130">
                  <c:v>14</c:v>
                </c:pt>
                <c:pt idx="131">
                  <c:v>1</c:v>
                </c:pt>
                <c:pt idx="132">
                  <c:v>17</c:v>
                </c:pt>
                <c:pt idx="133">
                  <c:v>9</c:v>
                </c:pt>
                <c:pt idx="134">
                  <c:v>5</c:v>
                </c:pt>
                <c:pt idx="135">
                  <c:v>13</c:v>
                </c:pt>
                <c:pt idx="136">
                  <c:v>17</c:v>
                </c:pt>
                <c:pt idx="137">
                  <c:v>2</c:v>
                </c:pt>
                <c:pt idx="138">
                  <c:v>14</c:v>
                </c:pt>
                <c:pt idx="139">
                  <c:v>10</c:v>
                </c:pt>
                <c:pt idx="140">
                  <c:v>10</c:v>
                </c:pt>
                <c:pt idx="141">
                  <c:v>4</c:v>
                </c:pt>
                <c:pt idx="142">
                  <c:v>14</c:v>
                </c:pt>
                <c:pt idx="143">
                  <c:v>16</c:v>
                </c:pt>
                <c:pt idx="144">
                  <c:v>2</c:v>
                </c:pt>
                <c:pt idx="145">
                  <c:v>3</c:v>
                </c:pt>
                <c:pt idx="146">
                  <c:v>7</c:v>
                </c:pt>
                <c:pt idx="147">
                  <c:v>4</c:v>
                </c:pt>
                <c:pt idx="148">
                  <c:v>3</c:v>
                </c:pt>
                <c:pt idx="149">
                  <c:v>7</c:v>
                </c:pt>
                <c:pt idx="150">
                  <c:v>18</c:v>
                </c:pt>
                <c:pt idx="151">
                  <c:v>17</c:v>
                </c:pt>
                <c:pt idx="152">
                  <c:v>4</c:v>
                </c:pt>
                <c:pt idx="153">
                  <c:v>15</c:v>
                </c:pt>
                <c:pt idx="154">
                  <c:v>3</c:v>
                </c:pt>
                <c:pt idx="155">
                  <c:v>10</c:v>
                </c:pt>
                <c:pt idx="156">
                  <c:v>3</c:v>
                </c:pt>
                <c:pt idx="157">
                  <c:v>4</c:v>
                </c:pt>
                <c:pt idx="158">
                  <c:v>13</c:v>
                </c:pt>
                <c:pt idx="159">
                  <c:v>8</c:v>
                </c:pt>
                <c:pt idx="160">
                  <c:v>6</c:v>
                </c:pt>
                <c:pt idx="161">
                  <c:v>9</c:v>
                </c:pt>
                <c:pt idx="162">
                  <c:v>8</c:v>
                </c:pt>
                <c:pt idx="163">
                  <c:v>12</c:v>
                </c:pt>
                <c:pt idx="164">
                  <c:v>1</c:v>
                </c:pt>
                <c:pt idx="165">
                  <c:v>12</c:v>
                </c:pt>
                <c:pt idx="166">
                  <c:v>8</c:v>
                </c:pt>
                <c:pt idx="167">
                  <c:v>3</c:v>
                </c:pt>
                <c:pt idx="168">
                  <c:v>5</c:v>
                </c:pt>
                <c:pt idx="169">
                  <c:v>12</c:v>
                </c:pt>
                <c:pt idx="170">
                  <c:v>2</c:v>
                </c:pt>
                <c:pt idx="171">
                  <c:v>13</c:v>
                </c:pt>
                <c:pt idx="172">
                  <c:v>16</c:v>
                </c:pt>
                <c:pt idx="173">
                  <c:v>9</c:v>
                </c:pt>
                <c:pt idx="174">
                  <c:v>14</c:v>
                </c:pt>
                <c:pt idx="175">
                  <c:v>8</c:v>
                </c:pt>
                <c:pt idx="176">
                  <c:v>16</c:v>
                </c:pt>
                <c:pt idx="177">
                  <c:v>10</c:v>
                </c:pt>
                <c:pt idx="178">
                  <c:v>16</c:v>
                </c:pt>
                <c:pt idx="179">
                  <c:v>9</c:v>
                </c:pt>
                <c:pt idx="180">
                  <c:v>8</c:v>
                </c:pt>
                <c:pt idx="181">
                  <c:v>2</c:v>
                </c:pt>
                <c:pt idx="182">
                  <c:v>5</c:v>
                </c:pt>
                <c:pt idx="183">
                  <c:v>13</c:v>
                </c:pt>
                <c:pt idx="184">
                  <c:v>6</c:v>
                </c:pt>
                <c:pt idx="185">
                  <c:v>16</c:v>
                </c:pt>
                <c:pt idx="186">
                  <c:v>15</c:v>
                </c:pt>
                <c:pt idx="187">
                  <c:v>19</c:v>
                </c:pt>
                <c:pt idx="188">
                  <c:v>17</c:v>
                </c:pt>
                <c:pt idx="189">
                  <c:v>19</c:v>
                </c:pt>
                <c:pt idx="190">
                  <c:v>7</c:v>
                </c:pt>
                <c:pt idx="191">
                  <c:v>14</c:v>
                </c:pt>
                <c:pt idx="192">
                  <c:v>11</c:v>
                </c:pt>
                <c:pt idx="193">
                  <c:v>15</c:v>
                </c:pt>
                <c:pt idx="194">
                  <c:v>14</c:v>
                </c:pt>
                <c:pt idx="195">
                  <c:v>17</c:v>
                </c:pt>
                <c:pt idx="196">
                  <c:v>14</c:v>
                </c:pt>
                <c:pt idx="197">
                  <c:v>1</c:v>
                </c:pt>
                <c:pt idx="198">
                  <c:v>7</c:v>
                </c:pt>
                <c:pt idx="199">
                  <c:v>17</c:v>
                </c:pt>
                <c:pt idx="200">
                  <c:v>18</c:v>
                </c:pt>
                <c:pt idx="201">
                  <c:v>18</c:v>
                </c:pt>
                <c:pt idx="202">
                  <c:v>18</c:v>
                </c:pt>
                <c:pt idx="203">
                  <c:v>19</c:v>
                </c:pt>
                <c:pt idx="204">
                  <c:v>19</c:v>
                </c:pt>
              </c:numCache>
            </c:numRef>
          </c:val>
          <c:smooth val="0"/>
          <c:extLst>
            <c:ext xmlns:c16="http://schemas.microsoft.com/office/drawing/2014/chart" uri="{C3380CC4-5D6E-409C-BE32-E72D297353CC}">
              <c16:uniqueId val="{00000011-0FA8-446E-987D-15D597A6D314}"/>
            </c:ext>
          </c:extLst>
        </c:ser>
        <c:ser>
          <c:idx val="18"/>
          <c:order val="18"/>
          <c:tx>
            <c:strRef>
              <c:f>Sheet8!$W$1</c:f>
              <c:strCache>
                <c:ptCount val="1"/>
                <c:pt idx="0">
                  <c:v>Rank of F_lambda19</c:v>
                </c:pt>
              </c:strCache>
            </c:strRef>
          </c:tx>
          <c:spPr>
            <a:ln w="19050" cap="rnd">
              <a:solidFill>
                <a:schemeClr val="accent1">
                  <a:lumMod val="8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Sheet8!$W$2:$W$206</c:f>
              <c:numCache>
                <c:formatCode>General</c:formatCode>
                <c:ptCount val="205"/>
                <c:pt idx="0">
                  <c:v>5</c:v>
                </c:pt>
                <c:pt idx="1">
                  <c:v>18</c:v>
                </c:pt>
                <c:pt idx="2">
                  <c:v>12</c:v>
                </c:pt>
                <c:pt idx="3">
                  <c:v>4</c:v>
                </c:pt>
                <c:pt idx="4">
                  <c:v>18</c:v>
                </c:pt>
                <c:pt idx="5">
                  <c:v>12</c:v>
                </c:pt>
                <c:pt idx="6">
                  <c:v>1</c:v>
                </c:pt>
                <c:pt idx="7">
                  <c:v>2</c:v>
                </c:pt>
                <c:pt idx="8">
                  <c:v>14</c:v>
                </c:pt>
                <c:pt idx="9">
                  <c:v>7</c:v>
                </c:pt>
                <c:pt idx="10">
                  <c:v>2</c:v>
                </c:pt>
                <c:pt idx="11">
                  <c:v>1</c:v>
                </c:pt>
                <c:pt idx="12">
                  <c:v>12</c:v>
                </c:pt>
                <c:pt idx="13">
                  <c:v>10</c:v>
                </c:pt>
                <c:pt idx="14">
                  <c:v>15</c:v>
                </c:pt>
                <c:pt idx="15">
                  <c:v>13</c:v>
                </c:pt>
                <c:pt idx="16">
                  <c:v>13</c:v>
                </c:pt>
                <c:pt idx="17">
                  <c:v>9</c:v>
                </c:pt>
                <c:pt idx="18">
                  <c:v>4</c:v>
                </c:pt>
                <c:pt idx="19">
                  <c:v>14</c:v>
                </c:pt>
                <c:pt idx="20">
                  <c:v>8</c:v>
                </c:pt>
                <c:pt idx="21">
                  <c:v>3</c:v>
                </c:pt>
                <c:pt idx="22">
                  <c:v>1</c:v>
                </c:pt>
                <c:pt idx="23">
                  <c:v>1</c:v>
                </c:pt>
                <c:pt idx="24">
                  <c:v>11</c:v>
                </c:pt>
                <c:pt idx="25">
                  <c:v>4</c:v>
                </c:pt>
                <c:pt idx="26">
                  <c:v>12</c:v>
                </c:pt>
                <c:pt idx="27">
                  <c:v>7</c:v>
                </c:pt>
                <c:pt idx="28">
                  <c:v>15</c:v>
                </c:pt>
                <c:pt idx="29">
                  <c:v>12</c:v>
                </c:pt>
                <c:pt idx="30">
                  <c:v>11</c:v>
                </c:pt>
                <c:pt idx="31">
                  <c:v>6</c:v>
                </c:pt>
                <c:pt idx="32">
                  <c:v>14</c:v>
                </c:pt>
                <c:pt idx="33">
                  <c:v>10</c:v>
                </c:pt>
                <c:pt idx="34">
                  <c:v>7</c:v>
                </c:pt>
                <c:pt idx="35">
                  <c:v>5</c:v>
                </c:pt>
                <c:pt idx="36">
                  <c:v>2</c:v>
                </c:pt>
                <c:pt idx="37">
                  <c:v>8</c:v>
                </c:pt>
                <c:pt idx="38">
                  <c:v>10</c:v>
                </c:pt>
                <c:pt idx="39">
                  <c:v>5</c:v>
                </c:pt>
                <c:pt idx="40">
                  <c:v>15</c:v>
                </c:pt>
                <c:pt idx="41">
                  <c:v>5</c:v>
                </c:pt>
                <c:pt idx="42">
                  <c:v>16</c:v>
                </c:pt>
                <c:pt idx="43">
                  <c:v>1</c:v>
                </c:pt>
                <c:pt idx="44">
                  <c:v>2</c:v>
                </c:pt>
                <c:pt idx="45">
                  <c:v>2</c:v>
                </c:pt>
                <c:pt idx="46">
                  <c:v>8</c:v>
                </c:pt>
                <c:pt idx="47">
                  <c:v>12</c:v>
                </c:pt>
                <c:pt idx="48">
                  <c:v>7</c:v>
                </c:pt>
                <c:pt idx="49">
                  <c:v>11</c:v>
                </c:pt>
                <c:pt idx="50">
                  <c:v>7</c:v>
                </c:pt>
                <c:pt idx="51">
                  <c:v>8</c:v>
                </c:pt>
                <c:pt idx="52">
                  <c:v>18</c:v>
                </c:pt>
                <c:pt idx="53">
                  <c:v>13</c:v>
                </c:pt>
                <c:pt idx="54">
                  <c:v>17</c:v>
                </c:pt>
                <c:pt idx="55">
                  <c:v>9</c:v>
                </c:pt>
                <c:pt idx="56">
                  <c:v>2</c:v>
                </c:pt>
                <c:pt idx="57">
                  <c:v>18</c:v>
                </c:pt>
                <c:pt idx="58">
                  <c:v>14</c:v>
                </c:pt>
                <c:pt idx="59">
                  <c:v>3</c:v>
                </c:pt>
                <c:pt idx="60">
                  <c:v>3</c:v>
                </c:pt>
                <c:pt idx="61">
                  <c:v>8</c:v>
                </c:pt>
                <c:pt idx="62">
                  <c:v>15</c:v>
                </c:pt>
                <c:pt idx="63">
                  <c:v>18</c:v>
                </c:pt>
                <c:pt idx="64">
                  <c:v>1</c:v>
                </c:pt>
                <c:pt idx="65">
                  <c:v>18</c:v>
                </c:pt>
                <c:pt idx="66">
                  <c:v>19</c:v>
                </c:pt>
                <c:pt idx="67">
                  <c:v>7</c:v>
                </c:pt>
                <c:pt idx="68">
                  <c:v>14</c:v>
                </c:pt>
                <c:pt idx="69">
                  <c:v>6</c:v>
                </c:pt>
                <c:pt idx="70">
                  <c:v>15</c:v>
                </c:pt>
                <c:pt idx="71">
                  <c:v>12</c:v>
                </c:pt>
                <c:pt idx="72">
                  <c:v>5</c:v>
                </c:pt>
                <c:pt idx="73">
                  <c:v>5</c:v>
                </c:pt>
                <c:pt idx="74">
                  <c:v>8</c:v>
                </c:pt>
                <c:pt idx="75">
                  <c:v>6</c:v>
                </c:pt>
                <c:pt idx="76">
                  <c:v>7</c:v>
                </c:pt>
                <c:pt idx="77">
                  <c:v>6</c:v>
                </c:pt>
                <c:pt idx="78">
                  <c:v>12</c:v>
                </c:pt>
                <c:pt idx="79">
                  <c:v>13</c:v>
                </c:pt>
                <c:pt idx="80">
                  <c:v>7</c:v>
                </c:pt>
                <c:pt idx="81">
                  <c:v>1</c:v>
                </c:pt>
                <c:pt idx="82">
                  <c:v>2</c:v>
                </c:pt>
                <c:pt idx="83">
                  <c:v>2</c:v>
                </c:pt>
                <c:pt idx="84">
                  <c:v>3</c:v>
                </c:pt>
                <c:pt idx="85">
                  <c:v>1</c:v>
                </c:pt>
                <c:pt idx="86">
                  <c:v>11</c:v>
                </c:pt>
                <c:pt idx="87">
                  <c:v>3</c:v>
                </c:pt>
                <c:pt idx="88">
                  <c:v>13</c:v>
                </c:pt>
                <c:pt idx="89">
                  <c:v>6</c:v>
                </c:pt>
                <c:pt idx="90">
                  <c:v>14</c:v>
                </c:pt>
                <c:pt idx="91">
                  <c:v>11</c:v>
                </c:pt>
                <c:pt idx="92">
                  <c:v>1</c:v>
                </c:pt>
                <c:pt idx="93">
                  <c:v>7</c:v>
                </c:pt>
                <c:pt idx="94">
                  <c:v>9</c:v>
                </c:pt>
                <c:pt idx="95">
                  <c:v>13</c:v>
                </c:pt>
                <c:pt idx="96">
                  <c:v>16</c:v>
                </c:pt>
                <c:pt idx="97">
                  <c:v>5</c:v>
                </c:pt>
                <c:pt idx="98">
                  <c:v>7</c:v>
                </c:pt>
                <c:pt idx="99">
                  <c:v>18</c:v>
                </c:pt>
                <c:pt idx="100">
                  <c:v>1</c:v>
                </c:pt>
                <c:pt idx="101">
                  <c:v>10</c:v>
                </c:pt>
                <c:pt idx="102">
                  <c:v>8</c:v>
                </c:pt>
                <c:pt idx="103">
                  <c:v>17</c:v>
                </c:pt>
                <c:pt idx="104">
                  <c:v>17</c:v>
                </c:pt>
                <c:pt idx="105">
                  <c:v>3</c:v>
                </c:pt>
                <c:pt idx="106">
                  <c:v>10</c:v>
                </c:pt>
                <c:pt idx="107">
                  <c:v>1</c:v>
                </c:pt>
                <c:pt idx="108">
                  <c:v>7</c:v>
                </c:pt>
                <c:pt idx="109">
                  <c:v>1</c:v>
                </c:pt>
                <c:pt idx="110">
                  <c:v>2</c:v>
                </c:pt>
                <c:pt idx="111">
                  <c:v>18</c:v>
                </c:pt>
                <c:pt idx="112">
                  <c:v>18</c:v>
                </c:pt>
                <c:pt idx="113">
                  <c:v>4</c:v>
                </c:pt>
                <c:pt idx="114">
                  <c:v>11</c:v>
                </c:pt>
                <c:pt idx="115">
                  <c:v>5</c:v>
                </c:pt>
                <c:pt idx="116">
                  <c:v>18</c:v>
                </c:pt>
                <c:pt idx="117">
                  <c:v>8</c:v>
                </c:pt>
                <c:pt idx="118">
                  <c:v>13</c:v>
                </c:pt>
                <c:pt idx="119">
                  <c:v>18</c:v>
                </c:pt>
                <c:pt idx="120">
                  <c:v>19</c:v>
                </c:pt>
                <c:pt idx="121">
                  <c:v>15</c:v>
                </c:pt>
                <c:pt idx="122">
                  <c:v>19</c:v>
                </c:pt>
                <c:pt idx="123">
                  <c:v>3</c:v>
                </c:pt>
                <c:pt idx="124">
                  <c:v>11</c:v>
                </c:pt>
                <c:pt idx="125">
                  <c:v>16</c:v>
                </c:pt>
                <c:pt idx="126">
                  <c:v>2</c:v>
                </c:pt>
                <c:pt idx="127">
                  <c:v>6</c:v>
                </c:pt>
                <c:pt idx="128">
                  <c:v>4</c:v>
                </c:pt>
                <c:pt idx="129">
                  <c:v>5</c:v>
                </c:pt>
                <c:pt idx="130">
                  <c:v>3</c:v>
                </c:pt>
                <c:pt idx="131">
                  <c:v>5</c:v>
                </c:pt>
                <c:pt idx="132">
                  <c:v>19</c:v>
                </c:pt>
                <c:pt idx="133">
                  <c:v>12</c:v>
                </c:pt>
                <c:pt idx="134">
                  <c:v>15</c:v>
                </c:pt>
                <c:pt idx="135">
                  <c:v>19</c:v>
                </c:pt>
                <c:pt idx="136">
                  <c:v>18</c:v>
                </c:pt>
                <c:pt idx="137">
                  <c:v>14</c:v>
                </c:pt>
                <c:pt idx="138">
                  <c:v>10</c:v>
                </c:pt>
                <c:pt idx="139">
                  <c:v>5</c:v>
                </c:pt>
                <c:pt idx="140">
                  <c:v>11</c:v>
                </c:pt>
                <c:pt idx="141">
                  <c:v>15</c:v>
                </c:pt>
                <c:pt idx="142">
                  <c:v>2</c:v>
                </c:pt>
                <c:pt idx="143">
                  <c:v>2</c:v>
                </c:pt>
                <c:pt idx="144">
                  <c:v>15</c:v>
                </c:pt>
                <c:pt idx="145">
                  <c:v>19</c:v>
                </c:pt>
                <c:pt idx="146">
                  <c:v>8</c:v>
                </c:pt>
                <c:pt idx="147">
                  <c:v>16</c:v>
                </c:pt>
                <c:pt idx="148">
                  <c:v>19</c:v>
                </c:pt>
                <c:pt idx="149">
                  <c:v>19</c:v>
                </c:pt>
                <c:pt idx="150">
                  <c:v>14</c:v>
                </c:pt>
                <c:pt idx="151">
                  <c:v>7</c:v>
                </c:pt>
                <c:pt idx="152">
                  <c:v>12</c:v>
                </c:pt>
                <c:pt idx="153">
                  <c:v>18</c:v>
                </c:pt>
                <c:pt idx="154">
                  <c:v>13</c:v>
                </c:pt>
                <c:pt idx="155">
                  <c:v>15</c:v>
                </c:pt>
                <c:pt idx="156">
                  <c:v>12</c:v>
                </c:pt>
                <c:pt idx="157">
                  <c:v>16</c:v>
                </c:pt>
                <c:pt idx="158">
                  <c:v>16</c:v>
                </c:pt>
                <c:pt idx="159">
                  <c:v>6</c:v>
                </c:pt>
                <c:pt idx="160">
                  <c:v>16</c:v>
                </c:pt>
                <c:pt idx="161">
                  <c:v>5</c:v>
                </c:pt>
                <c:pt idx="162">
                  <c:v>13</c:v>
                </c:pt>
                <c:pt idx="163">
                  <c:v>17</c:v>
                </c:pt>
                <c:pt idx="164">
                  <c:v>3</c:v>
                </c:pt>
                <c:pt idx="165">
                  <c:v>9</c:v>
                </c:pt>
                <c:pt idx="166">
                  <c:v>17</c:v>
                </c:pt>
                <c:pt idx="167">
                  <c:v>8</c:v>
                </c:pt>
                <c:pt idx="168">
                  <c:v>17</c:v>
                </c:pt>
                <c:pt idx="169">
                  <c:v>14</c:v>
                </c:pt>
                <c:pt idx="170">
                  <c:v>13</c:v>
                </c:pt>
                <c:pt idx="171">
                  <c:v>16</c:v>
                </c:pt>
                <c:pt idx="172">
                  <c:v>4</c:v>
                </c:pt>
                <c:pt idx="173">
                  <c:v>18</c:v>
                </c:pt>
                <c:pt idx="174">
                  <c:v>18</c:v>
                </c:pt>
                <c:pt idx="175">
                  <c:v>13</c:v>
                </c:pt>
                <c:pt idx="176">
                  <c:v>19</c:v>
                </c:pt>
                <c:pt idx="177">
                  <c:v>9</c:v>
                </c:pt>
                <c:pt idx="178">
                  <c:v>19</c:v>
                </c:pt>
                <c:pt idx="179">
                  <c:v>17</c:v>
                </c:pt>
                <c:pt idx="180">
                  <c:v>19</c:v>
                </c:pt>
                <c:pt idx="181">
                  <c:v>14</c:v>
                </c:pt>
                <c:pt idx="182">
                  <c:v>18</c:v>
                </c:pt>
                <c:pt idx="183">
                  <c:v>18</c:v>
                </c:pt>
                <c:pt idx="184">
                  <c:v>18</c:v>
                </c:pt>
                <c:pt idx="185">
                  <c:v>15</c:v>
                </c:pt>
                <c:pt idx="186">
                  <c:v>9</c:v>
                </c:pt>
                <c:pt idx="187">
                  <c:v>17</c:v>
                </c:pt>
                <c:pt idx="188">
                  <c:v>14</c:v>
                </c:pt>
                <c:pt idx="189">
                  <c:v>15</c:v>
                </c:pt>
                <c:pt idx="190">
                  <c:v>6</c:v>
                </c:pt>
                <c:pt idx="191">
                  <c:v>13</c:v>
                </c:pt>
                <c:pt idx="192">
                  <c:v>7</c:v>
                </c:pt>
                <c:pt idx="193">
                  <c:v>17</c:v>
                </c:pt>
                <c:pt idx="194">
                  <c:v>4</c:v>
                </c:pt>
                <c:pt idx="195">
                  <c:v>18</c:v>
                </c:pt>
                <c:pt idx="196">
                  <c:v>13</c:v>
                </c:pt>
                <c:pt idx="197">
                  <c:v>12</c:v>
                </c:pt>
                <c:pt idx="198">
                  <c:v>17</c:v>
                </c:pt>
                <c:pt idx="199">
                  <c:v>14</c:v>
                </c:pt>
                <c:pt idx="200">
                  <c:v>8</c:v>
                </c:pt>
                <c:pt idx="201">
                  <c:v>19</c:v>
                </c:pt>
                <c:pt idx="202">
                  <c:v>1</c:v>
                </c:pt>
                <c:pt idx="203">
                  <c:v>18</c:v>
                </c:pt>
                <c:pt idx="204">
                  <c:v>5</c:v>
                </c:pt>
              </c:numCache>
            </c:numRef>
          </c:val>
          <c:smooth val="0"/>
          <c:extLst>
            <c:ext xmlns:c16="http://schemas.microsoft.com/office/drawing/2014/chart" uri="{C3380CC4-5D6E-409C-BE32-E72D297353CC}">
              <c16:uniqueId val="{00000012-0FA8-446E-987D-15D597A6D314}"/>
            </c:ext>
          </c:extLst>
        </c:ser>
        <c:ser>
          <c:idx val="19"/>
          <c:order val="19"/>
          <c:tx>
            <c:strRef>
              <c:f>Sheet8!$X$1</c:f>
              <c:strCache>
                <c:ptCount val="1"/>
                <c:pt idx="0">
                  <c:v>Rank of F_lambda20</c:v>
                </c:pt>
              </c:strCache>
            </c:strRef>
          </c:tx>
          <c:spPr>
            <a:ln w="19050" cap="rnd">
              <a:solidFill>
                <a:schemeClr val="accent2">
                  <a:lumMod val="80000"/>
                </a:schemeClr>
              </a:solidFill>
              <a:round/>
            </a:ln>
            <a:effectLst/>
          </c:spPr>
          <c:marker>
            <c:symbol val="none"/>
          </c:marker>
          <c:cat>
            <c:numRef>
              <c:f>Sheet8!$A$2:$A$206</c:f>
              <c:numCache>
                <c:formatCode>General</c:formatCode>
                <c:ptCount val="205"/>
                <c:pt idx="0">
                  <c:v>183</c:v>
                </c:pt>
                <c:pt idx="1">
                  <c:v>184</c:v>
                </c:pt>
                <c:pt idx="2">
                  <c:v>185</c:v>
                </c:pt>
                <c:pt idx="3">
                  <c:v>186</c:v>
                </c:pt>
                <c:pt idx="4">
                  <c:v>187</c:v>
                </c:pt>
                <c:pt idx="5">
                  <c:v>188</c:v>
                </c:pt>
                <c:pt idx="6">
                  <c:v>189</c:v>
                </c:pt>
                <c:pt idx="7">
                  <c:v>190</c:v>
                </c:pt>
                <c:pt idx="8">
                  <c:v>191</c:v>
                </c:pt>
                <c:pt idx="9">
                  <c:v>192</c:v>
                </c:pt>
                <c:pt idx="10">
                  <c:v>193</c:v>
                </c:pt>
                <c:pt idx="11">
                  <c:v>194</c:v>
                </c:pt>
                <c:pt idx="12">
                  <c:v>195</c:v>
                </c:pt>
                <c:pt idx="13">
                  <c:v>196</c:v>
                </c:pt>
                <c:pt idx="14">
                  <c:v>197</c:v>
                </c:pt>
                <c:pt idx="15">
                  <c:v>198</c:v>
                </c:pt>
                <c:pt idx="16">
                  <c:v>199</c:v>
                </c:pt>
                <c:pt idx="17">
                  <c:v>200</c:v>
                </c:pt>
                <c:pt idx="18">
                  <c:v>201</c:v>
                </c:pt>
                <c:pt idx="19">
                  <c:v>202</c:v>
                </c:pt>
                <c:pt idx="20">
                  <c:v>203</c:v>
                </c:pt>
                <c:pt idx="21">
                  <c:v>204</c:v>
                </c:pt>
                <c:pt idx="22">
                  <c:v>205</c:v>
                </c:pt>
                <c:pt idx="23">
                  <c:v>206</c:v>
                </c:pt>
                <c:pt idx="24">
                  <c:v>207</c:v>
                </c:pt>
                <c:pt idx="25">
                  <c:v>208</c:v>
                </c:pt>
                <c:pt idx="26">
                  <c:v>209</c:v>
                </c:pt>
                <c:pt idx="27">
                  <c:v>210</c:v>
                </c:pt>
                <c:pt idx="28">
                  <c:v>211</c:v>
                </c:pt>
                <c:pt idx="29">
                  <c:v>212</c:v>
                </c:pt>
                <c:pt idx="30">
                  <c:v>213</c:v>
                </c:pt>
                <c:pt idx="31">
                  <c:v>214</c:v>
                </c:pt>
                <c:pt idx="32">
                  <c:v>215</c:v>
                </c:pt>
                <c:pt idx="33">
                  <c:v>216</c:v>
                </c:pt>
                <c:pt idx="34">
                  <c:v>217</c:v>
                </c:pt>
                <c:pt idx="35">
                  <c:v>218</c:v>
                </c:pt>
                <c:pt idx="36">
                  <c:v>219</c:v>
                </c:pt>
                <c:pt idx="37">
                  <c:v>220</c:v>
                </c:pt>
                <c:pt idx="38">
                  <c:v>221</c:v>
                </c:pt>
                <c:pt idx="39">
                  <c:v>222</c:v>
                </c:pt>
                <c:pt idx="40">
                  <c:v>223</c:v>
                </c:pt>
                <c:pt idx="41">
                  <c:v>224</c:v>
                </c:pt>
                <c:pt idx="42">
                  <c:v>225</c:v>
                </c:pt>
                <c:pt idx="43">
                  <c:v>226</c:v>
                </c:pt>
                <c:pt idx="44">
                  <c:v>227</c:v>
                </c:pt>
                <c:pt idx="45">
                  <c:v>228</c:v>
                </c:pt>
                <c:pt idx="46">
                  <c:v>229</c:v>
                </c:pt>
                <c:pt idx="47">
                  <c:v>230</c:v>
                </c:pt>
                <c:pt idx="48">
                  <c:v>231</c:v>
                </c:pt>
                <c:pt idx="49">
                  <c:v>232</c:v>
                </c:pt>
                <c:pt idx="50">
                  <c:v>233</c:v>
                </c:pt>
                <c:pt idx="51">
                  <c:v>234</c:v>
                </c:pt>
                <c:pt idx="52">
                  <c:v>235</c:v>
                </c:pt>
                <c:pt idx="53">
                  <c:v>236</c:v>
                </c:pt>
                <c:pt idx="54">
                  <c:v>237</c:v>
                </c:pt>
                <c:pt idx="55">
                  <c:v>238</c:v>
                </c:pt>
                <c:pt idx="56">
                  <c:v>239</c:v>
                </c:pt>
                <c:pt idx="57">
                  <c:v>240</c:v>
                </c:pt>
                <c:pt idx="58">
                  <c:v>241</c:v>
                </c:pt>
                <c:pt idx="59">
                  <c:v>242</c:v>
                </c:pt>
                <c:pt idx="60">
                  <c:v>243</c:v>
                </c:pt>
                <c:pt idx="61">
                  <c:v>244</c:v>
                </c:pt>
                <c:pt idx="62">
                  <c:v>245</c:v>
                </c:pt>
                <c:pt idx="63">
                  <c:v>246</c:v>
                </c:pt>
                <c:pt idx="64">
                  <c:v>247</c:v>
                </c:pt>
                <c:pt idx="65">
                  <c:v>248</c:v>
                </c:pt>
                <c:pt idx="66">
                  <c:v>249</c:v>
                </c:pt>
                <c:pt idx="67">
                  <c:v>250</c:v>
                </c:pt>
                <c:pt idx="68">
                  <c:v>251</c:v>
                </c:pt>
                <c:pt idx="69">
                  <c:v>252</c:v>
                </c:pt>
                <c:pt idx="70">
                  <c:v>253</c:v>
                </c:pt>
                <c:pt idx="71">
                  <c:v>254</c:v>
                </c:pt>
                <c:pt idx="72">
                  <c:v>255</c:v>
                </c:pt>
                <c:pt idx="73">
                  <c:v>256</c:v>
                </c:pt>
                <c:pt idx="74">
                  <c:v>257</c:v>
                </c:pt>
                <c:pt idx="75">
                  <c:v>258</c:v>
                </c:pt>
                <c:pt idx="76">
                  <c:v>259</c:v>
                </c:pt>
                <c:pt idx="77">
                  <c:v>260</c:v>
                </c:pt>
                <c:pt idx="78">
                  <c:v>261</c:v>
                </c:pt>
                <c:pt idx="79">
                  <c:v>262</c:v>
                </c:pt>
                <c:pt idx="80">
                  <c:v>263</c:v>
                </c:pt>
                <c:pt idx="81">
                  <c:v>264</c:v>
                </c:pt>
                <c:pt idx="82">
                  <c:v>265</c:v>
                </c:pt>
                <c:pt idx="83">
                  <c:v>266</c:v>
                </c:pt>
                <c:pt idx="84">
                  <c:v>267</c:v>
                </c:pt>
                <c:pt idx="85">
                  <c:v>268</c:v>
                </c:pt>
                <c:pt idx="86">
                  <c:v>269</c:v>
                </c:pt>
                <c:pt idx="87">
                  <c:v>270</c:v>
                </c:pt>
                <c:pt idx="88">
                  <c:v>271</c:v>
                </c:pt>
                <c:pt idx="89">
                  <c:v>272</c:v>
                </c:pt>
                <c:pt idx="90">
                  <c:v>273</c:v>
                </c:pt>
                <c:pt idx="91">
                  <c:v>274</c:v>
                </c:pt>
                <c:pt idx="92">
                  <c:v>275</c:v>
                </c:pt>
                <c:pt idx="93">
                  <c:v>276</c:v>
                </c:pt>
                <c:pt idx="94">
                  <c:v>277</c:v>
                </c:pt>
                <c:pt idx="95">
                  <c:v>278</c:v>
                </c:pt>
                <c:pt idx="96">
                  <c:v>279</c:v>
                </c:pt>
                <c:pt idx="97">
                  <c:v>280</c:v>
                </c:pt>
                <c:pt idx="98">
                  <c:v>281</c:v>
                </c:pt>
                <c:pt idx="99">
                  <c:v>282</c:v>
                </c:pt>
                <c:pt idx="100">
                  <c:v>283</c:v>
                </c:pt>
                <c:pt idx="101">
                  <c:v>284</c:v>
                </c:pt>
                <c:pt idx="102">
                  <c:v>285</c:v>
                </c:pt>
                <c:pt idx="103">
                  <c:v>286</c:v>
                </c:pt>
                <c:pt idx="104">
                  <c:v>287</c:v>
                </c:pt>
                <c:pt idx="105">
                  <c:v>288</c:v>
                </c:pt>
                <c:pt idx="106">
                  <c:v>289</c:v>
                </c:pt>
                <c:pt idx="107">
                  <c:v>290</c:v>
                </c:pt>
                <c:pt idx="108">
                  <c:v>291</c:v>
                </c:pt>
                <c:pt idx="109">
                  <c:v>292</c:v>
                </c:pt>
                <c:pt idx="110">
                  <c:v>293</c:v>
                </c:pt>
                <c:pt idx="111">
                  <c:v>294</c:v>
                </c:pt>
                <c:pt idx="112">
                  <c:v>295</c:v>
                </c:pt>
                <c:pt idx="113">
                  <c:v>296</c:v>
                </c:pt>
                <c:pt idx="114">
                  <c:v>297</c:v>
                </c:pt>
                <c:pt idx="115">
                  <c:v>298</c:v>
                </c:pt>
                <c:pt idx="116">
                  <c:v>299</c:v>
                </c:pt>
                <c:pt idx="117">
                  <c:v>300</c:v>
                </c:pt>
                <c:pt idx="118">
                  <c:v>301</c:v>
                </c:pt>
                <c:pt idx="119">
                  <c:v>302</c:v>
                </c:pt>
                <c:pt idx="120">
                  <c:v>303</c:v>
                </c:pt>
                <c:pt idx="121">
                  <c:v>304</c:v>
                </c:pt>
                <c:pt idx="122">
                  <c:v>305</c:v>
                </c:pt>
                <c:pt idx="123">
                  <c:v>306</c:v>
                </c:pt>
                <c:pt idx="124">
                  <c:v>307</c:v>
                </c:pt>
                <c:pt idx="125">
                  <c:v>308</c:v>
                </c:pt>
                <c:pt idx="126">
                  <c:v>309</c:v>
                </c:pt>
                <c:pt idx="127">
                  <c:v>310</c:v>
                </c:pt>
                <c:pt idx="128">
                  <c:v>311</c:v>
                </c:pt>
                <c:pt idx="129">
                  <c:v>312</c:v>
                </c:pt>
                <c:pt idx="130">
                  <c:v>313</c:v>
                </c:pt>
                <c:pt idx="131">
                  <c:v>314</c:v>
                </c:pt>
                <c:pt idx="132">
                  <c:v>315</c:v>
                </c:pt>
                <c:pt idx="133">
                  <c:v>316</c:v>
                </c:pt>
                <c:pt idx="134">
                  <c:v>317</c:v>
                </c:pt>
                <c:pt idx="135">
                  <c:v>318</c:v>
                </c:pt>
                <c:pt idx="136">
                  <c:v>319</c:v>
                </c:pt>
                <c:pt idx="137">
                  <c:v>320</c:v>
                </c:pt>
                <c:pt idx="138">
                  <c:v>321</c:v>
                </c:pt>
                <c:pt idx="139">
                  <c:v>322</c:v>
                </c:pt>
                <c:pt idx="140">
                  <c:v>323</c:v>
                </c:pt>
                <c:pt idx="141">
                  <c:v>324</c:v>
                </c:pt>
                <c:pt idx="142">
                  <c:v>325</c:v>
                </c:pt>
                <c:pt idx="143">
                  <c:v>326</c:v>
                </c:pt>
                <c:pt idx="144">
                  <c:v>327</c:v>
                </c:pt>
                <c:pt idx="145">
                  <c:v>328</c:v>
                </c:pt>
                <c:pt idx="146">
                  <c:v>329</c:v>
                </c:pt>
                <c:pt idx="147">
                  <c:v>330</c:v>
                </c:pt>
                <c:pt idx="148">
                  <c:v>331</c:v>
                </c:pt>
                <c:pt idx="149">
                  <c:v>332</c:v>
                </c:pt>
                <c:pt idx="150">
                  <c:v>333</c:v>
                </c:pt>
                <c:pt idx="151">
                  <c:v>334</c:v>
                </c:pt>
                <c:pt idx="152">
                  <c:v>335</c:v>
                </c:pt>
                <c:pt idx="153">
                  <c:v>336</c:v>
                </c:pt>
                <c:pt idx="154">
                  <c:v>337</c:v>
                </c:pt>
                <c:pt idx="155">
                  <c:v>338</c:v>
                </c:pt>
                <c:pt idx="156">
                  <c:v>339</c:v>
                </c:pt>
                <c:pt idx="157">
                  <c:v>340</c:v>
                </c:pt>
                <c:pt idx="158">
                  <c:v>341</c:v>
                </c:pt>
                <c:pt idx="159">
                  <c:v>342</c:v>
                </c:pt>
                <c:pt idx="160">
                  <c:v>343</c:v>
                </c:pt>
                <c:pt idx="161">
                  <c:v>344</c:v>
                </c:pt>
                <c:pt idx="162">
                  <c:v>345</c:v>
                </c:pt>
                <c:pt idx="163">
                  <c:v>346</c:v>
                </c:pt>
                <c:pt idx="164">
                  <c:v>347</c:v>
                </c:pt>
                <c:pt idx="165">
                  <c:v>348</c:v>
                </c:pt>
                <c:pt idx="166">
                  <c:v>349</c:v>
                </c:pt>
                <c:pt idx="167">
                  <c:v>350</c:v>
                </c:pt>
                <c:pt idx="168">
                  <c:v>351</c:v>
                </c:pt>
                <c:pt idx="169">
                  <c:v>352</c:v>
                </c:pt>
                <c:pt idx="170">
                  <c:v>353</c:v>
                </c:pt>
                <c:pt idx="171">
                  <c:v>354</c:v>
                </c:pt>
                <c:pt idx="172">
                  <c:v>355</c:v>
                </c:pt>
                <c:pt idx="173">
                  <c:v>356</c:v>
                </c:pt>
                <c:pt idx="174">
                  <c:v>357</c:v>
                </c:pt>
                <c:pt idx="175">
                  <c:v>358</c:v>
                </c:pt>
                <c:pt idx="176">
                  <c:v>359</c:v>
                </c:pt>
                <c:pt idx="177">
                  <c:v>360</c:v>
                </c:pt>
                <c:pt idx="178">
                  <c:v>361</c:v>
                </c:pt>
                <c:pt idx="179">
                  <c:v>362</c:v>
                </c:pt>
                <c:pt idx="180">
                  <c:v>363</c:v>
                </c:pt>
                <c:pt idx="181">
                  <c:v>364</c:v>
                </c:pt>
                <c:pt idx="182">
                  <c:v>365</c:v>
                </c:pt>
                <c:pt idx="183">
                  <c:v>366</c:v>
                </c:pt>
                <c:pt idx="184">
                  <c:v>367</c:v>
                </c:pt>
                <c:pt idx="185">
                  <c:v>368</c:v>
                </c:pt>
                <c:pt idx="186">
                  <c:v>369</c:v>
                </c:pt>
                <c:pt idx="187">
                  <c:v>370</c:v>
                </c:pt>
                <c:pt idx="188">
                  <c:v>371</c:v>
                </c:pt>
                <c:pt idx="189">
                  <c:v>372</c:v>
                </c:pt>
                <c:pt idx="190">
                  <c:v>373</c:v>
                </c:pt>
                <c:pt idx="191">
                  <c:v>374</c:v>
                </c:pt>
                <c:pt idx="192">
                  <c:v>375</c:v>
                </c:pt>
                <c:pt idx="193">
                  <c:v>376</c:v>
                </c:pt>
                <c:pt idx="194">
                  <c:v>377</c:v>
                </c:pt>
                <c:pt idx="195">
                  <c:v>378</c:v>
                </c:pt>
                <c:pt idx="196">
                  <c:v>379</c:v>
                </c:pt>
                <c:pt idx="197">
                  <c:v>380</c:v>
                </c:pt>
                <c:pt idx="198">
                  <c:v>381</c:v>
                </c:pt>
                <c:pt idx="199">
                  <c:v>382</c:v>
                </c:pt>
                <c:pt idx="200">
                  <c:v>383</c:v>
                </c:pt>
                <c:pt idx="201">
                  <c:v>384</c:v>
                </c:pt>
                <c:pt idx="202">
                  <c:v>385</c:v>
                </c:pt>
                <c:pt idx="203">
                  <c:v>386</c:v>
                </c:pt>
                <c:pt idx="204">
                  <c:v>387</c:v>
                </c:pt>
              </c:numCache>
            </c:numRef>
          </c:cat>
          <c:val>
            <c:numRef>
              <c:f>Sheet8!$X$2:$X$206</c:f>
              <c:numCache>
                <c:formatCode>General</c:formatCode>
                <c:ptCount val="205"/>
                <c:pt idx="0">
                  <c:v>7</c:v>
                </c:pt>
                <c:pt idx="1">
                  <c:v>8</c:v>
                </c:pt>
                <c:pt idx="2">
                  <c:v>6</c:v>
                </c:pt>
                <c:pt idx="3">
                  <c:v>17</c:v>
                </c:pt>
                <c:pt idx="4">
                  <c:v>9</c:v>
                </c:pt>
                <c:pt idx="5">
                  <c:v>15</c:v>
                </c:pt>
                <c:pt idx="6">
                  <c:v>7</c:v>
                </c:pt>
                <c:pt idx="7">
                  <c:v>13</c:v>
                </c:pt>
                <c:pt idx="8">
                  <c:v>3</c:v>
                </c:pt>
                <c:pt idx="9">
                  <c:v>8</c:v>
                </c:pt>
                <c:pt idx="10">
                  <c:v>4</c:v>
                </c:pt>
                <c:pt idx="11">
                  <c:v>3</c:v>
                </c:pt>
                <c:pt idx="12">
                  <c:v>8</c:v>
                </c:pt>
                <c:pt idx="13">
                  <c:v>2</c:v>
                </c:pt>
                <c:pt idx="14">
                  <c:v>2</c:v>
                </c:pt>
                <c:pt idx="15">
                  <c:v>9</c:v>
                </c:pt>
                <c:pt idx="16">
                  <c:v>7</c:v>
                </c:pt>
                <c:pt idx="17">
                  <c:v>14</c:v>
                </c:pt>
                <c:pt idx="18">
                  <c:v>16</c:v>
                </c:pt>
                <c:pt idx="19">
                  <c:v>5</c:v>
                </c:pt>
                <c:pt idx="20">
                  <c:v>12</c:v>
                </c:pt>
                <c:pt idx="21">
                  <c:v>17</c:v>
                </c:pt>
                <c:pt idx="22">
                  <c:v>4</c:v>
                </c:pt>
                <c:pt idx="23">
                  <c:v>9</c:v>
                </c:pt>
                <c:pt idx="24">
                  <c:v>1</c:v>
                </c:pt>
                <c:pt idx="25">
                  <c:v>15</c:v>
                </c:pt>
                <c:pt idx="26">
                  <c:v>13</c:v>
                </c:pt>
                <c:pt idx="27">
                  <c:v>5</c:v>
                </c:pt>
                <c:pt idx="28">
                  <c:v>4</c:v>
                </c:pt>
                <c:pt idx="29">
                  <c:v>4</c:v>
                </c:pt>
                <c:pt idx="30">
                  <c:v>14</c:v>
                </c:pt>
                <c:pt idx="31">
                  <c:v>12</c:v>
                </c:pt>
                <c:pt idx="32">
                  <c:v>9</c:v>
                </c:pt>
                <c:pt idx="33">
                  <c:v>18</c:v>
                </c:pt>
                <c:pt idx="34">
                  <c:v>13</c:v>
                </c:pt>
                <c:pt idx="35">
                  <c:v>2</c:v>
                </c:pt>
                <c:pt idx="36">
                  <c:v>1</c:v>
                </c:pt>
                <c:pt idx="37">
                  <c:v>15</c:v>
                </c:pt>
                <c:pt idx="38">
                  <c:v>15</c:v>
                </c:pt>
                <c:pt idx="39">
                  <c:v>3</c:v>
                </c:pt>
                <c:pt idx="40">
                  <c:v>1</c:v>
                </c:pt>
                <c:pt idx="41">
                  <c:v>4</c:v>
                </c:pt>
                <c:pt idx="42">
                  <c:v>11</c:v>
                </c:pt>
                <c:pt idx="43">
                  <c:v>15</c:v>
                </c:pt>
                <c:pt idx="44">
                  <c:v>6</c:v>
                </c:pt>
                <c:pt idx="45">
                  <c:v>1</c:v>
                </c:pt>
                <c:pt idx="46">
                  <c:v>18</c:v>
                </c:pt>
                <c:pt idx="47">
                  <c:v>13</c:v>
                </c:pt>
                <c:pt idx="48">
                  <c:v>1</c:v>
                </c:pt>
                <c:pt idx="49">
                  <c:v>12</c:v>
                </c:pt>
                <c:pt idx="50">
                  <c:v>8</c:v>
                </c:pt>
                <c:pt idx="51">
                  <c:v>2</c:v>
                </c:pt>
                <c:pt idx="52">
                  <c:v>16</c:v>
                </c:pt>
                <c:pt idx="53">
                  <c:v>17</c:v>
                </c:pt>
                <c:pt idx="54">
                  <c:v>7</c:v>
                </c:pt>
                <c:pt idx="55">
                  <c:v>3</c:v>
                </c:pt>
                <c:pt idx="56">
                  <c:v>6</c:v>
                </c:pt>
                <c:pt idx="57">
                  <c:v>15</c:v>
                </c:pt>
                <c:pt idx="58">
                  <c:v>16</c:v>
                </c:pt>
                <c:pt idx="59">
                  <c:v>11</c:v>
                </c:pt>
                <c:pt idx="60">
                  <c:v>6</c:v>
                </c:pt>
                <c:pt idx="61">
                  <c:v>4</c:v>
                </c:pt>
                <c:pt idx="62">
                  <c:v>1</c:v>
                </c:pt>
                <c:pt idx="63">
                  <c:v>19</c:v>
                </c:pt>
                <c:pt idx="64">
                  <c:v>19</c:v>
                </c:pt>
                <c:pt idx="65">
                  <c:v>11</c:v>
                </c:pt>
                <c:pt idx="66">
                  <c:v>1</c:v>
                </c:pt>
                <c:pt idx="67">
                  <c:v>10</c:v>
                </c:pt>
                <c:pt idx="68">
                  <c:v>17</c:v>
                </c:pt>
                <c:pt idx="69">
                  <c:v>10</c:v>
                </c:pt>
                <c:pt idx="70">
                  <c:v>1</c:v>
                </c:pt>
                <c:pt idx="71">
                  <c:v>5</c:v>
                </c:pt>
                <c:pt idx="72">
                  <c:v>10</c:v>
                </c:pt>
                <c:pt idx="73">
                  <c:v>6</c:v>
                </c:pt>
                <c:pt idx="74">
                  <c:v>9</c:v>
                </c:pt>
                <c:pt idx="75">
                  <c:v>8</c:v>
                </c:pt>
                <c:pt idx="76">
                  <c:v>9</c:v>
                </c:pt>
                <c:pt idx="77">
                  <c:v>13</c:v>
                </c:pt>
                <c:pt idx="78">
                  <c:v>15</c:v>
                </c:pt>
                <c:pt idx="79">
                  <c:v>10</c:v>
                </c:pt>
                <c:pt idx="80">
                  <c:v>1</c:v>
                </c:pt>
                <c:pt idx="81">
                  <c:v>2</c:v>
                </c:pt>
                <c:pt idx="82">
                  <c:v>1</c:v>
                </c:pt>
                <c:pt idx="83">
                  <c:v>18</c:v>
                </c:pt>
                <c:pt idx="84">
                  <c:v>9</c:v>
                </c:pt>
                <c:pt idx="85">
                  <c:v>9</c:v>
                </c:pt>
                <c:pt idx="86">
                  <c:v>15</c:v>
                </c:pt>
                <c:pt idx="87">
                  <c:v>10</c:v>
                </c:pt>
                <c:pt idx="88">
                  <c:v>7</c:v>
                </c:pt>
                <c:pt idx="89">
                  <c:v>12</c:v>
                </c:pt>
                <c:pt idx="90">
                  <c:v>9</c:v>
                </c:pt>
                <c:pt idx="91">
                  <c:v>1</c:v>
                </c:pt>
                <c:pt idx="92">
                  <c:v>8</c:v>
                </c:pt>
                <c:pt idx="93">
                  <c:v>11</c:v>
                </c:pt>
                <c:pt idx="94">
                  <c:v>7</c:v>
                </c:pt>
                <c:pt idx="95">
                  <c:v>1</c:v>
                </c:pt>
                <c:pt idx="96">
                  <c:v>12</c:v>
                </c:pt>
                <c:pt idx="97">
                  <c:v>2</c:v>
                </c:pt>
                <c:pt idx="98">
                  <c:v>11</c:v>
                </c:pt>
                <c:pt idx="99">
                  <c:v>11</c:v>
                </c:pt>
                <c:pt idx="100">
                  <c:v>2</c:v>
                </c:pt>
                <c:pt idx="101">
                  <c:v>2</c:v>
                </c:pt>
                <c:pt idx="102">
                  <c:v>14</c:v>
                </c:pt>
                <c:pt idx="103">
                  <c:v>3</c:v>
                </c:pt>
                <c:pt idx="104">
                  <c:v>10</c:v>
                </c:pt>
                <c:pt idx="105">
                  <c:v>10</c:v>
                </c:pt>
                <c:pt idx="106">
                  <c:v>6</c:v>
                </c:pt>
                <c:pt idx="107">
                  <c:v>10</c:v>
                </c:pt>
                <c:pt idx="108">
                  <c:v>2</c:v>
                </c:pt>
                <c:pt idx="109">
                  <c:v>4</c:v>
                </c:pt>
                <c:pt idx="110">
                  <c:v>7</c:v>
                </c:pt>
                <c:pt idx="111">
                  <c:v>12</c:v>
                </c:pt>
                <c:pt idx="112">
                  <c:v>10</c:v>
                </c:pt>
                <c:pt idx="113">
                  <c:v>9</c:v>
                </c:pt>
                <c:pt idx="114">
                  <c:v>5</c:v>
                </c:pt>
                <c:pt idx="115">
                  <c:v>15</c:v>
                </c:pt>
                <c:pt idx="116">
                  <c:v>14</c:v>
                </c:pt>
                <c:pt idx="117">
                  <c:v>15</c:v>
                </c:pt>
                <c:pt idx="118">
                  <c:v>4</c:v>
                </c:pt>
                <c:pt idx="119">
                  <c:v>13</c:v>
                </c:pt>
                <c:pt idx="120">
                  <c:v>18</c:v>
                </c:pt>
                <c:pt idx="121">
                  <c:v>9</c:v>
                </c:pt>
                <c:pt idx="122">
                  <c:v>18</c:v>
                </c:pt>
                <c:pt idx="123">
                  <c:v>8</c:v>
                </c:pt>
                <c:pt idx="124">
                  <c:v>15</c:v>
                </c:pt>
                <c:pt idx="125">
                  <c:v>2</c:v>
                </c:pt>
                <c:pt idx="126">
                  <c:v>16</c:v>
                </c:pt>
                <c:pt idx="127">
                  <c:v>18</c:v>
                </c:pt>
                <c:pt idx="128">
                  <c:v>15</c:v>
                </c:pt>
                <c:pt idx="129">
                  <c:v>8</c:v>
                </c:pt>
                <c:pt idx="130">
                  <c:v>6</c:v>
                </c:pt>
                <c:pt idx="131">
                  <c:v>11</c:v>
                </c:pt>
                <c:pt idx="132">
                  <c:v>18</c:v>
                </c:pt>
                <c:pt idx="133">
                  <c:v>11</c:v>
                </c:pt>
                <c:pt idx="134">
                  <c:v>19</c:v>
                </c:pt>
                <c:pt idx="135">
                  <c:v>18</c:v>
                </c:pt>
                <c:pt idx="136">
                  <c:v>14</c:v>
                </c:pt>
                <c:pt idx="137">
                  <c:v>7</c:v>
                </c:pt>
                <c:pt idx="138">
                  <c:v>19</c:v>
                </c:pt>
                <c:pt idx="139">
                  <c:v>14</c:v>
                </c:pt>
                <c:pt idx="140">
                  <c:v>2</c:v>
                </c:pt>
                <c:pt idx="141">
                  <c:v>1</c:v>
                </c:pt>
                <c:pt idx="142">
                  <c:v>7</c:v>
                </c:pt>
                <c:pt idx="143">
                  <c:v>1</c:v>
                </c:pt>
                <c:pt idx="144">
                  <c:v>3</c:v>
                </c:pt>
                <c:pt idx="145">
                  <c:v>13</c:v>
                </c:pt>
                <c:pt idx="146">
                  <c:v>4</c:v>
                </c:pt>
                <c:pt idx="147">
                  <c:v>9</c:v>
                </c:pt>
                <c:pt idx="148">
                  <c:v>17</c:v>
                </c:pt>
                <c:pt idx="149">
                  <c:v>17</c:v>
                </c:pt>
                <c:pt idx="150">
                  <c:v>5</c:v>
                </c:pt>
                <c:pt idx="151">
                  <c:v>11</c:v>
                </c:pt>
                <c:pt idx="152">
                  <c:v>19</c:v>
                </c:pt>
                <c:pt idx="153">
                  <c:v>19</c:v>
                </c:pt>
                <c:pt idx="154">
                  <c:v>4</c:v>
                </c:pt>
                <c:pt idx="155">
                  <c:v>1</c:v>
                </c:pt>
                <c:pt idx="156">
                  <c:v>7</c:v>
                </c:pt>
                <c:pt idx="157">
                  <c:v>2</c:v>
                </c:pt>
                <c:pt idx="158">
                  <c:v>5</c:v>
                </c:pt>
                <c:pt idx="159">
                  <c:v>11</c:v>
                </c:pt>
                <c:pt idx="160">
                  <c:v>11</c:v>
                </c:pt>
                <c:pt idx="161">
                  <c:v>6</c:v>
                </c:pt>
                <c:pt idx="162">
                  <c:v>3</c:v>
                </c:pt>
                <c:pt idx="163">
                  <c:v>5</c:v>
                </c:pt>
                <c:pt idx="164">
                  <c:v>7</c:v>
                </c:pt>
                <c:pt idx="165">
                  <c:v>10</c:v>
                </c:pt>
                <c:pt idx="166">
                  <c:v>9</c:v>
                </c:pt>
                <c:pt idx="167">
                  <c:v>13</c:v>
                </c:pt>
                <c:pt idx="168">
                  <c:v>1</c:v>
                </c:pt>
                <c:pt idx="169">
                  <c:v>18</c:v>
                </c:pt>
                <c:pt idx="170">
                  <c:v>15</c:v>
                </c:pt>
                <c:pt idx="171">
                  <c:v>15</c:v>
                </c:pt>
                <c:pt idx="172">
                  <c:v>18</c:v>
                </c:pt>
                <c:pt idx="173">
                  <c:v>13</c:v>
                </c:pt>
                <c:pt idx="174">
                  <c:v>19</c:v>
                </c:pt>
                <c:pt idx="175">
                  <c:v>11</c:v>
                </c:pt>
                <c:pt idx="176">
                  <c:v>18</c:v>
                </c:pt>
                <c:pt idx="177">
                  <c:v>14</c:v>
                </c:pt>
                <c:pt idx="178">
                  <c:v>18</c:v>
                </c:pt>
                <c:pt idx="179">
                  <c:v>19</c:v>
                </c:pt>
                <c:pt idx="180">
                  <c:v>17</c:v>
                </c:pt>
                <c:pt idx="181">
                  <c:v>17</c:v>
                </c:pt>
                <c:pt idx="182">
                  <c:v>19</c:v>
                </c:pt>
                <c:pt idx="183">
                  <c:v>19</c:v>
                </c:pt>
                <c:pt idx="184">
                  <c:v>19</c:v>
                </c:pt>
                <c:pt idx="185">
                  <c:v>17</c:v>
                </c:pt>
                <c:pt idx="186">
                  <c:v>17</c:v>
                </c:pt>
                <c:pt idx="187">
                  <c:v>10</c:v>
                </c:pt>
                <c:pt idx="188">
                  <c:v>18</c:v>
                </c:pt>
                <c:pt idx="189">
                  <c:v>2</c:v>
                </c:pt>
                <c:pt idx="190">
                  <c:v>10</c:v>
                </c:pt>
                <c:pt idx="191">
                  <c:v>1</c:v>
                </c:pt>
                <c:pt idx="192">
                  <c:v>8</c:v>
                </c:pt>
                <c:pt idx="193">
                  <c:v>8</c:v>
                </c:pt>
                <c:pt idx="194">
                  <c:v>15</c:v>
                </c:pt>
                <c:pt idx="195">
                  <c:v>1</c:v>
                </c:pt>
                <c:pt idx="196">
                  <c:v>18</c:v>
                </c:pt>
                <c:pt idx="197">
                  <c:v>5</c:v>
                </c:pt>
                <c:pt idx="198">
                  <c:v>19</c:v>
                </c:pt>
                <c:pt idx="199">
                  <c:v>11</c:v>
                </c:pt>
                <c:pt idx="200">
                  <c:v>19</c:v>
                </c:pt>
                <c:pt idx="201">
                  <c:v>6</c:v>
                </c:pt>
                <c:pt idx="202">
                  <c:v>17</c:v>
                </c:pt>
                <c:pt idx="203">
                  <c:v>15</c:v>
                </c:pt>
                <c:pt idx="204">
                  <c:v>4</c:v>
                </c:pt>
              </c:numCache>
            </c:numRef>
          </c:val>
          <c:smooth val="0"/>
          <c:extLst>
            <c:ext xmlns:c16="http://schemas.microsoft.com/office/drawing/2014/chart" uri="{C3380CC4-5D6E-409C-BE32-E72D297353CC}">
              <c16:uniqueId val="{00000013-0FA8-446E-987D-15D597A6D314}"/>
            </c:ext>
          </c:extLst>
        </c:ser>
        <c:dLbls>
          <c:showLegendKey val="0"/>
          <c:showVal val="0"/>
          <c:showCatName val="0"/>
          <c:showSerName val="0"/>
          <c:showPercent val="0"/>
          <c:showBubbleSize val="0"/>
        </c:dLbls>
        <c:smooth val="0"/>
        <c:axId val="2066171823"/>
        <c:axId val="2066180943"/>
      </c:lineChart>
      <c:catAx>
        <c:axId val="20661718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66180943"/>
        <c:crosses val="autoZero"/>
        <c:auto val="1"/>
        <c:lblAlgn val="ctr"/>
        <c:lblOffset val="100"/>
        <c:noMultiLvlLbl val="0"/>
      </c:catAx>
      <c:valAx>
        <c:axId val="2066180943"/>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661718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1000-8</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Sheet8!$O$1</c:f>
              <c:strCache>
                <c:ptCount val="1"/>
                <c:pt idx="0">
                  <c:v>F_lambda11</c:v>
                </c:pt>
              </c:strCache>
            </c:strRef>
          </c:tx>
          <c:spPr>
            <a:ln w="19050" cap="rnd">
              <a:solidFill>
                <a:schemeClr val="accent1"/>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Sheet8!$O$2:$O$180</c:f>
              <c:numCache>
                <c:formatCode>General</c:formatCode>
                <c:ptCount val="179"/>
                <c:pt idx="0">
                  <c:v>35.394706516308837</c:v>
                </c:pt>
                <c:pt idx="1">
                  <c:v>-36.631860326049917</c:v>
                </c:pt>
                <c:pt idx="2">
                  <c:v>6.842973349832647</c:v>
                </c:pt>
                <c:pt idx="3">
                  <c:v>-38.826107894313139</c:v>
                </c:pt>
                <c:pt idx="4">
                  <c:v>35.735099899832143</c:v>
                </c:pt>
                <c:pt idx="5">
                  <c:v>-29.02367995358901</c:v>
                </c:pt>
                <c:pt idx="6">
                  <c:v>81.542944175523843</c:v>
                </c:pt>
                <c:pt idx="7">
                  <c:v>-85.437738762562233</c:v>
                </c:pt>
                <c:pt idx="8">
                  <c:v>45.930721294851999</c:v>
                </c:pt>
                <c:pt idx="9">
                  <c:v>-9.7883164328460843</c:v>
                </c:pt>
                <c:pt idx="10">
                  <c:v>-49.533035841147537</c:v>
                </c:pt>
                <c:pt idx="11">
                  <c:v>14.83613180052888</c:v>
                </c:pt>
                <c:pt idx="12">
                  <c:v>-26.288346923083189</c:v>
                </c:pt>
                <c:pt idx="13">
                  <c:v>-56.067464511725433</c:v>
                </c:pt>
                <c:pt idx="14">
                  <c:v>-11.27886768179688</c:v>
                </c:pt>
                <c:pt idx="15">
                  <c:v>-21.610515615246459</c:v>
                </c:pt>
                <c:pt idx="16">
                  <c:v>13.95904774326697</c:v>
                </c:pt>
                <c:pt idx="17">
                  <c:v>-34.832842301697511</c:v>
                </c:pt>
                <c:pt idx="18">
                  <c:v>-17.928657867338959</c:v>
                </c:pt>
                <c:pt idx="19">
                  <c:v>49.176029082884448</c:v>
                </c:pt>
                <c:pt idx="20">
                  <c:v>26.782083677208838</c:v>
                </c:pt>
                <c:pt idx="21">
                  <c:v>-21.652900363541239</c:v>
                </c:pt>
                <c:pt idx="22">
                  <c:v>-60.175646933480259</c:v>
                </c:pt>
                <c:pt idx="23">
                  <c:v>52.207124152630207</c:v>
                </c:pt>
                <c:pt idx="24">
                  <c:v>-119.7250768346412</c:v>
                </c:pt>
                <c:pt idx="25">
                  <c:v>25.305981251942931</c:v>
                </c:pt>
                <c:pt idx="26">
                  <c:v>31.166318941986919</c:v>
                </c:pt>
                <c:pt idx="27">
                  <c:v>-18.18876543878498</c:v>
                </c:pt>
                <c:pt idx="28">
                  <c:v>43.512399472235877</c:v>
                </c:pt>
                <c:pt idx="29">
                  <c:v>-74.842691909181298</c:v>
                </c:pt>
                <c:pt idx="30">
                  <c:v>74.3484469007239</c:v>
                </c:pt>
                <c:pt idx="31">
                  <c:v>-105.3595600363944</c:v>
                </c:pt>
                <c:pt idx="32">
                  <c:v>-121.7796412148945</c:v>
                </c:pt>
                <c:pt idx="33">
                  <c:v>103.4358485993173</c:v>
                </c:pt>
                <c:pt idx="34">
                  <c:v>-120.9462849086016</c:v>
                </c:pt>
                <c:pt idx="35">
                  <c:v>54.834219400505283</c:v>
                </c:pt>
                <c:pt idx="36">
                  <c:v>-24.364000664174721</c:v>
                </c:pt>
                <c:pt idx="37">
                  <c:v>-6.5289523261051059</c:v>
                </c:pt>
                <c:pt idx="38">
                  <c:v>-99.186080031827814</c:v>
                </c:pt>
                <c:pt idx="39">
                  <c:v>64.418185455337948</c:v>
                </c:pt>
                <c:pt idx="40">
                  <c:v>-81.768728639604007</c:v>
                </c:pt>
                <c:pt idx="41">
                  <c:v>31.9435872509492</c:v>
                </c:pt>
                <c:pt idx="42">
                  <c:v>11.41123372402782</c:v>
                </c:pt>
                <c:pt idx="43">
                  <c:v>-25.730420600322692</c:v>
                </c:pt>
                <c:pt idx="44">
                  <c:v>-76.39626737265715</c:v>
                </c:pt>
                <c:pt idx="45">
                  <c:v>-8.692369701922205</c:v>
                </c:pt>
                <c:pt idx="46">
                  <c:v>-0.27352716371358099</c:v>
                </c:pt>
                <c:pt idx="47">
                  <c:v>-28.52414869335416</c:v>
                </c:pt>
                <c:pt idx="48">
                  <c:v>49.146643781944732</c:v>
                </c:pt>
                <c:pt idx="49">
                  <c:v>-34.111782152794632</c:v>
                </c:pt>
                <c:pt idx="50">
                  <c:v>-26.91783681669698</c:v>
                </c:pt>
                <c:pt idx="51">
                  <c:v>8.6463221614696408</c:v>
                </c:pt>
                <c:pt idx="52">
                  <c:v>-18.602688552115239</c:v>
                </c:pt>
                <c:pt idx="53">
                  <c:v>14.53158341213364</c:v>
                </c:pt>
                <c:pt idx="54">
                  <c:v>-70.400174125942812</c:v>
                </c:pt>
                <c:pt idx="55">
                  <c:v>-11.05509988768876</c:v>
                </c:pt>
                <c:pt idx="56">
                  <c:v>48.781645544814133</c:v>
                </c:pt>
                <c:pt idx="57">
                  <c:v>-21.405162062304129</c:v>
                </c:pt>
                <c:pt idx="58">
                  <c:v>1.426367795273858</c:v>
                </c:pt>
                <c:pt idx="59">
                  <c:v>-41.464214105988063</c:v>
                </c:pt>
                <c:pt idx="60">
                  <c:v>-4.5825830257375717</c:v>
                </c:pt>
                <c:pt idx="61">
                  <c:v>2.8677493650893311</c:v>
                </c:pt>
                <c:pt idx="62">
                  <c:v>20.1228167927108</c:v>
                </c:pt>
                <c:pt idx="63">
                  <c:v>-8.1306745869457604</c:v>
                </c:pt>
                <c:pt idx="64">
                  <c:v>-53.543511908803048</c:v>
                </c:pt>
                <c:pt idx="65">
                  <c:v>4.4066606833983553</c:v>
                </c:pt>
                <c:pt idx="66">
                  <c:v>12.79141292984062</c:v>
                </c:pt>
                <c:pt idx="67">
                  <c:v>13.67816661513541</c:v>
                </c:pt>
                <c:pt idx="68">
                  <c:v>-43.29358108585236</c:v>
                </c:pt>
                <c:pt idx="69">
                  <c:v>-21.95651171339987</c:v>
                </c:pt>
                <c:pt idx="70">
                  <c:v>9.5584245289037213</c:v>
                </c:pt>
                <c:pt idx="71">
                  <c:v>12.078156907041519</c:v>
                </c:pt>
                <c:pt idx="72">
                  <c:v>-7.0124532178626318</c:v>
                </c:pt>
                <c:pt idx="73">
                  <c:v>-4.1284723915483958</c:v>
                </c:pt>
                <c:pt idx="74">
                  <c:v>-17.5167208917414</c:v>
                </c:pt>
                <c:pt idx="75">
                  <c:v>8.6107703284504229</c:v>
                </c:pt>
                <c:pt idx="76">
                  <c:v>21.87719380387637</c:v>
                </c:pt>
                <c:pt idx="77">
                  <c:v>8.7142672533935901</c:v>
                </c:pt>
                <c:pt idx="78">
                  <c:v>-15.8260067230616</c:v>
                </c:pt>
                <c:pt idx="79">
                  <c:v>-53.643850021591582</c:v>
                </c:pt>
                <c:pt idx="80">
                  <c:v>34.65089358200877</c:v>
                </c:pt>
                <c:pt idx="81">
                  <c:v>-16.738532922739001</c:v>
                </c:pt>
                <c:pt idx="82">
                  <c:v>-8.0548707909016422</c:v>
                </c:pt>
                <c:pt idx="83">
                  <c:v>-46.491997152572083</c:v>
                </c:pt>
                <c:pt idx="84">
                  <c:v>9.5105995224877518</c:v>
                </c:pt>
                <c:pt idx="85">
                  <c:v>-29.79730153575586</c:v>
                </c:pt>
                <c:pt idx="86">
                  <c:v>5.1032110278384089</c:v>
                </c:pt>
                <c:pt idx="87">
                  <c:v>-31.005869102218</c:v>
                </c:pt>
                <c:pt idx="88">
                  <c:v>-19.436662504679969</c:v>
                </c:pt>
                <c:pt idx="89">
                  <c:v>-17.193207481769111</c:v>
                </c:pt>
                <c:pt idx="90">
                  <c:v>37.141155875664673</c:v>
                </c:pt>
                <c:pt idx="91">
                  <c:v>-7.5589102346169161</c:v>
                </c:pt>
                <c:pt idx="92">
                  <c:v>13.70537569884333</c:v>
                </c:pt>
                <c:pt idx="93">
                  <c:v>-47.478435437551099</c:v>
                </c:pt>
                <c:pt idx="94">
                  <c:v>38.5338788922028</c:v>
                </c:pt>
                <c:pt idx="95">
                  <c:v>-21.606209073769708</c:v>
                </c:pt>
                <c:pt idx="96">
                  <c:v>8.4301978318772477</c:v>
                </c:pt>
                <c:pt idx="97">
                  <c:v>13.226613969847509</c:v>
                </c:pt>
                <c:pt idx="98">
                  <c:v>-38.165109197910468</c:v>
                </c:pt>
                <c:pt idx="99">
                  <c:v>5.5290024737560106</c:v>
                </c:pt>
                <c:pt idx="100">
                  <c:v>-30.7126838570702</c:v>
                </c:pt>
                <c:pt idx="101">
                  <c:v>-2.1155379206378999E-2</c:v>
                </c:pt>
                <c:pt idx="102">
                  <c:v>-24.478376032229789</c:v>
                </c:pt>
                <c:pt idx="103">
                  <c:v>-3.2212761070427831</c:v>
                </c:pt>
                <c:pt idx="104">
                  <c:v>-29.70934608466278</c:v>
                </c:pt>
                <c:pt idx="105">
                  <c:v>-7.742494878907797</c:v>
                </c:pt>
                <c:pt idx="106">
                  <c:v>-5.7859419043344626</c:v>
                </c:pt>
                <c:pt idx="107">
                  <c:v>27.175908853781571</c:v>
                </c:pt>
                <c:pt idx="108">
                  <c:v>-29.853838214662311</c:v>
                </c:pt>
                <c:pt idx="109">
                  <c:v>17.438049816066989</c:v>
                </c:pt>
                <c:pt idx="110">
                  <c:v>1.7701127551143441</c:v>
                </c:pt>
                <c:pt idx="111">
                  <c:v>5.2822198669935041</c:v>
                </c:pt>
                <c:pt idx="112">
                  <c:v>-10.02205434921933</c:v>
                </c:pt>
                <c:pt idx="113">
                  <c:v>7.4314316102048732</c:v>
                </c:pt>
                <c:pt idx="114">
                  <c:v>-5.4282736096216224</c:v>
                </c:pt>
                <c:pt idx="115">
                  <c:v>-12.703239528296651</c:v>
                </c:pt>
                <c:pt idx="116">
                  <c:v>13.63629812337288</c:v>
                </c:pt>
                <c:pt idx="117">
                  <c:v>8.8226555688664021</c:v>
                </c:pt>
                <c:pt idx="118">
                  <c:v>-3.500595531065867</c:v>
                </c:pt>
                <c:pt idx="119">
                  <c:v>-19.365318032464181</c:v>
                </c:pt>
                <c:pt idx="120">
                  <c:v>30.347549361849541</c:v>
                </c:pt>
                <c:pt idx="121">
                  <c:v>-0.40945363985506228</c:v>
                </c:pt>
                <c:pt idx="122">
                  <c:v>31.160861068298289</c:v>
                </c:pt>
                <c:pt idx="123">
                  <c:v>-36.570950114153717</c:v>
                </c:pt>
                <c:pt idx="124">
                  <c:v>0.38206354934861331</c:v>
                </c:pt>
                <c:pt idx="125">
                  <c:v>-3.3224061093938602</c:v>
                </c:pt>
                <c:pt idx="126">
                  <c:v>5.1045814264532083</c:v>
                </c:pt>
                <c:pt idx="127">
                  <c:v>-11.354977204856381</c:v>
                </c:pt>
                <c:pt idx="128">
                  <c:v>3.111839729254859</c:v>
                </c:pt>
                <c:pt idx="129">
                  <c:v>-16.248986362738339</c:v>
                </c:pt>
                <c:pt idx="130">
                  <c:v>-5.4834138593950552</c:v>
                </c:pt>
                <c:pt idx="131">
                  <c:v>7.450723472379627</c:v>
                </c:pt>
                <c:pt idx="132">
                  <c:v>-7.5847666440559927</c:v>
                </c:pt>
                <c:pt idx="133">
                  <c:v>-14.735853585601159</c:v>
                </c:pt>
                <c:pt idx="134">
                  <c:v>-3.5744765980581392</c:v>
                </c:pt>
                <c:pt idx="135">
                  <c:v>-11.259198794943799</c:v>
                </c:pt>
                <c:pt idx="136">
                  <c:v>-4.6885101071422408</c:v>
                </c:pt>
                <c:pt idx="137">
                  <c:v>5.3507708039592696</c:v>
                </c:pt>
                <c:pt idx="138">
                  <c:v>-7.9220676253415867</c:v>
                </c:pt>
                <c:pt idx="139">
                  <c:v>-0.73344116104414603</c:v>
                </c:pt>
                <c:pt idx="140">
                  <c:v>1.442035075444563</c:v>
                </c:pt>
                <c:pt idx="141">
                  <c:v>0.23151718769414109</c:v>
                </c:pt>
                <c:pt idx="142">
                  <c:v>-1.2356064456572009</c:v>
                </c:pt>
                <c:pt idx="143">
                  <c:v>-0.17745341499094699</c:v>
                </c:pt>
                <c:pt idx="144">
                  <c:v>-7.762106956173298E-2</c:v>
                </c:pt>
                <c:pt idx="145">
                  <c:v>-0.21735289851639369</c:v>
                </c:pt>
                <c:pt idx="146">
                  <c:v>-0.45595999089953487</c:v>
                </c:pt>
                <c:pt idx="147">
                  <c:v>5.1268351750512764</c:v>
                </c:pt>
                <c:pt idx="148">
                  <c:v>-1.912738477052113</c:v>
                </c:pt>
                <c:pt idx="149">
                  <c:v>-6.1767670013599716</c:v>
                </c:pt>
                <c:pt idx="150">
                  <c:v>1.2241145164570291</c:v>
                </c:pt>
                <c:pt idx="151">
                  <c:v>3.0687337563436889</c:v>
                </c:pt>
                <c:pt idx="152">
                  <c:v>-3.8728813173519612</c:v>
                </c:pt>
                <c:pt idx="153">
                  <c:v>-0.65003796247733114</c:v>
                </c:pt>
                <c:pt idx="154">
                  <c:v>-5.1205460843009289</c:v>
                </c:pt>
                <c:pt idx="155">
                  <c:v>11.09032509593556</c:v>
                </c:pt>
                <c:pt idx="156">
                  <c:v>2.293045281235456</c:v>
                </c:pt>
                <c:pt idx="157">
                  <c:v>-7.0667459452720252</c:v>
                </c:pt>
                <c:pt idx="158">
                  <c:v>-4.3671042374850737</c:v>
                </c:pt>
                <c:pt idx="159">
                  <c:v>2.8616209458181889</c:v>
                </c:pt>
                <c:pt idx="160">
                  <c:v>-10.84149541054744</c:v>
                </c:pt>
                <c:pt idx="161">
                  <c:v>7.9098855259575913</c:v>
                </c:pt>
                <c:pt idx="162">
                  <c:v>-1.747154452022897</c:v>
                </c:pt>
                <c:pt idx="163">
                  <c:v>-4.7015696244075578</c:v>
                </c:pt>
                <c:pt idx="164">
                  <c:v>-6.3725400666947829</c:v>
                </c:pt>
                <c:pt idx="165">
                  <c:v>0.78867140786047452</c:v>
                </c:pt>
                <c:pt idx="166">
                  <c:v>-0.46399186127234859</c:v>
                </c:pt>
                <c:pt idx="167">
                  <c:v>-5.7843905981394954</c:v>
                </c:pt>
                <c:pt idx="168">
                  <c:v>8.0189270333320497</c:v>
                </c:pt>
                <c:pt idx="169">
                  <c:v>-6.6882804012262174</c:v>
                </c:pt>
                <c:pt idx="170">
                  <c:v>-5.7455077598109154</c:v>
                </c:pt>
                <c:pt idx="171">
                  <c:v>0.13282842520538909</c:v>
                </c:pt>
                <c:pt idx="172">
                  <c:v>1.508368307550191</c:v>
                </c:pt>
                <c:pt idx="173">
                  <c:v>-5.1724744980508532</c:v>
                </c:pt>
                <c:pt idx="174">
                  <c:v>5.6473633620571198</c:v>
                </c:pt>
                <c:pt idx="175">
                  <c:v>4.591246919341863</c:v>
                </c:pt>
                <c:pt idx="176">
                  <c:v>-0.82472562575849639</c:v>
                </c:pt>
                <c:pt idx="177">
                  <c:v>-10.32530726984607</c:v>
                </c:pt>
                <c:pt idx="178">
                  <c:v>19.438801342900842</c:v>
                </c:pt>
              </c:numCache>
            </c:numRef>
          </c:val>
          <c:smooth val="0"/>
          <c:extLst>
            <c:ext xmlns:c16="http://schemas.microsoft.com/office/drawing/2014/chart" uri="{C3380CC4-5D6E-409C-BE32-E72D297353CC}">
              <c16:uniqueId val="{00000000-9AFF-4794-AA6C-A7B7BD138A7F}"/>
            </c:ext>
          </c:extLst>
        </c:ser>
        <c:ser>
          <c:idx val="1"/>
          <c:order val="1"/>
          <c:tx>
            <c:strRef>
              <c:f>Sheet8!$P$1</c:f>
              <c:strCache>
                <c:ptCount val="1"/>
                <c:pt idx="0">
                  <c:v>F_lambda12</c:v>
                </c:pt>
              </c:strCache>
            </c:strRef>
          </c:tx>
          <c:spPr>
            <a:ln w="19050" cap="rnd">
              <a:solidFill>
                <a:schemeClr val="accent2"/>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Sheet8!$P$2:$P$180</c:f>
              <c:numCache>
                <c:formatCode>General</c:formatCode>
                <c:ptCount val="179"/>
                <c:pt idx="0">
                  <c:v>-61.867876438303711</c:v>
                </c:pt>
                <c:pt idx="1">
                  <c:v>29.837748119231431</c:v>
                </c:pt>
                <c:pt idx="2">
                  <c:v>-68.877134337206797</c:v>
                </c:pt>
                <c:pt idx="3">
                  <c:v>42.329747927397477</c:v>
                </c:pt>
                <c:pt idx="4">
                  <c:v>41.121626434835648</c:v>
                </c:pt>
                <c:pt idx="5">
                  <c:v>-26.18732985029505</c:v>
                </c:pt>
                <c:pt idx="6">
                  <c:v>51.861611903446061</c:v>
                </c:pt>
                <c:pt idx="7">
                  <c:v>31.611792561676861</c:v>
                </c:pt>
                <c:pt idx="8">
                  <c:v>-70.728443227319019</c:v>
                </c:pt>
                <c:pt idx="9">
                  <c:v>62.387290054899637</c:v>
                </c:pt>
                <c:pt idx="10">
                  <c:v>-21.758719355856869</c:v>
                </c:pt>
                <c:pt idx="11">
                  <c:v>-21.61419701005012</c:v>
                </c:pt>
                <c:pt idx="12">
                  <c:v>76.919490636525893</c:v>
                </c:pt>
                <c:pt idx="13">
                  <c:v>-8.296856146396383</c:v>
                </c:pt>
                <c:pt idx="14">
                  <c:v>6.6338879150436512</c:v>
                </c:pt>
                <c:pt idx="15">
                  <c:v>9.5443995442913376</c:v>
                </c:pt>
                <c:pt idx="16">
                  <c:v>-38.05554763881522</c:v>
                </c:pt>
                <c:pt idx="17">
                  <c:v>38.502215031949319</c:v>
                </c:pt>
                <c:pt idx="18">
                  <c:v>-83.427449553397082</c:v>
                </c:pt>
                <c:pt idx="19">
                  <c:v>65.986984722459923</c:v>
                </c:pt>
                <c:pt idx="20">
                  <c:v>-31.806391503508191</c:v>
                </c:pt>
                <c:pt idx="21">
                  <c:v>73.970102929829466</c:v>
                </c:pt>
                <c:pt idx="22">
                  <c:v>-74.117735746418532</c:v>
                </c:pt>
                <c:pt idx="23">
                  <c:v>16.1931367891005</c:v>
                </c:pt>
                <c:pt idx="24">
                  <c:v>39.824122310806459</c:v>
                </c:pt>
                <c:pt idx="25">
                  <c:v>-37.08744997188392</c:v>
                </c:pt>
                <c:pt idx="26">
                  <c:v>-10.071547103808941</c:v>
                </c:pt>
                <c:pt idx="27">
                  <c:v>9.1096278291064046</c:v>
                </c:pt>
                <c:pt idx="28">
                  <c:v>45.302093457628331</c:v>
                </c:pt>
                <c:pt idx="29">
                  <c:v>-35.711934667955418</c:v>
                </c:pt>
                <c:pt idx="30">
                  <c:v>25.316829900872651</c:v>
                </c:pt>
                <c:pt idx="31">
                  <c:v>-7.6432262698010716</c:v>
                </c:pt>
                <c:pt idx="32">
                  <c:v>4.0992310898637569</c:v>
                </c:pt>
                <c:pt idx="33">
                  <c:v>24.628557625247389</c:v>
                </c:pt>
                <c:pt idx="34">
                  <c:v>8.397723570227047</c:v>
                </c:pt>
                <c:pt idx="35">
                  <c:v>-38.033207129136557</c:v>
                </c:pt>
                <c:pt idx="36">
                  <c:v>62.582922317197017</c:v>
                </c:pt>
                <c:pt idx="37">
                  <c:v>-62.291066064399963</c:v>
                </c:pt>
                <c:pt idx="38">
                  <c:v>-52.136312238218068</c:v>
                </c:pt>
                <c:pt idx="39">
                  <c:v>-1.6671961310268191</c:v>
                </c:pt>
                <c:pt idx="40">
                  <c:v>38.172202438822758</c:v>
                </c:pt>
                <c:pt idx="41">
                  <c:v>-72.100281094294473</c:v>
                </c:pt>
                <c:pt idx="42">
                  <c:v>63.320746251084408</c:v>
                </c:pt>
                <c:pt idx="43">
                  <c:v>-55.989291578694292</c:v>
                </c:pt>
                <c:pt idx="44">
                  <c:v>44.9799215413288</c:v>
                </c:pt>
                <c:pt idx="45">
                  <c:v>-31.40066939146476</c:v>
                </c:pt>
                <c:pt idx="46">
                  <c:v>35.466887916668327</c:v>
                </c:pt>
                <c:pt idx="47">
                  <c:v>8.6976513578458654</c:v>
                </c:pt>
                <c:pt idx="48">
                  <c:v>17.601152538426089</c:v>
                </c:pt>
                <c:pt idx="49">
                  <c:v>6.831586111292717</c:v>
                </c:pt>
                <c:pt idx="50">
                  <c:v>-20.299982395489131</c:v>
                </c:pt>
                <c:pt idx="51">
                  <c:v>-17.835445683162039</c:v>
                </c:pt>
                <c:pt idx="52">
                  <c:v>25.182807220276469</c:v>
                </c:pt>
                <c:pt idx="53">
                  <c:v>4.3639513075207077</c:v>
                </c:pt>
                <c:pt idx="54">
                  <c:v>6.552844816592355</c:v>
                </c:pt>
                <c:pt idx="55">
                  <c:v>-8.2841561433754975</c:v>
                </c:pt>
                <c:pt idx="56">
                  <c:v>1.564810959152148</c:v>
                </c:pt>
                <c:pt idx="57">
                  <c:v>46.771232994831173</c:v>
                </c:pt>
                <c:pt idx="58">
                  <c:v>-4.7192911360067606</c:v>
                </c:pt>
                <c:pt idx="59">
                  <c:v>-14.5885928104969</c:v>
                </c:pt>
                <c:pt idx="60">
                  <c:v>-39.784872628905042</c:v>
                </c:pt>
                <c:pt idx="61">
                  <c:v>-24.874926126215509</c:v>
                </c:pt>
                <c:pt idx="62">
                  <c:v>39.145764692838448</c:v>
                </c:pt>
                <c:pt idx="63">
                  <c:v>44.844933858587893</c:v>
                </c:pt>
                <c:pt idx="64">
                  <c:v>-29.39698927856816</c:v>
                </c:pt>
                <c:pt idx="65">
                  <c:v>10.96520125809776</c:v>
                </c:pt>
                <c:pt idx="66">
                  <c:v>-34.387119910467767</c:v>
                </c:pt>
                <c:pt idx="67">
                  <c:v>3.5880533002840358</c:v>
                </c:pt>
                <c:pt idx="68">
                  <c:v>-2.9512659386742399</c:v>
                </c:pt>
                <c:pt idx="69">
                  <c:v>-18.973252845554509</c:v>
                </c:pt>
                <c:pt idx="70">
                  <c:v>-13.468085862410121</c:v>
                </c:pt>
                <c:pt idx="71">
                  <c:v>-0.72702566273459723</c:v>
                </c:pt>
                <c:pt idx="72">
                  <c:v>-28.77188367512662</c:v>
                </c:pt>
                <c:pt idx="73">
                  <c:v>15.21015325232527</c:v>
                </c:pt>
                <c:pt idx="74">
                  <c:v>-14.745100651212351</c:v>
                </c:pt>
                <c:pt idx="75">
                  <c:v>8.6249631384236451</c:v>
                </c:pt>
                <c:pt idx="76">
                  <c:v>15.13143211550276</c:v>
                </c:pt>
                <c:pt idx="77">
                  <c:v>4.3124984358492213E-2</c:v>
                </c:pt>
                <c:pt idx="78">
                  <c:v>-10.640078964624889</c:v>
                </c:pt>
                <c:pt idx="79">
                  <c:v>-33.304369213486218</c:v>
                </c:pt>
                <c:pt idx="80">
                  <c:v>1.0381440190887581</c:v>
                </c:pt>
                <c:pt idx="81">
                  <c:v>-1.4935549094022631</c:v>
                </c:pt>
                <c:pt idx="82">
                  <c:v>43.103268706161323</c:v>
                </c:pt>
                <c:pt idx="83">
                  <c:v>-25.775055036001142</c:v>
                </c:pt>
                <c:pt idx="84">
                  <c:v>15.516561665514841</c:v>
                </c:pt>
                <c:pt idx="85">
                  <c:v>-47.497652252410539</c:v>
                </c:pt>
                <c:pt idx="86">
                  <c:v>-6.894283589374222</c:v>
                </c:pt>
                <c:pt idx="87">
                  <c:v>-6.9302100788538823E-2</c:v>
                </c:pt>
                <c:pt idx="88">
                  <c:v>20.818512488080781</c:v>
                </c:pt>
                <c:pt idx="89">
                  <c:v>9.5810611067946088</c:v>
                </c:pt>
                <c:pt idx="90">
                  <c:v>36.983010314138369</c:v>
                </c:pt>
                <c:pt idx="91">
                  <c:v>3.3513350542943572</c:v>
                </c:pt>
                <c:pt idx="92">
                  <c:v>-1.604017040098082</c:v>
                </c:pt>
                <c:pt idx="93">
                  <c:v>-26.112897388641009</c:v>
                </c:pt>
                <c:pt idx="94">
                  <c:v>-11.02306622084682</c:v>
                </c:pt>
                <c:pt idx="95">
                  <c:v>15.192248983557599</c:v>
                </c:pt>
                <c:pt idx="96">
                  <c:v>-21.126251141083451</c:v>
                </c:pt>
                <c:pt idx="97">
                  <c:v>-6.2345366528999611</c:v>
                </c:pt>
                <c:pt idx="98">
                  <c:v>-11.19057361580556</c:v>
                </c:pt>
                <c:pt idx="99">
                  <c:v>16.595035349951001</c:v>
                </c:pt>
                <c:pt idx="100">
                  <c:v>19.753960401794039</c:v>
                </c:pt>
                <c:pt idx="101">
                  <c:v>-26.82833248519978</c:v>
                </c:pt>
                <c:pt idx="102">
                  <c:v>14.958942054462501</c:v>
                </c:pt>
                <c:pt idx="103">
                  <c:v>7.3589946909693884</c:v>
                </c:pt>
                <c:pt idx="104">
                  <c:v>-24.911763914196989</c:v>
                </c:pt>
                <c:pt idx="105">
                  <c:v>-10.07895453943539</c:v>
                </c:pt>
                <c:pt idx="106">
                  <c:v>-32.097037865324317</c:v>
                </c:pt>
                <c:pt idx="107">
                  <c:v>1.592039527897853</c:v>
                </c:pt>
                <c:pt idx="108">
                  <c:v>-38.911222367439699</c:v>
                </c:pt>
                <c:pt idx="109">
                  <c:v>-3.5248017350630829</c:v>
                </c:pt>
                <c:pt idx="110">
                  <c:v>21.674838636979011</c:v>
                </c:pt>
                <c:pt idx="111">
                  <c:v>8.2942716589375696</c:v>
                </c:pt>
                <c:pt idx="112">
                  <c:v>14.063561415316361</c:v>
                </c:pt>
                <c:pt idx="113">
                  <c:v>-3.3175707545496409</c:v>
                </c:pt>
                <c:pt idx="114">
                  <c:v>-15.5079282521565</c:v>
                </c:pt>
                <c:pt idx="115">
                  <c:v>-6.3401256148862402</c:v>
                </c:pt>
                <c:pt idx="116">
                  <c:v>16.73485143707877</c:v>
                </c:pt>
                <c:pt idx="117">
                  <c:v>-19.244551936110621</c:v>
                </c:pt>
                <c:pt idx="118">
                  <c:v>8.9428194116403503</c:v>
                </c:pt>
                <c:pt idx="119">
                  <c:v>-9.4733494201560156</c:v>
                </c:pt>
                <c:pt idx="120">
                  <c:v>34.238250556031723</c:v>
                </c:pt>
                <c:pt idx="121">
                  <c:v>-13.91241445598561</c:v>
                </c:pt>
                <c:pt idx="122">
                  <c:v>16.971762887465321</c:v>
                </c:pt>
                <c:pt idx="123">
                  <c:v>-42.658330065512857</c:v>
                </c:pt>
                <c:pt idx="124">
                  <c:v>36.178695047261812</c:v>
                </c:pt>
                <c:pt idx="125">
                  <c:v>-4.1555873166743149</c:v>
                </c:pt>
                <c:pt idx="126">
                  <c:v>-4.6545161607086758</c:v>
                </c:pt>
                <c:pt idx="127">
                  <c:v>4.5028356196668913</c:v>
                </c:pt>
                <c:pt idx="128">
                  <c:v>-3.8710204896048181</c:v>
                </c:pt>
                <c:pt idx="129">
                  <c:v>-7.9825736155868823</c:v>
                </c:pt>
                <c:pt idx="130">
                  <c:v>-13.74241814615689</c:v>
                </c:pt>
                <c:pt idx="131">
                  <c:v>16.622084625393381</c:v>
                </c:pt>
                <c:pt idx="132">
                  <c:v>-11.340650605929159</c:v>
                </c:pt>
                <c:pt idx="133">
                  <c:v>1.285537327486479</c:v>
                </c:pt>
                <c:pt idx="134">
                  <c:v>0.57108940785988382</c:v>
                </c:pt>
                <c:pt idx="135">
                  <c:v>-17.645290958978279</c:v>
                </c:pt>
                <c:pt idx="136">
                  <c:v>4.7650494568970974</c:v>
                </c:pt>
                <c:pt idx="137">
                  <c:v>11.956070150590291</c:v>
                </c:pt>
                <c:pt idx="138">
                  <c:v>-8.6110349359715421</c:v>
                </c:pt>
                <c:pt idx="139">
                  <c:v>2.4674489973543379</c:v>
                </c:pt>
                <c:pt idx="140">
                  <c:v>-0.35391226732187719</c:v>
                </c:pt>
                <c:pt idx="141">
                  <c:v>-1.9266859237730101</c:v>
                </c:pt>
                <c:pt idx="142">
                  <c:v>2.6655748796502059</c:v>
                </c:pt>
                <c:pt idx="143">
                  <c:v>-0.32001786477276167</c:v>
                </c:pt>
                <c:pt idx="144">
                  <c:v>-1.3746042746391069</c:v>
                </c:pt>
                <c:pt idx="145">
                  <c:v>1.4007958081025469</c:v>
                </c:pt>
                <c:pt idx="146">
                  <c:v>-1.4294395802108579</c:v>
                </c:pt>
                <c:pt idx="147">
                  <c:v>-2.0910652000507222</c:v>
                </c:pt>
                <c:pt idx="148">
                  <c:v>1.6224038234308009</c:v>
                </c:pt>
                <c:pt idx="149">
                  <c:v>4.1706299720171236</c:v>
                </c:pt>
                <c:pt idx="150">
                  <c:v>-3.0210769025862132</c:v>
                </c:pt>
                <c:pt idx="151">
                  <c:v>-2.7695270889373251</c:v>
                </c:pt>
                <c:pt idx="152">
                  <c:v>3.769221719154296</c:v>
                </c:pt>
                <c:pt idx="153">
                  <c:v>4.394763783059032</c:v>
                </c:pt>
                <c:pt idx="154">
                  <c:v>2.336983260042658E-2</c:v>
                </c:pt>
                <c:pt idx="155">
                  <c:v>-7.4157243545863807</c:v>
                </c:pt>
                <c:pt idx="156">
                  <c:v>10.263780593794291</c:v>
                </c:pt>
                <c:pt idx="157">
                  <c:v>-3.3160559610309721</c:v>
                </c:pt>
                <c:pt idx="158">
                  <c:v>0.35359272561304511</c:v>
                </c:pt>
                <c:pt idx="159">
                  <c:v>-9.9052019302697012</c:v>
                </c:pt>
                <c:pt idx="160">
                  <c:v>9.7125984827253866</c:v>
                </c:pt>
                <c:pt idx="161">
                  <c:v>1.79392783227929</c:v>
                </c:pt>
                <c:pt idx="162">
                  <c:v>-1.6477307232144021</c:v>
                </c:pt>
                <c:pt idx="163">
                  <c:v>0.30529790307336219</c:v>
                </c:pt>
                <c:pt idx="164">
                  <c:v>10.690172532800069</c:v>
                </c:pt>
                <c:pt idx="165">
                  <c:v>-5.0872274998209246</c:v>
                </c:pt>
                <c:pt idx="166">
                  <c:v>-1.3983369178143401</c:v>
                </c:pt>
                <c:pt idx="167">
                  <c:v>9.4571809507292457</c:v>
                </c:pt>
                <c:pt idx="168">
                  <c:v>2.9647993466493192</c:v>
                </c:pt>
                <c:pt idx="169">
                  <c:v>-8.7543853885299345</c:v>
                </c:pt>
                <c:pt idx="170">
                  <c:v>4.9819013445123392</c:v>
                </c:pt>
                <c:pt idx="171">
                  <c:v>-4.4957310674970348</c:v>
                </c:pt>
                <c:pt idx="172">
                  <c:v>8.6190819130077152</c:v>
                </c:pt>
                <c:pt idx="173">
                  <c:v>-2.2998709916173028</c:v>
                </c:pt>
                <c:pt idx="174">
                  <c:v>-0.15287603018965079</c:v>
                </c:pt>
                <c:pt idx="175">
                  <c:v>-10.816135373405469</c:v>
                </c:pt>
                <c:pt idx="176">
                  <c:v>-13.57789577465973</c:v>
                </c:pt>
                <c:pt idx="177">
                  <c:v>16.176321621785611</c:v>
                </c:pt>
                <c:pt idx="178">
                  <c:v>2.3319734109411718</c:v>
                </c:pt>
              </c:numCache>
            </c:numRef>
          </c:val>
          <c:smooth val="0"/>
          <c:extLst>
            <c:ext xmlns:c16="http://schemas.microsoft.com/office/drawing/2014/chart" uri="{C3380CC4-5D6E-409C-BE32-E72D297353CC}">
              <c16:uniqueId val="{00000001-9AFF-4794-AA6C-A7B7BD138A7F}"/>
            </c:ext>
          </c:extLst>
        </c:ser>
        <c:ser>
          <c:idx val="2"/>
          <c:order val="2"/>
          <c:tx>
            <c:strRef>
              <c:f>Sheet8!$Q$1</c:f>
              <c:strCache>
                <c:ptCount val="1"/>
                <c:pt idx="0">
                  <c:v>F_lambda13</c:v>
                </c:pt>
              </c:strCache>
            </c:strRef>
          </c:tx>
          <c:spPr>
            <a:ln w="19050" cap="rnd">
              <a:solidFill>
                <a:schemeClr val="accent3"/>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Sheet8!$Q$2:$Q$180</c:f>
              <c:numCache>
                <c:formatCode>General</c:formatCode>
                <c:ptCount val="179"/>
                <c:pt idx="0">
                  <c:v>19.479777539330279</c:v>
                </c:pt>
                <c:pt idx="1">
                  <c:v>-40.947535192400139</c:v>
                </c:pt>
                <c:pt idx="2">
                  <c:v>-24.210780099893849</c:v>
                </c:pt>
                <c:pt idx="3">
                  <c:v>-13.75642311456717</c:v>
                </c:pt>
                <c:pt idx="4">
                  <c:v>17.57446791110614</c:v>
                </c:pt>
                <c:pt idx="5">
                  <c:v>-5.4085511835011708</c:v>
                </c:pt>
                <c:pt idx="6">
                  <c:v>-26.505463675920641</c:v>
                </c:pt>
                <c:pt idx="7">
                  <c:v>-26.048153725444521</c:v>
                </c:pt>
                <c:pt idx="8">
                  <c:v>-51.246355004434548</c:v>
                </c:pt>
                <c:pt idx="9">
                  <c:v>-6.3147529501931876</c:v>
                </c:pt>
                <c:pt idx="10">
                  <c:v>59.729947543757099</c:v>
                </c:pt>
                <c:pt idx="11">
                  <c:v>-37.345843212780863</c:v>
                </c:pt>
                <c:pt idx="12">
                  <c:v>-26.336940875660471</c:v>
                </c:pt>
                <c:pt idx="13">
                  <c:v>12.142528759355571</c:v>
                </c:pt>
                <c:pt idx="14">
                  <c:v>3.2905425008403628</c:v>
                </c:pt>
                <c:pt idx="15">
                  <c:v>15.014864382814499</c:v>
                </c:pt>
                <c:pt idx="16">
                  <c:v>-29.209009728059812</c:v>
                </c:pt>
                <c:pt idx="17">
                  <c:v>-24.324495390502719</c:v>
                </c:pt>
                <c:pt idx="18">
                  <c:v>4.4051631594965706</c:v>
                </c:pt>
                <c:pt idx="19">
                  <c:v>-41.403641725780318</c:v>
                </c:pt>
                <c:pt idx="20">
                  <c:v>0.27251659720039179</c:v>
                </c:pt>
                <c:pt idx="21">
                  <c:v>-7.5174665235236802</c:v>
                </c:pt>
                <c:pt idx="22">
                  <c:v>26.696189532363661</c:v>
                </c:pt>
                <c:pt idx="23">
                  <c:v>-43.837763700622403</c:v>
                </c:pt>
                <c:pt idx="24">
                  <c:v>14.9766482671797</c:v>
                </c:pt>
                <c:pt idx="25">
                  <c:v>12.872397593384621</c:v>
                </c:pt>
                <c:pt idx="26">
                  <c:v>31.174789570505041</c:v>
                </c:pt>
                <c:pt idx="27">
                  <c:v>-17.144322957852939</c:v>
                </c:pt>
                <c:pt idx="28">
                  <c:v>-9.4480034547756926</c:v>
                </c:pt>
                <c:pt idx="29">
                  <c:v>3.8994586730828331</c:v>
                </c:pt>
                <c:pt idx="30">
                  <c:v>-17.720728522647221</c:v>
                </c:pt>
                <c:pt idx="31">
                  <c:v>-18.478669322653641</c:v>
                </c:pt>
                <c:pt idx="32">
                  <c:v>-64.787818571708556</c:v>
                </c:pt>
                <c:pt idx="33">
                  <c:v>34.582893922847028</c:v>
                </c:pt>
                <c:pt idx="34">
                  <c:v>-72.936484882046656</c:v>
                </c:pt>
                <c:pt idx="35">
                  <c:v>-11.929106522708731</c:v>
                </c:pt>
                <c:pt idx="36">
                  <c:v>0.83006276743792995</c:v>
                </c:pt>
                <c:pt idx="37">
                  <c:v>36.352098706034859</c:v>
                </c:pt>
                <c:pt idx="38">
                  <c:v>-3.0415593827037148</c:v>
                </c:pt>
                <c:pt idx="39">
                  <c:v>2.815099959958784</c:v>
                </c:pt>
                <c:pt idx="40">
                  <c:v>37.570124441003777</c:v>
                </c:pt>
                <c:pt idx="41">
                  <c:v>-29.200696044306611</c:v>
                </c:pt>
                <c:pt idx="42">
                  <c:v>-39.509591908343587</c:v>
                </c:pt>
                <c:pt idx="43">
                  <c:v>50.964928239469778</c:v>
                </c:pt>
                <c:pt idx="44">
                  <c:v>-6.5237604679410968</c:v>
                </c:pt>
                <c:pt idx="45">
                  <c:v>22.659802840170709</c:v>
                </c:pt>
                <c:pt idx="46">
                  <c:v>-74.319853950087364</c:v>
                </c:pt>
                <c:pt idx="47">
                  <c:v>13.41448331327582</c:v>
                </c:pt>
                <c:pt idx="48">
                  <c:v>-14.93051095029319</c:v>
                </c:pt>
                <c:pt idx="49">
                  <c:v>30.741879804115658</c:v>
                </c:pt>
                <c:pt idx="50">
                  <c:v>7.1497285224814524</c:v>
                </c:pt>
                <c:pt idx="51">
                  <c:v>-63.148038691181</c:v>
                </c:pt>
                <c:pt idx="52">
                  <c:v>6.9910536050968197</c:v>
                </c:pt>
                <c:pt idx="53">
                  <c:v>-10.88170420346669</c:v>
                </c:pt>
                <c:pt idx="54">
                  <c:v>-3.416513730575597</c:v>
                </c:pt>
                <c:pt idx="55">
                  <c:v>-6.1178522548962437</c:v>
                </c:pt>
                <c:pt idx="56">
                  <c:v>6.8174317065358512</c:v>
                </c:pt>
                <c:pt idx="57">
                  <c:v>-50.226057289673882</c:v>
                </c:pt>
                <c:pt idx="58">
                  <c:v>41.79376531192316</c:v>
                </c:pt>
                <c:pt idx="59">
                  <c:v>20.807308895214781</c:v>
                </c:pt>
                <c:pt idx="60">
                  <c:v>-2.4761443941926982</c:v>
                </c:pt>
                <c:pt idx="61">
                  <c:v>-4.7026997197922622</c:v>
                </c:pt>
                <c:pt idx="62">
                  <c:v>-8.0274077670546031</c:v>
                </c:pt>
                <c:pt idx="63">
                  <c:v>25.763455646248101</c:v>
                </c:pt>
                <c:pt idx="64">
                  <c:v>-35.414044735967963</c:v>
                </c:pt>
                <c:pt idx="65">
                  <c:v>-17.439031362093861</c:v>
                </c:pt>
                <c:pt idx="66">
                  <c:v>-45.474327840105943</c:v>
                </c:pt>
                <c:pt idx="67">
                  <c:v>-2.1674045371871871</c:v>
                </c:pt>
                <c:pt idx="68">
                  <c:v>-6.0401995595032387</c:v>
                </c:pt>
                <c:pt idx="69">
                  <c:v>6.1626410542566337</c:v>
                </c:pt>
                <c:pt idx="70">
                  <c:v>-40.017384045381142</c:v>
                </c:pt>
                <c:pt idx="71">
                  <c:v>9.3358436801983213</c:v>
                </c:pt>
                <c:pt idx="72">
                  <c:v>-29.947243574773839</c:v>
                </c:pt>
                <c:pt idx="73">
                  <c:v>20.33496172630942</c:v>
                </c:pt>
                <c:pt idx="74">
                  <c:v>-43.737353254426282</c:v>
                </c:pt>
                <c:pt idx="75">
                  <c:v>-14.37506477407678</c:v>
                </c:pt>
                <c:pt idx="76">
                  <c:v>35.299118134246122</c:v>
                </c:pt>
                <c:pt idx="77">
                  <c:v>5.898720975738355</c:v>
                </c:pt>
                <c:pt idx="78">
                  <c:v>31.34277016776716</c:v>
                </c:pt>
                <c:pt idx="79">
                  <c:v>-23.605649484376279</c:v>
                </c:pt>
                <c:pt idx="80">
                  <c:v>-13.57817059079861</c:v>
                </c:pt>
                <c:pt idx="81">
                  <c:v>-18.14058466340871</c:v>
                </c:pt>
                <c:pt idx="82">
                  <c:v>3.6077942905278082</c:v>
                </c:pt>
                <c:pt idx="83">
                  <c:v>-32.062204329749129</c:v>
                </c:pt>
                <c:pt idx="84">
                  <c:v>67.432070125693073</c:v>
                </c:pt>
                <c:pt idx="85">
                  <c:v>-58.167220388779462</c:v>
                </c:pt>
                <c:pt idx="86">
                  <c:v>12.830640106783621</c:v>
                </c:pt>
                <c:pt idx="87">
                  <c:v>-29.662713125424581</c:v>
                </c:pt>
                <c:pt idx="88">
                  <c:v>9.1686233667808423</c:v>
                </c:pt>
                <c:pt idx="89">
                  <c:v>-5.2800057405632757</c:v>
                </c:pt>
                <c:pt idx="90">
                  <c:v>-22.092698919576382</c:v>
                </c:pt>
                <c:pt idx="91">
                  <c:v>23.894110173814521</c:v>
                </c:pt>
                <c:pt idx="92">
                  <c:v>-3.886114474285308</c:v>
                </c:pt>
                <c:pt idx="93">
                  <c:v>3.7378116174862011</c:v>
                </c:pt>
                <c:pt idx="94">
                  <c:v>-40.236690438753357</c:v>
                </c:pt>
                <c:pt idx="95">
                  <c:v>28.30619666164753</c:v>
                </c:pt>
                <c:pt idx="96">
                  <c:v>-64.889299353187553</c:v>
                </c:pt>
                <c:pt idx="97">
                  <c:v>-8.4392682028588144</c:v>
                </c:pt>
                <c:pt idx="98">
                  <c:v>-25.91530124899824</c:v>
                </c:pt>
                <c:pt idx="99">
                  <c:v>-28.060919673751581</c:v>
                </c:pt>
                <c:pt idx="100">
                  <c:v>55.273197940589547</c:v>
                </c:pt>
                <c:pt idx="101">
                  <c:v>-52.394332429306893</c:v>
                </c:pt>
                <c:pt idx="102">
                  <c:v>27.161063999447801</c:v>
                </c:pt>
                <c:pt idx="103">
                  <c:v>-12.053581975014721</c:v>
                </c:pt>
                <c:pt idx="104">
                  <c:v>18.525961042303749</c:v>
                </c:pt>
                <c:pt idx="105">
                  <c:v>7.1406619457651237</c:v>
                </c:pt>
                <c:pt idx="106">
                  <c:v>13.246381149761589</c:v>
                </c:pt>
                <c:pt idx="107">
                  <c:v>-11.712455091264641</c:v>
                </c:pt>
                <c:pt idx="108">
                  <c:v>-44.589435303912381</c:v>
                </c:pt>
                <c:pt idx="109">
                  <c:v>-21.57246526977454</c:v>
                </c:pt>
                <c:pt idx="110">
                  <c:v>8.0347688161690627</c:v>
                </c:pt>
                <c:pt idx="111">
                  <c:v>-25.67097856261811</c:v>
                </c:pt>
                <c:pt idx="112">
                  <c:v>18.300668249171661</c:v>
                </c:pt>
                <c:pt idx="113">
                  <c:v>-5.4530618176463967</c:v>
                </c:pt>
                <c:pt idx="114">
                  <c:v>-14.84735237709365</c:v>
                </c:pt>
                <c:pt idx="115">
                  <c:v>5.4584660165921068</c:v>
                </c:pt>
                <c:pt idx="116">
                  <c:v>1.184304751992884</c:v>
                </c:pt>
                <c:pt idx="117">
                  <c:v>6.998282321597932</c:v>
                </c:pt>
                <c:pt idx="118">
                  <c:v>-12.95878121446899</c:v>
                </c:pt>
                <c:pt idx="119">
                  <c:v>1.845469302866356</c:v>
                </c:pt>
                <c:pt idx="120">
                  <c:v>-9.814176556519886</c:v>
                </c:pt>
                <c:pt idx="121">
                  <c:v>-18.301820776739859</c:v>
                </c:pt>
                <c:pt idx="122">
                  <c:v>2.1228067639099639</c:v>
                </c:pt>
                <c:pt idx="123">
                  <c:v>-8.9378652893994932</c:v>
                </c:pt>
                <c:pt idx="124">
                  <c:v>23.558642209638609</c:v>
                </c:pt>
                <c:pt idx="125">
                  <c:v>-21.82878746099172</c:v>
                </c:pt>
                <c:pt idx="126">
                  <c:v>16.330162575205559</c:v>
                </c:pt>
                <c:pt idx="127">
                  <c:v>-6.4296421014688949</c:v>
                </c:pt>
                <c:pt idx="128">
                  <c:v>-14.422249654524929</c:v>
                </c:pt>
                <c:pt idx="129">
                  <c:v>0.51071896581248133</c:v>
                </c:pt>
                <c:pt idx="130">
                  <c:v>-14.59683757572442</c:v>
                </c:pt>
                <c:pt idx="131">
                  <c:v>30.113300474449911</c:v>
                </c:pt>
                <c:pt idx="132">
                  <c:v>-16.79203835081573</c:v>
                </c:pt>
                <c:pt idx="133">
                  <c:v>-7.1138874281016822</c:v>
                </c:pt>
                <c:pt idx="134">
                  <c:v>-3.3207143334005469</c:v>
                </c:pt>
                <c:pt idx="135">
                  <c:v>-9.4138414821957941</c:v>
                </c:pt>
                <c:pt idx="136">
                  <c:v>0.59947913824563992</c:v>
                </c:pt>
                <c:pt idx="137">
                  <c:v>3.6795825778076439</c:v>
                </c:pt>
                <c:pt idx="138">
                  <c:v>-3.9428466205196648</c:v>
                </c:pt>
                <c:pt idx="139">
                  <c:v>3.6497400634029549</c:v>
                </c:pt>
                <c:pt idx="140">
                  <c:v>-0.8030654246162745</c:v>
                </c:pt>
                <c:pt idx="141">
                  <c:v>-1.885492300710583</c:v>
                </c:pt>
                <c:pt idx="142">
                  <c:v>-1.170012515063819</c:v>
                </c:pt>
                <c:pt idx="143">
                  <c:v>-7.9646009181916194E-2</c:v>
                </c:pt>
                <c:pt idx="144">
                  <c:v>3.6126379943992681</c:v>
                </c:pt>
                <c:pt idx="145">
                  <c:v>-2.1943612066587859</c:v>
                </c:pt>
                <c:pt idx="146">
                  <c:v>5.4910077394175101</c:v>
                </c:pt>
                <c:pt idx="147">
                  <c:v>1.085585342703663</c:v>
                </c:pt>
                <c:pt idx="148">
                  <c:v>-5.0902790618565819</c:v>
                </c:pt>
                <c:pt idx="149">
                  <c:v>1.696061866658142</c:v>
                </c:pt>
                <c:pt idx="150">
                  <c:v>2.967034613486486</c:v>
                </c:pt>
                <c:pt idx="151">
                  <c:v>-1.8135448417343589</c:v>
                </c:pt>
                <c:pt idx="152">
                  <c:v>3.8706344941786801</c:v>
                </c:pt>
                <c:pt idx="153">
                  <c:v>-4.4094217677782979</c:v>
                </c:pt>
                <c:pt idx="154">
                  <c:v>2.110252498036441</c:v>
                </c:pt>
                <c:pt idx="155">
                  <c:v>4.0568420738031428</c:v>
                </c:pt>
                <c:pt idx="156">
                  <c:v>-14.54006631665335</c:v>
                </c:pt>
                <c:pt idx="157">
                  <c:v>5.790306125855869</c:v>
                </c:pt>
                <c:pt idx="158">
                  <c:v>-2.0004094868351001</c:v>
                </c:pt>
                <c:pt idx="159">
                  <c:v>2.540762223211686</c:v>
                </c:pt>
                <c:pt idx="160">
                  <c:v>-4.3889324675321069</c:v>
                </c:pt>
                <c:pt idx="161">
                  <c:v>0.57081189759595619</c:v>
                </c:pt>
                <c:pt idx="162">
                  <c:v>-3.779477581898127</c:v>
                </c:pt>
                <c:pt idx="163">
                  <c:v>1.060951510465441</c:v>
                </c:pt>
                <c:pt idx="164">
                  <c:v>-9.7837728731823539</c:v>
                </c:pt>
                <c:pt idx="165">
                  <c:v>6.4511619685783526</c:v>
                </c:pt>
                <c:pt idx="166">
                  <c:v>-5.0861614415932781</c:v>
                </c:pt>
                <c:pt idx="167">
                  <c:v>-8.7954274180602692</c:v>
                </c:pt>
                <c:pt idx="168">
                  <c:v>-5.4618367451352139</c:v>
                </c:pt>
                <c:pt idx="169">
                  <c:v>17.036518688485859</c:v>
                </c:pt>
                <c:pt idx="170">
                  <c:v>-0.60200800812531075</c:v>
                </c:pt>
                <c:pt idx="171">
                  <c:v>-1.1553535828257859</c:v>
                </c:pt>
                <c:pt idx="172">
                  <c:v>4.8144979635800764</c:v>
                </c:pt>
                <c:pt idx="173">
                  <c:v>1.9260368139713759</c:v>
                </c:pt>
                <c:pt idx="174">
                  <c:v>-10.57191196918534</c:v>
                </c:pt>
                <c:pt idx="175">
                  <c:v>-0.54363546091411141</c:v>
                </c:pt>
                <c:pt idx="176">
                  <c:v>14.4450497118742</c:v>
                </c:pt>
                <c:pt idx="177">
                  <c:v>-14.24144012380787</c:v>
                </c:pt>
                <c:pt idx="178">
                  <c:v>-11.97405210632496</c:v>
                </c:pt>
              </c:numCache>
            </c:numRef>
          </c:val>
          <c:smooth val="0"/>
          <c:extLst>
            <c:ext xmlns:c16="http://schemas.microsoft.com/office/drawing/2014/chart" uri="{C3380CC4-5D6E-409C-BE32-E72D297353CC}">
              <c16:uniqueId val="{00000002-9AFF-4794-AA6C-A7B7BD138A7F}"/>
            </c:ext>
          </c:extLst>
        </c:ser>
        <c:ser>
          <c:idx val="3"/>
          <c:order val="3"/>
          <c:tx>
            <c:strRef>
              <c:f>Sheet8!$R$1</c:f>
              <c:strCache>
                <c:ptCount val="1"/>
                <c:pt idx="0">
                  <c:v>F_lambda14</c:v>
                </c:pt>
              </c:strCache>
            </c:strRef>
          </c:tx>
          <c:spPr>
            <a:ln w="19050" cap="rnd">
              <a:solidFill>
                <a:schemeClr val="accent4"/>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Sheet8!$R$2:$R$180</c:f>
              <c:numCache>
                <c:formatCode>General</c:formatCode>
                <c:ptCount val="179"/>
                <c:pt idx="0">
                  <c:v>-11.79283038748993</c:v>
                </c:pt>
                <c:pt idx="1">
                  <c:v>-27.10011526494209</c:v>
                </c:pt>
                <c:pt idx="2">
                  <c:v>29.299470287494529</c:v>
                </c:pt>
                <c:pt idx="3">
                  <c:v>33.696023002753243</c:v>
                </c:pt>
                <c:pt idx="4">
                  <c:v>-52.983671831421198</c:v>
                </c:pt>
                <c:pt idx="5">
                  <c:v>-13.071046402195821</c:v>
                </c:pt>
                <c:pt idx="6">
                  <c:v>-24.914488854937691</c:v>
                </c:pt>
                <c:pt idx="7">
                  <c:v>28.35988660170009</c:v>
                </c:pt>
                <c:pt idx="8">
                  <c:v>-18.498770660365821</c:v>
                </c:pt>
                <c:pt idx="9">
                  <c:v>-6.406480884865605</c:v>
                </c:pt>
                <c:pt idx="10">
                  <c:v>16.693314253786681</c:v>
                </c:pt>
                <c:pt idx="11">
                  <c:v>-20.390040973650621</c:v>
                </c:pt>
                <c:pt idx="12">
                  <c:v>-8.1965407776403261</c:v>
                </c:pt>
                <c:pt idx="13">
                  <c:v>-3.1401913536359132</c:v>
                </c:pt>
                <c:pt idx="14">
                  <c:v>42.355633651697758</c:v>
                </c:pt>
                <c:pt idx="15">
                  <c:v>-31.037637959804631</c:v>
                </c:pt>
                <c:pt idx="16">
                  <c:v>-17.634042431228309</c:v>
                </c:pt>
                <c:pt idx="17">
                  <c:v>20.535113857424889</c:v>
                </c:pt>
                <c:pt idx="18">
                  <c:v>2.5750142501385649</c:v>
                </c:pt>
                <c:pt idx="19">
                  <c:v>-42.954165577090563</c:v>
                </c:pt>
                <c:pt idx="20">
                  <c:v>17.442572388538441</c:v>
                </c:pt>
                <c:pt idx="21">
                  <c:v>-62.418559617125233</c:v>
                </c:pt>
                <c:pt idx="22">
                  <c:v>61.776012976777793</c:v>
                </c:pt>
                <c:pt idx="23">
                  <c:v>-20.48959366686076</c:v>
                </c:pt>
                <c:pt idx="24">
                  <c:v>-11.159124335053679</c:v>
                </c:pt>
                <c:pt idx="25">
                  <c:v>-2.7377080651306929</c:v>
                </c:pt>
                <c:pt idx="26">
                  <c:v>57.714777599392789</c:v>
                </c:pt>
                <c:pt idx="27">
                  <c:v>-13.49646625106792</c:v>
                </c:pt>
                <c:pt idx="28">
                  <c:v>2.2789376841764111</c:v>
                </c:pt>
                <c:pt idx="29">
                  <c:v>9.6077164147393326</c:v>
                </c:pt>
                <c:pt idx="30">
                  <c:v>-19.33328741873078</c:v>
                </c:pt>
                <c:pt idx="31">
                  <c:v>16.9238092980092</c:v>
                </c:pt>
                <c:pt idx="32">
                  <c:v>11.66388396054124</c:v>
                </c:pt>
                <c:pt idx="33">
                  <c:v>-3.670107523258233</c:v>
                </c:pt>
                <c:pt idx="34">
                  <c:v>-37.262584068025163</c:v>
                </c:pt>
                <c:pt idx="35">
                  <c:v>25.601966299292641</c:v>
                </c:pt>
                <c:pt idx="36">
                  <c:v>-19.33078790576565</c:v>
                </c:pt>
                <c:pt idx="37">
                  <c:v>-21.788552269248139</c:v>
                </c:pt>
                <c:pt idx="38">
                  <c:v>31.150721979142219</c:v>
                </c:pt>
                <c:pt idx="39">
                  <c:v>45.584541323594003</c:v>
                </c:pt>
                <c:pt idx="40">
                  <c:v>-54.226549588922957</c:v>
                </c:pt>
                <c:pt idx="41">
                  <c:v>5.6249203750580676</c:v>
                </c:pt>
                <c:pt idx="42">
                  <c:v>12.49491107357386</c:v>
                </c:pt>
                <c:pt idx="43">
                  <c:v>9.7942299433595714</c:v>
                </c:pt>
                <c:pt idx="44">
                  <c:v>60.220652427793517</c:v>
                </c:pt>
                <c:pt idx="45">
                  <c:v>-6.8289052299691662</c:v>
                </c:pt>
                <c:pt idx="46">
                  <c:v>-31.357294922687881</c:v>
                </c:pt>
                <c:pt idx="47">
                  <c:v>19.86642555572336</c:v>
                </c:pt>
                <c:pt idx="48">
                  <c:v>25.93081234273717</c:v>
                </c:pt>
                <c:pt idx="49">
                  <c:v>-25.93747146491171</c:v>
                </c:pt>
                <c:pt idx="50">
                  <c:v>-34.209903703230147</c:v>
                </c:pt>
                <c:pt idx="51">
                  <c:v>16.868196042942969</c:v>
                </c:pt>
                <c:pt idx="52">
                  <c:v>62.325986518962509</c:v>
                </c:pt>
                <c:pt idx="53">
                  <c:v>-47.968219323368032</c:v>
                </c:pt>
                <c:pt idx="54">
                  <c:v>73.249592825099569</c:v>
                </c:pt>
                <c:pt idx="55">
                  <c:v>-38.538390027599263</c:v>
                </c:pt>
                <c:pt idx="56">
                  <c:v>22.295637093727969</c:v>
                </c:pt>
                <c:pt idx="57">
                  <c:v>-17.635933454979739</c:v>
                </c:pt>
                <c:pt idx="58">
                  <c:v>79.992684911437735</c:v>
                </c:pt>
                <c:pt idx="59">
                  <c:v>-34.699762538363792</c:v>
                </c:pt>
                <c:pt idx="60">
                  <c:v>56.219059514275408</c:v>
                </c:pt>
                <c:pt idx="61">
                  <c:v>-2.757841305774853</c:v>
                </c:pt>
                <c:pt idx="62">
                  <c:v>19.824370524023241</c:v>
                </c:pt>
                <c:pt idx="63">
                  <c:v>-52.530224501182033</c:v>
                </c:pt>
                <c:pt idx="64">
                  <c:v>44.458219420440336</c:v>
                </c:pt>
                <c:pt idx="65">
                  <c:v>-4.6672182397272639</c:v>
                </c:pt>
                <c:pt idx="66">
                  <c:v>24.479272092704111</c:v>
                </c:pt>
                <c:pt idx="67">
                  <c:v>1.5989797804899359</c:v>
                </c:pt>
                <c:pt idx="68">
                  <c:v>35.12833152231017</c:v>
                </c:pt>
                <c:pt idx="69">
                  <c:v>-10.58482081682066</c:v>
                </c:pt>
                <c:pt idx="70">
                  <c:v>6.3248096636081073</c:v>
                </c:pt>
                <c:pt idx="71">
                  <c:v>-23.999896677752709</c:v>
                </c:pt>
                <c:pt idx="72">
                  <c:v>37.41459104913384</c:v>
                </c:pt>
                <c:pt idx="73">
                  <c:v>-17.215041098595631</c:v>
                </c:pt>
                <c:pt idx="74">
                  <c:v>-1.749493606343689</c:v>
                </c:pt>
                <c:pt idx="75">
                  <c:v>32.886920281779602</c:v>
                </c:pt>
                <c:pt idx="76">
                  <c:v>-22.261514483063792</c:v>
                </c:pt>
                <c:pt idx="77">
                  <c:v>5.7356766446264817</c:v>
                </c:pt>
                <c:pt idx="78">
                  <c:v>-65.63552449391517</c:v>
                </c:pt>
                <c:pt idx="79">
                  <c:v>31.094184436132728</c:v>
                </c:pt>
                <c:pt idx="80">
                  <c:v>-5.8851031085508989</c:v>
                </c:pt>
                <c:pt idx="81">
                  <c:v>21.734266581955008</c:v>
                </c:pt>
                <c:pt idx="82">
                  <c:v>-47.050040384470051</c:v>
                </c:pt>
                <c:pt idx="83">
                  <c:v>28.24370212512105</c:v>
                </c:pt>
                <c:pt idx="84">
                  <c:v>-40.452246242218862</c:v>
                </c:pt>
                <c:pt idx="85">
                  <c:v>18.996988910833579</c:v>
                </c:pt>
                <c:pt idx="86">
                  <c:v>-48.324971020764359</c:v>
                </c:pt>
                <c:pt idx="87">
                  <c:v>43.538913398399302</c:v>
                </c:pt>
                <c:pt idx="88">
                  <c:v>-26.51104828140873</c:v>
                </c:pt>
                <c:pt idx="89">
                  <c:v>20.266777887202799</c:v>
                </c:pt>
                <c:pt idx="90">
                  <c:v>43.147279715882362</c:v>
                </c:pt>
                <c:pt idx="91">
                  <c:v>-47.207902631581341</c:v>
                </c:pt>
                <c:pt idx="92">
                  <c:v>-9.7030575600344591</c:v>
                </c:pt>
                <c:pt idx="93">
                  <c:v>-1.004676540099283</c:v>
                </c:pt>
                <c:pt idx="94">
                  <c:v>23.923042649762511</c:v>
                </c:pt>
                <c:pt idx="95">
                  <c:v>-46.297396820638888</c:v>
                </c:pt>
                <c:pt idx="96">
                  <c:v>12.55740493837895</c:v>
                </c:pt>
                <c:pt idx="97">
                  <c:v>18.416366867562068</c:v>
                </c:pt>
                <c:pt idx="98">
                  <c:v>50.173238026146237</c:v>
                </c:pt>
                <c:pt idx="99">
                  <c:v>-4.4160749638136911</c:v>
                </c:pt>
                <c:pt idx="100">
                  <c:v>-18.13005618990853</c:v>
                </c:pt>
                <c:pt idx="101">
                  <c:v>11.93536428986225</c:v>
                </c:pt>
                <c:pt idx="102">
                  <c:v>23.36425935092317</c:v>
                </c:pt>
                <c:pt idx="103">
                  <c:v>1.9298002671419929</c:v>
                </c:pt>
                <c:pt idx="104">
                  <c:v>-45.156908271437558</c:v>
                </c:pt>
                <c:pt idx="105">
                  <c:v>9.5504557181985739</c:v>
                </c:pt>
                <c:pt idx="106">
                  <c:v>-14.594350842142459</c:v>
                </c:pt>
                <c:pt idx="107">
                  <c:v>-9.9330279413905114</c:v>
                </c:pt>
                <c:pt idx="108">
                  <c:v>-3.5087754276789229</c:v>
                </c:pt>
                <c:pt idx="109">
                  <c:v>-3.3457083016710558</c:v>
                </c:pt>
                <c:pt idx="110">
                  <c:v>28.862865172249009</c:v>
                </c:pt>
                <c:pt idx="111">
                  <c:v>-4.390750854404466</c:v>
                </c:pt>
                <c:pt idx="112">
                  <c:v>-16.02002214917113</c:v>
                </c:pt>
                <c:pt idx="113">
                  <c:v>14.96272527183965</c:v>
                </c:pt>
                <c:pt idx="114">
                  <c:v>0.53355157671181974</c:v>
                </c:pt>
                <c:pt idx="115">
                  <c:v>21.770447911888681</c:v>
                </c:pt>
                <c:pt idx="116">
                  <c:v>-9.6006085826509988</c:v>
                </c:pt>
                <c:pt idx="117">
                  <c:v>-3.5820516357390608</c:v>
                </c:pt>
                <c:pt idx="118">
                  <c:v>5.7048557677416341</c:v>
                </c:pt>
                <c:pt idx="119">
                  <c:v>-6.5504551201388868</c:v>
                </c:pt>
                <c:pt idx="120">
                  <c:v>34.190919362462722</c:v>
                </c:pt>
                <c:pt idx="121">
                  <c:v>6.769201718275732</c:v>
                </c:pt>
                <c:pt idx="122">
                  <c:v>-22.283472961147179</c:v>
                </c:pt>
                <c:pt idx="123">
                  <c:v>1.9631849435141431</c:v>
                </c:pt>
                <c:pt idx="124">
                  <c:v>-16.73158329236745</c:v>
                </c:pt>
                <c:pt idx="125">
                  <c:v>24.654168401136989</c:v>
                </c:pt>
                <c:pt idx="126">
                  <c:v>-28.736810876650299</c:v>
                </c:pt>
                <c:pt idx="127">
                  <c:v>5.9289874285334729</c:v>
                </c:pt>
                <c:pt idx="128">
                  <c:v>-9.4036068953429854</c:v>
                </c:pt>
                <c:pt idx="129">
                  <c:v>-4.858895175028394</c:v>
                </c:pt>
                <c:pt idx="130">
                  <c:v>16.598820491869638</c:v>
                </c:pt>
                <c:pt idx="131">
                  <c:v>-39.418207188016517</c:v>
                </c:pt>
                <c:pt idx="132">
                  <c:v>26.89910755930326</c:v>
                </c:pt>
                <c:pt idx="133">
                  <c:v>-6.3532349685725338</c:v>
                </c:pt>
                <c:pt idx="134">
                  <c:v>10.54185661476629</c:v>
                </c:pt>
                <c:pt idx="135">
                  <c:v>1.8483582076671821</c:v>
                </c:pt>
                <c:pt idx="136">
                  <c:v>-3.3141429172698622</c:v>
                </c:pt>
                <c:pt idx="137">
                  <c:v>-12.20022253896655</c:v>
                </c:pt>
                <c:pt idx="138">
                  <c:v>5.9197492546614594</c:v>
                </c:pt>
                <c:pt idx="139">
                  <c:v>3.4486892127101951</c:v>
                </c:pt>
                <c:pt idx="140">
                  <c:v>-1.750269758401108</c:v>
                </c:pt>
                <c:pt idx="141">
                  <c:v>-3.283283359951966</c:v>
                </c:pt>
                <c:pt idx="142">
                  <c:v>2.5821330042633841</c:v>
                </c:pt>
                <c:pt idx="143">
                  <c:v>-0.25603098981227279</c:v>
                </c:pt>
                <c:pt idx="144">
                  <c:v>5.0781116700137332</c:v>
                </c:pt>
                <c:pt idx="145">
                  <c:v>-4.1809554961802728</c:v>
                </c:pt>
                <c:pt idx="146">
                  <c:v>5.0276221105145673</c:v>
                </c:pt>
                <c:pt idx="147">
                  <c:v>6.0940810787272603</c:v>
                </c:pt>
                <c:pt idx="148">
                  <c:v>-5.9533634502156936</c:v>
                </c:pt>
                <c:pt idx="149">
                  <c:v>0.65468037935080847</c:v>
                </c:pt>
                <c:pt idx="150">
                  <c:v>3.0911839478758938</c:v>
                </c:pt>
                <c:pt idx="151">
                  <c:v>-4.1966324278932081</c:v>
                </c:pt>
                <c:pt idx="152">
                  <c:v>6.3082261169394851</c:v>
                </c:pt>
                <c:pt idx="153">
                  <c:v>-1.035333181719549</c:v>
                </c:pt>
                <c:pt idx="154">
                  <c:v>3.574565251716955</c:v>
                </c:pt>
                <c:pt idx="155">
                  <c:v>-2.3537720818325991</c:v>
                </c:pt>
                <c:pt idx="156">
                  <c:v>-0.39479390442845741</c:v>
                </c:pt>
                <c:pt idx="157">
                  <c:v>-1.039181837093603</c:v>
                </c:pt>
                <c:pt idx="158">
                  <c:v>-0.67779074545955353</c:v>
                </c:pt>
                <c:pt idx="159">
                  <c:v>1.880406101815582</c:v>
                </c:pt>
                <c:pt idx="160">
                  <c:v>-5.3869274349995644</c:v>
                </c:pt>
                <c:pt idx="161">
                  <c:v>4.4704744366190887</c:v>
                </c:pt>
                <c:pt idx="162">
                  <c:v>-6.1264432239587494</c:v>
                </c:pt>
                <c:pt idx="163">
                  <c:v>2.8819417053652279</c:v>
                </c:pt>
                <c:pt idx="164">
                  <c:v>-1.191904652140003</c:v>
                </c:pt>
                <c:pt idx="165">
                  <c:v>11.895856768513379</c:v>
                </c:pt>
                <c:pt idx="166">
                  <c:v>-15.10199386836655</c:v>
                </c:pt>
                <c:pt idx="167">
                  <c:v>-1.194154408124817</c:v>
                </c:pt>
                <c:pt idx="168">
                  <c:v>7.209480502950484</c:v>
                </c:pt>
                <c:pt idx="169">
                  <c:v>4.9684194646036994</c:v>
                </c:pt>
                <c:pt idx="170">
                  <c:v>-13.703756338386491</c:v>
                </c:pt>
                <c:pt idx="171">
                  <c:v>3.9483532935289491</c:v>
                </c:pt>
                <c:pt idx="172">
                  <c:v>8.8250766685539936</c:v>
                </c:pt>
                <c:pt idx="173">
                  <c:v>-4.463050247804599</c:v>
                </c:pt>
                <c:pt idx="174">
                  <c:v>1.715928612453969</c:v>
                </c:pt>
                <c:pt idx="175">
                  <c:v>0.23617251657938981</c:v>
                </c:pt>
                <c:pt idx="176">
                  <c:v>-1.10478238172466</c:v>
                </c:pt>
                <c:pt idx="177">
                  <c:v>-0.60831862335496911</c:v>
                </c:pt>
                <c:pt idx="178">
                  <c:v>-4.0594643335606504</c:v>
                </c:pt>
              </c:numCache>
            </c:numRef>
          </c:val>
          <c:smooth val="0"/>
          <c:extLst>
            <c:ext xmlns:c16="http://schemas.microsoft.com/office/drawing/2014/chart" uri="{C3380CC4-5D6E-409C-BE32-E72D297353CC}">
              <c16:uniqueId val="{00000003-9AFF-4794-AA6C-A7B7BD138A7F}"/>
            </c:ext>
          </c:extLst>
        </c:ser>
        <c:ser>
          <c:idx val="4"/>
          <c:order val="4"/>
          <c:tx>
            <c:strRef>
              <c:f>Sheet8!$S$1</c:f>
              <c:strCache>
                <c:ptCount val="1"/>
                <c:pt idx="0">
                  <c:v>F_lambda15</c:v>
                </c:pt>
              </c:strCache>
            </c:strRef>
          </c:tx>
          <c:spPr>
            <a:ln w="19050" cap="rnd">
              <a:solidFill>
                <a:schemeClr val="accent5"/>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Sheet8!$S$2:$S$180</c:f>
              <c:numCache>
                <c:formatCode>General</c:formatCode>
                <c:ptCount val="179"/>
                <c:pt idx="0">
                  <c:v>39.675236803793872</c:v>
                </c:pt>
                <c:pt idx="1">
                  <c:v>32.923870253921187</c:v>
                </c:pt>
                <c:pt idx="2">
                  <c:v>37.399864456342677</c:v>
                </c:pt>
                <c:pt idx="3">
                  <c:v>37.876182497108481</c:v>
                </c:pt>
                <c:pt idx="4">
                  <c:v>8.2925813327549847</c:v>
                </c:pt>
                <c:pt idx="5">
                  <c:v>40.199179525309418</c:v>
                </c:pt>
                <c:pt idx="6">
                  <c:v>-53.310280180811233</c:v>
                </c:pt>
                <c:pt idx="7">
                  <c:v>43.52387794743462</c:v>
                </c:pt>
                <c:pt idx="8">
                  <c:v>56.250941149526433</c:v>
                </c:pt>
                <c:pt idx="9">
                  <c:v>-5.9590540738028146</c:v>
                </c:pt>
                <c:pt idx="10">
                  <c:v>-31.079600934992019</c:v>
                </c:pt>
                <c:pt idx="11">
                  <c:v>15.912329299620881</c:v>
                </c:pt>
                <c:pt idx="12">
                  <c:v>23.799502817744521</c:v>
                </c:pt>
                <c:pt idx="13">
                  <c:v>16.494398525516011</c:v>
                </c:pt>
                <c:pt idx="14">
                  <c:v>30.523540834596002</c:v>
                </c:pt>
                <c:pt idx="15">
                  <c:v>0.57639078628656648</c:v>
                </c:pt>
                <c:pt idx="16">
                  <c:v>4.2176783305447856</c:v>
                </c:pt>
                <c:pt idx="17">
                  <c:v>11.275323605416469</c:v>
                </c:pt>
                <c:pt idx="18">
                  <c:v>28.18289226424805</c:v>
                </c:pt>
                <c:pt idx="19">
                  <c:v>13.012315424259169</c:v>
                </c:pt>
                <c:pt idx="20">
                  <c:v>33.251938202802428</c:v>
                </c:pt>
                <c:pt idx="21">
                  <c:v>-39.15713959707027</c:v>
                </c:pt>
                <c:pt idx="22">
                  <c:v>-50.945013165783053</c:v>
                </c:pt>
                <c:pt idx="23">
                  <c:v>49.641016015504313</c:v>
                </c:pt>
                <c:pt idx="24">
                  <c:v>8.169891089048118</c:v>
                </c:pt>
                <c:pt idx="25">
                  <c:v>13.30199256265546</c:v>
                </c:pt>
                <c:pt idx="26">
                  <c:v>-3.9658319879428809</c:v>
                </c:pt>
                <c:pt idx="27">
                  <c:v>23.97884114452696</c:v>
                </c:pt>
                <c:pt idx="28">
                  <c:v>-7.9775804360984228</c:v>
                </c:pt>
                <c:pt idx="29">
                  <c:v>18.1485251200234</c:v>
                </c:pt>
                <c:pt idx="30">
                  <c:v>14.35058715302282</c:v>
                </c:pt>
                <c:pt idx="31">
                  <c:v>21.091126692242032</c:v>
                </c:pt>
                <c:pt idx="32">
                  <c:v>8.5037965045861252</c:v>
                </c:pt>
                <c:pt idx="33">
                  <c:v>-0.25500806966911332</c:v>
                </c:pt>
                <c:pt idx="34">
                  <c:v>-7.10934770628511</c:v>
                </c:pt>
                <c:pt idx="35">
                  <c:v>16.579534788968221</c:v>
                </c:pt>
                <c:pt idx="36">
                  <c:v>62.406359995115047</c:v>
                </c:pt>
                <c:pt idx="37">
                  <c:v>19.487750185352262</c:v>
                </c:pt>
                <c:pt idx="38">
                  <c:v>-15.04049851812227</c:v>
                </c:pt>
                <c:pt idx="39">
                  <c:v>77.092308970442076</c:v>
                </c:pt>
                <c:pt idx="40">
                  <c:v>7.7663115342728197</c:v>
                </c:pt>
                <c:pt idx="41">
                  <c:v>-22.34851560272547</c:v>
                </c:pt>
                <c:pt idx="42">
                  <c:v>54.33361451614455</c:v>
                </c:pt>
                <c:pt idx="43">
                  <c:v>14.882504946420291</c:v>
                </c:pt>
                <c:pt idx="44">
                  <c:v>37.743682517714049</c:v>
                </c:pt>
                <c:pt idx="45">
                  <c:v>-0.52609124824909514</c:v>
                </c:pt>
                <c:pt idx="46">
                  <c:v>2.3325633472701668</c:v>
                </c:pt>
                <c:pt idx="47">
                  <c:v>3.3759974769505661</c:v>
                </c:pt>
                <c:pt idx="48">
                  <c:v>38.982071286175277</c:v>
                </c:pt>
                <c:pt idx="49">
                  <c:v>-12.48259213182931</c:v>
                </c:pt>
                <c:pt idx="50">
                  <c:v>57.815208074108959</c:v>
                </c:pt>
                <c:pt idx="51">
                  <c:v>-57.182055385117152</c:v>
                </c:pt>
                <c:pt idx="52">
                  <c:v>47.994205518147332</c:v>
                </c:pt>
                <c:pt idx="53">
                  <c:v>9.1903516079253347</c:v>
                </c:pt>
                <c:pt idx="54">
                  <c:v>3.1555530722131042</c:v>
                </c:pt>
                <c:pt idx="55">
                  <c:v>40.399620693283623</c:v>
                </c:pt>
                <c:pt idx="56">
                  <c:v>90.848626826872447</c:v>
                </c:pt>
                <c:pt idx="57">
                  <c:v>-17.637292478735521</c:v>
                </c:pt>
                <c:pt idx="58">
                  <c:v>1.7879721239798789</c:v>
                </c:pt>
                <c:pt idx="59">
                  <c:v>12.49391085099653</c:v>
                </c:pt>
                <c:pt idx="60">
                  <c:v>-30.328391803095979</c:v>
                </c:pt>
                <c:pt idx="61">
                  <c:v>65.092335067741033</c:v>
                </c:pt>
                <c:pt idx="62">
                  <c:v>84.687466419948962</c:v>
                </c:pt>
                <c:pt idx="63">
                  <c:v>-42.304698815100039</c:v>
                </c:pt>
                <c:pt idx="64">
                  <c:v>-10.106080322620681</c:v>
                </c:pt>
                <c:pt idx="65">
                  <c:v>40.921218057030067</c:v>
                </c:pt>
                <c:pt idx="66">
                  <c:v>-46.093529667451108</c:v>
                </c:pt>
                <c:pt idx="67">
                  <c:v>38.975021279538623</c:v>
                </c:pt>
                <c:pt idx="68">
                  <c:v>3.0703134733338882</c:v>
                </c:pt>
                <c:pt idx="69">
                  <c:v>12.571658036301161</c:v>
                </c:pt>
                <c:pt idx="70">
                  <c:v>9.4297162797488685</c:v>
                </c:pt>
                <c:pt idx="71">
                  <c:v>2.1808568660929351</c:v>
                </c:pt>
                <c:pt idx="72">
                  <c:v>-0.43851712503075291</c:v>
                </c:pt>
                <c:pt idx="73">
                  <c:v>9.6253862601327072</c:v>
                </c:pt>
                <c:pt idx="74">
                  <c:v>-4.2724883994266634</c:v>
                </c:pt>
                <c:pt idx="75">
                  <c:v>38.683700132475032</c:v>
                </c:pt>
                <c:pt idx="76">
                  <c:v>-35.530387266581798</c:v>
                </c:pt>
                <c:pt idx="77">
                  <c:v>38.318190318091823</c:v>
                </c:pt>
                <c:pt idx="78">
                  <c:v>11.1589959282562</c:v>
                </c:pt>
                <c:pt idx="79">
                  <c:v>-3.5891640923622461</c:v>
                </c:pt>
                <c:pt idx="80">
                  <c:v>-51.690560414231292</c:v>
                </c:pt>
                <c:pt idx="81">
                  <c:v>25.03642121064307</c:v>
                </c:pt>
                <c:pt idx="82">
                  <c:v>-28.894248586620289</c:v>
                </c:pt>
                <c:pt idx="83">
                  <c:v>5.5830857226800177</c:v>
                </c:pt>
                <c:pt idx="84">
                  <c:v>-14.32171038256263</c:v>
                </c:pt>
                <c:pt idx="85">
                  <c:v>-20.56255812304536</c:v>
                </c:pt>
                <c:pt idx="86">
                  <c:v>-30.137813053101809</c:v>
                </c:pt>
                <c:pt idx="87">
                  <c:v>57.999763360239442</c:v>
                </c:pt>
                <c:pt idx="88">
                  <c:v>-21.30806956533992</c:v>
                </c:pt>
                <c:pt idx="89">
                  <c:v>12.99156586283874</c:v>
                </c:pt>
                <c:pt idx="90">
                  <c:v>49.224480997836046</c:v>
                </c:pt>
                <c:pt idx="91">
                  <c:v>-4.8343578449256386</c:v>
                </c:pt>
                <c:pt idx="92">
                  <c:v>6.4431222517480009</c:v>
                </c:pt>
                <c:pt idx="93">
                  <c:v>3.7283278345951909</c:v>
                </c:pt>
                <c:pt idx="94">
                  <c:v>31.263650780127008</c:v>
                </c:pt>
                <c:pt idx="95">
                  <c:v>-8.5315627842767014</c:v>
                </c:pt>
                <c:pt idx="96">
                  <c:v>-49.781640979649687</c:v>
                </c:pt>
                <c:pt idx="97">
                  <c:v>58.094541953554938</c:v>
                </c:pt>
                <c:pt idx="98">
                  <c:v>24.592649533596401</c:v>
                </c:pt>
                <c:pt idx="99">
                  <c:v>13.633327958447479</c:v>
                </c:pt>
                <c:pt idx="100">
                  <c:v>-0.68626005535901058</c:v>
                </c:pt>
                <c:pt idx="101">
                  <c:v>-40.428409386904363</c:v>
                </c:pt>
                <c:pt idx="102">
                  <c:v>58.049806274317618</c:v>
                </c:pt>
                <c:pt idx="103">
                  <c:v>-9.8688309933354788</c:v>
                </c:pt>
                <c:pt idx="104">
                  <c:v>7.4913288081697944</c:v>
                </c:pt>
                <c:pt idx="105">
                  <c:v>14.98743002273822</c:v>
                </c:pt>
                <c:pt idx="106">
                  <c:v>5.8294898777980091</c:v>
                </c:pt>
                <c:pt idx="107">
                  <c:v>-37.507217381948969</c:v>
                </c:pt>
                <c:pt idx="108">
                  <c:v>4.5864237985992782</c:v>
                </c:pt>
                <c:pt idx="109">
                  <c:v>-0.6026078850981742</c:v>
                </c:pt>
                <c:pt idx="110">
                  <c:v>38.710240486493831</c:v>
                </c:pt>
                <c:pt idx="111">
                  <c:v>-2.9953030615629248</c:v>
                </c:pt>
                <c:pt idx="112">
                  <c:v>6.5253722361053184</c:v>
                </c:pt>
                <c:pt idx="113">
                  <c:v>-4.6901678343854529</c:v>
                </c:pt>
                <c:pt idx="114">
                  <c:v>29.506984793157979</c:v>
                </c:pt>
                <c:pt idx="115">
                  <c:v>-5.6799428422750804</c:v>
                </c:pt>
                <c:pt idx="116">
                  <c:v>-22.734491982401519</c:v>
                </c:pt>
                <c:pt idx="117">
                  <c:v>20.15976998581867</c:v>
                </c:pt>
                <c:pt idx="118">
                  <c:v>-12.20772758658517</c:v>
                </c:pt>
                <c:pt idx="119">
                  <c:v>2.4746054748831532</c:v>
                </c:pt>
                <c:pt idx="120">
                  <c:v>31.996817895599602</c:v>
                </c:pt>
                <c:pt idx="121">
                  <c:v>-6.9733857636205023</c:v>
                </c:pt>
                <c:pt idx="122">
                  <c:v>-24.19196739544104</c:v>
                </c:pt>
                <c:pt idx="123">
                  <c:v>14.2755220062362</c:v>
                </c:pt>
                <c:pt idx="124">
                  <c:v>6.7436682227964759</c:v>
                </c:pt>
                <c:pt idx="125">
                  <c:v>6.103432102900805</c:v>
                </c:pt>
                <c:pt idx="126">
                  <c:v>-26.68385829432362</c:v>
                </c:pt>
                <c:pt idx="127">
                  <c:v>11.17010438482737</c:v>
                </c:pt>
                <c:pt idx="128">
                  <c:v>-23.585075458549522</c:v>
                </c:pt>
                <c:pt idx="129">
                  <c:v>-10.581622907558931</c:v>
                </c:pt>
                <c:pt idx="130">
                  <c:v>7.2310594427792019</c:v>
                </c:pt>
                <c:pt idx="131">
                  <c:v>-28.694672813055121</c:v>
                </c:pt>
                <c:pt idx="132">
                  <c:v>22.237998900499761</c:v>
                </c:pt>
                <c:pt idx="133">
                  <c:v>3.401811819132365</c:v>
                </c:pt>
                <c:pt idx="134">
                  <c:v>12.472022503410511</c:v>
                </c:pt>
                <c:pt idx="135">
                  <c:v>2.696063747114438</c:v>
                </c:pt>
                <c:pt idx="136">
                  <c:v>-2.7232546974529122</c:v>
                </c:pt>
                <c:pt idx="137">
                  <c:v>-7.4864824800588092</c:v>
                </c:pt>
                <c:pt idx="138">
                  <c:v>4.6913143237770187</c:v>
                </c:pt>
                <c:pt idx="139">
                  <c:v>-3.1558674945941938</c:v>
                </c:pt>
                <c:pt idx="140">
                  <c:v>1.9108318336461529</c:v>
                </c:pt>
                <c:pt idx="141">
                  <c:v>4.8872236374310738</c:v>
                </c:pt>
                <c:pt idx="142">
                  <c:v>-5.3239240112152721</c:v>
                </c:pt>
                <c:pt idx="143">
                  <c:v>-0.28533896353583948</c:v>
                </c:pt>
                <c:pt idx="144">
                  <c:v>-1.56697190507607</c:v>
                </c:pt>
                <c:pt idx="145">
                  <c:v>5.9128762813700106</c:v>
                </c:pt>
                <c:pt idx="146">
                  <c:v>-3.37460837694633</c:v>
                </c:pt>
                <c:pt idx="147">
                  <c:v>-5.5722355626809321</c:v>
                </c:pt>
                <c:pt idx="148">
                  <c:v>2.6280340995460829</c:v>
                </c:pt>
                <c:pt idx="149">
                  <c:v>2.139802999857868</c:v>
                </c:pt>
                <c:pt idx="150">
                  <c:v>-4.5136909733974662</c:v>
                </c:pt>
                <c:pt idx="151">
                  <c:v>2.6313968488158368</c:v>
                </c:pt>
                <c:pt idx="152">
                  <c:v>-5.2098022986803514</c:v>
                </c:pt>
                <c:pt idx="153">
                  <c:v>6.5207445820961816</c:v>
                </c:pt>
                <c:pt idx="154">
                  <c:v>-3.3191755464233959</c:v>
                </c:pt>
                <c:pt idx="155">
                  <c:v>-2.091208753218623</c:v>
                </c:pt>
                <c:pt idx="156">
                  <c:v>-5.512162680232696</c:v>
                </c:pt>
                <c:pt idx="157">
                  <c:v>6.0559291601360927</c:v>
                </c:pt>
                <c:pt idx="158">
                  <c:v>8.2539212724166227</c:v>
                </c:pt>
                <c:pt idx="159">
                  <c:v>-15.75195008834568</c:v>
                </c:pt>
                <c:pt idx="160">
                  <c:v>3.796172276320815</c:v>
                </c:pt>
                <c:pt idx="161">
                  <c:v>1.6071486668521691</c:v>
                </c:pt>
                <c:pt idx="162">
                  <c:v>1.7841192264209551</c:v>
                </c:pt>
                <c:pt idx="163">
                  <c:v>-1.92734962267884</c:v>
                </c:pt>
                <c:pt idx="164">
                  <c:v>-3.6831814711660522</c:v>
                </c:pt>
                <c:pt idx="165">
                  <c:v>-10.793217153801381</c:v>
                </c:pt>
                <c:pt idx="166">
                  <c:v>12.068612895608659</c:v>
                </c:pt>
                <c:pt idx="167">
                  <c:v>1.158212377894881</c:v>
                </c:pt>
                <c:pt idx="168">
                  <c:v>1.029940019752575</c:v>
                </c:pt>
                <c:pt idx="169">
                  <c:v>-12.99128520544504</c:v>
                </c:pt>
                <c:pt idx="170">
                  <c:v>14.567329084560461</c:v>
                </c:pt>
                <c:pt idx="171">
                  <c:v>-4.717782435970963</c:v>
                </c:pt>
                <c:pt idx="172">
                  <c:v>-4.9816231178105683</c:v>
                </c:pt>
                <c:pt idx="173">
                  <c:v>1.498143247381948</c:v>
                </c:pt>
                <c:pt idx="174">
                  <c:v>-4.7588652258750583</c:v>
                </c:pt>
                <c:pt idx="175">
                  <c:v>-4.4370951172124826</c:v>
                </c:pt>
                <c:pt idx="176">
                  <c:v>3.4036082255201512</c:v>
                </c:pt>
                <c:pt idx="177">
                  <c:v>-6.7985960413339592</c:v>
                </c:pt>
                <c:pt idx="178">
                  <c:v>-12.09646779851564</c:v>
                </c:pt>
              </c:numCache>
            </c:numRef>
          </c:val>
          <c:smooth val="0"/>
          <c:extLst>
            <c:ext xmlns:c16="http://schemas.microsoft.com/office/drawing/2014/chart" uri="{C3380CC4-5D6E-409C-BE32-E72D297353CC}">
              <c16:uniqueId val="{00000004-9AFF-4794-AA6C-A7B7BD138A7F}"/>
            </c:ext>
          </c:extLst>
        </c:ser>
        <c:dLbls>
          <c:showLegendKey val="0"/>
          <c:showVal val="0"/>
          <c:showCatName val="0"/>
          <c:showSerName val="0"/>
          <c:showPercent val="0"/>
          <c:showBubbleSize val="0"/>
        </c:dLbls>
        <c:smooth val="0"/>
        <c:axId val="1123336384"/>
        <c:axId val="1123344544"/>
      </c:lineChart>
      <c:catAx>
        <c:axId val="11233363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23344544"/>
        <c:crosses val="autoZero"/>
        <c:auto val="1"/>
        <c:lblAlgn val="ctr"/>
        <c:lblOffset val="100"/>
        <c:noMultiLvlLbl val="0"/>
      </c:catAx>
      <c:valAx>
        <c:axId val="1123344544"/>
        <c:scaling>
          <c:orientation val="minMax"/>
          <c:max val="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23336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1000-8</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Sheet8!$T$1</c:f>
              <c:strCache>
                <c:ptCount val="1"/>
                <c:pt idx="0">
                  <c:v>F_lambda16</c:v>
                </c:pt>
              </c:strCache>
            </c:strRef>
          </c:tx>
          <c:spPr>
            <a:ln w="19050" cap="rnd">
              <a:solidFill>
                <a:schemeClr val="accent1"/>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Sheet8!$T$2:$T$180</c:f>
              <c:numCache>
                <c:formatCode>General</c:formatCode>
                <c:ptCount val="179"/>
                <c:pt idx="0">
                  <c:v>-10.938013749142581</c:v>
                </c:pt>
                <c:pt idx="1">
                  <c:v>-14.854297578092771</c:v>
                </c:pt>
                <c:pt idx="2">
                  <c:v>10.55976100714309</c:v>
                </c:pt>
                <c:pt idx="3">
                  <c:v>14.145654996328791</c:v>
                </c:pt>
                <c:pt idx="4">
                  <c:v>-4.1282897233148823</c:v>
                </c:pt>
                <c:pt idx="5">
                  <c:v>48.715473543981282</c:v>
                </c:pt>
                <c:pt idx="6">
                  <c:v>-4.1154324340963697</c:v>
                </c:pt>
                <c:pt idx="7">
                  <c:v>17.867807059945701</c:v>
                </c:pt>
                <c:pt idx="8">
                  <c:v>2.1945711330316429</c:v>
                </c:pt>
                <c:pt idx="9">
                  <c:v>-9.9438879335185355</c:v>
                </c:pt>
                <c:pt idx="10">
                  <c:v>-12.41666231351984</c:v>
                </c:pt>
                <c:pt idx="11">
                  <c:v>-31.108794299221991</c:v>
                </c:pt>
                <c:pt idx="12">
                  <c:v>1.853742613033514</c:v>
                </c:pt>
                <c:pt idx="13">
                  <c:v>10.91092930872073</c:v>
                </c:pt>
                <c:pt idx="14">
                  <c:v>7.6043816656722818</c:v>
                </c:pt>
                <c:pt idx="15">
                  <c:v>9.9744940089111047</c:v>
                </c:pt>
                <c:pt idx="16">
                  <c:v>-14.234782273714661</c:v>
                </c:pt>
                <c:pt idx="17">
                  <c:v>1.760933586667303</c:v>
                </c:pt>
                <c:pt idx="18">
                  <c:v>31.93675080952104</c:v>
                </c:pt>
                <c:pt idx="19">
                  <c:v>-22.332965967442739</c:v>
                </c:pt>
                <c:pt idx="20">
                  <c:v>17.684640987333569</c:v>
                </c:pt>
                <c:pt idx="21">
                  <c:v>1.9886394842954369</c:v>
                </c:pt>
                <c:pt idx="22">
                  <c:v>-3.6994457837210111</c:v>
                </c:pt>
                <c:pt idx="23">
                  <c:v>-4.8283163354730121</c:v>
                </c:pt>
                <c:pt idx="24">
                  <c:v>28.198796289354199</c:v>
                </c:pt>
                <c:pt idx="25">
                  <c:v>20.75871520138422</c:v>
                </c:pt>
                <c:pt idx="26">
                  <c:v>25.546706201142921</c:v>
                </c:pt>
                <c:pt idx="27">
                  <c:v>-16.889068949668889</c:v>
                </c:pt>
                <c:pt idx="28">
                  <c:v>-7.0984001845828804</c:v>
                </c:pt>
                <c:pt idx="29">
                  <c:v>2.0233001304287939</c:v>
                </c:pt>
                <c:pt idx="30">
                  <c:v>-3.9159347656246499</c:v>
                </c:pt>
                <c:pt idx="31">
                  <c:v>20.412665932926799</c:v>
                </c:pt>
                <c:pt idx="32">
                  <c:v>12.40654811594316</c:v>
                </c:pt>
                <c:pt idx="33">
                  <c:v>-3.8730237245857349</c:v>
                </c:pt>
                <c:pt idx="34">
                  <c:v>10.49959990386543</c:v>
                </c:pt>
                <c:pt idx="35">
                  <c:v>23.680376043979582</c:v>
                </c:pt>
                <c:pt idx="36">
                  <c:v>-23.989136537106209</c:v>
                </c:pt>
                <c:pt idx="37">
                  <c:v>33.325862694562502</c:v>
                </c:pt>
                <c:pt idx="38">
                  <c:v>-7.4616655795010089</c:v>
                </c:pt>
                <c:pt idx="39">
                  <c:v>29.421160491598929</c:v>
                </c:pt>
                <c:pt idx="40">
                  <c:v>12.221509059759221</c:v>
                </c:pt>
                <c:pt idx="41">
                  <c:v>-15.1666150912659</c:v>
                </c:pt>
                <c:pt idx="42">
                  <c:v>21.031686744842709</c:v>
                </c:pt>
                <c:pt idx="43">
                  <c:v>17.882867052766279</c:v>
                </c:pt>
                <c:pt idx="44">
                  <c:v>-37.216089902520977</c:v>
                </c:pt>
                <c:pt idx="45">
                  <c:v>35.799212407529772</c:v>
                </c:pt>
                <c:pt idx="46">
                  <c:v>21.714090129685061</c:v>
                </c:pt>
                <c:pt idx="47">
                  <c:v>-15.655620147613019</c:v>
                </c:pt>
                <c:pt idx="48">
                  <c:v>32.621580921918657</c:v>
                </c:pt>
                <c:pt idx="49">
                  <c:v>29.151888413592001</c:v>
                </c:pt>
                <c:pt idx="50">
                  <c:v>-6.4383151984949638</c:v>
                </c:pt>
                <c:pt idx="51">
                  <c:v>32.543131887799973</c:v>
                </c:pt>
                <c:pt idx="52">
                  <c:v>-2.9965757117981071</c:v>
                </c:pt>
                <c:pt idx="53">
                  <c:v>-10.800305229248981</c:v>
                </c:pt>
                <c:pt idx="54">
                  <c:v>-46.12872229866246</c:v>
                </c:pt>
                <c:pt idx="55">
                  <c:v>-19.586571408163639</c:v>
                </c:pt>
                <c:pt idx="56">
                  <c:v>-17.91911709446476</c:v>
                </c:pt>
                <c:pt idx="57">
                  <c:v>35.483810903494117</c:v>
                </c:pt>
                <c:pt idx="58">
                  <c:v>7.1643323599031854</c:v>
                </c:pt>
                <c:pt idx="59">
                  <c:v>34.170125027155038</c:v>
                </c:pt>
                <c:pt idx="60">
                  <c:v>-12.726408079050721</c:v>
                </c:pt>
                <c:pt idx="61">
                  <c:v>55.958992051327122</c:v>
                </c:pt>
                <c:pt idx="62">
                  <c:v>-31.791272009153008</c:v>
                </c:pt>
                <c:pt idx="63">
                  <c:v>7.8072322457856487</c:v>
                </c:pt>
                <c:pt idx="64">
                  <c:v>-66.936948401943511</c:v>
                </c:pt>
                <c:pt idx="65">
                  <c:v>26.41449737301086</c:v>
                </c:pt>
                <c:pt idx="66">
                  <c:v>-16.310589932710169</c:v>
                </c:pt>
                <c:pt idx="67">
                  <c:v>5.5195597823278204</c:v>
                </c:pt>
                <c:pt idx="68">
                  <c:v>-50.091454898811691</c:v>
                </c:pt>
                <c:pt idx="69">
                  <c:v>21.117033700511481</c:v>
                </c:pt>
                <c:pt idx="70">
                  <c:v>7.2779743434928967</c:v>
                </c:pt>
                <c:pt idx="71">
                  <c:v>-11.352274516681019</c:v>
                </c:pt>
                <c:pt idx="72">
                  <c:v>27.06577380034966</c:v>
                </c:pt>
                <c:pt idx="73">
                  <c:v>-37.333736547751521</c:v>
                </c:pt>
                <c:pt idx="74">
                  <c:v>7.2816475083097716</c:v>
                </c:pt>
                <c:pt idx="75">
                  <c:v>34.962775364449612</c:v>
                </c:pt>
                <c:pt idx="76">
                  <c:v>-17.016720448258528</c:v>
                </c:pt>
                <c:pt idx="77">
                  <c:v>1.582666885445287</c:v>
                </c:pt>
                <c:pt idx="78">
                  <c:v>7.8501033779291358</c:v>
                </c:pt>
                <c:pt idx="79">
                  <c:v>-32.660163640713357</c:v>
                </c:pt>
                <c:pt idx="80">
                  <c:v>-0.71842261722670209</c:v>
                </c:pt>
                <c:pt idx="81">
                  <c:v>5.0409868904411681E-2</c:v>
                </c:pt>
                <c:pt idx="82">
                  <c:v>16.548492536204641</c:v>
                </c:pt>
                <c:pt idx="83">
                  <c:v>-30.2997100038403</c:v>
                </c:pt>
                <c:pt idx="84">
                  <c:v>21.21252663457684</c:v>
                </c:pt>
                <c:pt idx="85">
                  <c:v>-31.312160654899451</c:v>
                </c:pt>
                <c:pt idx="86">
                  <c:v>-10.47627082590456</c:v>
                </c:pt>
                <c:pt idx="87">
                  <c:v>12.46043823722826</c:v>
                </c:pt>
                <c:pt idx="88">
                  <c:v>7.8457519501814268</c:v>
                </c:pt>
                <c:pt idx="89">
                  <c:v>-18.41572412025489</c:v>
                </c:pt>
                <c:pt idx="90">
                  <c:v>51.064855524534252</c:v>
                </c:pt>
                <c:pt idx="91">
                  <c:v>-5.6823669161277408</c:v>
                </c:pt>
                <c:pt idx="92">
                  <c:v>7.8063534984189449</c:v>
                </c:pt>
                <c:pt idx="93">
                  <c:v>3.445030256540814</c:v>
                </c:pt>
                <c:pt idx="94">
                  <c:v>30.4311292630174</c:v>
                </c:pt>
                <c:pt idx="95">
                  <c:v>-2.7539513016787689</c:v>
                </c:pt>
                <c:pt idx="96">
                  <c:v>-10.879439074983621</c:v>
                </c:pt>
                <c:pt idx="97">
                  <c:v>22.8382119442334</c:v>
                </c:pt>
                <c:pt idx="98">
                  <c:v>-46.795164925133392</c:v>
                </c:pt>
                <c:pt idx="99">
                  <c:v>63.03682709274927</c:v>
                </c:pt>
                <c:pt idx="100">
                  <c:v>-29.942103020310711</c:v>
                </c:pt>
                <c:pt idx="101">
                  <c:v>-12.489544465668351</c:v>
                </c:pt>
                <c:pt idx="102">
                  <c:v>-25.689685736933232</c:v>
                </c:pt>
                <c:pt idx="103">
                  <c:v>22.05231516903422</c:v>
                </c:pt>
                <c:pt idx="104">
                  <c:v>61.876694471387303</c:v>
                </c:pt>
                <c:pt idx="105">
                  <c:v>-21.33377758747481</c:v>
                </c:pt>
                <c:pt idx="106">
                  <c:v>48.893059011922396</c:v>
                </c:pt>
                <c:pt idx="107">
                  <c:v>-27.80373982923096</c:v>
                </c:pt>
                <c:pt idx="108">
                  <c:v>-7.4859045152065056</c:v>
                </c:pt>
                <c:pt idx="109">
                  <c:v>0.29506625172505713</c:v>
                </c:pt>
                <c:pt idx="110">
                  <c:v>-26.583826061365428</c:v>
                </c:pt>
                <c:pt idx="111">
                  <c:v>7.4669489462620771</c:v>
                </c:pt>
                <c:pt idx="112">
                  <c:v>-20.15353734191148</c:v>
                </c:pt>
                <c:pt idx="113">
                  <c:v>9.5528795739170391E-2</c:v>
                </c:pt>
                <c:pt idx="114">
                  <c:v>20.969942553929961</c:v>
                </c:pt>
                <c:pt idx="115">
                  <c:v>0.17256947384369339</c:v>
                </c:pt>
                <c:pt idx="116">
                  <c:v>0.26017548866111812</c:v>
                </c:pt>
                <c:pt idx="117">
                  <c:v>2.3460448341293541</c:v>
                </c:pt>
                <c:pt idx="118">
                  <c:v>-3.853635786074129</c:v>
                </c:pt>
                <c:pt idx="119">
                  <c:v>22.326793049514979</c:v>
                </c:pt>
                <c:pt idx="120">
                  <c:v>20.006785029420911</c:v>
                </c:pt>
                <c:pt idx="121">
                  <c:v>-11.08667679519286</c:v>
                </c:pt>
                <c:pt idx="122">
                  <c:v>-9.8332204146123576</c:v>
                </c:pt>
                <c:pt idx="123">
                  <c:v>8.5404749417461048</c:v>
                </c:pt>
                <c:pt idx="124">
                  <c:v>19.43553143852974</c:v>
                </c:pt>
                <c:pt idx="125">
                  <c:v>-15.6130213397122</c:v>
                </c:pt>
                <c:pt idx="126">
                  <c:v>-7.3158372644359373</c:v>
                </c:pt>
                <c:pt idx="127">
                  <c:v>1.264854253249758</c:v>
                </c:pt>
                <c:pt idx="128">
                  <c:v>-29.315994835873671</c:v>
                </c:pt>
                <c:pt idx="129">
                  <c:v>-9.9220772700546966</c:v>
                </c:pt>
                <c:pt idx="130">
                  <c:v>-11.89814963919487</c:v>
                </c:pt>
                <c:pt idx="131">
                  <c:v>-17.17239219570466</c:v>
                </c:pt>
                <c:pt idx="132">
                  <c:v>18.481352221054571</c:v>
                </c:pt>
                <c:pt idx="133">
                  <c:v>3.884647527903498</c:v>
                </c:pt>
                <c:pt idx="134">
                  <c:v>22.642612073999761</c:v>
                </c:pt>
                <c:pt idx="135">
                  <c:v>-7.9923857199586656</c:v>
                </c:pt>
                <c:pt idx="136">
                  <c:v>0.30894860523334078</c:v>
                </c:pt>
                <c:pt idx="137">
                  <c:v>-4.519153958847558</c:v>
                </c:pt>
                <c:pt idx="138">
                  <c:v>0.71198627048626895</c:v>
                </c:pt>
                <c:pt idx="139">
                  <c:v>5.0122786163360189E-3</c:v>
                </c:pt>
                <c:pt idx="140">
                  <c:v>0.25691892160751872</c:v>
                </c:pt>
                <c:pt idx="141">
                  <c:v>-2.2206048879994418</c:v>
                </c:pt>
                <c:pt idx="142">
                  <c:v>4.5780047622773257</c:v>
                </c:pt>
                <c:pt idx="143">
                  <c:v>2.6792277557140479E-2</c:v>
                </c:pt>
                <c:pt idx="144">
                  <c:v>-3.5868356869581008</c:v>
                </c:pt>
                <c:pt idx="145">
                  <c:v>-4.6306902085252117</c:v>
                </c:pt>
                <c:pt idx="146">
                  <c:v>3.6076764175458069</c:v>
                </c:pt>
                <c:pt idx="147">
                  <c:v>-0.99006367055412614</c:v>
                </c:pt>
                <c:pt idx="148">
                  <c:v>-1.2157426686705071</c:v>
                </c:pt>
                <c:pt idx="149">
                  <c:v>1.2692211743717661</c:v>
                </c:pt>
                <c:pt idx="150">
                  <c:v>6.3118479919552293</c:v>
                </c:pt>
                <c:pt idx="151">
                  <c:v>-3.0285562925042062</c:v>
                </c:pt>
                <c:pt idx="152">
                  <c:v>5.6798855283056646</c:v>
                </c:pt>
                <c:pt idx="153">
                  <c:v>-7.4133742984817239</c:v>
                </c:pt>
                <c:pt idx="154">
                  <c:v>-6.3032161526277379</c:v>
                </c:pt>
                <c:pt idx="155">
                  <c:v>12.484700203633199</c:v>
                </c:pt>
                <c:pt idx="156">
                  <c:v>3.3899912737319391</c:v>
                </c:pt>
                <c:pt idx="157">
                  <c:v>-8.1376729505051966</c:v>
                </c:pt>
                <c:pt idx="158">
                  <c:v>-5.693528717839988</c:v>
                </c:pt>
                <c:pt idx="159">
                  <c:v>5.2092077434852371</c:v>
                </c:pt>
                <c:pt idx="160">
                  <c:v>-1.832302731368737</c:v>
                </c:pt>
                <c:pt idx="161">
                  <c:v>2.2115986558101781</c:v>
                </c:pt>
                <c:pt idx="162">
                  <c:v>7.6628631087362322</c:v>
                </c:pt>
                <c:pt idx="163">
                  <c:v>-10.28786558003123</c:v>
                </c:pt>
                <c:pt idx="164">
                  <c:v>1.8058383585091149</c:v>
                </c:pt>
                <c:pt idx="165">
                  <c:v>9.2190411719506891</c:v>
                </c:pt>
                <c:pt idx="166">
                  <c:v>-6.7915879696301724</c:v>
                </c:pt>
                <c:pt idx="167">
                  <c:v>-2.3014693718013128</c:v>
                </c:pt>
                <c:pt idx="168">
                  <c:v>-1.985224970721627</c:v>
                </c:pt>
                <c:pt idx="169">
                  <c:v>7.9910733649003873</c:v>
                </c:pt>
                <c:pt idx="170">
                  <c:v>-2.4093725044657459</c:v>
                </c:pt>
                <c:pt idx="171">
                  <c:v>0.41221694496673861</c:v>
                </c:pt>
                <c:pt idx="172">
                  <c:v>5.0832451008578641</c:v>
                </c:pt>
                <c:pt idx="173">
                  <c:v>-6.8565285767480351</c:v>
                </c:pt>
                <c:pt idx="174">
                  <c:v>1.7540155070038179</c:v>
                </c:pt>
                <c:pt idx="175">
                  <c:v>-4.6978198850474326</c:v>
                </c:pt>
                <c:pt idx="176">
                  <c:v>6.0916503794978354</c:v>
                </c:pt>
                <c:pt idx="177">
                  <c:v>-22.091978866182</c:v>
                </c:pt>
                <c:pt idx="178">
                  <c:v>3.4908747676290481</c:v>
                </c:pt>
              </c:numCache>
            </c:numRef>
          </c:val>
          <c:smooth val="0"/>
          <c:extLst>
            <c:ext xmlns:c16="http://schemas.microsoft.com/office/drawing/2014/chart" uri="{C3380CC4-5D6E-409C-BE32-E72D297353CC}">
              <c16:uniqueId val="{00000000-6060-4B7B-9539-97F13169F6C9}"/>
            </c:ext>
          </c:extLst>
        </c:ser>
        <c:ser>
          <c:idx val="1"/>
          <c:order val="1"/>
          <c:tx>
            <c:strRef>
              <c:f>Sheet8!$U$1</c:f>
              <c:strCache>
                <c:ptCount val="1"/>
                <c:pt idx="0">
                  <c:v>F_lambda17</c:v>
                </c:pt>
              </c:strCache>
            </c:strRef>
          </c:tx>
          <c:spPr>
            <a:ln w="19050" cap="rnd">
              <a:solidFill>
                <a:schemeClr val="accent2"/>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Sheet8!$U$2:$U$180</c:f>
              <c:numCache>
                <c:formatCode>General</c:formatCode>
                <c:ptCount val="179"/>
                <c:pt idx="0">
                  <c:v>1.97574836340107</c:v>
                </c:pt>
                <c:pt idx="1">
                  <c:v>-22.209156834819829</c:v>
                </c:pt>
                <c:pt idx="2">
                  <c:v>-10.887417609599471</c:v>
                </c:pt>
                <c:pt idx="3">
                  <c:v>-36.596928976022198</c:v>
                </c:pt>
                <c:pt idx="4">
                  <c:v>-44.03810763021886</c:v>
                </c:pt>
                <c:pt idx="5">
                  <c:v>-28.724323934761951</c:v>
                </c:pt>
                <c:pt idx="6">
                  <c:v>-43.840439108242542</c:v>
                </c:pt>
                <c:pt idx="7">
                  <c:v>-51.616852129449732</c:v>
                </c:pt>
                <c:pt idx="8">
                  <c:v>-29.029898443105669</c:v>
                </c:pt>
                <c:pt idx="9">
                  <c:v>49.889278353836453</c:v>
                </c:pt>
                <c:pt idx="10">
                  <c:v>-39.972387979902891</c:v>
                </c:pt>
                <c:pt idx="11">
                  <c:v>-21.090031824795322</c:v>
                </c:pt>
                <c:pt idx="12">
                  <c:v>-23.385977331879811</c:v>
                </c:pt>
                <c:pt idx="13">
                  <c:v>-20.597984649955151</c:v>
                </c:pt>
                <c:pt idx="14">
                  <c:v>-47.727912417272677</c:v>
                </c:pt>
                <c:pt idx="15">
                  <c:v>-32.098341938716793</c:v>
                </c:pt>
                <c:pt idx="16">
                  <c:v>1.209241049089208</c:v>
                </c:pt>
                <c:pt idx="17">
                  <c:v>17.359076754690019</c:v>
                </c:pt>
                <c:pt idx="18">
                  <c:v>13.264788939401781</c:v>
                </c:pt>
                <c:pt idx="19">
                  <c:v>-1.0967935888480009</c:v>
                </c:pt>
                <c:pt idx="20">
                  <c:v>-25.754236376690852</c:v>
                </c:pt>
                <c:pt idx="21">
                  <c:v>36.038972640937743</c:v>
                </c:pt>
                <c:pt idx="22">
                  <c:v>-10.8423325186809</c:v>
                </c:pt>
                <c:pt idx="23">
                  <c:v>-62.462636853496598</c:v>
                </c:pt>
                <c:pt idx="24">
                  <c:v>-14.191904818070039</c:v>
                </c:pt>
                <c:pt idx="25">
                  <c:v>29.652554109648701</c:v>
                </c:pt>
                <c:pt idx="26">
                  <c:v>26.308815774380751</c:v>
                </c:pt>
                <c:pt idx="27">
                  <c:v>-30.64981352988454</c:v>
                </c:pt>
                <c:pt idx="28">
                  <c:v>14.543970093221819</c:v>
                </c:pt>
                <c:pt idx="29">
                  <c:v>-15.391696992180179</c:v>
                </c:pt>
                <c:pt idx="30">
                  <c:v>-26.566689484519429</c:v>
                </c:pt>
                <c:pt idx="31">
                  <c:v>-53.734212489593247</c:v>
                </c:pt>
                <c:pt idx="32">
                  <c:v>12.885924735065339</c:v>
                </c:pt>
                <c:pt idx="33">
                  <c:v>42.155226677170461</c:v>
                </c:pt>
                <c:pt idx="34">
                  <c:v>4.9796752502260624</c:v>
                </c:pt>
                <c:pt idx="35">
                  <c:v>-16.51311439047198</c:v>
                </c:pt>
                <c:pt idx="36">
                  <c:v>-16.686663403778731</c:v>
                </c:pt>
                <c:pt idx="37">
                  <c:v>22.9801835525023</c:v>
                </c:pt>
                <c:pt idx="38">
                  <c:v>14.41252748277191</c:v>
                </c:pt>
                <c:pt idx="39">
                  <c:v>-8.7474838019322441</c:v>
                </c:pt>
                <c:pt idx="40">
                  <c:v>-8.1435794998381965</c:v>
                </c:pt>
                <c:pt idx="41">
                  <c:v>33.370175319522623</c:v>
                </c:pt>
                <c:pt idx="42">
                  <c:v>1.341779391968601</c:v>
                </c:pt>
                <c:pt idx="43">
                  <c:v>-8.8790770819316069</c:v>
                </c:pt>
                <c:pt idx="44">
                  <c:v>16.353449032114149</c:v>
                </c:pt>
                <c:pt idx="45">
                  <c:v>15.970165765739379</c:v>
                </c:pt>
                <c:pt idx="46">
                  <c:v>-2.974853562772068</c:v>
                </c:pt>
                <c:pt idx="47">
                  <c:v>-34.335804965821147</c:v>
                </c:pt>
                <c:pt idx="48">
                  <c:v>32.258104267860787</c:v>
                </c:pt>
                <c:pt idx="49">
                  <c:v>9.9384496389326671E-2</c:v>
                </c:pt>
                <c:pt idx="50">
                  <c:v>0.93025811253134627</c:v>
                </c:pt>
                <c:pt idx="51">
                  <c:v>3.700608810155146</c:v>
                </c:pt>
                <c:pt idx="52">
                  <c:v>-46.949048866740362</c:v>
                </c:pt>
                <c:pt idx="53">
                  <c:v>-27.976009316462271</c:v>
                </c:pt>
                <c:pt idx="54">
                  <c:v>33.474920043713297</c:v>
                </c:pt>
                <c:pt idx="55">
                  <c:v>-58.175429944267492</c:v>
                </c:pt>
                <c:pt idx="56">
                  <c:v>14.52460683979332</c:v>
                </c:pt>
                <c:pt idx="57">
                  <c:v>3.6462879692697658</c:v>
                </c:pt>
                <c:pt idx="58">
                  <c:v>-18.848322940284781</c:v>
                </c:pt>
                <c:pt idx="59">
                  <c:v>-21.197168947057161</c:v>
                </c:pt>
                <c:pt idx="60">
                  <c:v>5.320895806453386</c:v>
                </c:pt>
                <c:pt idx="61">
                  <c:v>-8.9386802273456389</c:v>
                </c:pt>
                <c:pt idx="62">
                  <c:v>-18.336985335966219</c:v>
                </c:pt>
                <c:pt idx="63">
                  <c:v>-0.27418203784453432</c:v>
                </c:pt>
                <c:pt idx="64">
                  <c:v>-9.2592410420209941</c:v>
                </c:pt>
                <c:pt idx="65">
                  <c:v>15.96642160819675</c:v>
                </c:pt>
                <c:pt idx="66">
                  <c:v>-23.641106935635211</c:v>
                </c:pt>
                <c:pt idx="67">
                  <c:v>30.34895949780929</c:v>
                </c:pt>
                <c:pt idx="68">
                  <c:v>-6.7359511616569563</c:v>
                </c:pt>
                <c:pt idx="69">
                  <c:v>0.51288757124619444</c:v>
                </c:pt>
                <c:pt idx="70">
                  <c:v>-43.279241156600307</c:v>
                </c:pt>
                <c:pt idx="71">
                  <c:v>28.806673375897159</c:v>
                </c:pt>
                <c:pt idx="72">
                  <c:v>-31.56490333846158</c:v>
                </c:pt>
                <c:pt idx="73">
                  <c:v>-9.7068472640967194</c:v>
                </c:pt>
                <c:pt idx="74">
                  <c:v>-7.3182240119446256</c:v>
                </c:pt>
                <c:pt idx="75">
                  <c:v>-32.596297946081833</c:v>
                </c:pt>
                <c:pt idx="76">
                  <c:v>0.16728045489058549</c:v>
                </c:pt>
                <c:pt idx="77">
                  <c:v>30.129809892224721</c:v>
                </c:pt>
                <c:pt idx="78">
                  <c:v>-36.004606630764769</c:v>
                </c:pt>
                <c:pt idx="79">
                  <c:v>8.4417510248060541</c:v>
                </c:pt>
                <c:pt idx="80">
                  <c:v>-22.051277572689159</c:v>
                </c:pt>
                <c:pt idx="81">
                  <c:v>23.963770933822129</c:v>
                </c:pt>
                <c:pt idx="82">
                  <c:v>-38.344587200676607</c:v>
                </c:pt>
                <c:pt idx="83">
                  <c:v>31.44484184571122</c:v>
                </c:pt>
                <c:pt idx="84">
                  <c:v>-24.58486193002198</c:v>
                </c:pt>
                <c:pt idx="85">
                  <c:v>12.289748376063679</c:v>
                </c:pt>
                <c:pt idx="86">
                  <c:v>-54.202132977076651</c:v>
                </c:pt>
                <c:pt idx="87">
                  <c:v>35.829952128533769</c:v>
                </c:pt>
                <c:pt idx="88">
                  <c:v>-6.1508924756173062</c:v>
                </c:pt>
                <c:pt idx="89">
                  <c:v>-1.402831134495631</c:v>
                </c:pt>
                <c:pt idx="90">
                  <c:v>-28.957070324169091</c:v>
                </c:pt>
                <c:pt idx="91">
                  <c:v>-40.5058640199778</c:v>
                </c:pt>
                <c:pt idx="92">
                  <c:v>-5.3828157571942832</c:v>
                </c:pt>
                <c:pt idx="93">
                  <c:v>-26.64498804852704</c:v>
                </c:pt>
                <c:pt idx="94">
                  <c:v>-38.936175045217283</c:v>
                </c:pt>
                <c:pt idx="95">
                  <c:v>-42.118890718069117</c:v>
                </c:pt>
                <c:pt idx="96">
                  <c:v>1.110609313795784</c:v>
                </c:pt>
                <c:pt idx="97">
                  <c:v>7.45016195857428</c:v>
                </c:pt>
                <c:pt idx="98">
                  <c:v>49.288773585689917</c:v>
                </c:pt>
                <c:pt idx="99">
                  <c:v>-12.421044233155129</c:v>
                </c:pt>
                <c:pt idx="100">
                  <c:v>-46.324783741024007</c:v>
                </c:pt>
                <c:pt idx="101">
                  <c:v>16.578219371865831</c:v>
                </c:pt>
                <c:pt idx="102">
                  <c:v>-5.9273451702488611</c:v>
                </c:pt>
                <c:pt idx="103">
                  <c:v>9.8139608057790184</c:v>
                </c:pt>
                <c:pt idx="104">
                  <c:v>10.77341754244901</c:v>
                </c:pt>
                <c:pt idx="105">
                  <c:v>-26.693035744510809</c:v>
                </c:pt>
                <c:pt idx="106">
                  <c:v>31.53600679769162</c:v>
                </c:pt>
                <c:pt idx="107">
                  <c:v>-53.318155684286182</c:v>
                </c:pt>
                <c:pt idx="108">
                  <c:v>45.443840263147742</c:v>
                </c:pt>
                <c:pt idx="109">
                  <c:v>-23.59558577946844</c:v>
                </c:pt>
                <c:pt idx="110">
                  <c:v>10.47411330297016</c:v>
                </c:pt>
                <c:pt idx="111">
                  <c:v>-23.309391678172791</c:v>
                </c:pt>
                <c:pt idx="112">
                  <c:v>15.06617179114464</c:v>
                </c:pt>
                <c:pt idx="113">
                  <c:v>-27.662721455634479</c:v>
                </c:pt>
                <c:pt idx="114">
                  <c:v>-12.832548741737639</c:v>
                </c:pt>
                <c:pt idx="115">
                  <c:v>-15.82284606383746</c:v>
                </c:pt>
                <c:pt idx="116">
                  <c:v>6.725361157592511</c:v>
                </c:pt>
                <c:pt idx="117">
                  <c:v>-0.18807025014394799</c:v>
                </c:pt>
                <c:pt idx="118">
                  <c:v>-36.372152719247303</c:v>
                </c:pt>
                <c:pt idx="119">
                  <c:v>-6.6130694706163151</c:v>
                </c:pt>
                <c:pt idx="120">
                  <c:v>6.0435522720222892</c:v>
                </c:pt>
                <c:pt idx="121">
                  <c:v>-24.550634737456949</c:v>
                </c:pt>
                <c:pt idx="122">
                  <c:v>-22.780355562874629</c:v>
                </c:pt>
                <c:pt idx="123">
                  <c:v>15.027669311890429</c:v>
                </c:pt>
                <c:pt idx="124">
                  <c:v>-35.852780985224491</c:v>
                </c:pt>
                <c:pt idx="125">
                  <c:v>26.474186954159912</c:v>
                </c:pt>
                <c:pt idx="126">
                  <c:v>-15.247859034347879</c:v>
                </c:pt>
                <c:pt idx="127">
                  <c:v>-1.3116094681604731</c:v>
                </c:pt>
                <c:pt idx="128">
                  <c:v>3.3367886855389841</c:v>
                </c:pt>
                <c:pt idx="129">
                  <c:v>19.702334282033242</c:v>
                </c:pt>
                <c:pt idx="130">
                  <c:v>15.658911849292849</c:v>
                </c:pt>
                <c:pt idx="131">
                  <c:v>-0.70876448066688846</c:v>
                </c:pt>
                <c:pt idx="132">
                  <c:v>2.0516692672017038</c:v>
                </c:pt>
                <c:pt idx="133">
                  <c:v>-19.415076057107608</c:v>
                </c:pt>
                <c:pt idx="134">
                  <c:v>-22.45808226942891</c:v>
                </c:pt>
                <c:pt idx="135">
                  <c:v>4.9594332111105954</c:v>
                </c:pt>
                <c:pt idx="136">
                  <c:v>-5.3380251742445637</c:v>
                </c:pt>
                <c:pt idx="137">
                  <c:v>10.03769482960916</c:v>
                </c:pt>
                <c:pt idx="138">
                  <c:v>-0.51067395147257644</c:v>
                </c:pt>
                <c:pt idx="139">
                  <c:v>-4.0372363555192559</c:v>
                </c:pt>
                <c:pt idx="140">
                  <c:v>3.4995466903663051</c:v>
                </c:pt>
                <c:pt idx="141">
                  <c:v>-2.7966559354116751</c:v>
                </c:pt>
                <c:pt idx="142">
                  <c:v>0.82799585752486893</c:v>
                </c:pt>
                <c:pt idx="143">
                  <c:v>-0.30686363415730977</c:v>
                </c:pt>
                <c:pt idx="144">
                  <c:v>-4.2492190465605137</c:v>
                </c:pt>
                <c:pt idx="145">
                  <c:v>-0.46466895505597228</c:v>
                </c:pt>
                <c:pt idx="146">
                  <c:v>8.4022024862947298E-2</c:v>
                </c:pt>
                <c:pt idx="147">
                  <c:v>-3.4496553371115271</c:v>
                </c:pt>
                <c:pt idx="148">
                  <c:v>-4.3078198153843124</c:v>
                </c:pt>
                <c:pt idx="149">
                  <c:v>5.7869612076946799</c:v>
                </c:pt>
                <c:pt idx="150">
                  <c:v>6.6164768369211977</c:v>
                </c:pt>
                <c:pt idx="151">
                  <c:v>-7.78335933797152</c:v>
                </c:pt>
                <c:pt idx="152">
                  <c:v>2.904787364476928</c:v>
                </c:pt>
                <c:pt idx="153">
                  <c:v>3.5889892724188011</c:v>
                </c:pt>
                <c:pt idx="154">
                  <c:v>-14.758093924992821</c:v>
                </c:pt>
                <c:pt idx="155">
                  <c:v>6.5229264056705949</c:v>
                </c:pt>
                <c:pt idx="156">
                  <c:v>3.879357083200055</c:v>
                </c:pt>
                <c:pt idx="157">
                  <c:v>0.1118549516078033</c:v>
                </c:pt>
                <c:pt idx="158">
                  <c:v>3.1312722477884871</c:v>
                </c:pt>
                <c:pt idx="159">
                  <c:v>-5.7448731138596809</c:v>
                </c:pt>
                <c:pt idx="160">
                  <c:v>-9.4231375431437563</c:v>
                </c:pt>
                <c:pt idx="161">
                  <c:v>14.781055041937719</c:v>
                </c:pt>
                <c:pt idx="162">
                  <c:v>4.0192791619898864</c:v>
                </c:pt>
                <c:pt idx="163">
                  <c:v>-7.7430762378566813</c:v>
                </c:pt>
                <c:pt idx="164">
                  <c:v>0.15447112059882431</c:v>
                </c:pt>
                <c:pt idx="165">
                  <c:v>6.506715318115055</c:v>
                </c:pt>
                <c:pt idx="166">
                  <c:v>5.5335653232904551</c:v>
                </c:pt>
                <c:pt idx="167">
                  <c:v>-5.8785705216138879</c:v>
                </c:pt>
                <c:pt idx="168">
                  <c:v>-7.4538133624926566</c:v>
                </c:pt>
                <c:pt idx="169">
                  <c:v>4.3624349400521822</c:v>
                </c:pt>
                <c:pt idx="170">
                  <c:v>-13.054542430087491</c:v>
                </c:pt>
                <c:pt idx="171">
                  <c:v>4.8860618833183169</c:v>
                </c:pt>
                <c:pt idx="172">
                  <c:v>6.735734955766489</c:v>
                </c:pt>
                <c:pt idx="173">
                  <c:v>-2.0861651655909741</c:v>
                </c:pt>
                <c:pt idx="174">
                  <c:v>-0.75460664926216392</c:v>
                </c:pt>
                <c:pt idx="175">
                  <c:v>-11.079166700454561</c:v>
                </c:pt>
                <c:pt idx="176">
                  <c:v>19.35824153543005</c:v>
                </c:pt>
                <c:pt idx="177">
                  <c:v>-18.144672240284709</c:v>
                </c:pt>
                <c:pt idx="178">
                  <c:v>3.8725707457264869</c:v>
                </c:pt>
              </c:numCache>
            </c:numRef>
          </c:val>
          <c:smooth val="0"/>
          <c:extLst>
            <c:ext xmlns:c16="http://schemas.microsoft.com/office/drawing/2014/chart" uri="{C3380CC4-5D6E-409C-BE32-E72D297353CC}">
              <c16:uniqueId val="{00000001-6060-4B7B-9539-97F13169F6C9}"/>
            </c:ext>
          </c:extLst>
        </c:ser>
        <c:ser>
          <c:idx val="2"/>
          <c:order val="2"/>
          <c:tx>
            <c:strRef>
              <c:f>Sheet8!$V$1</c:f>
              <c:strCache>
                <c:ptCount val="1"/>
                <c:pt idx="0">
                  <c:v>F_lambda18</c:v>
                </c:pt>
              </c:strCache>
            </c:strRef>
          </c:tx>
          <c:spPr>
            <a:ln w="19050" cap="rnd">
              <a:solidFill>
                <a:schemeClr val="accent3"/>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Sheet8!$V$2:$V$180</c:f>
              <c:numCache>
                <c:formatCode>General</c:formatCode>
                <c:ptCount val="179"/>
                <c:pt idx="0">
                  <c:v>-10.776168175365701</c:v>
                </c:pt>
                <c:pt idx="1">
                  <c:v>5.8517761021521224</c:v>
                </c:pt>
                <c:pt idx="2">
                  <c:v>-29.69874985962673</c:v>
                </c:pt>
                <c:pt idx="3">
                  <c:v>-5.2608989257670657</c:v>
                </c:pt>
                <c:pt idx="4">
                  <c:v>9.1189632333863475</c:v>
                </c:pt>
                <c:pt idx="5">
                  <c:v>2.724742393597932</c:v>
                </c:pt>
                <c:pt idx="6">
                  <c:v>10.712009935048551</c:v>
                </c:pt>
                <c:pt idx="7">
                  <c:v>39.428244430564781</c:v>
                </c:pt>
                <c:pt idx="8">
                  <c:v>1.515457541062784</c:v>
                </c:pt>
                <c:pt idx="9">
                  <c:v>7.0432032850868156</c:v>
                </c:pt>
                <c:pt idx="10">
                  <c:v>3.573617087895018</c:v>
                </c:pt>
                <c:pt idx="11">
                  <c:v>-39.248288077914388</c:v>
                </c:pt>
                <c:pt idx="12">
                  <c:v>17.055046178351951</c:v>
                </c:pt>
                <c:pt idx="13">
                  <c:v>19.176362212143388</c:v>
                </c:pt>
                <c:pt idx="14">
                  <c:v>12.898425723551631</c:v>
                </c:pt>
                <c:pt idx="15">
                  <c:v>-7.6561971272650133</c:v>
                </c:pt>
                <c:pt idx="16">
                  <c:v>-36.413471072676892</c:v>
                </c:pt>
                <c:pt idx="17">
                  <c:v>-22.12404302686253</c:v>
                </c:pt>
                <c:pt idx="18">
                  <c:v>1.8865761618295129</c:v>
                </c:pt>
                <c:pt idx="19">
                  <c:v>67.915164325584314</c:v>
                </c:pt>
                <c:pt idx="20">
                  <c:v>-47.485285110920998</c:v>
                </c:pt>
                <c:pt idx="21">
                  <c:v>-17.73713061390708</c:v>
                </c:pt>
                <c:pt idx="22">
                  <c:v>14.9321861907043</c:v>
                </c:pt>
                <c:pt idx="23">
                  <c:v>45.460519516961902</c:v>
                </c:pt>
                <c:pt idx="24">
                  <c:v>-19.985053945712959</c:v>
                </c:pt>
                <c:pt idx="25">
                  <c:v>-34.498190804470937</c:v>
                </c:pt>
                <c:pt idx="26">
                  <c:v>10.11259120867847</c:v>
                </c:pt>
                <c:pt idx="27">
                  <c:v>21.999092448446419</c:v>
                </c:pt>
                <c:pt idx="28">
                  <c:v>54.134370826718282</c:v>
                </c:pt>
                <c:pt idx="29">
                  <c:v>51.113180656540592</c:v>
                </c:pt>
                <c:pt idx="30">
                  <c:v>38.361508255734087</c:v>
                </c:pt>
                <c:pt idx="31">
                  <c:v>-23.38546109832491</c:v>
                </c:pt>
                <c:pt idx="32">
                  <c:v>-56.514055000290462</c:v>
                </c:pt>
                <c:pt idx="33">
                  <c:v>-28.36778046393864</c:v>
                </c:pt>
                <c:pt idx="34">
                  <c:v>36.405264116233703</c:v>
                </c:pt>
                <c:pt idx="35">
                  <c:v>-21.52308362254843</c:v>
                </c:pt>
                <c:pt idx="36">
                  <c:v>-5.7971705532786579</c:v>
                </c:pt>
                <c:pt idx="37">
                  <c:v>25.242413075754001</c:v>
                </c:pt>
                <c:pt idx="38">
                  <c:v>51.090790265697237</c:v>
                </c:pt>
                <c:pt idx="39">
                  <c:v>-23.537795261176839</c:v>
                </c:pt>
                <c:pt idx="40">
                  <c:v>-43.56921615393216</c:v>
                </c:pt>
                <c:pt idx="41">
                  <c:v>-50.711556499512881</c:v>
                </c:pt>
                <c:pt idx="42">
                  <c:v>44.199882815927317</c:v>
                </c:pt>
                <c:pt idx="43">
                  <c:v>30.2825995642607</c:v>
                </c:pt>
                <c:pt idx="44">
                  <c:v>-2.5106455800268002</c:v>
                </c:pt>
                <c:pt idx="45">
                  <c:v>9.0554963360271401</c:v>
                </c:pt>
                <c:pt idx="46">
                  <c:v>-6.8791891272907399</c:v>
                </c:pt>
                <c:pt idx="47">
                  <c:v>9.7993935833591035</c:v>
                </c:pt>
                <c:pt idx="48">
                  <c:v>-2.2676067578816661</c:v>
                </c:pt>
                <c:pt idx="49">
                  <c:v>3.3304951543811931</c:v>
                </c:pt>
                <c:pt idx="50">
                  <c:v>-7.381150732246244</c:v>
                </c:pt>
                <c:pt idx="51">
                  <c:v>-2.6754052350755551</c:v>
                </c:pt>
                <c:pt idx="52">
                  <c:v>-26.972430774578971</c:v>
                </c:pt>
                <c:pt idx="53">
                  <c:v>16.463316532263821</c:v>
                </c:pt>
                <c:pt idx="54">
                  <c:v>15.02215683428364</c:v>
                </c:pt>
                <c:pt idx="55">
                  <c:v>7.3579462613406994</c:v>
                </c:pt>
                <c:pt idx="56">
                  <c:v>-14.35748765754229</c:v>
                </c:pt>
                <c:pt idx="57">
                  <c:v>-0.87922785831516492</c:v>
                </c:pt>
                <c:pt idx="58">
                  <c:v>-8.5926364809794151</c:v>
                </c:pt>
                <c:pt idx="59">
                  <c:v>7.419612715555866</c:v>
                </c:pt>
                <c:pt idx="60">
                  <c:v>-22.401655713145121</c:v>
                </c:pt>
                <c:pt idx="61">
                  <c:v>-8.1261856115151598</c:v>
                </c:pt>
                <c:pt idx="62">
                  <c:v>8.9091711483227716</c:v>
                </c:pt>
                <c:pt idx="63">
                  <c:v>-3.2475281132890341</c:v>
                </c:pt>
                <c:pt idx="64">
                  <c:v>-9.5892659026029925</c:v>
                </c:pt>
                <c:pt idx="65">
                  <c:v>-24.759845417425531</c:v>
                </c:pt>
                <c:pt idx="66">
                  <c:v>12.199903616595121</c:v>
                </c:pt>
                <c:pt idx="67">
                  <c:v>-2.532658059039143</c:v>
                </c:pt>
                <c:pt idx="68">
                  <c:v>-12.26408765847277</c:v>
                </c:pt>
                <c:pt idx="69">
                  <c:v>16.591342882445051</c:v>
                </c:pt>
                <c:pt idx="70">
                  <c:v>-38.540989249882529</c:v>
                </c:pt>
                <c:pt idx="71">
                  <c:v>-0.56336413930598539</c:v>
                </c:pt>
                <c:pt idx="72">
                  <c:v>27.525998073985619</c:v>
                </c:pt>
                <c:pt idx="73">
                  <c:v>-41.493731464260087</c:v>
                </c:pt>
                <c:pt idx="74">
                  <c:v>27.87433717911345</c:v>
                </c:pt>
                <c:pt idx="75">
                  <c:v>-18.652681731731889</c:v>
                </c:pt>
                <c:pt idx="76">
                  <c:v>16.31521232072236</c:v>
                </c:pt>
                <c:pt idx="77">
                  <c:v>-1.627114764247253</c:v>
                </c:pt>
                <c:pt idx="78">
                  <c:v>-1.736278388609509</c:v>
                </c:pt>
                <c:pt idx="79">
                  <c:v>18.86726131262893</c:v>
                </c:pt>
                <c:pt idx="80">
                  <c:v>-29.78832088075313</c:v>
                </c:pt>
                <c:pt idx="81">
                  <c:v>29.72229736779752</c:v>
                </c:pt>
                <c:pt idx="82">
                  <c:v>-21.243925318922269</c:v>
                </c:pt>
                <c:pt idx="83">
                  <c:v>-5.7012693637063983</c:v>
                </c:pt>
                <c:pt idx="84">
                  <c:v>29.911521520888829</c:v>
                </c:pt>
                <c:pt idx="85">
                  <c:v>-6.2197845354750918E-2</c:v>
                </c:pt>
                <c:pt idx="86">
                  <c:v>27.01771034923863</c:v>
                </c:pt>
                <c:pt idx="87">
                  <c:v>-23.792321494825401</c:v>
                </c:pt>
                <c:pt idx="88">
                  <c:v>44.080261121589672</c:v>
                </c:pt>
                <c:pt idx="89">
                  <c:v>-19.427086716817069</c:v>
                </c:pt>
                <c:pt idx="90">
                  <c:v>13.704617258921459</c:v>
                </c:pt>
                <c:pt idx="91">
                  <c:v>-28.956140226436869</c:v>
                </c:pt>
                <c:pt idx="92">
                  <c:v>-23.875636783835159</c:v>
                </c:pt>
                <c:pt idx="93">
                  <c:v>20.08260367047496</c:v>
                </c:pt>
                <c:pt idx="94">
                  <c:v>-57.367285068304838</c:v>
                </c:pt>
                <c:pt idx="95">
                  <c:v>-11.35354131558452</c:v>
                </c:pt>
                <c:pt idx="96">
                  <c:v>-19.785618457694142</c:v>
                </c:pt>
                <c:pt idx="97">
                  <c:v>-20.418485567288869</c:v>
                </c:pt>
                <c:pt idx="98">
                  <c:v>11.87420352841108</c:v>
                </c:pt>
                <c:pt idx="99">
                  <c:v>37.092272015092462</c:v>
                </c:pt>
                <c:pt idx="100">
                  <c:v>-40.149932276303161</c:v>
                </c:pt>
                <c:pt idx="101">
                  <c:v>-29.03657207593227</c:v>
                </c:pt>
                <c:pt idx="102">
                  <c:v>26.222144522427129</c:v>
                </c:pt>
                <c:pt idx="103">
                  <c:v>-11.87403242236141</c:v>
                </c:pt>
                <c:pt idx="104">
                  <c:v>-11.26611426022826</c:v>
                </c:pt>
                <c:pt idx="105">
                  <c:v>0.28049498447368659</c:v>
                </c:pt>
                <c:pt idx="106">
                  <c:v>1.931101400250268</c:v>
                </c:pt>
                <c:pt idx="107">
                  <c:v>-10.126282262142739</c:v>
                </c:pt>
                <c:pt idx="108">
                  <c:v>2.257965095366893</c:v>
                </c:pt>
                <c:pt idx="109">
                  <c:v>11.30572319351311</c:v>
                </c:pt>
                <c:pt idx="110">
                  <c:v>-8.6639819106690297</c:v>
                </c:pt>
                <c:pt idx="111">
                  <c:v>16.880239118082191</c:v>
                </c:pt>
                <c:pt idx="112">
                  <c:v>-46.050632274795262</c:v>
                </c:pt>
                <c:pt idx="113">
                  <c:v>9.1020309740589944</c:v>
                </c:pt>
                <c:pt idx="114">
                  <c:v>-39.300936841695062</c:v>
                </c:pt>
                <c:pt idx="115">
                  <c:v>9.0475955124811129</c:v>
                </c:pt>
                <c:pt idx="116">
                  <c:v>27.099643609343481</c:v>
                </c:pt>
                <c:pt idx="117">
                  <c:v>-19.37874906920025</c:v>
                </c:pt>
                <c:pt idx="118">
                  <c:v>-36.87356985335316</c:v>
                </c:pt>
                <c:pt idx="119">
                  <c:v>8.2913171849976965</c:v>
                </c:pt>
                <c:pt idx="120">
                  <c:v>4.9134508937085499</c:v>
                </c:pt>
                <c:pt idx="121">
                  <c:v>-5.9675571496520963</c:v>
                </c:pt>
                <c:pt idx="122">
                  <c:v>-24.339352387508161</c:v>
                </c:pt>
                <c:pt idx="123">
                  <c:v>14.64103638511375</c:v>
                </c:pt>
                <c:pt idx="124">
                  <c:v>-17.661509516144118</c:v>
                </c:pt>
                <c:pt idx="125">
                  <c:v>8.0594098548344988</c:v>
                </c:pt>
                <c:pt idx="126">
                  <c:v>-6.9788936827699937</c:v>
                </c:pt>
                <c:pt idx="127">
                  <c:v>-8.7810425766859037</c:v>
                </c:pt>
                <c:pt idx="128">
                  <c:v>-23.076141613122189</c:v>
                </c:pt>
                <c:pt idx="129">
                  <c:v>26.842274171058371</c:v>
                </c:pt>
                <c:pt idx="130">
                  <c:v>7.0006374725472948</c:v>
                </c:pt>
                <c:pt idx="131">
                  <c:v>-2.834013261768118</c:v>
                </c:pt>
                <c:pt idx="132">
                  <c:v>10.36887334262866</c:v>
                </c:pt>
                <c:pt idx="133">
                  <c:v>-26.423471323553301</c:v>
                </c:pt>
                <c:pt idx="134">
                  <c:v>-23.786331271270761</c:v>
                </c:pt>
                <c:pt idx="135">
                  <c:v>8.2020735977039614</c:v>
                </c:pt>
                <c:pt idx="136">
                  <c:v>-8.0657819760423948</c:v>
                </c:pt>
                <c:pt idx="137">
                  <c:v>3.42131083556716</c:v>
                </c:pt>
                <c:pt idx="138">
                  <c:v>1.833754456213798</c:v>
                </c:pt>
                <c:pt idx="139">
                  <c:v>0.74019359043550381</c:v>
                </c:pt>
                <c:pt idx="140">
                  <c:v>-3.1093481896075938</c:v>
                </c:pt>
                <c:pt idx="141">
                  <c:v>-0.83369384587094819</c:v>
                </c:pt>
                <c:pt idx="142">
                  <c:v>3.4876657325278408</c:v>
                </c:pt>
                <c:pt idx="143">
                  <c:v>-0.21973915810960831</c:v>
                </c:pt>
                <c:pt idx="144">
                  <c:v>2.5299035729797041</c:v>
                </c:pt>
                <c:pt idx="145">
                  <c:v>-3.5126251314877011</c:v>
                </c:pt>
                <c:pt idx="146">
                  <c:v>6.6382347832223862</c:v>
                </c:pt>
                <c:pt idx="147">
                  <c:v>3.706479242645115</c:v>
                </c:pt>
                <c:pt idx="148">
                  <c:v>6.2307946601110746</c:v>
                </c:pt>
                <c:pt idx="149">
                  <c:v>-7.3275254002311669</c:v>
                </c:pt>
                <c:pt idx="150">
                  <c:v>-4.7035372391443184</c:v>
                </c:pt>
                <c:pt idx="151">
                  <c:v>11.04215295466085</c:v>
                </c:pt>
                <c:pt idx="152">
                  <c:v>-0.38422465111995052</c:v>
                </c:pt>
                <c:pt idx="153">
                  <c:v>-7.6011511669063214</c:v>
                </c:pt>
                <c:pt idx="154">
                  <c:v>11.82905847640621</c:v>
                </c:pt>
                <c:pt idx="155">
                  <c:v>2.1079370506724362</c:v>
                </c:pt>
                <c:pt idx="156">
                  <c:v>-0.1603568974869729</c:v>
                </c:pt>
                <c:pt idx="157">
                  <c:v>-4.3587136804433886</c:v>
                </c:pt>
                <c:pt idx="158">
                  <c:v>2.440203301000782</c:v>
                </c:pt>
                <c:pt idx="159">
                  <c:v>3.7355857257648521</c:v>
                </c:pt>
                <c:pt idx="160">
                  <c:v>12.612155466113441</c:v>
                </c:pt>
                <c:pt idx="161">
                  <c:v>-15.500889329355211</c:v>
                </c:pt>
                <c:pt idx="162">
                  <c:v>2.5773471162898129</c:v>
                </c:pt>
                <c:pt idx="163">
                  <c:v>-0.71803989976515581</c:v>
                </c:pt>
                <c:pt idx="164">
                  <c:v>2.785748278868363</c:v>
                </c:pt>
                <c:pt idx="165">
                  <c:v>2.1750690458159769</c:v>
                </c:pt>
                <c:pt idx="166">
                  <c:v>-8.7721087959668171</c:v>
                </c:pt>
                <c:pt idx="167">
                  <c:v>-0.68887980431917262</c:v>
                </c:pt>
                <c:pt idx="168">
                  <c:v>20.17551658453424</c:v>
                </c:pt>
                <c:pt idx="169">
                  <c:v>-7.7974567214226358</c:v>
                </c:pt>
                <c:pt idx="170">
                  <c:v>7.9337440878138246</c:v>
                </c:pt>
                <c:pt idx="171">
                  <c:v>4.3118226108511388</c:v>
                </c:pt>
                <c:pt idx="172">
                  <c:v>-6.3373367994802701</c:v>
                </c:pt>
                <c:pt idx="173">
                  <c:v>-8.2121464591592215</c:v>
                </c:pt>
                <c:pt idx="174">
                  <c:v>8.9264466553698369</c:v>
                </c:pt>
                <c:pt idx="175">
                  <c:v>7.0715460448961336</c:v>
                </c:pt>
                <c:pt idx="176">
                  <c:v>-7.6133559833016067</c:v>
                </c:pt>
                <c:pt idx="177">
                  <c:v>-3.4826819103446121</c:v>
                </c:pt>
                <c:pt idx="178">
                  <c:v>0.35886522513060021</c:v>
                </c:pt>
              </c:numCache>
            </c:numRef>
          </c:val>
          <c:smooth val="0"/>
          <c:extLst>
            <c:ext xmlns:c16="http://schemas.microsoft.com/office/drawing/2014/chart" uri="{C3380CC4-5D6E-409C-BE32-E72D297353CC}">
              <c16:uniqueId val="{00000002-6060-4B7B-9539-97F13169F6C9}"/>
            </c:ext>
          </c:extLst>
        </c:ser>
        <c:ser>
          <c:idx val="3"/>
          <c:order val="3"/>
          <c:tx>
            <c:strRef>
              <c:f>Sheet8!$W$1</c:f>
              <c:strCache>
                <c:ptCount val="1"/>
                <c:pt idx="0">
                  <c:v>F_lambda19</c:v>
                </c:pt>
              </c:strCache>
            </c:strRef>
          </c:tx>
          <c:spPr>
            <a:ln w="19050" cap="rnd">
              <a:solidFill>
                <a:schemeClr val="accent4"/>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Sheet8!$W$2:$W$180</c:f>
              <c:numCache>
                <c:formatCode>General</c:formatCode>
                <c:ptCount val="179"/>
                <c:pt idx="0">
                  <c:v>-25.343556708411619</c:v>
                </c:pt>
                <c:pt idx="1">
                  <c:v>-11.742955821815359</c:v>
                </c:pt>
                <c:pt idx="2">
                  <c:v>29.626474819927751</c:v>
                </c:pt>
                <c:pt idx="3">
                  <c:v>49.443613353316017</c:v>
                </c:pt>
                <c:pt idx="4">
                  <c:v>-5.1249744272527842</c:v>
                </c:pt>
                <c:pt idx="5">
                  <c:v>-39.124700426923702</c:v>
                </c:pt>
                <c:pt idx="6">
                  <c:v>19.25734944690916</c:v>
                </c:pt>
                <c:pt idx="7">
                  <c:v>-40.185219405322727</c:v>
                </c:pt>
                <c:pt idx="8">
                  <c:v>-2.5916014540238019</c:v>
                </c:pt>
                <c:pt idx="9">
                  <c:v>-22.846420349594752</c:v>
                </c:pt>
                <c:pt idx="10">
                  <c:v>-10.25469040517371</c:v>
                </c:pt>
                <c:pt idx="11">
                  <c:v>-0.77342854066343136</c:v>
                </c:pt>
                <c:pt idx="12">
                  <c:v>-24.839900676932441</c:v>
                </c:pt>
                <c:pt idx="13">
                  <c:v>18.462112853081649</c:v>
                </c:pt>
                <c:pt idx="14">
                  <c:v>22.271223456723959</c:v>
                </c:pt>
                <c:pt idx="15">
                  <c:v>6.1839382083984233</c:v>
                </c:pt>
                <c:pt idx="16">
                  <c:v>-11.823708303772969</c:v>
                </c:pt>
                <c:pt idx="17">
                  <c:v>-29.521757698967971</c:v>
                </c:pt>
                <c:pt idx="18">
                  <c:v>-83.147622588348881</c:v>
                </c:pt>
                <c:pt idx="19">
                  <c:v>-21.06774527979853</c:v>
                </c:pt>
                <c:pt idx="20">
                  <c:v>2.649602741332671</c:v>
                </c:pt>
                <c:pt idx="21">
                  <c:v>-7.0531430549852061</c:v>
                </c:pt>
                <c:pt idx="22">
                  <c:v>18.279005609770419</c:v>
                </c:pt>
                <c:pt idx="23">
                  <c:v>9.8320668284577799</c:v>
                </c:pt>
                <c:pt idx="24">
                  <c:v>17.999052432144602</c:v>
                </c:pt>
                <c:pt idx="25">
                  <c:v>-0.60031195641580481</c:v>
                </c:pt>
                <c:pt idx="26">
                  <c:v>-22.573110041757531</c:v>
                </c:pt>
                <c:pt idx="27">
                  <c:v>-32.589588353465437</c:v>
                </c:pt>
                <c:pt idx="28">
                  <c:v>3.9827677621014601</c:v>
                </c:pt>
                <c:pt idx="29">
                  <c:v>23.789091451344731</c:v>
                </c:pt>
                <c:pt idx="30">
                  <c:v>52.6877795935916</c:v>
                </c:pt>
                <c:pt idx="31">
                  <c:v>36.262821242231198</c:v>
                </c:pt>
                <c:pt idx="32">
                  <c:v>-10.03336672945445</c:v>
                </c:pt>
                <c:pt idx="33">
                  <c:v>8.2022134662133617</c:v>
                </c:pt>
                <c:pt idx="34">
                  <c:v>-3.341096165934077</c:v>
                </c:pt>
                <c:pt idx="35">
                  <c:v>-15.228786320189201</c:v>
                </c:pt>
                <c:pt idx="36">
                  <c:v>-28.546998073562431</c:v>
                </c:pt>
                <c:pt idx="37">
                  <c:v>-42.757919716274998</c:v>
                </c:pt>
                <c:pt idx="38">
                  <c:v>10.16184138636546</c:v>
                </c:pt>
                <c:pt idx="39">
                  <c:v>13.94038979725357</c:v>
                </c:pt>
                <c:pt idx="40">
                  <c:v>2.2483199193764851</c:v>
                </c:pt>
                <c:pt idx="41">
                  <c:v>-12.504147110477041</c:v>
                </c:pt>
                <c:pt idx="42">
                  <c:v>-42.707380765788393</c:v>
                </c:pt>
                <c:pt idx="43">
                  <c:v>-30.833178233013449</c:v>
                </c:pt>
                <c:pt idx="44">
                  <c:v>33.821044267635209</c:v>
                </c:pt>
                <c:pt idx="45">
                  <c:v>8.5568618398809271</c:v>
                </c:pt>
                <c:pt idx="46">
                  <c:v>22.182432637914491</c:v>
                </c:pt>
                <c:pt idx="47">
                  <c:v>3.0848769500213429</c:v>
                </c:pt>
                <c:pt idx="48">
                  <c:v>16.08744116532722</c:v>
                </c:pt>
                <c:pt idx="49">
                  <c:v>-28.813536505672602</c:v>
                </c:pt>
                <c:pt idx="50">
                  <c:v>32.143267232129809</c:v>
                </c:pt>
                <c:pt idx="51">
                  <c:v>21.887403666287419</c:v>
                </c:pt>
                <c:pt idx="52">
                  <c:v>-4.578687536745953</c:v>
                </c:pt>
                <c:pt idx="53">
                  <c:v>-51.91116088763286</c:v>
                </c:pt>
                <c:pt idx="54">
                  <c:v>2.3567938992192432</c:v>
                </c:pt>
                <c:pt idx="55">
                  <c:v>-2.4207039377486619</c:v>
                </c:pt>
                <c:pt idx="56">
                  <c:v>-1.4342153568607541</c:v>
                </c:pt>
                <c:pt idx="57">
                  <c:v>0.86081227741057731</c:v>
                </c:pt>
                <c:pt idx="58">
                  <c:v>15.55097059867953</c:v>
                </c:pt>
                <c:pt idx="59">
                  <c:v>0.4023091892708468</c:v>
                </c:pt>
                <c:pt idx="60">
                  <c:v>9.8012279201845267</c:v>
                </c:pt>
                <c:pt idx="61">
                  <c:v>-21.844548355999891</c:v>
                </c:pt>
                <c:pt idx="62">
                  <c:v>-5.8844385239153567</c:v>
                </c:pt>
                <c:pt idx="63">
                  <c:v>-12.86315273248764</c:v>
                </c:pt>
                <c:pt idx="64">
                  <c:v>10.645845647496721</c:v>
                </c:pt>
                <c:pt idx="65">
                  <c:v>18.79717061986004</c:v>
                </c:pt>
                <c:pt idx="66">
                  <c:v>-28.48143994518863</c:v>
                </c:pt>
                <c:pt idx="67">
                  <c:v>-24.272275552840281</c:v>
                </c:pt>
                <c:pt idx="68">
                  <c:v>-12.411072512684781</c:v>
                </c:pt>
                <c:pt idx="69">
                  <c:v>-11.734771561495929</c:v>
                </c:pt>
                <c:pt idx="70">
                  <c:v>-27.695409006099741</c:v>
                </c:pt>
                <c:pt idx="71">
                  <c:v>1.8790485303853119</c:v>
                </c:pt>
                <c:pt idx="72">
                  <c:v>-20.814959432005772</c:v>
                </c:pt>
                <c:pt idx="73">
                  <c:v>-10.441763474141149</c:v>
                </c:pt>
                <c:pt idx="74">
                  <c:v>20.222777967638581</c:v>
                </c:pt>
                <c:pt idx="75">
                  <c:v>-14.661934622414419</c:v>
                </c:pt>
                <c:pt idx="76">
                  <c:v>-28.301491181992741</c:v>
                </c:pt>
                <c:pt idx="77">
                  <c:v>-16.398111054057001</c:v>
                </c:pt>
                <c:pt idx="78">
                  <c:v>-7.3679189212898066</c:v>
                </c:pt>
                <c:pt idx="79">
                  <c:v>7.8680453326632218</c:v>
                </c:pt>
                <c:pt idx="80">
                  <c:v>1.8082695269039151</c:v>
                </c:pt>
                <c:pt idx="81">
                  <c:v>-0.94014829801672661</c:v>
                </c:pt>
                <c:pt idx="82">
                  <c:v>-0.81769501099335606</c:v>
                </c:pt>
                <c:pt idx="83">
                  <c:v>-6.3273113977008499</c:v>
                </c:pt>
                <c:pt idx="84">
                  <c:v>7.6385206818065878</c:v>
                </c:pt>
                <c:pt idx="85">
                  <c:v>3.1239951989717039</c:v>
                </c:pt>
                <c:pt idx="86">
                  <c:v>42.472659986092943</c:v>
                </c:pt>
                <c:pt idx="87">
                  <c:v>-33.115276206738933</c:v>
                </c:pt>
                <c:pt idx="88">
                  <c:v>33.960777802596517</c:v>
                </c:pt>
                <c:pt idx="89">
                  <c:v>-13.119380433903279</c:v>
                </c:pt>
                <c:pt idx="90">
                  <c:v>-13.04323294698354</c:v>
                </c:pt>
                <c:pt idx="91">
                  <c:v>-7.3978700288567527</c:v>
                </c:pt>
                <c:pt idx="92">
                  <c:v>19.184890257245549</c:v>
                </c:pt>
                <c:pt idx="93">
                  <c:v>2.5913061520741998</c:v>
                </c:pt>
                <c:pt idx="94">
                  <c:v>22.38942596873882</c:v>
                </c:pt>
                <c:pt idx="95">
                  <c:v>-24.6709540669437</c:v>
                </c:pt>
                <c:pt idx="96">
                  <c:v>6.4510415502815768</c:v>
                </c:pt>
                <c:pt idx="97">
                  <c:v>-44.031699553844057</c:v>
                </c:pt>
                <c:pt idx="98">
                  <c:v>-11.08215826933494</c:v>
                </c:pt>
                <c:pt idx="99">
                  <c:v>6.7170234047624566</c:v>
                </c:pt>
                <c:pt idx="100">
                  <c:v>-2.0320776203909441</c:v>
                </c:pt>
                <c:pt idx="101">
                  <c:v>-14.68672054383037</c:v>
                </c:pt>
                <c:pt idx="102">
                  <c:v>-12.76229492083727</c:v>
                </c:pt>
                <c:pt idx="103">
                  <c:v>-6.169203871537146</c:v>
                </c:pt>
                <c:pt idx="104">
                  <c:v>-4.3108333633020024</c:v>
                </c:pt>
                <c:pt idx="105">
                  <c:v>8.0279897220051524</c:v>
                </c:pt>
                <c:pt idx="106">
                  <c:v>-24.998502400377721</c:v>
                </c:pt>
                <c:pt idx="107">
                  <c:v>1.552619791169805</c:v>
                </c:pt>
                <c:pt idx="108">
                  <c:v>-13.500553886976309</c:v>
                </c:pt>
                <c:pt idx="109">
                  <c:v>6.3040808902799483</c:v>
                </c:pt>
                <c:pt idx="110">
                  <c:v>-7.1977855692327353</c:v>
                </c:pt>
                <c:pt idx="111">
                  <c:v>-8.0050349630403694</c:v>
                </c:pt>
                <c:pt idx="112">
                  <c:v>-22.336722173613929</c:v>
                </c:pt>
                <c:pt idx="113">
                  <c:v>16.750844420129368</c:v>
                </c:pt>
                <c:pt idx="114">
                  <c:v>-26.624964160261531</c:v>
                </c:pt>
                <c:pt idx="115">
                  <c:v>-7.0303714246986022</c:v>
                </c:pt>
                <c:pt idx="116">
                  <c:v>12.393557083178999</c:v>
                </c:pt>
                <c:pt idx="117">
                  <c:v>2.59067294486211</c:v>
                </c:pt>
                <c:pt idx="118">
                  <c:v>-51.264956068954362</c:v>
                </c:pt>
                <c:pt idx="119">
                  <c:v>-4.0824159727617939</c:v>
                </c:pt>
                <c:pt idx="120">
                  <c:v>7.3046419072023721</c:v>
                </c:pt>
                <c:pt idx="121">
                  <c:v>-2.3353213051039479</c:v>
                </c:pt>
                <c:pt idx="122">
                  <c:v>-36.357641846040998</c:v>
                </c:pt>
                <c:pt idx="123">
                  <c:v>17.45893886457133</c:v>
                </c:pt>
                <c:pt idx="124">
                  <c:v>3.4354540419126911</c:v>
                </c:pt>
                <c:pt idx="125">
                  <c:v>-24.49092708665863</c:v>
                </c:pt>
                <c:pt idx="126">
                  <c:v>19.09685993587394</c:v>
                </c:pt>
                <c:pt idx="127">
                  <c:v>-5.1442622340148603</c:v>
                </c:pt>
                <c:pt idx="128">
                  <c:v>-26.940802507439681</c:v>
                </c:pt>
                <c:pt idx="129">
                  <c:v>30.479869032806739</c:v>
                </c:pt>
                <c:pt idx="130">
                  <c:v>-22.129140114783219</c:v>
                </c:pt>
                <c:pt idx="131">
                  <c:v>-0.36193715160828172</c:v>
                </c:pt>
                <c:pt idx="132">
                  <c:v>27.789363766662671</c:v>
                </c:pt>
                <c:pt idx="133">
                  <c:v>-40.558427426463453</c:v>
                </c:pt>
                <c:pt idx="134">
                  <c:v>-26.184604827334919</c:v>
                </c:pt>
                <c:pt idx="135">
                  <c:v>7.1467017789821794</c:v>
                </c:pt>
                <c:pt idx="136">
                  <c:v>-10.1882039598093</c:v>
                </c:pt>
                <c:pt idx="137">
                  <c:v>4.6424741389321724</c:v>
                </c:pt>
                <c:pt idx="138">
                  <c:v>-0.19329086611954871</c:v>
                </c:pt>
                <c:pt idx="139">
                  <c:v>-1.385845058480691</c:v>
                </c:pt>
                <c:pt idx="140">
                  <c:v>-1.764272810722862</c:v>
                </c:pt>
                <c:pt idx="141">
                  <c:v>4.4556569213156516</c:v>
                </c:pt>
                <c:pt idx="142">
                  <c:v>-6.3873574560928041</c:v>
                </c:pt>
                <c:pt idx="143">
                  <c:v>0.13032720529785971</c:v>
                </c:pt>
                <c:pt idx="144">
                  <c:v>-3.4545542158599241</c:v>
                </c:pt>
                <c:pt idx="145">
                  <c:v>5.2527648622052956</c:v>
                </c:pt>
                <c:pt idx="146">
                  <c:v>-8.8924820497983657</c:v>
                </c:pt>
                <c:pt idx="147">
                  <c:v>-5.8212100166529144</c:v>
                </c:pt>
                <c:pt idx="148">
                  <c:v>-3.4563135214718752</c:v>
                </c:pt>
                <c:pt idx="149">
                  <c:v>9.6986428641265316</c:v>
                </c:pt>
                <c:pt idx="150">
                  <c:v>1.943002189753162</c:v>
                </c:pt>
                <c:pt idx="151">
                  <c:v>-9.1318267698872688</c:v>
                </c:pt>
                <c:pt idx="152">
                  <c:v>6.817407161326555</c:v>
                </c:pt>
                <c:pt idx="153">
                  <c:v>3.0960344702566549</c:v>
                </c:pt>
                <c:pt idx="154">
                  <c:v>-8.2232233963736299</c:v>
                </c:pt>
                <c:pt idx="155">
                  <c:v>-1.0045405385714781</c:v>
                </c:pt>
                <c:pt idx="156">
                  <c:v>-1.1310298429585699</c:v>
                </c:pt>
                <c:pt idx="157">
                  <c:v>1.959417289548433</c:v>
                </c:pt>
                <c:pt idx="158">
                  <c:v>-9.4580332975659971</c:v>
                </c:pt>
                <c:pt idx="159">
                  <c:v>2.0641931936969682</c:v>
                </c:pt>
                <c:pt idx="160">
                  <c:v>0.16164825036502339</c:v>
                </c:pt>
                <c:pt idx="161">
                  <c:v>2.7983699477447579</c:v>
                </c:pt>
                <c:pt idx="162">
                  <c:v>-5.6746835720776012</c:v>
                </c:pt>
                <c:pt idx="163">
                  <c:v>5.2762220481889823</c:v>
                </c:pt>
                <c:pt idx="164">
                  <c:v>-11.342013034038709</c:v>
                </c:pt>
                <c:pt idx="165">
                  <c:v>-0.96936322427254318</c:v>
                </c:pt>
                <c:pt idx="166">
                  <c:v>5.6830301095066407</c:v>
                </c:pt>
                <c:pt idx="167">
                  <c:v>7.420344994131824</c:v>
                </c:pt>
                <c:pt idx="168">
                  <c:v>-15.03778547180873</c:v>
                </c:pt>
                <c:pt idx="169">
                  <c:v>-2.3639608167989121</c:v>
                </c:pt>
                <c:pt idx="170">
                  <c:v>-3.61098014890073</c:v>
                </c:pt>
                <c:pt idx="171">
                  <c:v>-8.7185927931704121</c:v>
                </c:pt>
                <c:pt idx="172">
                  <c:v>-1.60628822057024</c:v>
                </c:pt>
                <c:pt idx="173">
                  <c:v>3.7872007452669512</c:v>
                </c:pt>
                <c:pt idx="174">
                  <c:v>1.079529958484041</c:v>
                </c:pt>
                <c:pt idx="175">
                  <c:v>5.3786107131695307</c:v>
                </c:pt>
                <c:pt idx="176">
                  <c:v>-10.962329730934149</c:v>
                </c:pt>
                <c:pt idx="177">
                  <c:v>-2.6970139812375762</c:v>
                </c:pt>
                <c:pt idx="178">
                  <c:v>10.17104219245266</c:v>
                </c:pt>
              </c:numCache>
            </c:numRef>
          </c:val>
          <c:smooth val="0"/>
          <c:extLst>
            <c:ext xmlns:c16="http://schemas.microsoft.com/office/drawing/2014/chart" uri="{C3380CC4-5D6E-409C-BE32-E72D297353CC}">
              <c16:uniqueId val="{00000003-6060-4B7B-9539-97F13169F6C9}"/>
            </c:ext>
          </c:extLst>
        </c:ser>
        <c:ser>
          <c:idx val="4"/>
          <c:order val="4"/>
          <c:tx>
            <c:strRef>
              <c:f>Sheet8!$X$1</c:f>
              <c:strCache>
                <c:ptCount val="1"/>
                <c:pt idx="0">
                  <c:v>F_lambda20</c:v>
                </c:pt>
              </c:strCache>
            </c:strRef>
          </c:tx>
          <c:spPr>
            <a:ln w="19050" cap="rnd">
              <a:solidFill>
                <a:schemeClr val="accent5"/>
              </a:solidFill>
              <a:round/>
            </a:ln>
            <a:effectLst/>
          </c:spPr>
          <c:marker>
            <c:symbol val="none"/>
          </c:marker>
          <c:cat>
            <c:numRef>
              <c:f>Sheet8!$A$2:$A$180</c:f>
              <c:numCache>
                <c:formatCode>General</c:formatCode>
                <c:ptCount val="179"/>
                <c:pt idx="0">
                  <c:v>214</c:v>
                </c:pt>
                <c:pt idx="1">
                  <c:v>215</c:v>
                </c:pt>
                <c:pt idx="2">
                  <c:v>217</c:v>
                </c:pt>
                <c:pt idx="3">
                  <c:v>218</c:v>
                </c:pt>
                <c:pt idx="4">
                  <c:v>219</c:v>
                </c:pt>
                <c:pt idx="5">
                  <c:v>220</c:v>
                </c:pt>
                <c:pt idx="6">
                  <c:v>221</c:v>
                </c:pt>
                <c:pt idx="7">
                  <c:v>222</c:v>
                </c:pt>
                <c:pt idx="8">
                  <c:v>224</c:v>
                </c:pt>
                <c:pt idx="9">
                  <c:v>225</c:v>
                </c:pt>
                <c:pt idx="10">
                  <c:v>226</c:v>
                </c:pt>
                <c:pt idx="11">
                  <c:v>227</c:v>
                </c:pt>
                <c:pt idx="12">
                  <c:v>228</c:v>
                </c:pt>
                <c:pt idx="13">
                  <c:v>229</c:v>
                </c:pt>
                <c:pt idx="14">
                  <c:v>231</c:v>
                </c:pt>
                <c:pt idx="15">
                  <c:v>232</c:v>
                </c:pt>
                <c:pt idx="16">
                  <c:v>233</c:v>
                </c:pt>
                <c:pt idx="17">
                  <c:v>234</c:v>
                </c:pt>
                <c:pt idx="18">
                  <c:v>235</c:v>
                </c:pt>
                <c:pt idx="19">
                  <c:v>236</c:v>
                </c:pt>
                <c:pt idx="20">
                  <c:v>238</c:v>
                </c:pt>
                <c:pt idx="21">
                  <c:v>239</c:v>
                </c:pt>
                <c:pt idx="22">
                  <c:v>240</c:v>
                </c:pt>
                <c:pt idx="23">
                  <c:v>241</c:v>
                </c:pt>
                <c:pt idx="24">
                  <c:v>242</c:v>
                </c:pt>
                <c:pt idx="25">
                  <c:v>243</c:v>
                </c:pt>
                <c:pt idx="26">
                  <c:v>245</c:v>
                </c:pt>
                <c:pt idx="27">
                  <c:v>246</c:v>
                </c:pt>
                <c:pt idx="28">
                  <c:v>247</c:v>
                </c:pt>
                <c:pt idx="29">
                  <c:v>248</c:v>
                </c:pt>
                <c:pt idx="30">
                  <c:v>249</c:v>
                </c:pt>
                <c:pt idx="31">
                  <c:v>250</c:v>
                </c:pt>
                <c:pt idx="32">
                  <c:v>252</c:v>
                </c:pt>
                <c:pt idx="33">
                  <c:v>253</c:v>
                </c:pt>
                <c:pt idx="34">
                  <c:v>254</c:v>
                </c:pt>
                <c:pt idx="35">
                  <c:v>255</c:v>
                </c:pt>
                <c:pt idx="36">
                  <c:v>256</c:v>
                </c:pt>
                <c:pt idx="37">
                  <c:v>257</c:v>
                </c:pt>
                <c:pt idx="38">
                  <c:v>259</c:v>
                </c:pt>
                <c:pt idx="39">
                  <c:v>260</c:v>
                </c:pt>
                <c:pt idx="40">
                  <c:v>261</c:v>
                </c:pt>
                <c:pt idx="41">
                  <c:v>262</c:v>
                </c:pt>
                <c:pt idx="42">
                  <c:v>263</c:v>
                </c:pt>
                <c:pt idx="43">
                  <c:v>264</c:v>
                </c:pt>
                <c:pt idx="44">
                  <c:v>266</c:v>
                </c:pt>
                <c:pt idx="45">
                  <c:v>267</c:v>
                </c:pt>
                <c:pt idx="46">
                  <c:v>268</c:v>
                </c:pt>
                <c:pt idx="47">
                  <c:v>269</c:v>
                </c:pt>
                <c:pt idx="48">
                  <c:v>270</c:v>
                </c:pt>
                <c:pt idx="49">
                  <c:v>271</c:v>
                </c:pt>
                <c:pt idx="50">
                  <c:v>273</c:v>
                </c:pt>
                <c:pt idx="51">
                  <c:v>274</c:v>
                </c:pt>
                <c:pt idx="52">
                  <c:v>275</c:v>
                </c:pt>
                <c:pt idx="53">
                  <c:v>276</c:v>
                </c:pt>
                <c:pt idx="54">
                  <c:v>277</c:v>
                </c:pt>
                <c:pt idx="55">
                  <c:v>278</c:v>
                </c:pt>
                <c:pt idx="56">
                  <c:v>280</c:v>
                </c:pt>
                <c:pt idx="57">
                  <c:v>281</c:v>
                </c:pt>
                <c:pt idx="58">
                  <c:v>282</c:v>
                </c:pt>
                <c:pt idx="59">
                  <c:v>283</c:v>
                </c:pt>
                <c:pt idx="60">
                  <c:v>284</c:v>
                </c:pt>
                <c:pt idx="61">
                  <c:v>285</c:v>
                </c:pt>
                <c:pt idx="62">
                  <c:v>287</c:v>
                </c:pt>
                <c:pt idx="63">
                  <c:v>288</c:v>
                </c:pt>
                <c:pt idx="64">
                  <c:v>289</c:v>
                </c:pt>
                <c:pt idx="65">
                  <c:v>290</c:v>
                </c:pt>
                <c:pt idx="66">
                  <c:v>291</c:v>
                </c:pt>
                <c:pt idx="67">
                  <c:v>292</c:v>
                </c:pt>
                <c:pt idx="68">
                  <c:v>294</c:v>
                </c:pt>
                <c:pt idx="69">
                  <c:v>295</c:v>
                </c:pt>
                <c:pt idx="70">
                  <c:v>296</c:v>
                </c:pt>
                <c:pt idx="71">
                  <c:v>297</c:v>
                </c:pt>
                <c:pt idx="72">
                  <c:v>298</c:v>
                </c:pt>
                <c:pt idx="73">
                  <c:v>299</c:v>
                </c:pt>
                <c:pt idx="74">
                  <c:v>301</c:v>
                </c:pt>
                <c:pt idx="75">
                  <c:v>302</c:v>
                </c:pt>
                <c:pt idx="76">
                  <c:v>303</c:v>
                </c:pt>
                <c:pt idx="77">
                  <c:v>304</c:v>
                </c:pt>
                <c:pt idx="78">
                  <c:v>305</c:v>
                </c:pt>
                <c:pt idx="79">
                  <c:v>306</c:v>
                </c:pt>
                <c:pt idx="80">
                  <c:v>308</c:v>
                </c:pt>
                <c:pt idx="81">
                  <c:v>309</c:v>
                </c:pt>
                <c:pt idx="82">
                  <c:v>310</c:v>
                </c:pt>
                <c:pt idx="83">
                  <c:v>311</c:v>
                </c:pt>
                <c:pt idx="84">
                  <c:v>312</c:v>
                </c:pt>
                <c:pt idx="85">
                  <c:v>313</c:v>
                </c:pt>
                <c:pt idx="86">
                  <c:v>315</c:v>
                </c:pt>
                <c:pt idx="87">
                  <c:v>316</c:v>
                </c:pt>
                <c:pt idx="88">
                  <c:v>317</c:v>
                </c:pt>
                <c:pt idx="89">
                  <c:v>318</c:v>
                </c:pt>
                <c:pt idx="90">
                  <c:v>319</c:v>
                </c:pt>
                <c:pt idx="91">
                  <c:v>320</c:v>
                </c:pt>
                <c:pt idx="92">
                  <c:v>322</c:v>
                </c:pt>
                <c:pt idx="93">
                  <c:v>323</c:v>
                </c:pt>
                <c:pt idx="94">
                  <c:v>324</c:v>
                </c:pt>
                <c:pt idx="95">
                  <c:v>325</c:v>
                </c:pt>
                <c:pt idx="96">
                  <c:v>326</c:v>
                </c:pt>
                <c:pt idx="97">
                  <c:v>327</c:v>
                </c:pt>
                <c:pt idx="98">
                  <c:v>329</c:v>
                </c:pt>
                <c:pt idx="99">
                  <c:v>330</c:v>
                </c:pt>
                <c:pt idx="100">
                  <c:v>331</c:v>
                </c:pt>
                <c:pt idx="101">
                  <c:v>332</c:v>
                </c:pt>
                <c:pt idx="102">
                  <c:v>333</c:v>
                </c:pt>
                <c:pt idx="103">
                  <c:v>334</c:v>
                </c:pt>
                <c:pt idx="104">
                  <c:v>336</c:v>
                </c:pt>
                <c:pt idx="105">
                  <c:v>337</c:v>
                </c:pt>
                <c:pt idx="106">
                  <c:v>338</c:v>
                </c:pt>
                <c:pt idx="107">
                  <c:v>339</c:v>
                </c:pt>
                <c:pt idx="108">
                  <c:v>340</c:v>
                </c:pt>
                <c:pt idx="109">
                  <c:v>341</c:v>
                </c:pt>
                <c:pt idx="110">
                  <c:v>343</c:v>
                </c:pt>
                <c:pt idx="111">
                  <c:v>344</c:v>
                </c:pt>
                <c:pt idx="112">
                  <c:v>345</c:v>
                </c:pt>
                <c:pt idx="113">
                  <c:v>346</c:v>
                </c:pt>
                <c:pt idx="114">
                  <c:v>347</c:v>
                </c:pt>
                <c:pt idx="115">
                  <c:v>348</c:v>
                </c:pt>
                <c:pt idx="116">
                  <c:v>350</c:v>
                </c:pt>
                <c:pt idx="117">
                  <c:v>351</c:v>
                </c:pt>
                <c:pt idx="118">
                  <c:v>352</c:v>
                </c:pt>
                <c:pt idx="119">
                  <c:v>353</c:v>
                </c:pt>
                <c:pt idx="120">
                  <c:v>354</c:v>
                </c:pt>
                <c:pt idx="121">
                  <c:v>355</c:v>
                </c:pt>
                <c:pt idx="122">
                  <c:v>357</c:v>
                </c:pt>
                <c:pt idx="123">
                  <c:v>358</c:v>
                </c:pt>
                <c:pt idx="124">
                  <c:v>359</c:v>
                </c:pt>
                <c:pt idx="125">
                  <c:v>360</c:v>
                </c:pt>
                <c:pt idx="126">
                  <c:v>361</c:v>
                </c:pt>
                <c:pt idx="127">
                  <c:v>362</c:v>
                </c:pt>
                <c:pt idx="128">
                  <c:v>364</c:v>
                </c:pt>
                <c:pt idx="129">
                  <c:v>365</c:v>
                </c:pt>
                <c:pt idx="130">
                  <c:v>366</c:v>
                </c:pt>
                <c:pt idx="131">
                  <c:v>367</c:v>
                </c:pt>
                <c:pt idx="132">
                  <c:v>368</c:v>
                </c:pt>
                <c:pt idx="133">
                  <c:v>369</c:v>
                </c:pt>
                <c:pt idx="134">
                  <c:v>371</c:v>
                </c:pt>
                <c:pt idx="135">
                  <c:v>372</c:v>
                </c:pt>
                <c:pt idx="136">
                  <c:v>373</c:v>
                </c:pt>
                <c:pt idx="137">
                  <c:v>374</c:v>
                </c:pt>
                <c:pt idx="138">
                  <c:v>375</c:v>
                </c:pt>
                <c:pt idx="139">
                  <c:v>376</c:v>
                </c:pt>
                <c:pt idx="140">
                  <c:v>378</c:v>
                </c:pt>
                <c:pt idx="141">
                  <c:v>379</c:v>
                </c:pt>
                <c:pt idx="142">
                  <c:v>380</c:v>
                </c:pt>
                <c:pt idx="143">
                  <c:v>381</c:v>
                </c:pt>
                <c:pt idx="144">
                  <c:v>382</c:v>
                </c:pt>
                <c:pt idx="145">
                  <c:v>383</c:v>
                </c:pt>
                <c:pt idx="146">
                  <c:v>385</c:v>
                </c:pt>
                <c:pt idx="147">
                  <c:v>386</c:v>
                </c:pt>
                <c:pt idx="148">
                  <c:v>387</c:v>
                </c:pt>
                <c:pt idx="149">
                  <c:v>388</c:v>
                </c:pt>
                <c:pt idx="150">
                  <c:v>389</c:v>
                </c:pt>
                <c:pt idx="151">
                  <c:v>390</c:v>
                </c:pt>
                <c:pt idx="152">
                  <c:v>392</c:v>
                </c:pt>
                <c:pt idx="153">
                  <c:v>393</c:v>
                </c:pt>
                <c:pt idx="154">
                  <c:v>394</c:v>
                </c:pt>
                <c:pt idx="155">
                  <c:v>395</c:v>
                </c:pt>
                <c:pt idx="156">
                  <c:v>396</c:v>
                </c:pt>
                <c:pt idx="157">
                  <c:v>397</c:v>
                </c:pt>
                <c:pt idx="158">
                  <c:v>399</c:v>
                </c:pt>
                <c:pt idx="159">
                  <c:v>400</c:v>
                </c:pt>
                <c:pt idx="160">
                  <c:v>401</c:v>
                </c:pt>
                <c:pt idx="161">
                  <c:v>402</c:v>
                </c:pt>
                <c:pt idx="162">
                  <c:v>403</c:v>
                </c:pt>
                <c:pt idx="163">
                  <c:v>404</c:v>
                </c:pt>
                <c:pt idx="164">
                  <c:v>406</c:v>
                </c:pt>
                <c:pt idx="165">
                  <c:v>407</c:v>
                </c:pt>
                <c:pt idx="166">
                  <c:v>408</c:v>
                </c:pt>
                <c:pt idx="167">
                  <c:v>409</c:v>
                </c:pt>
                <c:pt idx="168">
                  <c:v>410</c:v>
                </c:pt>
                <c:pt idx="169">
                  <c:v>411</c:v>
                </c:pt>
                <c:pt idx="170">
                  <c:v>413</c:v>
                </c:pt>
                <c:pt idx="171">
                  <c:v>414</c:v>
                </c:pt>
                <c:pt idx="172">
                  <c:v>415</c:v>
                </c:pt>
                <c:pt idx="173">
                  <c:v>416</c:v>
                </c:pt>
                <c:pt idx="174">
                  <c:v>417</c:v>
                </c:pt>
                <c:pt idx="175">
                  <c:v>418</c:v>
                </c:pt>
                <c:pt idx="176">
                  <c:v>420</c:v>
                </c:pt>
                <c:pt idx="177">
                  <c:v>421</c:v>
                </c:pt>
                <c:pt idx="178">
                  <c:v>422</c:v>
                </c:pt>
              </c:numCache>
            </c:numRef>
          </c:cat>
          <c:val>
            <c:numRef>
              <c:f>Sheet8!$X$2:$X$180</c:f>
              <c:numCache>
                <c:formatCode>General</c:formatCode>
                <c:ptCount val="179"/>
                <c:pt idx="0">
                  <c:v>-19.72975311286832</c:v>
                </c:pt>
                <c:pt idx="1">
                  <c:v>-0.16222142113076471</c:v>
                </c:pt>
                <c:pt idx="2">
                  <c:v>34.274015423334653</c:v>
                </c:pt>
                <c:pt idx="3">
                  <c:v>20.177055859172039</c:v>
                </c:pt>
                <c:pt idx="4">
                  <c:v>58.959843604734353</c:v>
                </c:pt>
                <c:pt idx="5">
                  <c:v>36.124826047506652</c:v>
                </c:pt>
                <c:pt idx="6">
                  <c:v>-14.572095106117461</c:v>
                </c:pt>
                <c:pt idx="7">
                  <c:v>-15.11360563980597</c:v>
                </c:pt>
                <c:pt idx="8">
                  <c:v>14.096959564162651</c:v>
                </c:pt>
                <c:pt idx="9">
                  <c:v>-29.377561977875569</c:v>
                </c:pt>
                <c:pt idx="10">
                  <c:v>-38.704064711385122</c:v>
                </c:pt>
                <c:pt idx="11">
                  <c:v>-17.99422970307101</c:v>
                </c:pt>
                <c:pt idx="12">
                  <c:v>-19.164365815298801</c:v>
                </c:pt>
                <c:pt idx="13">
                  <c:v>47.401602492482773</c:v>
                </c:pt>
                <c:pt idx="14">
                  <c:v>2.4563787598364102</c:v>
                </c:pt>
                <c:pt idx="15">
                  <c:v>-19.801722778384331</c:v>
                </c:pt>
                <c:pt idx="16">
                  <c:v>-36.901346988848019</c:v>
                </c:pt>
                <c:pt idx="17">
                  <c:v>-35.436578845894957</c:v>
                </c:pt>
                <c:pt idx="18">
                  <c:v>17.810928854950301</c:v>
                </c:pt>
                <c:pt idx="19">
                  <c:v>8.4136151508034569</c:v>
                </c:pt>
                <c:pt idx="20">
                  <c:v>48.766568174268663</c:v>
                </c:pt>
                <c:pt idx="21">
                  <c:v>3.5008576311308151</c:v>
                </c:pt>
                <c:pt idx="22">
                  <c:v>-3.461496114042184</c:v>
                </c:pt>
                <c:pt idx="23">
                  <c:v>-2.4448500383989331</c:v>
                </c:pt>
                <c:pt idx="24">
                  <c:v>-0.26877725095914679</c:v>
                </c:pt>
                <c:pt idx="25">
                  <c:v>-4.3119647367845637</c:v>
                </c:pt>
                <c:pt idx="26">
                  <c:v>10.92450080706341</c:v>
                </c:pt>
                <c:pt idx="27">
                  <c:v>-16.55729435576912</c:v>
                </c:pt>
                <c:pt idx="28">
                  <c:v>20.69550894998542</c:v>
                </c:pt>
                <c:pt idx="29">
                  <c:v>15.42651976062999</c:v>
                </c:pt>
                <c:pt idx="30">
                  <c:v>2.8682760208214462</c:v>
                </c:pt>
                <c:pt idx="31">
                  <c:v>15.616573977411949</c:v>
                </c:pt>
                <c:pt idx="32">
                  <c:v>-16.434434451726911</c:v>
                </c:pt>
                <c:pt idx="33">
                  <c:v>-19.500337378997699</c:v>
                </c:pt>
                <c:pt idx="34">
                  <c:v>-16.311574547684831</c:v>
                </c:pt>
                <c:pt idx="35">
                  <c:v>-71.063211908571773</c:v>
                </c:pt>
                <c:pt idx="36">
                  <c:v>-34.423888802021793</c:v>
                </c:pt>
                <c:pt idx="37">
                  <c:v>-19.125004298210101</c:v>
                </c:pt>
                <c:pt idx="38">
                  <c:v>36.259214672986232</c:v>
                </c:pt>
                <c:pt idx="39">
                  <c:v>45.740026764086508</c:v>
                </c:pt>
                <c:pt idx="40">
                  <c:v>16.07063009237687</c:v>
                </c:pt>
                <c:pt idx="41">
                  <c:v>-5.744124731310297</c:v>
                </c:pt>
                <c:pt idx="42">
                  <c:v>-36.829377323332047</c:v>
                </c:pt>
                <c:pt idx="43">
                  <c:v>-1.056826913738069</c:v>
                </c:pt>
                <c:pt idx="44">
                  <c:v>19.982226289613859</c:v>
                </c:pt>
                <c:pt idx="45">
                  <c:v>26.6150224658764</c:v>
                </c:pt>
                <c:pt idx="46">
                  <c:v>32.465703027015131</c:v>
                </c:pt>
                <c:pt idx="47">
                  <c:v>15.528300237682171</c:v>
                </c:pt>
                <c:pt idx="48">
                  <c:v>12.11094099350489</c:v>
                </c:pt>
                <c:pt idx="49">
                  <c:v>29.969962750090129</c:v>
                </c:pt>
                <c:pt idx="50">
                  <c:v>42.845076642492778</c:v>
                </c:pt>
                <c:pt idx="51">
                  <c:v>-20.426731699026242</c:v>
                </c:pt>
                <c:pt idx="52">
                  <c:v>0.53755450191840737</c:v>
                </c:pt>
                <c:pt idx="53">
                  <c:v>1.443688715963146</c:v>
                </c:pt>
                <c:pt idx="54">
                  <c:v>11.57734252335651</c:v>
                </c:pt>
                <c:pt idx="55">
                  <c:v>-11.99681247400904</c:v>
                </c:pt>
                <c:pt idx="56">
                  <c:v>-15.64836280483309</c:v>
                </c:pt>
                <c:pt idx="57">
                  <c:v>14.358164125454451</c:v>
                </c:pt>
                <c:pt idx="58">
                  <c:v>-20.751174541287771</c:v>
                </c:pt>
                <c:pt idx="59">
                  <c:v>-0.26877725095916821</c:v>
                </c:pt>
                <c:pt idx="60">
                  <c:v>-45.690295220439197</c:v>
                </c:pt>
                <c:pt idx="61">
                  <c:v>2.8086543977491272</c:v>
                </c:pt>
                <c:pt idx="62">
                  <c:v>-12.49500545883879</c:v>
                </c:pt>
                <c:pt idx="63">
                  <c:v>-23.21314797490659</c:v>
                </c:pt>
                <c:pt idx="64">
                  <c:v>-13.61425133254043</c:v>
                </c:pt>
                <c:pt idx="65">
                  <c:v>-16.10999160946535</c:v>
                </c:pt>
                <c:pt idx="66">
                  <c:v>3.02654141018211</c:v>
                </c:pt>
                <c:pt idx="67">
                  <c:v>1.6500470069587969</c:v>
                </c:pt>
                <c:pt idx="68">
                  <c:v>16.304821179023548</c:v>
                </c:pt>
                <c:pt idx="69">
                  <c:v>11.301811903736089</c:v>
                </c:pt>
                <c:pt idx="70">
                  <c:v>2.9315143017912</c:v>
                </c:pt>
                <c:pt idx="71">
                  <c:v>-21.943209401511631</c:v>
                </c:pt>
                <c:pt idx="72">
                  <c:v>-1.320828811921047</c:v>
                </c:pt>
                <c:pt idx="73">
                  <c:v>14.78240942888314</c:v>
                </c:pt>
                <c:pt idx="74">
                  <c:v>1.459992790176887</c:v>
                </c:pt>
                <c:pt idx="75">
                  <c:v>-5.1095651051159097</c:v>
                </c:pt>
                <c:pt idx="76">
                  <c:v>-7.2490737123582534</c:v>
                </c:pt>
                <c:pt idx="77">
                  <c:v>5.6729743868004796</c:v>
                </c:pt>
                <c:pt idx="78">
                  <c:v>23.78051328836116</c:v>
                </c:pt>
                <c:pt idx="79">
                  <c:v>11.732810575826029</c:v>
                </c:pt>
                <c:pt idx="80">
                  <c:v>28.735429662013761</c:v>
                </c:pt>
                <c:pt idx="81">
                  <c:v>-4.7457607457657716</c:v>
                </c:pt>
                <c:pt idx="82">
                  <c:v>29.837552140495529</c:v>
                </c:pt>
                <c:pt idx="83">
                  <c:v>-15.361303463775201</c:v>
                </c:pt>
                <c:pt idx="84">
                  <c:v>-15.290153119265341</c:v>
                </c:pt>
                <c:pt idx="85">
                  <c:v>-16.832824975389531</c:v>
                </c:pt>
                <c:pt idx="86">
                  <c:v>1.6866111871562059</c:v>
                </c:pt>
                <c:pt idx="87">
                  <c:v>-13.996337781989279</c:v>
                </c:pt>
                <c:pt idx="88">
                  <c:v>32.483985117113832</c:v>
                </c:pt>
                <c:pt idx="89">
                  <c:v>-11.59562461345525</c:v>
                </c:pt>
                <c:pt idx="90">
                  <c:v>32.111449373217397</c:v>
                </c:pt>
                <c:pt idx="91">
                  <c:v>8.2406843292415068</c:v>
                </c:pt>
                <c:pt idx="92">
                  <c:v>33.953528612843151</c:v>
                </c:pt>
                <c:pt idx="93">
                  <c:v>-50.422549228882517</c:v>
                </c:pt>
                <c:pt idx="94">
                  <c:v>10.76227938593272</c:v>
                </c:pt>
                <c:pt idx="95">
                  <c:v>-4.931039609771493</c:v>
                </c:pt>
                <c:pt idx="96">
                  <c:v>26.133133555260301</c:v>
                </c:pt>
                <c:pt idx="97">
                  <c:v>21.926905327297931</c:v>
                </c:pt>
                <c:pt idx="98">
                  <c:v>3.450786713610841</c:v>
                </c:pt>
                <c:pt idx="99">
                  <c:v>3.5342851005643938</c:v>
                </c:pt>
                <c:pt idx="100">
                  <c:v>7.121438455539848</c:v>
                </c:pt>
                <c:pt idx="101">
                  <c:v>-1.424587304858304</c:v>
                </c:pt>
                <c:pt idx="102">
                  <c:v>27.958908720672309</c:v>
                </c:pt>
                <c:pt idx="103">
                  <c:v>-1.4524201005094439</c:v>
                </c:pt>
                <c:pt idx="104">
                  <c:v>-15.90561133435479</c:v>
                </c:pt>
                <c:pt idx="105">
                  <c:v>18.45783652358832</c:v>
                </c:pt>
                <c:pt idx="106">
                  <c:v>-4.8149330743905736</c:v>
                </c:pt>
                <c:pt idx="107">
                  <c:v>29.07815459437397</c:v>
                </c:pt>
                <c:pt idx="108">
                  <c:v>-16.995046396520291</c:v>
                </c:pt>
                <c:pt idx="109">
                  <c:v>20.981409596164511</c:v>
                </c:pt>
                <c:pt idx="110">
                  <c:v>10.875588584422321</c:v>
                </c:pt>
                <c:pt idx="111">
                  <c:v>9.4712613855477805</c:v>
                </c:pt>
                <c:pt idx="112">
                  <c:v>-2.91718824346251</c:v>
                </c:pt>
                <c:pt idx="113">
                  <c:v>31.583445576851439</c:v>
                </c:pt>
                <c:pt idx="114">
                  <c:v>13.52202156104067</c:v>
                </c:pt>
                <c:pt idx="115">
                  <c:v>5.9234695476609271</c:v>
                </c:pt>
                <c:pt idx="116">
                  <c:v>2.2893819859293738</c:v>
                </c:pt>
                <c:pt idx="117">
                  <c:v>-2.5994987698622389</c:v>
                </c:pt>
                <c:pt idx="118">
                  <c:v>24.56180958247873</c:v>
                </c:pt>
                <c:pt idx="119">
                  <c:v>7.6522395887970136</c:v>
                </c:pt>
                <c:pt idx="120">
                  <c:v>5.8462928193538488E-2</c:v>
                </c:pt>
                <c:pt idx="121">
                  <c:v>-4.2773785724722178</c:v>
                </c:pt>
                <c:pt idx="122">
                  <c:v>12.019869916883909</c:v>
                </c:pt>
                <c:pt idx="123">
                  <c:v>-6.4717334500106061</c:v>
                </c:pt>
                <c:pt idx="124">
                  <c:v>-12.642900821640829</c:v>
                </c:pt>
                <c:pt idx="125">
                  <c:v>27.18040976344588</c:v>
                </c:pt>
                <c:pt idx="126">
                  <c:v>-32.347618475749222</c:v>
                </c:pt>
                <c:pt idx="127">
                  <c:v>8.6255681155815758</c:v>
                </c:pt>
                <c:pt idx="128">
                  <c:v>24.88625242474027</c:v>
                </c:pt>
                <c:pt idx="129">
                  <c:v>-26.153393661244031</c:v>
                </c:pt>
                <c:pt idx="130">
                  <c:v>23.576952334256699</c:v>
                </c:pt>
                <c:pt idx="131">
                  <c:v>-1.8353258709645179</c:v>
                </c:pt>
                <c:pt idx="132">
                  <c:v>-17.28210573757816</c:v>
                </c:pt>
                <c:pt idx="133">
                  <c:v>27.231300001972009</c:v>
                </c:pt>
                <c:pt idx="134">
                  <c:v>15.03767994251985</c:v>
                </c:pt>
                <c:pt idx="135">
                  <c:v>-5.0606528824748507</c:v>
                </c:pt>
                <c:pt idx="136">
                  <c:v>10.3447874511652</c:v>
                </c:pt>
                <c:pt idx="137">
                  <c:v>-4.5883146774112351</c:v>
                </c:pt>
                <c:pt idx="138">
                  <c:v>-4.3262907951132794</c:v>
                </c:pt>
                <c:pt idx="139">
                  <c:v>2.7529888064467389</c:v>
                </c:pt>
                <c:pt idx="140">
                  <c:v>-3.441236008058425</c:v>
                </c:pt>
                <c:pt idx="141">
                  <c:v>6.2220576101563374</c:v>
                </c:pt>
                <c:pt idx="142">
                  <c:v>-5.186310123408183</c:v>
                </c:pt>
                <c:pt idx="143">
                  <c:v>-0.22941573387056161</c:v>
                </c:pt>
                <c:pt idx="144">
                  <c:v>-3.4460113608346519</c:v>
                </c:pt>
                <c:pt idx="145">
                  <c:v>3.9000674757995548</c:v>
                </c:pt>
                <c:pt idx="146">
                  <c:v>-5.7353933467640523</c:v>
                </c:pt>
                <c:pt idx="147">
                  <c:v>-5.0471461451523663</c:v>
                </c:pt>
                <c:pt idx="148">
                  <c:v>-0.76021686712771253</c:v>
                </c:pt>
                <c:pt idx="149">
                  <c:v>8.2589664193402363</c:v>
                </c:pt>
                <c:pt idx="150">
                  <c:v>0.45883146774113781</c:v>
                </c:pt>
                <c:pt idx="151">
                  <c:v>-4.9847271851887989</c:v>
                </c:pt>
                <c:pt idx="152">
                  <c:v>8.9472136209519153</c:v>
                </c:pt>
                <c:pt idx="153">
                  <c:v>0.68824720161168829</c:v>
                </c:pt>
                <c:pt idx="154">
                  <c:v>-5.9974172290620089</c:v>
                </c:pt>
                <c:pt idx="155">
                  <c:v>0.45883146774112848</c:v>
                </c:pt>
                <c:pt idx="156">
                  <c:v>0.91766293548224809</c:v>
                </c:pt>
                <c:pt idx="157">
                  <c:v>1.8699120352769121</c:v>
                </c:pt>
                <c:pt idx="158">
                  <c:v>-7.8327431000264873</c:v>
                </c:pt>
                <c:pt idx="159">
                  <c:v>5.7353933467640381</c:v>
                </c:pt>
                <c:pt idx="160">
                  <c:v>9.144021206395081</c:v>
                </c:pt>
                <c:pt idx="161">
                  <c:v>-5.5059776128934672</c:v>
                </c:pt>
                <c:pt idx="162">
                  <c:v>-8.4883821532107824</c:v>
                </c:pt>
                <c:pt idx="163">
                  <c:v>7.2136682270396228</c:v>
                </c:pt>
                <c:pt idx="164">
                  <c:v>-11.9622263096966</c:v>
                </c:pt>
                <c:pt idx="165">
                  <c:v>-6.1942248145051657</c:v>
                </c:pt>
                <c:pt idx="166">
                  <c:v>6.3631996042971926</c:v>
                </c:pt>
                <c:pt idx="167">
                  <c:v>9.5960993054749597</c:v>
                </c:pt>
                <c:pt idx="168">
                  <c:v>-3.5688712648768011</c:v>
                </c:pt>
                <c:pt idx="169">
                  <c:v>-13.07669683062201</c:v>
                </c:pt>
                <c:pt idx="170">
                  <c:v>-5.4713914485810768</c:v>
                </c:pt>
                <c:pt idx="171">
                  <c:v>5.9648090806345966</c:v>
                </c:pt>
                <c:pt idx="172">
                  <c:v>0.68824720161168873</c:v>
                </c:pt>
                <c:pt idx="173">
                  <c:v>7.3947681401057785E-2</c:v>
                </c:pt>
                <c:pt idx="174">
                  <c:v>-8.7177978870813533</c:v>
                </c:pt>
                <c:pt idx="175">
                  <c:v>-6.3496928669746868</c:v>
                </c:pt>
                <c:pt idx="176">
                  <c:v>-0.7948030314401171</c:v>
                </c:pt>
                <c:pt idx="177">
                  <c:v>5.9437296536446746</c:v>
                </c:pt>
                <c:pt idx="178">
                  <c:v>2.7529888064467412</c:v>
                </c:pt>
              </c:numCache>
            </c:numRef>
          </c:val>
          <c:smooth val="0"/>
          <c:extLst>
            <c:ext xmlns:c16="http://schemas.microsoft.com/office/drawing/2014/chart" uri="{C3380CC4-5D6E-409C-BE32-E72D297353CC}">
              <c16:uniqueId val="{00000004-6060-4B7B-9539-97F13169F6C9}"/>
            </c:ext>
          </c:extLst>
        </c:ser>
        <c:dLbls>
          <c:showLegendKey val="0"/>
          <c:showVal val="0"/>
          <c:showCatName val="0"/>
          <c:showSerName val="0"/>
          <c:showPercent val="0"/>
          <c:showBubbleSize val="0"/>
        </c:dLbls>
        <c:smooth val="0"/>
        <c:axId val="1123332544"/>
        <c:axId val="1123342144"/>
      </c:lineChart>
      <c:catAx>
        <c:axId val="11233325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23342144"/>
        <c:crosses val="autoZero"/>
        <c:auto val="1"/>
        <c:lblAlgn val="ctr"/>
        <c:lblOffset val="100"/>
        <c:noMultiLvlLbl val="0"/>
      </c:catAx>
      <c:valAx>
        <c:axId val="1123342144"/>
        <c:scaling>
          <c:orientation val="minMax"/>
          <c:max val="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23332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700-8</a:t>
            </a:r>
            <a:endParaRPr lang="ja-JP"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Sheet1!$E$1</c:f>
              <c:strCache>
                <c:ptCount val="1"/>
                <c:pt idx="0">
                  <c:v>F_lambda1</c:v>
                </c:pt>
              </c:strCache>
            </c:strRef>
          </c:tx>
          <c:spPr>
            <a:ln w="19050" cap="rnd">
              <a:solidFill>
                <a:schemeClr val="accent1"/>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Sheet1!$E$2:$E$173</c:f>
              <c:numCache>
                <c:formatCode>General</c:formatCode>
                <c:ptCount val="172"/>
                <c:pt idx="0">
                  <c:v>300.16685097931611</c:v>
                </c:pt>
                <c:pt idx="1">
                  <c:v>283.94552818724708</c:v>
                </c:pt>
                <c:pt idx="2">
                  <c:v>291.99895563659749</c:v>
                </c:pt>
                <c:pt idx="3">
                  <c:v>302.3381484139793</c:v>
                </c:pt>
                <c:pt idx="4">
                  <c:v>278.32426335997712</c:v>
                </c:pt>
                <c:pt idx="5">
                  <c:v>328.65853884912872</c:v>
                </c:pt>
                <c:pt idx="6">
                  <c:v>300.58911826685897</c:v>
                </c:pt>
                <c:pt idx="7">
                  <c:v>333.60192650134582</c:v>
                </c:pt>
                <c:pt idx="8">
                  <c:v>315.97627651039949</c:v>
                </c:pt>
                <c:pt idx="9">
                  <c:v>293.19692454447562</c:v>
                </c:pt>
                <c:pt idx="10">
                  <c:v>294.6521419818751</c:v>
                </c:pt>
                <c:pt idx="11">
                  <c:v>239.24486556780431</c:v>
                </c:pt>
                <c:pt idx="12">
                  <c:v>291.59497043915007</c:v>
                </c:pt>
                <c:pt idx="13">
                  <c:v>287.01900380418351</c:v>
                </c:pt>
                <c:pt idx="14">
                  <c:v>292.3110504364131</c:v>
                </c:pt>
                <c:pt idx="15">
                  <c:v>287.54502958466401</c:v>
                </c:pt>
                <c:pt idx="16">
                  <c:v>300.79070120507851</c:v>
                </c:pt>
                <c:pt idx="17">
                  <c:v>321.05125545120438</c:v>
                </c:pt>
                <c:pt idx="18">
                  <c:v>251.96171407084441</c:v>
                </c:pt>
                <c:pt idx="19">
                  <c:v>267.68006852530999</c:v>
                </c:pt>
                <c:pt idx="20">
                  <c:v>300.34817381155131</c:v>
                </c:pt>
                <c:pt idx="21">
                  <c:v>249.421836924057</c:v>
                </c:pt>
                <c:pt idx="22">
                  <c:v>302.50794252477789</c:v>
                </c:pt>
                <c:pt idx="23">
                  <c:v>269.92333562549072</c:v>
                </c:pt>
                <c:pt idx="24">
                  <c:v>246.67642080727791</c:v>
                </c:pt>
                <c:pt idx="25">
                  <c:v>215.0814465089895</c:v>
                </c:pt>
                <c:pt idx="26">
                  <c:v>264.61020956627021</c:v>
                </c:pt>
                <c:pt idx="27">
                  <c:v>249.7816852516369</c:v>
                </c:pt>
                <c:pt idx="28">
                  <c:v>282.58813519512779</c:v>
                </c:pt>
                <c:pt idx="29">
                  <c:v>247.17181645521481</c:v>
                </c:pt>
                <c:pt idx="30">
                  <c:v>290.76360322751322</c:v>
                </c:pt>
                <c:pt idx="31">
                  <c:v>277.79066488982801</c:v>
                </c:pt>
                <c:pt idx="32">
                  <c:v>304.26454536156461</c:v>
                </c:pt>
                <c:pt idx="33">
                  <c:v>263.28938075434911</c:v>
                </c:pt>
                <c:pt idx="34">
                  <c:v>279.41567643802722</c:v>
                </c:pt>
                <c:pt idx="35">
                  <c:v>261.03458493273109</c:v>
                </c:pt>
                <c:pt idx="36">
                  <c:v>249.76258384053119</c:v>
                </c:pt>
                <c:pt idx="37">
                  <c:v>239.51002616086589</c:v>
                </c:pt>
                <c:pt idx="38">
                  <c:v>250.75501377842099</c:v>
                </c:pt>
                <c:pt idx="39">
                  <c:v>239.8814032098847</c:v>
                </c:pt>
                <c:pt idx="40">
                  <c:v>240.5696504114967</c:v>
                </c:pt>
                <c:pt idx="41">
                  <c:v>217.71914810106239</c:v>
                </c:pt>
                <c:pt idx="42">
                  <c:v>257.43112750354311</c:v>
                </c:pt>
                <c:pt idx="43">
                  <c:v>220.02879019297299</c:v>
                </c:pt>
                <c:pt idx="44">
                  <c:v>267.74330680628009</c:v>
                </c:pt>
                <c:pt idx="45">
                  <c:v>248.66243937793499</c:v>
                </c:pt>
                <c:pt idx="46">
                  <c:v>239.7394418947365</c:v>
                </c:pt>
                <c:pt idx="47">
                  <c:v>244.62798327665621</c:v>
                </c:pt>
                <c:pt idx="48">
                  <c:v>264.32233090420601</c:v>
                </c:pt>
                <c:pt idx="49">
                  <c:v>255.48924580274951</c:v>
                </c:pt>
                <c:pt idx="50">
                  <c:v>304.01882555348118</c:v>
                </c:pt>
                <c:pt idx="51">
                  <c:v>285.81148419075299</c:v>
                </c:pt>
                <c:pt idx="52">
                  <c:v>317.03985679280032</c:v>
                </c:pt>
                <c:pt idx="53">
                  <c:v>250.25204544081569</c:v>
                </c:pt>
                <c:pt idx="54">
                  <c:v>282.46527529108567</c:v>
                </c:pt>
                <c:pt idx="55">
                  <c:v>270.0577242509695</c:v>
                </c:pt>
                <c:pt idx="56">
                  <c:v>280.89872667107869</c:v>
                </c:pt>
                <c:pt idx="57">
                  <c:v>268.5583699437035</c:v>
                </c:pt>
                <c:pt idx="58">
                  <c:v>267.51784710417962</c:v>
                </c:pt>
                <c:pt idx="59">
                  <c:v>262.86991080369609</c:v>
                </c:pt>
                <c:pt idx="60">
                  <c:v>290.93735337008252</c:v>
                </c:pt>
                <c:pt idx="61">
                  <c:v>259.30581489159658</c:v>
                </c:pt>
                <c:pt idx="62">
                  <c:v>291.70909895864747</c:v>
                </c:pt>
                <c:pt idx="63">
                  <c:v>265.84474265434523</c:v>
                </c:pt>
                <c:pt idx="64">
                  <c:v>314.24750646926458</c:v>
                </c:pt>
                <c:pt idx="65">
                  <c:v>277.95568364785152</c:v>
                </c:pt>
                <c:pt idx="66">
                  <c:v>283.6835043049478</c:v>
                </c:pt>
                <c:pt idx="67">
                  <c:v>221.61559891896269</c:v>
                </c:pt>
                <c:pt idx="68">
                  <c:v>230.8352064487718</c:v>
                </c:pt>
                <c:pt idx="69">
                  <c:v>224.96938050829729</c:v>
                </c:pt>
                <c:pt idx="70">
                  <c:v>235.73165989422981</c:v>
                </c:pt>
                <c:pt idx="71">
                  <c:v>216.83607132989141</c:v>
                </c:pt>
                <c:pt idx="72">
                  <c:v>310.16891349812079</c:v>
                </c:pt>
                <c:pt idx="73">
                  <c:v>230.190276796018</c:v>
                </c:pt>
                <c:pt idx="74">
                  <c:v>266.9130982895212</c:v>
                </c:pt>
                <c:pt idx="75">
                  <c:v>281.25100230899199</c:v>
                </c:pt>
                <c:pt idx="76">
                  <c:v>305.64499579655751</c:v>
                </c:pt>
                <c:pt idx="77">
                  <c:v>266.29961809031721</c:v>
                </c:pt>
                <c:pt idx="78">
                  <c:v>289.21335868172162</c:v>
                </c:pt>
                <c:pt idx="79">
                  <c:v>261.05484503871457</c:v>
                </c:pt>
                <c:pt idx="80">
                  <c:v>292.21206729625442</c:v>
                </c:pt>
                <c:pt idx="81">
                  <c:v>291.13218293964132</c:v>
                </c:pt>
                <c:pt idx="82">
                  <c:v>328.79572481150069</c:v>
                </c:pt>
                <c:pt idx="83">
                  <c:v>293.46570179543409</c:v>
                </c:pt>
                <c:pt idx="84">
                  <c:v>328.13531040554028</c:v>
                </c:pt>
                <c:pt idx="85">
                  <c:v>265.86104672855879</c:v>
                </c:pt>
                <c:pt idx="86">
                  <c:v>277.35093483319321</c:v>
                </c:pt>
                <c:pt idx="87">
                  <c:v>279.9782663987059</c:v>
                </c:pt>
                <c:pt idx="88">
                  <c:v>273.63334888450811</c:v>
                </c:pt>
                <c:pt idx="89">
                  <c:v>250.8818297142339</c:v>
                </c:pt>
                <c:pt idx="90">
                  <c:v>226.62700020492269</c:v>
                </c:pt>
                <c:pt idx="91">
                  <c:v>249.5446968280994</c:v>
                </c:pt>
                <c:pt idx="92">
                  <c:v>281.06572344498687</c:v>
                </c:pt>
                <c:pt idx="93">
                  <c:v>265.96760255838882</c:v>
                </c:pt>
                <c:pt idx="94">
                  <c:v>275.72196725322419</c:v>
                </c:pt>
                <c:pt idx="95">
                  <c:v>260.26761469694259</c:v>
                </c:pt>
                <c:pt idx="96">
                  <c:v>248.84492090504969</c:v>
                </c:pt>
                <c:pt idx="97">
                  <c:v>314.63914362426561</c:v>
                </c:pt>
                <c:pt idx="98">
                  <c:v>272.87395133838658</c:v>
                </c:pt>
                <c:pt idx="99">
                  <c:v>269.53927116015558</c:v>
                </c:pt>
                <c:pt idx="100">
                  <c:v>269.44424405176562</c:v>
                </c:pt>
                <c:pt idx="101">
                  <c:v>261.36775915954001</c:v>
                </c:pt>
                <c:pt idx="102">
                  <c:v>290.09166010011597</c:v>
                </c:pt>
                <c:pt idx="103">
                  <c:v>283.07479945851969</c:v>
                </c:pt>
                <c:pt idx="104">
                  <c:v>270.0692529724073</c:v>
                </c:pt>
                <c:pt idx="105">
                  <c:v>265.86861941822701</c:v>
                </c:pt>
                <c:pt idx="106">
                  <c:v>336.62369255875132</c:v>
                </c:pt>
                <c:pt idx="107">
                  <c:v>319.71412256506989</c:v>
                </c:pt>
                <c:pt idx="108">
                  <c:v>321.98044710812428</c:v>
                </c:pt>
                <c:pt idx="109">
                  <c:v>291.16001573529178</c:v>
                </c:pt>
                <c:pt idx="110">
                  <c:v>291.99418028382013</c:v>
                </c:pt>
                <c:pt idx="111">
                  <c:v>258.42076010454082</c:v>
                </c:pt>
                <c:pt idx="112">
                  <c:v>276.32671606788341</c:v>
                </c:pt>
                <c:pt idx="113">
                  <c:v>281.61958202111731</c:v>
                </c:pt>
                <c:pt idx="114">
                  <c:v>334.78836668778689</c:v>
                </c:pt>
                <c:pt idx="115">
                  <c:v>273.46717143160532</c:v>
                </c:pt>
                <c:pt idx="116">
                  <c:v>312.203024970412</c:v>
                </c:pt>
                <c:pt idx="117">
                  <c:v>313.03323348717129</c:v>
                </c:pt>
                <c:pt idx="118">
                  <c:v>306.28515009653597</c:v>
                </c:pt>
                <c:pt idx="119">
                  <c:v>304.9527925631769</c:v>
                </c:pt>
                <c:pt idx="120">
                  <c:v>293.20088057624531</c:v>
                </c:pt>
                <c:pt idx="121">
                  <c:v>220.04509426718849</c:v>
                </c:pt>
                <c:pt idx="122">
                  <c:v>216.89651227397019</c:v>
                </c:pt>
                <c:pt idx="123">
                  <c:v>216.6623211873235</c:v>
                </c:pt>
                <c:pt idx="124">
                  <c:v>264.25513659146662</c:v>
                </c:pt>
                <c:pt idx="125">
                  <c:v>223.58893007330329</c:v>
                </c:pt>
                <c:pt idx="126">
                  <c:v>240.1577531505111</c:v>
                </c:pt>
                <c:pt idx="127">
                  <c:v>245.11464754004729</c:v>
                </c:pt>
                <c:pt idx="128">
                  <c:v>284.30933254659521</c:v>
                </c:pt>
                <c:pt idx="129">
                  <c:v>276.86904592257798</c:v>
                </c:pt>
                <c:pt idx="130">
                  <c:v>297.57212756223078</c:v>
                </c:pt>
                <c:pt idx="131">
                  <c:v>284.8631911227294</c:v>
                </c:pt>
                <c:pt idx="132">
                  <c:v>297.69021211349741</c:v>
                </c:pt>
                <c:pt idx="133">
                  <c:v>273.39997711886753</c:v>
                </c:pt>
                <c:pt idx="134">
                  <c:v>304.05818707056977</c:v>
                </c:pt>
                <c:pt idx="135">
                  <c:v>253.50042989520091</c:v>
                </c:pt>
                <c:pt idx="136">
                  <c:v>291.02085175703547</c:v>
                </c:pt>
                <c:pt idx="137">
                  <c:v>267.73177808484269</c:v>
                </c:pt>
                <c:pt idx="138">
                  <c:v>270.74597145258213</c:v>
                </c:pt>
                <c:pt idx="139">
                  <c:v>251.59790971149701</c:v>
                </c:pt>
                <c:pt idx="140">
                  <c:v>248.23539673761559</c:v>
                </c:pt>
                <c:pt idx="141">
                  <c:v>209.60609902863749</c:v>
                </c:pt>
                <c:pt idx="142">
                  <c:v>226.9351389729724</c:v>
                </c:pt>
                <c:pt idx="143">
                  <c:v>267.01965411934941</c:v>
                </c:pt>
                <c:pt idx="144">
                  <c:v>279.04034335724111</c:v>
                </c:pt>
                <c:pt idx="145">
                  <c:v>217.8324572995495</c:v>
                </c:pt>
                <c:pt idx="146">
                  <c:v>250.9009311253383</c:v>
                </c:pt>
                <c:pt idx="147">
                  <c:v>230.5819139510177</c:v>
                </c:pt>
                <c:pt idx="148">
                  <c:v>285.24609689318282</c:v>
                </c:pt>
                <c:pt idx="149">
                  <c:v>261.07510514469811</c:v>
                </c:pt>
                <c:pt idx="150">
                  <c:v>266.46183951144832</c:v>
                </c:pt>
                <c:pt idx="151">
                  <c:v>161.65063796002389</c:v>
                </c:pt>
                <c:pt idx="152">
                  <c:v>227.00233328571281</c:v>
                </c:pt>
                <c:pt idx="153">
                  <c:v>201.98844560415381</c:v>
                </c:pt>
                <c:pt idx="154">
                  <c:v>234.80642426908071</c:v>
                </c:pt>
                <c:pt idx="155">
                  <c:v>235.27282842648981</c:v>
                </c:pt>
                <c:pt idx="156">
                  <c:v>277.59665464127642</c:v>
                </c:pt>
                <c:pt idx="157">
                  <c:v>265.02210682725411</c:v>
                </c:pt>
                <c:pt idx="158">
                  <c:v>279.10753766998022</c:v>
                </c:pt>
                <c:pt idx="159">
                  <c:v>312.66465377504659</c:v>
                </c:pt>
                <c:pt idx="160">
                  <c:v>289.51870011287821</c:v>
                </c:pt>
                <c:pt idx="161">
                  <c:v>272.44295266629518</c:v>
                </c:pt>
                <c:pt idx="162">
                  <c:v>291.21090597381612</c:v>
                </c:pt>
                <c:pt idx="163">
                  <c:v>260.67555592615781</c:v>
                </c:pt>
                <c:pt idx="164">
                  <c:v>255.4105227685744</c:v>
                </c:pt>
                <c:pt idx="165">
                  <c:v>255.66777129809489</c:v>
                </c:pt>
                <c:pt idx="166">
                  <c:v>258.2231331980912</c:v>
                </c:pt>
                <c:pt idx="167">
                  <c:v>276.96802906273678</c:v>
                </c:pt>
                <c:pt idx="168">
                  <c:v>290.31630048121031</c:v>
                </c:pt>
                <c:pt idx="169">
                  <c:v>253.63761585757001</c:v>
                </c:pt>
                <c:pt idx="170">
                  <c:v>288.81414883705258</c:v>
                </c:pt>
                <c:pt idx="171">
                  <c:v>307.89106023362979</c:v>
                </c:pt>
              </c:numCache>
            </c:numRef>
          </c:val>
          <c:smooth val="0"/>
          <c:extLst>
            <c:ext xmlns:c16="http://schemas.microsoft.com/office/drawing/2014/chart" uri="{C3380CC4-5D6E-409C-BE32-E72D297353CC}">
              <c16:uniqueId val="{00000000-8574-417C-9A9D-9A2FA267C166}"/>
            </c:ext>
          </c:extLst>
        </c:ser>
        <c:ser>
          <c:idx val="1"/>
          <c:order val="1"/>
          <c:tx>
            <c:strRef>
              <c:f>Sheet1!$F$1</c:f>
              <c:strCache>
                <c:ptCount val="1"/>
                <c:pt idx="0">
                  <c:v>F_lambda2</c:v>
                </c:pt>
              </c:strCache>
            </c:strRef>
          </c:tx>
          <c:spPr>
            <a:ln w="19050" cap="rnd">
              <a:solidFill>
                <a:schemeClr val="accent2"/>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Sheet1!$F$2:$F$173</c:f>
              <c:numCache>
                <c:formatCode>General</c:formatCode>
                <c:ptCount val="172"/>
                <c:pt idx="0">
                  <c:v>-15.53065600876209</c:v>
                </c:pt>
                <c:pt idx="1">
                  <c:v>-57.773013108678207</c:v>
                </c:pt>
                <c:pt idx="2">
                  <c:v>-33.536196889183131</c:v>
                </c:pt>
                <c:pt idx="3">
                  <c:v>-2.020583552849843</c:v>
                </c:pt>
                <c:pt idx="4">
                  <c:v>16.063552268541429</c:v>
                </c:pt>
                <c:pt idx="5">
                  <c:v>57.565406213863042</c:v>
                </c:pt>
                <c:pt idx="6">
                  <c:v>-16.562829901509922</c:v>
                </c:pt>
                <c:pt idx="7">
                  <c:v>-13.679558424440939</c:v>
                </c:pt>
                <c:pt idx="8">
                  <c:v>40.887996225590619</c:v>
                </c:pt>
                <c:pt idx="9">
                  <c:v>7.9767748033718782</c:v>
                </c:pt>
                <c:pt idx="10">
                  <c:v>20.70807280770682</c:v>
                </c:pt>
                <c:pt idx="11">
                  <c:v>38.406779786970709</c:v>
                </c:pt>
                <c:pt idx="12">
                  <c:v>12.02983595827512</c:v>
                </c:pt>
                <c:pt idx="13">
                  <c:v>33.761574744637151</c:v>
                </c:pt>
                <c:pt idx="14">
                  <c:v>45.583473778590339</c:v>
                </c:pt>
                <c:pt idx="15">
                  <c:v>43.197218442399169</c:v>
                </c:pt>
                <c:pt idx="16">
                  <c:v>31.40214596973787</c:v>
                </c:pt>
                <c:pt idx="17">
                  <c:v>14.312650494496371</c:v>
                </c:pt>
                <c:pt idx="18">
                  <c:v>53.46926431213835</c:v>
                </c:pt>
                <c:pt idx="19">
                  <c:v>7.8079699539924796</c:v>
                </c:pt>
                <c:pt idx="20">
                  <c:v>12.31035307289079</c:v>
                </c:pt>
                <c:pt idx="21">
                  <c:v>-39.710361578767788</c:v>
                </c:pt>
                <c:pt idx="22">
                  <c:v>3.7768322233587628</c:v>
                </c:pt>
                <c:pt idx="23">
                  <c:v>-33.18010621300283</c:v>
                </c:pt>
                <c:pt idx="24">
                  <c:v>-46.20309032049343</c:v>
                </c:pt>
                <c:pt idx="25">
                  <c:v>-29.58149829220557</c:v>
                </c:pt>
                <c:pt idx="26">
                  <c:v>13.937090858551381</c:v>
                </c:pt>
                <c:pt idx="27">
                  <c:v>24.181924288939712</c:v>
                </c:pt>
                <c:pt idx="28">
                  <c:v>7.9176144704491236</c:v>
                </c:pt>
                <c:pt idx="29">
                  <c:v>36.183114125949061</c:v>
                </c:pt>
                <c:pt idx="30">
                  <c:v>42.554939677107178</c:v>
                </c:pt>
                <c:pt idx="31">
                  <c:v>40.830512581658603</c:v>
                </c:pt>
                <c:pt idx="32">
                  <c:v>17.488552987300618</c:v>
                </c:pt>
                <c:pt idx="33">
                  <c:v>-5.9190546082982074</c:v>
                </c:pt>
                <c:pt idx="34">
                  <c:v>16.964127499752749</c:v>
                </c:pt>
                <c:pt idx="35">
                  <c:v>25.351700534997882</c:v>
                </c:pt>
                <c:pt idx="36">
                  <c:v>15.09198627987387</c:v>
                </c:pt>
                <c:pt idx="37">
                  <c:v>3.673376910817272</c:v>
                </c:pt>
                <c:pt idx="38">
                  <c:v>1.8125609380013541</c:v>
                </c:pt>
                <c:pt idx="39">
                  <c:v>-44.0241191434028</c:v>
                </c:pt>
                <c:pt idx="40">
                  <c:v>-28.940669357764449</c:v>
                </c:pt>
                <c:pt idx="41">
                  <c:v>-53.872283621049277</c:v>
                </c:pt>
                <c:pt idx="42">
                  <c:v>22.99684742254161</c:v>
                </c:pt>
                <c:pt idx="43">
                  <c:v>47.696857714172779</c:v>
                </c:pt>
                <c:pt idx="44">
                  <c:v>5.2244496968778336</c:v>
                </c:pt>
                <c:pt idx="45">
                  <c:v>1.968953540454798</c:v>
                </c:pt>
                <c:pt idx="46">
                  <c:v>1.3159921824995491</c:v>
                </c:pt>
                <c:pt idx="47">
                  <c:v>-0.48219986912178919</c:v>
                </c:pt>
                <c:pt idx="48">
                  <c:v>-22.73416114895404</c:v>
                </c:pt>
                <c:pt idx="49">
                  <c:v>13.450157259374651</c:v>
                </c:pt>
                <c:pt idx="50">
                  <c:v>-14.42935662217274</c:v>
                </c:pt>
                <c:pt idx="51">
                  <c:v>6.0567629328391099</c:v>
                </c:pt>
                <c:pt idx="52">
                  <c:v>-0.1411702092462512</c:v>
                </c:pt>
                <c:pt idx="53">
                  <c:v>19.60537710083943</c:v>
                </c:pt>
                <c:pt idx="54">
                  <c:v>0.93238188106941777</c:v>
                </c:pt>
                <c:pt idx="55">
                  <c:v>7.0719138309871923</c:v>
                </c:pt>
                <c:pt idx="56">
                  <c:v>43.072297427076727</c:v>
                </c:pt>
                <c:pt idx="57">
                  <c:v>29.384195461073968</c:v>
                </c:pt>
                <c:pt idx="58">
                  <c:v>6.1303242000095377</c:v>
                </c:pt>
                <c:pt idx="59">
                  <c:v>6.4421369989744193</c:v>
                </c:pt>
                <c:pt idx="60">
                  <c:v>-11.29625466966157</c:v>
                </c:pt>
                <c:pt idx="61">
                  <c:v>-35.427874029434257</c:v>
                </c:pt>
                <c:pt idx="62">
                  <c:v>-8.1977164959686757</c:v>
                </c:pt>
                <c:pt idx="63">
                  <c:v>29.89833943829964</c:v>
                </c:pt>
                <c:pt idx="64">
                  <c:v>14.46101979533967</c:v>
                </c:pt>
                <c:pt idx="65">
                  <c:v>-14.641563579836911</c:v>
                </c:pt>
                <c:pt idx="66">
                  <c:v>-4.2987126650078764</c:v>
                </c:pt>
                <c:pt idx="67">
                  <c:v>0.46464498217799027</c:v>
                </c:pt>
                <c:pt idx="68">
                  <c:v>-32.787792110148743</c:v>
                </c:pt>
                <c:pt idx="69">
                  <c:v>11.66090920429793</c:v>
                </c:pt>
                <c:pt idx="70">
                  <c:v>25.166954997796768</c:v>
                </c:pt>
                <c:pt idx="71">
                  <c:v>-9.3070984672040673</c:v>
                </c:pt>
                <c:pt idx="72">
                  <c:v>-11.761757435881011</c:v>
                </c:pt>
                <c:pt idx="73">
                  <c:v>11.940754334115139</c:v>
                </c:pt>
                <c:pt idx="74">
                  <c:v>6.0615528113583181</c:v>
                </c:pt>
                <c:pt idx="75">
                  <c:v>27.740474653122909</c:v>
                </c:pt>
                <c:pt idx="76">
                  <c:v>26.283306062405462</c:v>
                </c:pt>
                <c:pt idx="77">
                  <c:v>-13.06841364705318</c:v>
                </c:pt>
                <c:pt idx="78">
                  <c:v>25.43892487016479</c:v>
                </c:pt>
                <c:pt idx="79">
                  <c:v>6.4176245938575711</c:v>
                </c:pt>
                <c:pt idx="80">
                  <c:v>-36.256051708215303</c:v>
                </c:pt>
                <c:pt idx="81">
                  <c:v>-14.15454793758542</c:v>
                </c:pt>
                <c:pt idx="82">
                  <c:v>23.772832822676591</c:v>
                </c:pt>
                <c:pt idx="83">
                  <c:v>35.583084959507353</c:v>
                </c:pt>
                <c:pt idx="84">
                  <c:v>20.44797150811182</c:v>
                </c:pt>
                <c:pt idx="85">
                  <c:v>19.4683408227705</c:v>
                </c:pt>
                <c:pt idx="86">
                  <c:v>-34.99168861437829</c:v>
                </c:pt>
                <c:pt idx="87">
                  <c:v>12.344283513433959</c:v>
                </c:pt>
                <c:pt idx="88">
                  <c:v>-4.8885873382325329</c:v>
                </c:pt>
                <c:pt idx="89">
                  <c:v>12.247640394559109</c:v>
                </c:pt>
                <c:pt idx="90">
                  <c:v>28.149779784770701</c:v>
                </c:pt>
                <c:pt idx="91">
                  <c:v>-17.877399041831161</c:v>
                </c:pt>
                <c:pt idx="92">
                  <c:v>4.3442643947296382</c:v>
                </c:pt>
                <c:pt idx="93">
                  <c:v>8.7587159429628976</c:v>
                </c:pt>
                <c:pt idx="94">
                  <c:v>2.871983933356276</c:v>
                </c:pt>
                <c:pt idx="95">
                  <c:v>5.9134800901701823</c:v>
                </c:pt>
                <c:pt idx="96">
                  <c:v>21.189734783201931</c:v>
                </c:pt>
                <c:pt idx="97">
                  <c:v>7.1338363291556668</c:v>
                </c:pt>
                <c:pt idx="98">
                  <c:v>-2.392373798276143</c:v>
                </c:pt>
                <c:pt idx="99">
                  <c:v>20.260639005989919</c:v>
                </c:pt>
                <c:pt idx="100">
                  <c:v>13.42214909083201</c:v>
                </c:pt>
                <c:pt idx="101">
                  <c:v>-7.5912896330337247</c:v>
                </c:pt>
                <c:pt idx="102">
                  <c:v>-4.7853980980063362</c:v>
                </c:pt>
                <c:pt idx="103">
                  <c:v>-7.1136709704934731</c:v>
                </c:pt>
                <c:pt idx="104">
                  <c:v>-6.9037885940537649</c:v>
                </c:pt>
                <c:pt idx="105">
                  <c:v>1.4552143285150121</c:v>
                </c:pt>
                <c:pt idx="106">
                  <c:v>6.1781689225564342</c:v>
                </c:pt>
                <c:pt idx="107">
                  <c:v>-14.50377397035955</c:v>
                </c:pt>
                <c:pt idx="108">
                  <c:v>5.7282847242811776</c:v>
                </c:pt>
                <c:pt idx="109">
                  <c:v>3.6346401595475482</c:v>
                </c:pt>
                <c:pt idx="110">
                  <c:v>20.953273037840859</c:v>
                </c:pt>
                <c:pt idx="111">
                  <c:v>33.623458791829279</c:v>
                </c:pt>
                <c:pt idx="112">
                  <c:v>-4.3921120480995377</c:v>
                </c:pt>
                <c:pt idx="113">
                  <c:v>59.531073255832133</c:v>
                </c:pt>
                <c:pt idx="114">
                  <c:v>18.141515405322711</c:v>
                </c:pt>
                <c:pt idx="115">
                  <c:v>58.293023946060288</c:v>
                </c:pt>
                <c:pt idx="116">
                  <c:v>36.497500154466387</c:v>
                </c:pt>
                <c:pt idx="117">
                  <c:v>3.7550565455694032</c:v>
                </c:pt>
                <c:pt idx="118">
                  <c:v>-33.829159941477613</c:v>
                </c:pt>
                <c:pt idx="119">
                  <c:v>7.6326336577096434</c:v>
                </c:pt>
                <c:pt idx="120">
                  <c:v>9.5834402507931244</c:v>
                </c:pt>
                <c:pt idx="121">
                  <c:v>-75.884211211204445</c:v>
                </c:pt>
                <c:pt idx="122">
                  <c:v>-49.353338503784443</c:v>
                </c:pt>
                <c:pt idx="123">
                  <c:v>-14.46811473219925</c:v>
                </c:pt>
                <c:pt idx="124">
                  <c:v>8.780435873108825</c:v>
                </c:pt>
                <c:pt idx="125">
                  <c:v>42.082941481786413</c:v>
                </c:pt>
                <c:pt idx="126">
                  <c:v>6.8392734892877307</c:v>
                </c:pt>
                <c:pt idx="127">
                  <c:v>12.32504313080932</c:v>
                </c:pt>
                <c:pt idx="128">
                  <c:v>9.528088091652922</c:v>
                </c:pt>
                <c:pt idx="129">
                  <c:v>-23.461562086477791</c:v>
                </c:pt>
                <c:pt idx="130">
                  <c:v>-33.019433755543929</c:v>
                </c:pt>
                <c:pt idx="131">
                  <c:v>-47.394049626137488</c:v>
                </c:pt>
                <c:pt idx="132">
                  <c:v>-35.221266655075517</c:v>
                </c:pt>
                <c:pt idx="133">
                  <c:v>-8.9927088872916805</c:v>
                </c:pt>
                <c:pt idx="134">
                  <c:v>-15.821864392093669</c:v>
                </c:pt>
                <c:pt idx="135">
                  <c:v>-12.967520070332091</c:v>
                </c:pt>
                <c:pt idx="136">
                  <c:v>-1.3061100208429011</c:v>
                </c:pt>
                <c:pt idx="137">
                  <c:v>11.352076605826939</c:v>
                </c:pt>
                <c:pt idx="138">
                  <c:v>-8.4847173112832834</c:v>
                </c:pt>
                <c:pt idx="139">
                  <c:v>-16.5236901431097</c:v>
                </c:pt>
                <c:pt idx="140">
                  <c:v>-2.4364567128142198</c:v>
                </c:pt>
                <c:pt idx="141">
                  <c:v>-12.757814956424189</c:v>
                </c:pt>
                <c:pt idx="142">
                  <c:v>-4.2111245795199821</c:v>
                </c:pt>
                <c:pt idx="143">
                  <c:v>37.086696685805819</c:v>
                </c:pt>
                <c:pt idx="144">
                  <c:v>2.153946536439669</c:v>
                </c:pt>
                <c:pt idx="145">
                  <c:v>37.043097686748908</c:v>
                </c:pt>
                <c:pt idx="146">
                  <c:v>24.95049343914302</c:v>
                </c:pt>
                <c:pt idx="147">
                  <c:v>49.771863976254338</c:v>
                </c:pt>
                <c:pt idx="148">
                  <c:v>18.03182052180312</c:v>
                </c:pt>
                <c:pt idx="149">
                  <c:v>34.458196660079587</c:v>
                </c:pt>
                <c:pt idx="150">
                  <c:v>-23.253526153495709</c:v>
                </c:pt>
                <c:pt idx="151">
                  <c:v>-41.842967353541283</c:v>
                </c:pt>
                <c:pt idx="152">
                  <c:v>-41.081186623747307</c:v>
                </c:pt>
                <c:pt idx="153">
                  <c:v>-24.077277298741251</c:v>
                </c:pt>
                <c:pt idx="154">
                  <c:v>7.6217084819788781</c:v>
                </c:pt>
                <c:pt idx="155">
                  <c:v>-14.590313309688669</c:v>
                </c:pt>
                <c:pt idx="156">
                  <c:v>35.49957181975681</c:v>
                </c:pt>
                <c:pt idx="157">
                  <c:v>39.006163937978528</c:v>
                </c:pt>
                <c:pt idx="158">
                  <c:v>0.40881547124281781</c:v>
                </c:pt>
                <c:pt idx="159">
                  <c:v>-32.80989990930982</c:v>
                </c:pt>
                <c:pt idx="160">
                  <c:v>36.424418847780338</c:v>
                </c:pt>
                <c:pt idx="161">
                  <c:v>45.928018299368972</c:v>
                </c:pt>
                <c:pt idx="162">
                  <c:v>52.917153219566323</c:v>
                </c:pt>
                <c:pt idx="163">
                  <c:v>-17.21099711476522</c:v>
                </c:pt>
                <c:pt idx="164">
                  <c:v>-62.905601314852028</c:v>
                </c:pt>
                <c:pt idx="165">
                  <c:v>-6.0820648002679434</c:v>
                </c:pt>
                <c:pt idx="166">
                  <c:v>13.57944124887281</c:v>
                </c:pt>
                <c:pt idx="167">
                  <c:v>25.689244411108429</c:v>
                </c:pt>
                <c:pt idx="168">
                  <c:v>8.8866636025460455</c:v>
                </c:pt>
                <c:pt idx="169">
                  <c:v>27.509033917874781</c:v>
                </c:pt>
                <c:pt idx="170">
                  <c:v>8.29670198057973</c:v>
                </c:pt>
                <c:pt idx="171">
                  <c:v>-55.900457467908723</c:v>
                </c:pt>
              </c:numCache>
            </c:numRef>
          </c:val>
          <c:smooth val="0"/>
          <c:extLst>
            <c:ext xmlns:c16="http://schemas.microsoft.com/office/drawing/2014/chart" uri="{C3380CC4-5D6E-409C-BE32-E72D297353CC}">
              <c16:uniqueId val="{00000001-8574-417C-9A9D-9A2FA267C166}"/>
            </c:ext>
          </c:extLst>
        </c:ser>
        <c:ser>
          <c:idx val="2"/>
          <c:order val="2"/>
          <c:tx>
            <c:strRef>
              <c:f>Sheet1!$G$1</c:f>
              <c:strCache>
                <c:ptCount val="1"/>
                <c:pt idx="0">
                  <c:v>F_lambda3</c:v>
                </c:pt>
              </c:strCache>
            </c:strRef>
          </c:tx>
          <c:spPr>
            <a:ln w="19050" cap="rnd">
              <a:solidFill>
                <a:schemeClr val="accent3"/>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Sheet1!$G$2:$G$173</c:f>
              <c:numCache>
                <c:formatCode>General</c:formatCode>
                <c:ptCount val="172"/>
                <c:pt idx="0">
                  <c:v>9.9013530335934732</c:v>
                </c:pt>
                <c:pt idx="1">
                  <c:v>6.12852997348255</c:v>
                </c:pt>
                <c:pt idx="2">
                  <c:v>-2.8893055383077768</c:v>
                </c:pt>
                <c:pt idx="3">
                  <c:v>-3.0590575745978228</c:v>
                </c:pt>
                <c:pt idx="4">
                  <c:v>-6.2617061568432106</c:v>
                </c:pt>
                <c:pt idx="5">
                  <c:v>-9.9575569768034065</c:v>
                </c:pt>
                <c:pt idx="6">
                  <c:v>-56.782504659770069</c:v>
                </c:pt>
                <c:pt idx="7">
                  <c:v>0.1191023087381318</c:v>
                </c:pt>
                <c:pt idx="8">
                  <c:v>-16.83866797700724</c:v>
                </c:pt>
                <c:pt idx="9">
                  <c:v>14.49775090731462</c:v>
                </c:pt>
                <c:pt idx="10">
                  <c:v>-20.758266059661569</c:v>
                </c:pt>
                <c:pt idx="11">
                  <c:v>53.083584465304916</c:v>
                </c:pt>
                <c:pt idx="12">
                  <c:v>-44.856738004180912</c:v>
                </c:pt>
                <c:pt idx="13">
                  <c:v>27.907949946468751</c:v>
                </c:pt>
                <c:pt idx="14">
                  <c:v>15.26759899533371</c:v>
                </c:pt>
                <c:pt idx="15">
                  <c:v>35.742310215748937</c:v>
                </c:pt>
                <c:pt idx="16">
                  <c:v>34.967972159582061</c:v>
                </c:pt>
                <c:pt idx="17">
                  <c:v>26.515755213463159</c:v>
                </c:pt>
                <c:pt idx="18">
                  <c:v>-42.200392291086203</c:v>
                </c:pt>
                <c:pt idx="19">
                  <c:v>-35.155485569596458</c:v>
                </c:pt>
                <c:pt idx="20">
                  <c:v>7.3372329814153581</c:v>
                </c:pt>
                <c:pt idx="21">
                  <c:v>-42.259983687000933</c:v>
                </c:pt>
                <c:pt idx="22">
                  <c:v>47.978161391766861</c:v>
                </c:pt>
                <c:pt idx="23">
                  <c:v>-32.035253259204183</c:v>
                </c:pt>
                <c:pt idx="24">
                  <c:v>-54.397034265469223</c:v>
                </c:pt>
                <c:pt idx="25">
                  <c:v>10.10774043831621</c:v>
                </c:pt>
                <c:pt idx="26">
                  <c:v>46.392928596517237</c:v>
                </c:pt>
                <c:pt idx="27">
                  <c:v>50.66006240111799</c:v>
                </c:pt>
                <c:pt idx="28">
                  <c:v>75.628006656543533</c:v>
                </c:pt>
                <c:pt idx="29">
                  <c:v>-24.9881660803645</c:v>
                </c:pt>
                <c:pt idx="30">
                  <c:v>23.417009209197669</c:v>
                </c:pt>
                <c:pt idx="31">
                  <c:v>8.0481091999182475</c:v>
                </c:pt>
                <c:pt idx="32">
                  <c:v>33.088910251291992</c:v>
                </c:pt>
                <c:pt idx="33">
                  <c:v>-5.1022812434006113</c:v>
                </c:pt>
                <c:pt idx="34">
                  <c:v>-24.045333669543091</c:v>
                </c:pt>
                <c:pt idx="35">
                  <c:v>4.5512633650872409</c:v>
                </c:pt>
                <c:pt idx="36">
                  <c:v>-14.54226958776866</c:v>
                </c:pt>
                <c:pt idx="37">
                  <c:v>-42.011797820712253</c:v>
                </c:pt>
                <c:pt idx="38">
                  <c:v>-27.8642642203639</c:v>
                </c:pt>
                <c:pt idx="39">
                  <c:v>-28.800065052690211</c:v>
                </c:pt>
                <c:pt idx="40">
                  <c:v>13.877150652411791</c:v>
                </c:pt>
                <c:pt idx="41">
                  <c:v>42.49766302752726</c:v>
                </c:pt>
                <c:pt idx="42">
                  <c:v>72.741485340272675</c:v>
                </c:pt>
                <c:pt idx="43">
                  <c:v>40.968016935019797</c:v>
                </c:pt>
                <c:pt idx="44">
                  <c:v>-1.4171475680359471</c:v>
                </c:pt>
                <c:pt idx="45">
                  <c:v>-20.38604756206356</c:v>
                </c:pt>
                <c:pt idx="46">
                  <c:v>-31.417666190466651</c:v>
                </c:pt>
                <c:pt idx="47">
                  <c:v>-2.65435926893996</c:v>
                </c:pt>
                <c:pt idx="48">
                  <c:v>-8.8480199789792664</c:v>
                </c:pt>
                <c:pt idx="49">
                  <c:v>6.4132912692746729</c:v>
                </c:pt>
                <c:pt idx="50">
                  <c:v>29.980140019630579</c:v>
                </c:pt>
                <c:pt idx="51">
                  <c:v>52.383137237499113</c:v>
                </c:pt>
                <c:pt idx="52">
                  <c:v>13.719113979203181</c:v>
                </c:pt>
                <c:pt idx="53">
                  <c:v>42.923180084385983</c:v>
                </c:pt>
                <c:pt idx="54">
                  <c:v>52.390004775209079</c:v>
                </c:pt>
                <c:pt idx="55">
                  <c:v>-4.424406434425368</c:v>
                </c:pt>
                <c:pt idx="56">
                  <c:v>-0.64955354522426489</c:v>
                </c:pt>
                <c:pt idx="57">
                  <c:v>-5.9940916001201998</c:v>
                </c:pt>
                <c:pt idx="58">
                  <c:v>-5.8035176077646176</c:v>
                </c:pt>
                <c:pt idx="59">
                  <c:v>5.1932301445495597</c:v>
                </c:pt>
                <c:pt idx="60">
                  <c:v>5.463709511501305</c:v>
                </c:pt>
                <c:pt idx="61">
                  <c:v>3.5067434864491411</c:v>
                </c:pt>
                <c:pt idx="62">
                  <c:v>-2.272014728595662</c:v>
                </c:pt>
                <c:pt idx="63">
                  <c:v>-15.73528638119579</c:v>
                </c:pt>
                <c:pt idx="64">
                  <c:v>9.4058406085185258</c:v>
                </c:pt>
                <c:pt idx="65">
                  <c:v>5.3669187730891892</c:v>
                </c:pt>
                <c:pt idx="66">
                  <c:v>11.11498692425544</c:v>
                </c:pt>
                <c:pt idx="67">
                  <c:v>-2.0861363245170388</c:v>
                </c:pt>
                <c:pt idx="68">
                  <c:v>-13.735876683169289</c:v>
                </c:pt>
                <c:pt idx="69">
                  <c:v>-4.829371761338809</c:v>
                </c:pt>
                <c:pt idx="70">
                  <c:v>21.6020088711306</c:v>
                </c:pt>
                <c:pt idx="71">
                  <c:v>31.957710010458019</c:v>
                </c:pt>
                <c:pt idx="72">
                  <c:v>-16.482117321032511</c:v>
                </c:pt>
                <c:pt idx="73">
                  <c:v>-10.009375328588449</c:v>
                </c:pt>
                <c:pt idx="74">
                  <c:v>-26.964641348752568</c:v>
                </c:pt>
                <c:pt idx="75">
                  <c:v>29.49456986485928</c:v>
                </c:pt>
                <c:pt idx="76">
                  <c:v>14.99388469697179</c:v>
                </c:pt>
                <c:pt idx="77">
                  <c:v>-20.99883406194645</c:v>
                </c:pt>
                <c:pt idx="78">
                  <c:v>-14.493256565310141</c:v>
                </c:pt>
                <c:pt idx="79">
                  <c:v>-43.870906628568797</c:v>
                </c:pt>
                <c:pt idx="80">
                  <c:v>17.223601819320908</c:v>
                </c:pt>
                <c:pt idx="81">
                  <c:v>36.882910780671423</c:v>
                </c:pt>
                <c:pt idx="82">
                  <c:v>15.20616217296951</c:v>
                </c:pt>
                <c:pt idx="83">
                  <c:v>37.44056765347672</c:v>
                </c:pt>
                <c:pt idx="84">
                  <c:v>13.326207912850791</c:v>
                </c:pt>
                <c:pt idx="85">
                  <c:v>-21.512263988975249</c:v>
                </c:pt>
                <c:pt idx="86">
                  <c:v>-47.309647456307147</c:v>
                </c:pt>
                <c:pt idx="87">
                  <c:v>-1.0828942809061</c:v>
                </c:pt>
                <c:pt idx="88">
                  <c:v>24.77051075008902</c:v>
                </c:pt>
                <c:pt idx="89">
                  <c:v>43.010739238908471</c:v>
                </c:pt>
                <c:pt idx="90">
                  <c:v>-5.0739998166249984</c:v>
                </c:pt>
                <c:pt idx="91">
                  <c:v>3.2157899031533681</c:v>
                </c:pt>
                <c:pt idx="92">
                  <c:v>26.891639419834402</c:v>
                </c:pt>
                <c:pt idx="93">
                  <c:v>51.418917707746807</c:v>
                </c:pt>
                <c:pt idx="94">
                  <c:v>17.834105501231701</c:v>
                </c:pt>
                <c:pt idx="95">
                  <c:v>-8.2708333792615285</c:v>
                </c:pt>
                <c:pt idx="96">
                  <c:v>26.965967570961631</c:v>
                </c:pt>
                <c:pt idx="97">
                  <c:v>-7.1626989327234938</c:v>
                </c:pt>
                <c:pt idx="98">
                  <c:v>15.31239982434041</c:v>
                </c:pt>
                <c:pt idx="99">
                  <c:v>2.1279433699996169</c:v>
                </c:pt>
                <c:pt idx="100">
                  <c:v>42.543899973187443</c:v>
                </c:pt>
                <c:pt idx="101">
                  <c:v>29.899048942462908</c:v>
                </c:pt>
                <c:pt idx="102">
                  <c:v>3.7529059065886341</c:v>
                </c:pt>
                <c:pt idx="103">
                  <c:v>14.25793208366245</c:v>
                </c:pt>
                <c:pt idx="104">
                  <c:v>-15.74075257311137</c:v>
                </c:pt>
                <c:pt idx="105">
                  <c:v>-25.66788098325523</c:v>
                </c:pt>
                <c:pt idx="106">
                  <c:v>14.71048925979901</c:v>
                </c:pt>
                <c:pt idx="107">
                  <c:v>1.0640882261534439</c:v>
                </c:pt>
                <c:pt idx="108">
                  <c:v>37.849980462623897</c:v>
                </c:pt>
                <c:pt idx="109">
                  <c:v>30.501854023795719</c:v>
                </c:pt>
                <c:pt idx="110">
                  <c:v>22.42572042082703</c:v>
                </c:pt>
                <c:pt idx="111">
                  <c:v>43.350807824917197</c:v>
                </c:pt>
                <c:pt idx="112">
                  <c:v>67.327359586149555</c:v>
                </c:pt>
                <c:pt idx="113">
                  <c:v>-7.0123389434853607</c:v>
                </c:pt>
                <c:pt idx="114">
                  <c:v>24.64295774124475</c:v>
                </c:pt>
                <c:pt idx="115">
                  <c:v>-16.228851634563071</c:v>
                </c:pt>
                <c:pt idx="116">
                  <c:v>-27.590139267549951</c:v>
                </c:pt>
                <c:pt idx="117">
                  <c:v>-40.7948660956379</c:v>
                </c:pt>
                <c:pt idx="118">
                  <c:v>16.751678413042342</c:v>
                </c:pt>
                <c:pt idx="119">
                  <c:v>47.524410895915381</c:v>
                </c:pt>
                <c:pt idx="120">
                  <c:v>19.089630677703209</c:v>
                </c:pt>
                <c:pt idx="121">
                  <c:v>-55.98160760255611</c:v>
                </c:pt>
                <c:pt idx="122">
                  <c:v>-25.940532422394121</c:v>
                </c:pt>
                <c:pt idx="123">
                  <c:v>29.033350770851658</c:v>
                </c:pt>
                <c:pt idx="124">
                  <c:v>76.510987130194394</c:v>
                </c:pt>
                <c:pt idx="125">
                  <c:v>48.009209675203692</c:v>
                </c:pt>
                <c:pt idx="126">
                  <c:v>31.51341933854064</c:v>
                </c:pt>
                <c:pt idx="127">
                  <c:v>-57.20520590856961</c:v>
                </c:pt>
                <c:pt idx="128">
                  <c:v>-16.551593873568979</c:v>
                </c:pt>
                <c:pt idx="129">
                  <c:v>38.833990305580251</c:v>
                </c:pt>
                <c:pt idx="130">
                  <c:v>10.29016084295464</c:v>
                </c:pt>
                <c:pt idx="131">
                  <c:v>28.067663243430161</c:v>
                </c:pt>
                <c:pt idx="132">
                  <c:v>52.927468122543651</c:v>
                </c:pt>
                <c:pt idx="133">
                  <c:v>16.707886213598989</c:v>
                </c:pt>
                <c:pt idx="134">
                  <c:v>20.82646427362647</c:v>
                </c:pt>
                <c:pt idx="135">
                  <c:v>-13.65793988880246</c:v>
                </c:pt>
                <c:pt idx="136">
                  <c:v>-9.5265227515928004</c:v>
                </c:pt>
                <c:pt idx="137">
                  <c:v>18.025859918949831</c:v>
                </c:pt>
                <c:pt idx="138">
                  <c:v>19.049058838732581</c:v>
                </c:pt>
                <c:pt idx="139">
                  <c:v>13.57599005875934</c:v>
                </c:pt>
                <c:pt idx="140">
                  <c:v>18.695893165428188</c:v>
                </c:pt>
                <c:pt idx="141">
                  <c:v>-0.48683523217437319</c:v>
                </c:pt>
                <c:pt idx="142">
                  <c:v>39.231747301776252</c:v>
                </c:pt>
                <c:pt idx="143">
                  <c:v>5.8498673724054981</c:v>
                </c:pt>
                <c:pt idx="144">
                  <c:v>73.286187429673092</c:v>
                </c:pt>
                <c:pt idx="145">
                  <c:v>20.514573516327399</c:v>
                </c:pt>
                <c:pt idx="146">
                  <c:v>33.313017282162619</c:v>
                </c:pt>
                <c:pt idx="147">
                  <c:v>-20.882455453908509</c:v>
                </c:pt>
                <c:pt idx="148">
                  <c:v>23.850693768169059</c:v>
                </c:pt>
                <c:pt idx="149">
                  <c:v>-30.42424035130189</c:v>
                </c:pt>
                <c:pt idx="150">
                  <c:v>-28.090854550324259</c:v>
                </c:pt>
                <c:pt idx="151">
                  <c:v>6.5703547276454088</c:v>
                </c:pt>
                <c:pt idx="152">
                  <c:v>15.27857159309978</c:v>
                </c:pt>
                <c:pt idx="153">
                  <c:v>24.402504104097009</c:v>
                </c:pt>
                <c:pt idx="154">
                  <c:v>16.574673029768789</c:v>
                </c:pt>
                <c:pt idx="155">
                  <c:v>28.546632761810969</c:v>
                </c:pt>
                <c:pt idx="156">
                  <c:v>25.542969385480038</c:v>
                </c:pt>
                <c:pt idx="157">
                  <c:v>11.99556909326828</c:v>
                </c:pt>
                <c:pt idx="158">
                  <c:v>11.87930147302532</c:v>
                </c:pt>
                <c:pt idx="159">
                  <c:v>14.94048612481483</c:v>
                </c:pt>
                <c:pt idx="160">
                  <c:v>9.3131473263526061</c:v>
                </c:pt>
                <c:pt idx="161">
                  <c:v>-4.0750068132859241</c:v>
                </c:pt>
                <c:pt idx="162">
                  <c:v>-19.06480547093533</c:v>
                </c:pt>
                <c:pt idx="163">
                  <c:v>-42.358118058794552</c:v>
                </c:pt>
                <c:pt idx="164">
                  <c:v>35.984450430673149</c:v>
                </c:pt>
                <c:pt idx="165">
                  <c:v>23.424690922594241</c:v>
                </c:pt>
                <c:pt idx="166">
                  <c:v>8.2988345667926673</c:v>
                </c:pt>
                <c:pt idx="167">
                  <c:v>12.515753238478259</c:v>
                </c:pt>
                <c:pt idx="168">
                  <c:v>5.6374234006273714</c:v>
                </c:pt>
                <c:pt idx="169">
                  <c:v>-56.462645589349648</c:v>
                </c:pt>
                <c:pt idx="170">
                  <c:v>-35.330040358730159</c:v>
                </c:pt>
                <c:pt idx="171">
                  <c:v>-27.586454859444078</c:v>
                </c:pt>
              </c:numCache>
            </c:numRef>
          </c:val>
          <c:smooth val="0"/>
          <c:extLst>
            <c:ext xmlns:c16="http://schemas.microsoft.com/office/drawing/2014/chart" uri="{C3380CC4-5D6E-409C-BE32-E72D297353CC}">
              <c16:uniqueId val="{00000002-8574-417C-9A9D-9A2FA267C166}"/>
            </c:ext>
          </c:extLst>
        </c:ser>
        <c:ser>
          <c:idx val="3"/>
          <c:order val="3"/>
          <c:tx>
            <c:strRef>
              <c:f>Sheet1!$H$1</c:f>
              <c:strCache>
                <c:ptCount val="1"/>
                <c:pt idx="0">
                  <c:v>F_lambda4</c:v>
                </c:pt>
              </c:strCache>
            </c:strRef>
          </c:tx>
          <c:spPr>
            <a:ln w="19050" cap="rnd">
              <a:solidFill>
                <a:schemeClr val="accent4"/>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Sheet1!$H$2:$H$173</c:f>
              <c:numCache>
                <c:formatCode>General</c:formatCode>
                <c:ptCount val="172"/>
                <c:pt idx="0">
                  <c:v>-25.611564327552351</c:v>
                </c:pt>
                <c:pt idx="1">
                  <c:v>37.178423929252773</c:v>
                </c:pt>
                <c:pt idx="2">
                  <c:v>45.233781720368043</c:v>
                </c:pt>
                <c:pt idx="3">
                  <c:v>9.0957644668264024</c:v>
                </c:pt>
                <c:pt idx="4">
                  <c:v>-10.157461773808199</c:v>
                </c:pt>
                <c:pt idx="5">
                  <c:v>-27.771932893325609</c:v>
                </c:pt>
                <c:pt idx="6">
                  <c:v>7.0929033410783777</c:v>
                </c:pt>
                <c:pt idx="7">
                  <c:v>-12.005033189983131</c:v>
                </c:pt>
                <c:pt idx="8">
                  <c:v>-7.8822113406094658</c:v>
                </c:pt>
                <c:pt idx="9">
                  <c:v>-11.133142508067531</c:v>
                </c:pt>
                <c:pt idx="10">
                  <c:v>-15.397167190775839</c:v>
                </c:pt>
                <c:pt idx="11">
                  <c:v>-23.932686110428701</c:v>
                </c:pt>
                <c:pt idx="12">
                  <c:v>-23.967898172905588</c:v>
                </c:pt>
                <c:pt idx="13">
                  <c:v>-6.2214611241895241</c:v>
                </c:pt>
                <c:pt idx="14">
                  <c:v>-10.65000006668893</c:v>
                </c:pt>
                <c:pt idx="15">
                  <c:v>-6.2958522910718031</c:v>
                </c:pt>
                <c:pt idx="16">
                  <c:v>31.662508904605481</c:v>
                </c:pt>
                <c:pt idx="17">
                  <c:v>25.924581448953418</c:v>
                </c:pt>
                <c:pt idx="18">
                  <c:v>13.75068017808365</c:v>
                </c:pt>
                <c:pt idx="19">
                  <c:v>21.25255923530608</c:v>
                </c:pt>
                <c:pt idx="20">
                  <c:v>-22.02866781967424</c:v>
                </c:pt>
                <c:pt idx="21">
                  <c:v>-12.182008791188951</c:v>
                </c:pt>
                <c:pt idx="22">
                  <c:v>-29.294764282508378</c:v>
                </c:pt>
                <c:pt idx="23">
                  <c:v>34.972299123122603</c:v>
                </c:pt>
                <c:pt idx="24">
                  <c:v>2.8732962210014779</c:v>
                </c:pt>
                <c:pt idx="25">
                  <c:v>-59.998345190671728</c:v>
                </c:pt>
                <c:pt idx="26">
                  <c:v>-38.282697191657689</c:v>
                </c:pt>
                <c:pt idx="27">
                  <c:v>-39.06042126867014</c:v>
                </c:pt>
                <c:pt idx="28">
                  <c:v>4.9657213590218214</c:v>
                </c:pt>
                <c:pt idx="29">
                  <c:v>15.494941863606281</c:v>
                </c:pt>
                <c:pt idx="30">
                  <c:v>2.8154793121762718</c:v>
                </c:pt>
                <c:pt idx="31">
                  <c:v>-23.44483676745504</c:v>
                </c:pt>
                <c:pt idx="32">
                  <c:v>30.503233596797031</c:v>
                </c:pt>
                <c:pt idx="33">
                  <c:v>11.97525268196698</c:v>
                </c:pt>
                <c:pt idx="34">
                  <c:v>-7.3643583689625984</c:v>
                </c:pt>
                <c:pt idx="35">
                  <c:v>-30.12237207371437</c:v>
                </c:pt>
                <c:pt idx="36">
                  <c:v>-16.15444237222869</c:v>
                </c:pt>
                <c:pt idx="37">
                  <c:v>22.05098584263488</c:v>
                </c:pt>
                <c:pt idx="38">
                  <c:v>-18.857642480257699</c:v>
                </c:pt>
                <c:pt idx="39">
                  <c:v>-4.1810499944195811</c:v>
                </c:pt>
                <c:pt idx="40">
                  <c:v>-15.9631161680337</c:v>
                </c:pt>
                <c:pt idx="41">
                  <c:v>-8.1648643599278081</c:v>
                </c:pt>
                <c:pt idx="42">
                  <c:v>9.4013402631680201</c:v>
                </c:pt>
                <c:pt idx="43">
                  <c:v>-13.914635324571041</c:v>
                </c:pt>
                <c:pt idx="44">
                  <c:v>0.47252871910550448</c:v>
                </c:pt>
                <c:pt idx="45">
                  <c:v>-9.3320158315435719E-2</c:v>
                </c:pt>
                <c:pt idx="46">
                  <c:v>-34.560078125597919</c:v>
                </c:pt>
                <c:pt idx="47">
                  <c:v>-32.890218160311797</c:v>
                </c:pt>
                <c:pt idx="48">
                  <c:v>4.4934330334735364</c:v>
                </c:pt>
                <c:pt idx="49">
                  <c:v>-40.291910333662003</c:v>
                </c:pt>
                <c:pt idx="50">
                  <c:v>-21.072976197001498</c:v>
                </c:pt>
                <c:pt idx="51">
                  <c:v>13.88359155342582</c:v>
                </c:pt>
                <c:pt idx="52">
                  <c:v>-0.55954537505768087</c:v>
                </c:pt>
                <c:pt idx="53">
                  <c:v>-7.7233853206120671</c:v>
                </c:pt>
                <c:pt idx="54">
                  <c:v>2.5455610038671028</c:v>
                </c:pt>
                <c:pt idx="55">
                  <c:v>14.79322400573902</c:v>
                </c:pt>
                <c:pt idx="56">
                  <c:v>2.0512959026300379</c:v>
                </c:pt>
                <c:pt idx="57">
                  <c:v>-41.060293866974227</c:v>
                </c:pt>
                <c:pt idx="58">
                  <c:v>-17.30125518509908</c:v>
                </c:pt>
                <c:pt idx="59">
                  <c:v>17.350658550384349</c:v>
                </c:pt>
                <c:pt idx="60">
                  <c:v>-8.4265142282471324</c:v>
                </c:pt>
                <c:pt idx="61">
                  <c:v>-4.0922311231150754</c:v>
                </c:pt>
                <c:pt idx="62">
                  <c:v>0.99568396831083739</c:v>
                </c:pt>
                <c:pt idx="63">
                  <c:v>-36.53650451824582</c:v>
                </c:pt>
                <c:pt idx="64">
                  <c:v>-6.8062775986919473</c:v>
                </c:pt>
                <c:pt idx="65">
                  <c:v>8.5408958605732277</c:v>
                </c:pt>
                <c:pt idx="66">
                  <c:v>24.97287750374668</c:v>
                </c:pt>
                <c:pt idx="67">
                  <c:v>4.7598939126595496</c:v>
                </c:pt>
                <c:pt idx="68">
                  <c:v>-7.7768471814244009</c:v>
                </c:pt>
                <c:pt idx="69">
                  <c:v>-24.76433722418367</c:v>
                </c:pt>
                <c:pt idx="70">
                  <c:v>-50.404685426049603</c:v>
                </c:pt>
                <c:pt idx="71">
                  <c:v>-30.301378086572171</c:v>
                </c:pt>
                <c:pt idx="72">
                  <c:v>2.6889815756291822</c:v>
                </c:pt>
                <c:pt idx="73">
                  <c:v>21.392754608269339</c:v>
                </c:pt>
                <c:pt idx="74">
                  <c:v>-14.89175526030742</c:v>
                </c:pt>
                <c:pt idx="75">
                  <c:v>-16.383829472350339</c:v>
                </c:pt>
                <c:pt idx="76">
                  <c:v>-22.94486495580577</c:v>
                </c:pt>
                <c:pt idx="77">
                  <c:v>60.125586432006763</c:v>
                </c:pt>
                <c:pt idx="78">
                  <c:v>8.1682982811940654</c:v>
                </c:pt>
                <c:pt idx="79">
                  <c:v>-30.09988040721591</c:v>
                </c:pt>
                <c:pt idx="80">
                  <c:v>0.13327404916921989</c:v>
                </c:pt>
                <c:pt idx="81">
                  <c:v>-15.38324586197592</c:v>
                </c:pt>
                <c:pt idx="82">
                  <c:v>15.325993686736309</c:v>
                </c:pt>
                <c:pt idx="83">
                  <c:v>14.58308293625322</c:v>
                </c:pt>
                <c:pt idx="84">
                  <c:v>22.154675442122901</c:v>
                </c:pt>
                <c:pt idx="85">
                  <c:v>10.32756061427988</c:v>
                </c:pt>
                <c:pt idx="86">
                  <c:v>-5.2680185715459942</c:v>
                </c:pt>
                <c:pt idx="87">
                  <c:v>-33.104359747903807</c:v>
                </c:pt>
                <c:pt idx="88">
                  <c:v>-43.357544659794613</c:v>
                </c:pt>
                <c:pt idx="89">
                  <c:v>27.023752098232769</c:v>
                </c:pt>
                <c:pt idx="90">
                  <c:v>42.331251002744182</c:v>
                </c:pt>
                <c:pt idx="91">
                  <c:v>-47.822779669045907</c:v>
                </c:pt>
                <c:pt idx="92">
                  <c:v>-17.755544258017231</c:v>
                </c:pt>
                <c:pt idx="93">
                  <c:v>-32.876630865329737</c:v>
                </c:pt>
                <c:pt idx="94">
                  <c:v>45.443999762548771</c:v>
                </c:pt>
                <c:pt idx="95">
                  <c:v>9.2839620520920505</c:v>
                </c:pt>
                <c:pt idx="96">
                  <c:v>-54.37133085831173</c:v>
                </c:pt>
                <c:pt idx="97">
                  <c:v>-43.500010091627011</c:v>
                </c:pt>
                <c:pt idx="98">
                  <c:v>28.451629999942721</c:v>
                </c:pt>
                <c:pt idx="99">
                  <c:v>7.3320787128574647</c:v>
                </c:pt>
                <c:pt idx="100">
                  <c:v>0.48179941713366498</c:v>
                </c:pt>
                <c:pt idx="101">
                  <c:v>-30.488745990027478</c:v>
                </c:pt>
                <c:pt idx="102">
                  <c:v>16.558648031604289</c:v>
                </c:pt>
                <c:pt idx="103">
                  <c:v>45.817612676496744</c:v>
                </c:pt>
                <c:pt idx="104">
                  <c:v>37.390387377746642</c:v>
                </c:pt>
                <c:pt idx="105">
                  <c:v>-8.3137973229737341</c:v>
                </c:pt>
                <c:pt idx="106">
                  <c:v>-2.362896026834115</c:v>
                </c:pt>
                <c:pt idx="107">
                  <c:v>-4.7226474146284119</c:v>
                </c:pt>
                <c:pt idx="108">
                  <c:v>-11.58177580178479</c:v>
                </c:pt>
                <c:pt idx="109">
                  <c:v>39.404943562963403</c:v>
                </c:pt>
                <c:pt idx="110">
                  <c:v>22.80415750333102</c:v>
                </c:pt>
                <c:pt idx="111">
                  <c:v>-21.367527553946651</c:v>
                </c:pt>
                <c:pt idx="112">
                  <c:v>-17.06666647212429</c:v>
                </c:pt>
                <c:pt idx="113">
                  <c:v>-22.03918945175489</c:v>
                </c:pt>
                <c:pt idx="114">
                  <c:v>21.1307181531627</c:v>
                </c:pt>
                <c:pt idx="115">
                  <c:v>-23.630420773621481</c:v>
                </c:pt>
                <c:pt idx="116">
                  <c:v>-20.840922999754671</c:v>
                </c:pt>
                <c:pt idx="117">
                  <c:v>-5.1898801209975822</c:v>
                </c:pt>
                <c:pt idx="118">
                  <c:v>-40.719982107480888</c:v>
                </c:pt>
                <c:pt idx="119">
                  <c:v>9.4494582874430755</c:v>
                </c:pt>
                <c:pt idx="120">
                  <c:v>36.38567170252017</c:v>
                </c:pt>
                <c:pt idx="121">
                  <c:v>59.162508368735132</c:v>
                </c:pt>
                <c:pt idx="122">
                  <c:v>-34.37481834433504</c:v>
                </c:pt>
                <c:pt idx="123">
                  <c:v>-91.112236698981491</c:v>
                </c:pt>
                <c:pt idx="124">
                  <c:v>-59.605317739981082</c:v>
                </c:pt>
                <c:pt idx="125">
                  <c:v>29.080643392382601</c:v>
                </c:pt>
                <c:pt idx="126">
                  <c:v>85.374967609093744</c:v>
                </c:pt>
                <c:pt idx="127">
                  <c:v>-70.971355143478348</c:v>
                </c:pt>
                <c:pt idx="128">
                  <c:v>-71.964777011242177</c:v>
                </c:pt>
                <c:pt idx="129">
                  <c:v>-1.2393988146083219</c:v>
                </c:pt>
                <c:pt idx="130">
                  <c:v>22.142966076010609</c:v>
                </c:pt>
                <c:pt idx="131">
                  <c:v>-1.293280620969959</c:v>
                </c:pt>
                <c:pt idx="132">
                  <c:v>-48.44601706945307</c:v>
                </c:pt>
                <c:pt idx="133">
                  <c:v>-2.438715216427124</c:v>
                </c:pt>
                <c:pt idx="134">
                  <c:v>8.4295709728409562</c:v>
                </c:pt>
                <c:pt idx="135">
                  <c:v>-35.92504557320477</c:v>
                </c:pt>
                <c:pt idx="136">
                  <c:v>28.66169563208852</c:v>
                </c:pt>
                <c:pt idx="137">
                  <c:v>-6.7807656019975484</c:v>
                </c:pt>
                <c:pt idx="138">
                  <c:v>22.988989667153049</c:v>
                </c:pt>
                <c:pt idx="139">
                  <c:v>-11.000882876859441</c:v>
                </c:pt>
                <c:pt idx="140">
                  <c:v>-11.14667364423568</c:v>
                </c:pt>
                <c:pt idx="141">
                  <c:v>-17.709753282764549</c:v>
                </c:pt>
                <c:pt idx="142">
                  <c:v>-24.79904079712286</c:v>
                </c:pt>
                <c:pt idx="143">
                  <c:v>-6.4208933312337706</c:v>
                </c:pt>
                <c:pt idx="144">
                  <c:v>-1.5906107811106269</c:v>
                </c:pt>
                <c:pt idx="145">
                  <c:v>-2.617237345204614</c:v>
                </c:pt>
                <c:pt idx="146">
                  <c:v>-1.756964777031268</c:v>
                </c:pt>
                <c:pt idx="147">
                  <c:v>17.314813764438622</c:v>
                </c:pt>
                <c:pt idx="148">
                  <c:v>37.782576097403421</c:v>
                </c:pt>
                <c:pt idx="149">
                  <c:v>12.7817828117812</c:v>
                </c:pt>
                <c:pt idx="150">
                  <c:v>33.340768727119517</c:v>
                </c:pt>
                <c:pt idx="151">
                  <c:v>20.72775366758713</c:v>
                </c:pt>
                <c:pt idx="152">
                  <c:v>8.1793374331249247</c:v>
                </c:pt>
                <c:pt idx="153">
                  <c:v>-9.4431078683469529</c:v>
                </c:pt>
                <c:pt idx="154">
                  <c:v>-49.217638167777643</c:v>
                </c:pt>
                <c:pt idx="155">
                  <c:v>-8.9622524139859667</c:v>
                </c:pt>
                <c:pt idx="156">
                  <c:v>-4.3471835696988714</c:v>
                </c:pt>
                <c:pt idx="157">
                  <c:v>41.351704247391282</c:v>
                </c:pt>
                <c:pt idx="158">
                  <c:v>4.0839646801297427</c:v>
                </c:pt>
                <c:pt idx="159">
                  <c:v>3.3918001643709488</c:v>
                </c:pt>
                <c:pt idx="160">
                  <c:v>-18.775561059229162</c:v>
                </c:pt>
                <c:pt idx="161">
                  <c:v>-8.0073456690425502</c:v>
                </c:pt>
                <c:pt idx="162">
                  <c:v>4.1258508600603001</c:v>
                </c:pt>
                <c:pt idx="163">
                  <c:v>-27.732988338751511</c:v>
                </c:pt>
                <c:pt idx="164">
                  <c:v>-13.91592596374918</c:v>
                </c:pt>
                <c:pt idx="165">
                  <c:v>-32.860354075890612</c:v>
                </c:pt>
                <c:pt idx="166">
                  <c:v>-9.8032298020304864</c:v>
                </c:pt>
                <c:pt idx="167">
                  <c:v>20.41092813488039</c:v>
                </c:pt>
                <c:pt idx="168">
                  <c:v>61.971740823680108</c:v>
                </c:pt>
                <c:pt idx="169">
                  <c:v>-63.083736029921504</c:v>
                </c:pt>
                <c:pt idx="170">
                  <c:v>-61.727776706361198</c:v>
                </c:pt>
                <c:pt idx="171">
                  <c:v>13.312862133028229</c:v>
                </c:pt>
              </c:numCache>
            </c:numRef>
          </c:val>
          <c:smooth val="0"/>
          <c:extLst>
            <c:ext xmlns:c16="http://schemas.microsoft.com/office/drawing/2014/chart" uri="{C3380CC4-5D6E-409C-BE32-E72D297353CC}">
              <c16:uniqueId val="{00000003-8574-417C-9A9D-9A2FA267C166}"/>
            </c:ext>
          </c:extLst>
        </c:ser>
        <c:ser>
          <c:idx val="4"/>
          <c:order val="4"/>
          <c:tx>
            <c:strRef>
              <c:f>Sheet1!$I$1</c:f>
              <c:strCache>
                <c:ptCount val="1"/>
                <c:pt idx="0">
                  <c:v>F_lambda5</c:v>
                </c:pt>
              </c:strCache>
            </c:strRef>
          </c:tx>
          <c:spPr>
            <a:ln w="19050" cap="rnd">
              <a:solidFill>
                <a:schemeClr val="accent5"/>
              </a:solidFill>
              <a:round/>
            </a:ln>
            <a:effectLst/>
          </c:spPr>
          <c:marker>
            <c:symbol val="none"/>
          </c:marker>
          <c:cat>
            <c:numRef>
              <c:f>Sheet1!$A$2:$A$173</c:f>
              <c:numCache>
                <c:formatCode>General</c:formatCode>
                <c:ptCount val="172"/>
                <c:pt idx="0">
                  <c:v>139</c:v>
                </c:pt>
                <c:pt idx="1">
                  <c:v>140</c:v>
                </c:pt>
                <c:pt idx="2">
                  <c:v>141</c:v>
                </c:pt>
                <c:pt idx="3">
                  <c:v>142</c:v>
                </c:pt>
                <c:pt idx="4">
                  <c:v>143</c:v>
                </c:pt>
                <c:pt idx="5">
                  <c:v>144</c:v>
                </c:pt>
                <c:pt idx="6">
                  <c:v>145</c:v>
                </c:pt>
                <c:pt idx="7">
                  <c:v>146</c:v>
                </c:pt>
                <c:pt idx="8">
                  <c:v>147</c:v>
                </c:pt>
                <c:pt idx="9">
                  <c:v>148</c:v>
                </c:pt>
                <c:pt idx="10">
                  <c:v>149</c:v>
                </c:pt>
                <c:pt idx="11">
                  <c:v>150</c:v>
                </c:pt>
                <c:pt idx="12">
                  <c:v>151</c:v>
                </c:pt>
                <c:pt idx="13">
                  <c:v>152</c:v>
                </c:pt>
                <c:pt idx="14">
                  <c:v>153</c:v>
                </c:pt>
                <c:pt idx="15">
                  <c:v>154</c:v>
                </c:pt>
                <c:pt idx="16">
                  <c:v>155</c:v>
                </c:pt>
                <c:pt idx="17">
                  <c:v>156</c:v>
                </c:pt>
                <c:pt idx="18">
                  <c:v>157</c:v>
                </c:pt>
                <c:pt idx="19">
                  <c:v>158</c:v>
                </c:pt>
                <c:pt idx="20">
                  <c:v>159</c:v>
                </c:pt>
                <c:pt idx="21">
                  <c:v>160</c:v>
                </c:pt>
                <c:pt idx="22">
                  <c:v>161</c:v>
                </c:pt>
                <c:pt idx="23">
                  <c:v>162</c:v>
                </c:pt>
                <c:pt idx="24">
                  <c:v>163</c:v>
                </c:pt>
                <c:pt idx="25">
                  <c:v>164</c:v>
                </c:pt>
                <c:pt idx="26">
                  <c:v>165</c:v>
                </c:pt>
                <c:pt idx="27">
                  <c:v>166</c:v>
                </c:pt>
                <c:pt idx="28">
                  <c:v>167</c:v>
                </c:pt>
                <c:pt idx="29">
                  <c:v>168</c:v>
                </c:pt>
                <c:pt idx="30">
                  <c:v>169</c:v>
                </c:pt>
                <c:pt idx="31">
                  <c:v>171</c:v>
                </c:pt>
                <c:pt idx="32">
                  <c:v>172</c:v>
                </c:pt>
                <c:pt idx="33">
                  <c:v>173</c:v>
                </c:pt>
                <c:pt idx="34">
                  <c:v>174</c:v>
                </c:pt>
                <c:pt idx="35">
                  <c:v>175</c:v>
                </c:pt>
                <c:pt idx="36">
                  <c:v>176</c:v>
                </c:pt>
                <c:pt idx="37">
                  <c:v>178</c:v>
                </c:pt>
                <c:pt idx="38">
                  <c:v>179</c:v>
                </c:pt>
                <c:pt idx="39">
                  <c:v>180</c:v>
                </c:pt>
                <c:pt idx="40">
                  <c:v>181</c:v>
                </c:pt>
                <c:pt idx="41">
                  <c:v>182</c:v>
                </c:pt>
                <c:pt idx="42">
                  <c:v>183</c:v>
                </c:pt>
                <c:pt idx="43">
                  <c:v>185</c:v>
                </c:pt>
                <c:pt idx="44">
                  <c:v>186</c:v>
                </c:pt>
                <c:pt idx="45">
                  <c:v>187</c:v>
                </c:pt>
                <c:pt idx="46">
                  <c:v>188</c:v>
                </c:pt>
                <c:pt idx="47">
                  <c:v>189</c:v>
                </c:pt>
                <c:pt idx="48">
                  <c:v>190</c:v>
                </c:pt>
                <c:pt idx="49">
                  <c:v>192</c:v>
                </c:pt>
                <c:pt idx="50">
                  <c:v>193</c:v>
                </c:pt>
                <c:pt idx="51">
                  <c:v>194</c:v>
                </c:pt>
                <c:pt idx="52">
                  <c:v>195</c:v>
                </c:pt>
                <c:pt idx="53">
                  <c:v>196</c:v>
                </c:pt>
                <c:pt idx="54">
                  <c:v>197</c:v>
                </c:pt>
                <c:pt idx="55">
                  <c:v>199</c:v>
                </c:pt>
                <c:pt idx="56">
                  <c:v>200</c:v>
                </c:pt>
                <c:pt idx="57">
                  <c:v>201</c:v>
                </c:pt>
                <c:pt idx="58">
                  <c:v>202</c:v>
                </c:pt>
                <c:pt idx="59">
                  <c:v>203</c:v>
                </c:pt>
                <c:pt idx="60">
                  <c:v>204</c:v>
                </c:pt>
                <c:pt idx="61">
                  <c:v>206</c:v>
                </c:pt>
                <c:pt idx="62">
                  <c:v>207</c:v>
                </c:pt>
                <c:pt idx="63">
                  <c:v>208</c:v>
                </c:pt>
                <c:pt idx="64">
                  <c:v>209</c:v>
                </c:pt>
                <c:pt idx="65">
                  <c:v>210</c:v>
                </c:pt>
                <c:pt idx="66">
                  <c:v>211</c:v>
                </c:pt>
                <c:pt idx="67">
                  <c:v>213</c:v>
                </c:pt>
                <c:pt idx="68">
                  <c:v>214</c:v>
                </c:pt>
                <c:pt idx="69">
                  <c:v>215</c:v>
                </c:pt>
                <c:pt idx="70">
                  <c:v>216</c:v>
                </c:pt>
                <c:pt idx="71">
                  <c:v>217</c:v>
                </c:pt>
                <c:pt idx="72">
                  <c:v>218</c:v>
                </c:pt>
                <c:pt idx="73">
                  <c:v>220</c:v>
                </c:pt>
                <c:pt idx="74">
                  <c:v>221</c:v>
                </c:pt>
                <c:pt idx="75">
                  <c:v>222</c:v>
                </c:pt>
                <c:pt idx="76">
                  <c:v>223</c:v>
                </c:pt>
                <c:pt idx="77">
                  <c:v>224</c:v>
                </c:pt>
                <c:pt idx="78">
                  <c:v>225</c:v>
                </c:pt>
                <c:pt idx="79">
                  <c:v>227</c:v>
                </c:pt>
                <c:pt idx="80">
                  <c:v>228</c:v>
                </c:pt>
                <c:pt idx="81">
                  <c:v>229</c:v>
                </c:pt>
                <c:pt idx="82">
                  <c:v>230</c:v>
                </c:pt>
                <c:pt idx="83">
                  <c:v>231</c:v>
                </c:pt>
                <c:pt idx="84">
                  <c:v>232</c:v>
                </c:pt>
                <c:pt idx="85">
                  <c:v>234</c:v>
                </c:pt>
                <c:pt idx="86">
                  <c:v>235</c:v>
                </c:pt>
                <c:pt idx="87">
                  <c:v>236</c:v>
                </c:pt>
                <c:pt idx="88">
                  <c:v>237</c:v>
                </c:pt>
                <c:pt idx="89">
                  <c:v>238</c:v>
                </c:pt>
                <c:pt idx="90">
                  <c:v>239</c:v>
                </c:pt>
                <c:pt idx="91">
                  <c:v>241</c:v>
                </c:pt>
                <c:pt idx="92">
                  <c:v>242</c:v>
                </c:pt>
                <c:pt idx="93">
                  <c:v>243</c:v>
                </c:pt>
                <c:pt idx="94">
                  <c:v>244</c:v>
                </c:pt>
                <c:pt idx="95">
                  <c:v>245</c:v>
                </c:pt>
                <c:pt idx="96">
                  <c:v>246</c:v>
                </c:pt>
                <c:pt idx="97">
                  <c:v>248</c:v>
                </c:pt>
                <c:pt idx="98">
                  <c:v>249</c:v>
                </c:pt>
                <c:pt idx="99">
                  <c:v>250</c:v>
                </c:pt>
                <c:pt idx="100">
                  <c:v>251</c:v>
                </c:pt>
                <c:pt idx="101">
                  <c:v>252</c:v>
                </c:pt>
                <c:pt idx="102">
                  <c:v>253</c:v>
                </c:pt>
                <c:pt idx="103">
                  <c:v>255</c:v>
                </c:pt>
                <c:pt idx="104">
                  <c:v>256</c:v>
                </c:pt>
                <c:pt idx="105">
                  <c:v>257</c:v>
                </c:pt>
                <c:pt idx="106">
                  <c:v>258</c:v>
                </c:pt>
                <c:pt idx="107">
                  <c:v>259</c:v>
                </c:pt>
                <c:pt idx="108">
                  <c:v>260</c:v>
                </c:pt>
                <c:pt idx="109">
                  <c:v>262</c:v>
                </c:pt>
                <c:pt idx="110">
                  <c:v>263</c:v>
                </c:pt>
                <c:pt idx="111">
                  <c:v>264</c:v>
                </c:pt>
                <c:pt idx="112">
                  <c:v>265</c:v>
                </c:pt>
                <c:pt idx="113">
                  <c:v>266</c:v>
                </c:pt>
                <c:pt idx="114">
                  <c:v>267</c:v>
                </c:pt>
                <c:pt idx="115">
                  <c:v>269</c:v>
                </c:pt>
                <c:pt idx="116">
                  <c:v>270</c:v>
                </c:pt>
                <c:pt idx="117">
                  <c:v>271</c:v>
                </c:pt>
                <c:pt idx="118">
                  <c:v>272</c:v>
                </c:pt>
                <c:pt idx="119">
                  <c:v>273</c:v>
                </c:pt>
                <c:pt idx="120">
                  <c:v>274</c:v>
                </c:pt>
                <c:pt idx="121">
                  <c:v>276</c:v>
                </c:pt>
                <c:pt idx="122">
                  <c:v>277</c:v>
                </c:pt>
                <c:pt idx="123">
                  <c:v>278</c:v>
                </c:pt>
                <c:pt idx="124">
                  <c:v>279</c:v>
                </c:pt>
                <c:pt idx="125">
                  <c:v>280</c:v>
                </c:pt>
                <c:pt idx="126">
                  <c:v>281</c:v>
                </c:pt>
                <c:pt idx="127">
                  <c:v>283</c:v>
                </c:pt>
                <c:pt idx="128">
                  <c:v>284</c:v>
                </c:pt>
                <c:pt idx="129">
                  <c:v>285</c:v>
                </c:pt>
                <c:pt idx="130">
                  <c:v>286</c:v>
                </c:pt>
                <c:pt idx="131">
                  <c:v>287</c:v>
                </c:pt>
                <c:pt idx="132">
                  <c:v>288</c:v>
                </c:pt>
                <c:pt idx="133">
                  <c:v>290</c:v>
                </c:pt>
                <c:pt idx="134">
                  <c:v>291</c:v>
                </c:pt>
                <c:pt idx="135">
                  <c:v>292</c:v>
                </c:pt>
                <c:pt idx="136">
                  <c:v>293</c:v>
                </c:pt>
                <c:pt idx="137">
                  <c:v>294</c:v>
                </c:pt>
                <c:pt idx="138">
                  <c:v>295</c:v>
                </c:pt>
                <c:pt idx="139">
                  <c:v>297</c:v>
                </c:pt>
                <c:pt idx="140">
                  <c:v>298</c:v>
                </c:pt>
                <c:pt idx="141">
                  <c:v>299</c:v>
                </c:pt>
                <c:pt idx="142">
                  <c:v>300</c:v>
                </c:pt>
                <c:pt idx="143">
                  <c:v>301</c:v>
                </c:pt>
                <c:pt idx="144">
                  <c:v>302</c:v>
                </c:pt>
                <c:pt idx="145">
                  <c:v>304</c:v>
                </c:pt>
                <c:pt idx="146">
                  <c:v>305</c:v>
                </c:pt>
                <c:pt idx="147">
                  <c:v>306</c:v>
                </c:pt>
                <c:pt idx="148">
                  <c:v>307</c:v>
                </c:pt>
                <c:pt idx="149">
                  <c:v>308</c:v>
                </c:pt>
                <c:pt idx="150">
                  <c:v>309</c:v>
                </c:pt>
                <c:pt idx="151">
                  <c:v>311</c:v>
                </c:pt>
                <c:pt idx="152">
                  <c:v>312</c:v>
                </c:pt>
                <c:pt idx="153">
                  <c:v>313</c:v>
                </c:pt>
                <c:pt idx="154">
                  <c:v>314</c:v>
                </c:pt>
                <c:pt idx="155">
                  <c:v>315</c:v>
                </c:pt>
                <c:pt idx="156">
                  <c:v>316</c:v>
                </c:pt>
                <c:pt idx="157">
                  <c:v>318</c:v>
                </c:pt>
                <c:pt idx="158">
                  <c:v>319</c:v>
                </c:pt>
                <c:pt idx="159">
                  <c:v>320</c:v>
                </c:pt>
                <c:pt idx="160">
                  <c:v>321</c:v>
                </c:pt>
                <c:pt idx="161">
                  <c:v>322</c:v>
                </c:pt>
                <c:pt idx="162">
                  <c:v>323</c:v>
                </c:pt>
                <c:pt idx="163">
                  <c:v>325</c:v>
                </c:pt>
                <c:pt idx="164">
                  <c:v>326</c:v>
                </c:pt>
                <c:pt idx="165">
                  <c:v>327</c:v>
                </c:pt>
                <c:pt idx="166">
                  <c:v>328</c:v>
                </c:pt>
                <c:pt idx="167">
                  <c:v>329</c:v>
                </c:pt>
                <c:pt idx="168">
                  <c:v>330</c:v>
                </c:pt>
                <c:pt idx="169">
                  <c:v>332</c:v>
                </c:pt>
                <c:pt idx="170">
                  <c:v>333</c:v>
                </c:pt>
                <c:pt idx="171">
                  <c:v>334</c:v>
                </c:pt>
              </c:numCache>
            </c:numRef>
          </c:cat>
          <c:val>
            <c:numRef>
              <c:f>Sheet1!$I$2:$I$173</c:f>
              <c:numCache>
                <c:formatCode>General</c:formatCode>
                <c:ptCount val="172"/>
                <c:pt idx="0">
                  <c:v>23.167469958038371</c:v>
                </c:pt>
                <c:pt idx="1">
                  <c:v>14.32655361874097</c:v>
                </c:pt>
                <c:pt idx="2">
                  <c:v>-33.628264504145697</c:v>
                </c:pt>
                <c:pt idx="3">
                  <c:v>-40.753388308628033</c:v>
                </c:pt>
                <c:pt idx="4">
                  <c:v>-36.651280692539451</c:v>
                </c:pt>
                <c:pt idx="5">
                  <c:v>-13.85238073700212</c:v>
                </c:pt>
                <c:pt idx="6">
                  <c:v>16.05540887179346</c:v>
                </c:pt>
                <c:pt idx="7">
                  <c:v>-35.882778429144203</c:v>
                </c:pt>
                <c:pt idx="8">
                  <c:v>-30.381266142948711</c:v>
                </c:pt>
                <c:pt idx="9">
                  <c:v>-53.651090657762637</c:v>
                </c:pt>
                <c:pt idx="10">
                  <c:v>-30.669266420346009</c:v>
                </c:pt>
                <c:pt idx="11">
                  <c:v>15.51609226291465</c:v>
                </c:pt>
                <c:pt idx="12">
                  <c:v>53.845800474330417</c:v>
                </c:pt>
                <c:pt idx="13">
                  <c:v>-17.154877433818871</c:v>
                </c:pt>
                <c:pt idx="14">
                  <c:v>14.028925724395171</c:v>
                </c:pt>
                <c:pt idx="15">
                  <c:v>26.459562159708501</c:v>
                </c:pt>
                <c:pt idx="16">
                  <c:v>-21.278300088615779</c:v>
                </c:pt>
                <c:pt idx="17">
                  <c:v>-26.160097786772081</c:v>
                </c:pt>
                <c:pt idx="18">
                  <c:v>24.675623126726791</c:v>
                </c:pt>
                <c:pt idx="19">
                  <c:v>-18.158090280852399</c:v>
                </c:pt>
                <c:pt idx="20">
                  <c:v>-44.769894764691728</c:v>
                </c:pt>
                <c:pt idx="21">
                  <c:v>29.148317281269151</c:v>
                </c:pt>
                <c:pt idx="22">
                  <c:v>-3.3113734791410359</c:v>
                </c:pt>
                <c:pt idx="23">
                  <c:v>-25.292873268739068</c:v>
                </c:pt>
                <c:pt idx="24">
                  <c:v>6.6831280714196062</c:v>
                </c:pt>
                <c:pt idx="25">
                  <c:v>-68.388472085720991</c:v>
                </c:pt>
                <c:pt idx="26">
                  <c:v>-19.48168715840627</c:v>
                </c:pt>
                <c:pt idx="27">
                  <c:v>4.8930255599999288</c:v>
                </c:pt>
                <c:pt idx="28">
                  <c:v>21.07438343744256</c:v>
                </c:pt>
                <c:pt idx="29">
                  <c:v>-8.7140040165539467</c:v>
                </c:pt>
                <c:pt idx="30">
                  <c:v>-31.819993899151189</c:v>
                </c:pt>
                <c:pt idx="31">
                  <c:v>31.909102858503381</c:v>
                </c:pt>
                <c:pt idx="32">
                  <c:v>-20.20237213467713</c:v>
                </c:pt>
                <c:pt idx="33">
                  <c:v>-22.694491936086369</c:v>
                </c:pt>
                <c:pt idx="34">
                  <c:v>-22.563083195950629</c:v>
                </c:pt>
                <c:pt idx="35">
                  <c:v>-7.3005641344528662</c:v>
                </c:pt>
                <c:pt idx="36">
                  <c:v>39.65560469285937</c:v>
                </c:pt>
                <c:pt idx="37">
                  <c:v>-3.771183388353915</c:v>
                </c:pt>
                <c:pt idx="38">
                  <c:v>-15.125819526769011</c:v>
                </c:pt>
                <c:pt idx="39">
                  <c:v>11.43651083739381</c:v>
                </c:pt>
                <c:pt idx="40">
                  <c:v>31.417141700828751</c:v>
                </c:pt>
                <c:pt idx="41">
                  <c:v>-27.1759991851916</c:v>
                </c:pt>
                <c:pt idx="42">
                  <c:v>-5.3820657291052107</c:v>
                </c:pt>
                <c:pt idx="43">
                  <c:v>-4.9912368772232938</c:v>
                </c:pt>
                <c:pt idx="44">
                  <c:v>3.329469902221728</c:v>
                </c:pt>
                <c:pt idx="45">
                  <c:v>-29.466557968213099</c:v>
                </c:pt>
                <c:pt idx="46">
                  <c:v>-4.1316713727484036</c:v>
                </c:pt>
                <c:pt idx="47">
                  <c:v>-7.7793170288287641</c:v>
                </c:pt>
                <c:pt idx="48">
                  <c:v>20.44605007841173</c:v>
                </c:pt>
                <c:pt idx="49">
                  <c:v>-21.902883638215801</c:v>
                </c:pt>
                <c:pt idx="50">
                  <c:v>-16.55347916203398</c:v>
                </c:pt>
                <c:pt idx="51">
                  <c:v>7.41276889107694</c:v>
                </c:pt>
                <c:pt idx="52">
                  <c:v>-8.3581071078582347</c:v>
                </c:pt>
                <c:pt idx="53">
                  <c:v>-27.390548506782348</c:v>
                </c:pt>
                <c:pt idx="54">
                  <c:v>14.70739220162171</c:v>
                </c:pt>
                <c:pt idx="55">
                  <c:v>8.4057305457656213</c:v>
                </c:pt>
                <c:pt idx="56">
                  <c:v>-28.191884721095779</c:v>
                </c:pt>
                <c:pt idx="57">
                  <c:v>-14.17404172335878</c:v>
                </c:pt>
                <c:pt idx="58">
                  <c:v>37.347940338848758</c:v>
                </c:pt>
                <c:pt idx="59">
                  <c:v>5.1644941926238026</c:v>
                </c:pt>
                <c:pt idx="60">
                  <c:v>-28.616063654194701</c:v>
                </c:pt>
                <c:pt idx="61">
                  <c:v>1.8976203114787791</c:v>
                </c:pt>
                <c:pt idx="62">
                  <c:v>-22.312055017322351</c:v>
                </c:pt>
                <c:pt idx="63">
                  <c:v>-27.39874485462056</c:v>
                </c:pt>
                <c:pt idx="64">
                  <c:v>-16.800078055192682</c:v>
                </c:pt>
                <c:pt idx="65">
                  <c:v>30.043219920639771</c:v>
                </c:pt>
                <c:pt idx="66">
                  <c:v>21.714270394633221</c:v>
                </c:pt>
                <c:pt idx="67">
                  <c:v>-16.723360639011009</c:v>
                </c:pt>
                <c:pt idx="68">
                  <c:v>23.869328627632441</c:v>
                </c:pt>
                <c:pt idx="69">
                  <c:v>-42.762816842816818</c:v>
                </c:pt>
                <c:pt idx="70">
                  <c:v>-25.04604566690519</c:v>
                </c:pt>
                <c:pt idx="71">
                  <c:v>13.00892020189897</c:v>
                </c:pt>
                <c:pt idx="72">
                  <c:v>-24.53341554685743</c:v>
                </c:pt>
                <c:pt idx="73">
                  <c:v>-38.237607855997148</c:v>
                </c:pt>
                <c:pt idx="74">
                  <c:v>-31.317255941096889</c:v>
                </c:pt>
                <c:pt idx="75">
                  <c:v>9.3026514360906987</c:v>
                </c:pt>
                <c:pt idx="76">
                  <c:v>29.428946499283111</c:v>
                </c:pt>
                <c:pt idx="77">
                  <c:v>4.0341749537968372</c:v>
                </c:pt>
                <c:pt idx="78">
                  <c:v>-32.530304388683497</c:v>
                </c:pt>
                <c:pt idx="79">
                  <c:v>38.262607949619053</c:v>
                </c:pt>
                <c:pt idx="80">
                  <c:v>-9.6892582659557718</c:v>
                </c:pt>
                <c:pt idx="81">
                  <c:v>-39.689473259004501</c:v>
                </c:pt>
                <c:pt idx="82">
                  <c:v>-33.403829315416843</c:v>
                </c:pt>
                <c:pt idx="83">
                  <c:v>5.4657110224978496</c:v>
                </c:pt>
                <c:pt idx="84">
                  <c:v>-33.585661731087413</c:v>
                </c:pt>
                <c:pt idx="85">
                  <c:v>-7.119792859266763</c:v>
                </c:pt>
                <c:pt idx="86">
                  <c:v>10.231120610031679</c:v>
                </c:pt>
                <c:pt idx="87">
                  <c:v>-20.756744273119931</c:v>
                </c:pt>
                <c:pt idx="88">
                  <c:v>38.358955031149861</c:v>
                </c:pt>
                <c:pt idx="89">
                  <c:v>31.144282217144202</c:v>
                </c:pt>
                <c:pt idx="90">
                  <c:v>-9.3200823255915033</c:v>
                </c:pt>
                <c:pt idx="91">
                  <c:v>-19.59835437169593</c:v>
                </c:pt>
                <c:pt idx="92">
                  <c:v>3.8061046819995319</c:v>
                </c:pt>
                <c:pt idx="93">
                  <c:v>-9.9321742164143174</c:v>
                </c:pt>
                <c:pt idx="94">
                  <c:v>4.2560623545903384</c:v>
                </c:pt>
                <c:pt idx="95">
                  <c:v>-49.421146030371631</c:v>
                </c:pt>
                <c:pt idx="96">
                  <c:v>-38.450041731320141</c:v>
                </c:pt>
                <c:pt idx="97">
                  <c:v>-7.6248124517342308</c:v>
                </c:pt>
                <c:pt idx="98">
                  <c:v>10.7620951068486</c:v>
                </c:pt>
                <c:pt idx="99">
                  <c:v>0.38415993572930057</c:v>
                </c:pt>
                <c:pt idx="100">
                  <c:v>-25.947802572268309</c:v>
                </c:pt>
                <c:pt idx="101">
                  <c:v>53.152409956120607</c:v>
                </c:pt>
                <c:pt idx="102">
                  <c:v>9.6715093851184371</c:v>
                </c:pt>
                <c:pt idx="103">
                  <c:v>4.5482992714552886</c:v>
                </c:pt>
                <c:pt idx="104">
                  <c:v>-14.737235727681851</c:v>
                </c:pt>
                <c:pt idx="105">
                  <c:v>-31.906475537107969</c:v>
                </c:pt>
                <c:pt idx="106">
                  <c:v>-13.705097284111011</c:v>
                </c:pt>
                <c:pt idx="107">
                  <c:v>-32.264079716298099</c:v>
                </c:pt>
                <c:pt idx="108">
                  <c:v>7.2615077117656597</c:v>
                </c:pt>
                <c:pt idx="109">
                  <c:v>2.221874195438776</c:v>
                </c:pt>
                <c:pt idx="110">
                  <c:v>-56.05715735443696</c:v>
                </c:pt>
                <c:pt idx="111">
                  <c:v>-34.698326779761352</c:v>
                </c:pt>
                <c:pt idx="112">
                  <c:v>-14.37717922401913</c:v>
                </c:pt>
                <c:pt idx="113">
                  <c:v>-46.878130598695222</c:v>
                </c:pt>
                <c:pt idx="114">
                  <c:v>-22.483176715141031</c:v>
                </c:pt>
                <c:pt idx="115">
                  <c:v>11.93155571906385</c:v>
                </c:pt>
                <c:pt idx="116">
                  <c:v>-11.8183629931002</c:v>
                </c:pt>
                <c:pt idx="117">
                  <c:v>16.23318272303457</c:v>
                </c:pt>
                <c:pt idx="118">
                  <c:v>-40.940684838294153</c:v>
                </c:pt>
                <c:pt idx="119">
                  <c:v>-4.1538567479880406</c:v>
                </c:pt>
                <c:pt idx="120">
                  <c:v>0.45619891954501313</c:v>
                </c:pt>
                <c:pt idx="121">
                  <c:v>14.13816446232673</c:v>
                </c:pt>
                <c:pt idx="122">
                  <c:v>-63.587159256488313</c:v>
                </c:pt>
                <c:pt idx="123">
                  <c:v>-82.178199820998458</c:v>
                </c:pt>
                <c:pt idx="124">
                  <c:v>65.132929274308452</c:v>
                </c:pt>
                <c:pt idx="125">
                  <c:v>42.496024283447461</c:v>
                </c:pt>
                <c:pt idx="126">
                  <c:v>-40.262196946360049</c:v>
                </c:pt>
                <c:pt idx="127">
                  <c:v>-32.216377514221797</c:v>
                </c:pt>
                <c:pt idx="128">
                  <c:v>18.21155518106109</c:v>
                </c:pt>
                <c:pt idx="129">
                  <c:v>-42.981019836504771</c:v>
                </c:pt>
                <c:pt idx="130">
                  <c:v>-21.337195599488329</c:v>
                </c:pt>
                <c:pt idx="131">
                  <c:v>19.62293378944986</c:v>
                </c:pt>
                <c:pt idx="132">
                  <c:v>-23.670945888173609</c:v>
                </c:pt>
                <c:pt idx="133">
                  <c:v>39.793209567648532</c:v>
                </c:pt>
                <c:pt idx="134">
                  <c:v>-43.511944533258493</c:v>
                </c:pt>
                <c:pt idx="135">
                  <c:v>-35.229789314946117</c:v>
                </c:pt>
                <c:pt idx="136">
                  <c:v>-2.9311661730276088</c:v>
                </c:pt>
                <c:pt idx="137">
                  <c:v>-4.6725066877682409</c:v>
                </c:pt>
                <c:pt idx="138">
                  <c:v>-28.863433861404641</c:v>
                </c:pt>
                <c:pt idx="139">
                  <c:v>-2.3300825378306058</c:v>
                </c:pt>
                <c:pt idx="140">
                  <c:v>9.3486323656456598</c:v>
                </c:pt>
                <c:pt idx="141">
                  <c:v>-12.35532940347105</c:v>
                </c:pt>
                <c:pt idx="142">
                  <c:v>-30.406037341104781</c:v>
                </c:pt>
                <c:pt idx="143">
                  <c:v>-43.380134574236934</c:v>
                </c:pt>
                <c:pt idx="144">
                  <c:v>24.677850409256521</c:v>
                </c:pt>
                <c:pt idx="145">
                  <c:v>-22.73916227612823</c:v>
                </c:pt>
                <c:pt idx="146">
                  <c:v>-0.94710134623449349</c:v>
                </c:pt>
                <c:pt idx="147">
                  <c:v>48.826289225169148</c:v>
                </c:pt>
                <c:pt idx="148">
                  <c:v>-25.740096324470208</c:v>
                </c:pt>
                <c:pt idx="149">
                  <c:v>-11.897673829376091</c:v>
                </c:pt>
                <c:pt idx="150">
                  <c:v>-5.9803085000095102</c:v>
                </c:pt>
                <c:pt idx="151">
                  <c:v>-2.9252289333480839</c:v>
                </c:pt>
                <c:pt idx="152">
                  <c:v>-40.433106306280223</c:v>
                </c:pt>
                <c:pt idx="153">
                  <c:v>-31.585666735292961</c:v>
                </c:pt>
                <c:pt idx="154">
                  <c:v>-0.74982982489389904</c:v>
                </c:pt>
                <c:pt idx="155">
                  <c:v>36.713848735252263</c:v>
                </c:pt>
                <c:pt idx="156">
                  <c:v>-5.0812919670498893</c:v>
                </c:pt>
                <c:pt idx="157">
                  <c:v>2.642042156489079</c:v>
                </c:pt>
                <c:pt idx="158">
                  <c:v>29.31800049227116</c:v>
                </c:pt>
                <c:pt idx="159">
                  <c:v>4.7098901885098714</c:v>
                </c:pt>
                <c:pt idx="160">
                  <c:v>-31.002452789952041</c:v>
                </c:pt>
                <c:pt idx="161">
                  <c:v>-26.412564118954649</c:v>
                </c:pt>
                <c:pt idx="162">
                  <c:v>-30.5326905603048</c:v>
                </c:pt>
                <c:pt idx="163">
                  <c:v>-41.969485257390453</c:v>
                </c:pt>
                <c:pt idx="164">
                  <c:v>-2.0401513201261809</c:v>
                </c:pt>
                <c:pt idx="165">
                  <c:v>-41.310338826638571</c:v>
                </c:pt>
                <c:pt idx="166">
                  <c:v>45.177247220545652</c:v>
                </c:pt>
                <c:pt idx="167">
                  <c:v>61.31724750463129</c:v>
                </c:pt>
                <c:pt idx="168">
                  <c:v>-19.479048040584551</c:v>
                </c:pt>
                <c:pt idx="169">
                  <c:v>-20.53726136911952</c:v>
                </c:pt>
                <c:pt idx="170">
                  <c:v>-1.0914701210130311</c:v>
                </c:pt>
                <c:pt idx="171">
                  <c:v>-16.502899446872721</c:v>
                </c:pt>
              </c:numCache>
            </c:numRef>
          </c:val>
          <c:smooth val="0"/>
          <c:extLst>
            <c:ext xmlns:c16="http://schemas.microsoft.com/office/drawing/2014/chart" uri="{C3380CC4-5D6E-409C-BE32-E72D297353CC}">
              <c16:uniqueId val="{00000004-8574-417C-9A9D-9A2FA267C166}"/>
            </c:ext>
          </c:extLst>
        </c:ser>
        <c:dLbls>
          <c:showLegendKey val="0"/>
          <c:showVal val="0"/>
          <c:showCatName val="0"/>
          <c:showSerName val="0"/>
          <c:showPercent val="0"/>
          <c:showBubbleSize val="0"/>
        </c:dLbls>
        <c:smooth val="0"/>
        <c:axId val="1322349967"/>
        <c:axId val="1322328847"/>
      </c:lineChart>
      <c:catAx>
        <c:axId val="13223499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2328847"/>
        <c:crosses val="autoZero"/>
        <c:auto val="1"/>
        <c:lblAlgn val="ctr"/>
        <c:lblOffset val="100"/>
        <c:noMultiLvlLbl val="0"/>
      </c:catAx>
      <c:valAx>
        <c:axId val="132232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234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F7D4D2-3E21-4452-A3EA-F9AAF7C078DF}" type="datetimeFigureOut">
              <a:rPr kumimoji="1" lang="ja-JP" altLang="en-US" smtClean="0"/>
              <a:t>2024/12/8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C0154A-81D3-48A3-9408-F0BE8483D7DC}" type="slidenum">
              <a:rPr kumimoji="1" lang="ja-JP" altLang="en-US" smtClean="0"/>
              <a:t>‹#›</a:t>
            </a:fld>
            <a:endParaRPr kumimoji="1" lang="ja-JP" altLang="en-US"/>
          </a:p>
        </p:txBody>
      </p:sp>
    </p:spTree>
    <p:extLst>
      <p:ext uri="{BB962C8B-B14F-4D97-AF65-F5344CB8AC3E}">
        <p14:creationId xmlns:p14="http://schemas.microsoft.com/office/powerpoint/2010/main" val="8250082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C0154A-81D3-48A3-9408-F0BE8483D7DC}" type="slidenum">
              <a:rPr kumimoji="1" lang="ja-JP" altLang="en-US" smtClean="0"/>
              <a:t>8</a:t>
            </a:fld>
            <a:endParaRPr kumimoji="1" lang="ja-JP" altLang="en-US"/>
          </a:p>
        </p:txBody>
      </p:sp>
    </p:spTree>
    <p:extLst>
      <p:ext uri="{BB962C8B-B14F-4D97-AF65-F5344CB8AC3E}">
        <p14:creationId xmlns:p14="http://schemas.microsoft.com/office/powerpoint/2010/main" val="2625408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4600A2-E216-1C24-5926-BD180AA0F05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6C3A228-29B8-D09B-C125-65F1F91A7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39EE1B0-8FD8-CF82-188F-1144E0328F4D}"/>
              </a:ext>
            </a:extLst>
          </p:cNvPr>
          <p:cNvSpPr>
            <a:spLocks noGrp="1"/>
          </p:cNvSpPr>
          <p:nvPr>
            <p:ph type="dt" sz="half" idx="10"/>
          </p:nvPr>
        </p:nvSpPr>
        <p:spPr/>
        <p:txBody>
          <a:bodyPr/>
          <a:lstStyle/>
          <a:p>
            <a:fld id="{A6B0F9B2-63D4-4F9E-84C2-776E6FF85C86}"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33BA885B-3EF9-76A6-A27D-186795BF2A7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88A4B64-A856-BC45-11E8-F3BCDD2C1808}"/>
              </a:ext>
            </a:extLst>
          </p:cNvPr>
          <p:cNvSpPr>
            <a:spLocks noGrp="1"/>
          </p:cNvSpPr>
          <p:nvPr>
            <p:ph type="sldNum" sz="quarter" idx="12"/>
          </p:nvPr>
        </p:nvSpPr>
        <p:spPr/>
        <p:txBody>
          <a:bodyPr/>
          <a:lstStyle/>
          <a:p>
            <a:fld id="{2942AC81-C25F-4F0B-AFD8-C8DAC225A353}" type="slidenum">
              <a:rPr kumimoji="1" lang="ja-JP" altLang="en-US" smtClean="0"/>
              <a:t>‹#›</a:t>
            </a:fld>
            <a:endParaRPr kumimoji="1" lang="ja-JP" altLang="en-US"/>
          </a:p>
        </p:txBody>
      </p:sp>
    </p:spTree>
    <p:extLst>
      <p:ext uri="{BB962C8B-B14F-4D97-AF65-F5344CB8AC3E}">
        <p14:creationId xmlns:p14="http://schemas.microsoft.com/office/powerpoint/2010/main" val="273833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252E9E-EB2B-E2D7-51D3-2BEBE0CF2AF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4403092-7107-6676-7DD8-B72A80A947E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68957D-16C0-5FBE-39E1-A39C6D2058CB}"/>
              </a:ext>
            </a:extLst>
          </p:cNvPr>
          <p:cNvSpPr>
            <a:spLocks noGrp="1"/>
          </p:cNvSpPr>
          <p:nvPr>
            <p:ph type="dt" sz="half" idx="10"/>
          </p:nvPr>
        </p:nvSpPr>
        <p:spPr/>
        <p:txBody>
          <a:bodyPr/>
          <a:lstStyle/>
          <a:p>
            <a:fld id="{A6B0F9B2-63D4-4F9E-84C2-776E6FF85C86}"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3F3B5259-5EA5-12D0-892B-E1F1498BDD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75B743-D887-C13E-B885-302B6A9A9B9E}"/>
              </a:ext>
            </a:extLst>
          </p:cNvPr>
          <p:cNvSpPr>
            <a:spLocks noGrp="1"/>
          </p:cNvSpPr>
          <p:nvPr>
            <p:ph type="sldNum" sz="quarter" idx="12"/>
          </p:nvPr>
        </p:nvSpPr>
        <p:spPr/>
        <p:txBody>
          <a:bodyPr/>
          <a:lstStyle/>
          <a:p>
            <a:fld id="{2942AC81-C25F-4F0B-AFD8-C8DAC225A353}" type="slidenum">
              <a:rPr kumimoji="1" lang="ja-JP" altLang="en-US" smtClean="0"/>
              <a:t>‹#›</a:t>
            </a:fld>
            <a:endParaRPr kumimoji="1" lang="ja-JP" altLang="en-US"/>
          </a:p>
        </p:txBody>
      </p:sp>
    </p:spTree>
    <p:extLst>
      <p:ext uri="{BB962C8B-B14F-4D97-AF65-F5344CB8AC3E}">
        <p14:creationId xmlns:p14="http://schemas.microsoft.com/office/powerpoint/2010/main" val="3792901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CFBEB6E-8A0E-41DF-8042-F0EA7F33CEA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AF48BE-085B-399E-B318-87B57055EA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DE8B35-2A46-CD38-4577-DCCEC2861EC3}"/>
              </a:ext>
            </a:extLst>
          </p:cNvPr>
          <p:cNvSpPr>
            <a:spLocks noGrp="1"/>
          </p:cNvSpPr>
          <p:nvPr>
            <p:ph type="dt" sz="half" idx="10"/>
          </p:nvPr>
        </p:nvSpPr>
        <p:spPr/>
        <p:txBody>
          <a:bodyPr/>
          <a:lstStyle/>
          <a:p>
            <a:fld id="{A6B0F9B2-63D4-4F9E-84C2-776E6FF85C86}"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7D133037-77B5-FB4E-2717-29BEAF0E9FD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96A00D-0152-2CAB-45F4-D0245B164040}"/>
              </a:ext>
            </a:extLst>
          </p:cNvPr>
          <p:cNvSpPr>
            <a:spLocks noGrp="1"/>
          </p:cNvSpPr>
          <p:nvPr>
            <p:ph type="sldNum" sz="quarter" idx="12"/>
          </p:nvPr>
        </p:nvSpPr>
        <p:spPr/>
        <p:txBody>
          <a:bodyPr/>
          <a:lstStyle/>
          <a:p>
            <a:fld id="{2942AC81-C25F-4F0B-AFD8-C8DAC225A353}" type="slidenum">
              <a:rPr kumimoji="1" lang="ja-JP" altLang="en-US" smtClean="0"/>
              <a:t>‹#›</a:t>
            </a:fld>
            <a:endParaRPr kumimoji="1" lang="ja-JP" altLang="en-US"/>
          </a:p>
        </p:txBody>
      </p:sp>
    </p:spTree>
    <p:extLst>
      <p:ext uri="{BB962C8B-B14F-4D97-AF65-F5344CB8AC3E}">
        <p14:creationId xmlns:p14="http://schemas.microsoft.com/office/powerpoint/2010/main" val="1189025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65259-6670-F882-328C-6AEBD47E61F5}"/>
              </a:ext>
            </a:extLst>
          </p:cNvPr>
          <p:cNvSpPr>
            <a:spLocks noGrp="1"/>
          </p:cNvSpPr>
          <p:nvPr>
            <p:ph type="title"/>
          </p:nvPr>
        </p:nvSpPr>
        <p:spPr>
          <a:xfrm>
            <a:off x="0" y="18256"/>
            <a:ext cx="7325248" cy="662782"/>
          </a:xfrm>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D362E0A1-EC9E-44EE-858E-69D44BCF3EF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C729185-9C63-1C70-4B82-5A7F8BB41B12}"/>
              </a:ext>
            </a:extLst>
          </p:cNvPr>
          <p:cNvSpPr>
            <a:spLocks noGrp="1"/>
          </p:cNvSpPr>
          <p:nvPr>
            <p:ph type="dt" sz="half" idx="10"/>
          </p:nvPr>
        </p:nvSpPr>
        <p:spPr/>
        <p:txBody>
          <a:bodyPr/>
          <a:lstStyle/>
          <a:p>
            <a:fld id="{A6B0F9B2-63D4-4F9E-84C2-776E6FF85C86}"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AE35AE3B-A687-8349-A81E-D89B1BC2389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FA1341-0857-B826-B572-729017BC73DB}"/>
              </a:ext>
            </a:extLst>
          </p:cNvPr>
          <p:cNvSpPr>
            <a:spLocks noGrp="1"/>
          </p:cNvSpPr>
          <p:nvPr>
            <p:ph type="sldNum" sz="quarter" idx="12"/>
          </p:nvPr>
        </p:nvSpPr>
        <p:spPr/>
        <p:txBody>
          <a:bodyPr/>
          <a:lstStyle/>
          <a:p>
            <a:fld id="{2942AC81-C25F-4F0B-AFD8-C8DAC225A353}" type="slidenum">
              <a:rPr kumimoji="1" lang="ja-JP" altLang="en-US" smtClean="0"/>
              <a:t>‹#›</a:t>
            </a:fld>
            <a:endParaRPr kumimoji="1" lang="ja-JP" altLang="en-US"/>
          </a:p>
        </p:txBody>
      </p:sp>
    </p:spTree>
    <p:extLst>
      <p:ext uri="{BB962C8B-B14F-4D97-AF65-F5344CB8AC3E}">
        <p14:creationId xmlns:p14="http://schemas.microsoft.com/office/powerpoint/2010/main" val="259644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3A11C6-672A-0900-0295-52329800280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F7EFBD5-6B31-27F7-6B83-2CBB35002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9084A13-100B-643B-67E7-824D6CBF19C9}"/>
              </a:ext>
            </a:extLst>
          </p:cNvPr>
          <p:cNvSpPr>
            <a:spLocks noGrp="1"/>
          </p:cNvSpPr>
          <p:nvPr>
            <p:ph type="dt" sz="half" idx="10"/>
          </p:nvPr>
        </p:nvSpPr>
        <p:spPr/>
        <p:txBody>
          <a:bodyPr/>
          <a:lstStyle/>
          <a:p>
            <a:fld id="{A6B0F9B2-63D4-4F9E-84C2-776E6FF85C86}"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D630531F-4A5E-806E-8617-582D0391508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FB6C60-7A84-1344-6A92-8F99E600FB9D}"/>
              </a:ext>
            </a:extLst>
          </p:cNvPr>
          <p:cNvSpPr>
            <a:spLocks noGrp="1"/>
          </p:cNvSpPr>
          <p:nvPr>
            <p:ph type="sldNum" sz="quarter" idx="12"/>
          </p:nvPr>
        </p:nvSpPr>
        <p:spPr/>
        <p:txBody>
          <a:bodyPr/>
          <a:lstStyle/>
          <a:p>
            <a:fld id="{2942AC81-C25F-4F0B-AFD8-C8DAC225A353}" type="slidenum">
              <a:rPr kumimoji="1" lang="ja-JP" altLang="en-US" smtClean="0"/>
              <a:t>‹#›</a:t>
            </a:fld>
            <a:endParaRPr kumimoji="1" lang="ja-JP" altLang="en-US"/>
          </a:p>
        </p:txBody>
      </p:sp>
    </p:spTree>
    <p:extLst>
      <p:ext uri="{BB962C8B-B14F-4D97-AF65-F5344CB8AC3E}">
        <p14:creationId xmlns:p14="http://schemas.microsoft.com/office/powerpoint/2010/main" val="1340506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63E889-738A-0FD7-ECAA-046262487C9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271751A-F1E8-551F-3A55-F83E7157142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43D0E3B-A1D6-46F9-FE6E-125AF4EC47F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0A70606-4548-76BF-751C-EAAB44D0C4CB}"/>
              </a:ext>
            </a:extLst>
          </p:cNvPr>
          <p:cNvSpPr>
            <a:spLocks noGrp="1"/>
          </p:cNvSpPr>
          <p:nvPr>
            <p:ph type="dt" sz="half" idx="10"/>
          </p:nvPr>
        </p:nvSpPr>
        <p:spPr/>
        <p:txBody>
          <a:bodyPr/>
          <a:lstStyle/>
          <a:p>
            <a:fld id="{A6B0F9B2-63D4-4F9E-84C2-776E6FF85C86}" type="datetimeFigureOut">
              <a:rPr kumimoji="1" lang="ja-JP" altLang="en-US" smtClean="0"/>
              <a:t>2024/12/8</a:t>
            </a:fld>
            <a:endParaRPr kumimoji="1" lang="ja-JP" altLang="en-US"/>
          </a:p>
        </p:txBody>
      </p:sp>
      <p:sp>
        <p:nvSpPr>
          <p:cNvPr id="6" name="フッター プレースホルダー 5">
            <a:extLst>
              <a:ext uri="{FF2B5EF4-FFF2-40B4-BE49-F238E27FC236}">
                <a16:creationId xmlns:a16="http://schemas.microsoft.com/office/drawing/2014/main" id="{B7B06E60-2DCF-876F-C1F9-913994D4CD8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6706EDD-4082-2ED0-E8BE-F56429B49278}"/>
              </a:ext>
            </a:extLst>
          </p:cNvPr>
          <p:cNvSpPr>
            <a:spLocks noGrp="1"/>
          </p:cNvSpPr>
          <p:nvPr>
            <p:ph type="sldNum" sz="quarter" idx="12"/>
          </p:nvPr>
        </p:nvSpPr>
        <p:spPr/>
        <p:txBody>
          <a:bodyPr/>
          <a:lstStyle/>
          <a:p>
            <a:fld id="{2942AC81-C25F-4F0B-AFD8-C8DAC225A353}" type="slidenum">
              <a:rPr kumimoji="1" lang="ja-JP" altLang="en-US" smtClean="0"/>
              <a:t>‹#›</a:t>
            </a:fld>
            <a:endParaRPr kumimoji="1" lang="ja-JP" altLang="en-US"/>
          </a:p>
        </p:txBody>
      </p:sp>
    </p:spTree>
    <p:extLst>
      <p:ext uri="{BB962C8B-B14F-4D97-AF65-F5344CB8AC3E}">
        <p14:creationId xmlns:p14="http://schemas.microsoft.com/office/powerpoint/2010/main" val="39396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B3E6FE-EABD-092F-BF0D-88EC4FE2F5C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129F8F-EDA6-A425-430F-B59EC6F506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B42915A-A863-7AC5-FA6A-E8CF4AFD4C4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1DCC29D-AA9E-8014-41E8-69E189D115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9C70303-1926-019E-D65E-7085B3787B3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213B3FA-73C2-E7CB-53F2-D5FAD4B801C7}"/>
              </a:ext>
            </a:extLst>
          </p:cNvPr>
          <p:cNvSpPr>
            <a:spLocks noGrp="1"/>
          </p:cNvSpPr>
          <p:nvPr>
            <p:ph type="dt" sz="half" idx="10"/>
          </p:nvPr>
        </p:nvSpPr>
        <p:spPr/>
        <p:txBody>
          <a:bodyPr/>
          <a:lstStyle/>
          <a:p>
            <a:fld id="{A6B0F9B2-63D4-4F9E-84C2-776E6FF85C86}" type="datetimeFigureOut">
              <a:rPr kumimoji="1" lang="ja-JP" altLang="en-US" smtClean="0"/>
              <a:t>2024/12/8</a:t>
            </a:fld>
            <a:endParaRPr kumimoji="1" lang="ja-JP" altLang="en-US"/>
          </a:p>
        </p:txBody>
      </p:sp>
      <p:sp>
        <p:nvSpPr>
          <p:cNvPr id="8" name="フッター プレースホルダー 7">
            <a:extLst>
              <a:ext uri="{FF2B5EF4-FFF2-40B4-BE49-F238E27FC236}">
                <a16:creationId xmlns:a16="http://schemas.microsoft.com/office/drawing/2014/main" id="{198FC5F6-A46E-1C5F-650C-CB8FF9CBB9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B98FE27-CE88-BB56-65D0-7F35918E997F}"/>
              </a:ext>
            </a:extLst>
          </p:cNvPr>
          <p:cNvSpPr>
            <a:spLocks noGrp="1"/>
          </p:cNvSpPr>
          <p:nvPr>
            <p:ph type="sldNum" sz="quarter" idx="12"/>
          </p:nvPr>
        </p:nvSpPr>
        <p:spPr/>
        <p:txBody>
          <a:bodyPr/>
          <a:lstStyle/>
          <a:p>
            <a:fld id="{2942AC81-C25F-4F0B-AFD8-C8DAC225A353}" type="slidenum">
              <a:rPr kumimoji="1" lang="ja-JP" altLang="en-US" smtClean="0"/>
              <a:t>‹#›</a:t>
            </a:fld>
            <a:endParaRPr kumimoji="1" lang="ja-JP" altLang="en-US"/>
          </a:p>
        </p:txBody>
      </p:sp>
    </p:spTree>
    <p:extLst>
      <p:ext uri="{BB962C8B-B14F-4D97-AF65-F5344CB8AC3E}">
        <p14:creationId xmlns:p14="http://schemas.microsoft.com/office/powerpoint/2010/main" val="1480999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F29701-B4D9-6C9F-6BB7-0F468CDED2B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9F80331-F8A5-B81C-AB01-919737FB237A}"/>
              </a:ext>
            </a:extLst>
          </p:cNvPr>
          <p:cNvSpPr>
            <a:spLocks noGrp="1"/>
          </p:cNvSpPr>
          <p:nvPr>
            <p:ph type="dt" sz="half" idx="10"/>
          </p:nvPr>
        </p:nvSpPr>
        <p:spPr/>
        <p:txBody>
          <a:bodyPr/>
          <a:lstStyle/>
          <a:p>
            <a:fld id="{A6B0F9B2-63D4-4F9E-84C2-776E6FF85C86}" type="datetimeFigureOut">
              <a:rPr kumimoji="1" lang="ja-JP" altLang="en-US" smtClean="0"/>
              <a:t>2024/12/8</a:t>
            </a:fld>
            <a:endParaRPr kumimoji="1" lang="ja-JP" altLang="en-US"/>
          </a:p>
        </p:txBody>
      </p:sp>
      <p:sp>
        <p:nvSpPr>
          <p:cNvPr id="4" name="フッター プレースホルダー 3">
            <a:extLst>
              <a:ext uri="{FF2B5EF4-FFF2-40B4-BE49-F238E27FC236}">
                <a16:creationId xmlns:a16="http://schemas.microsoft.com/office/drawing/2014/main" id="{9A30411C-FE0F-CF7B-5631-C268E35C2F0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04EE93-5BEE-87DC-D339-F30D8C644612}"/>
              </a:ext>
            </a:extLst>
          </p:cNvPr>
          <p:cNvSpPr>
            <a:spLocks noGrp="1"/>
          </p:cNvSpPr>
          <p:nvPr>
            <p:ph type="sldNum" sz="quarter" idx="12"/>
          </p:nvPr>
        </p:nvSpPr>
        <p:spPr/>
        <p:txBody>
          <a:bodyPr/>
          <a:lstStyle/>
          <a:p>
            <a:fld id="{2942AC81-C25F-4F0B-AFD8-C8DAC225A353}" type="slidenum">
              <a:rPr kumimoji="1" lang="ja-JP" altLang="en-US" smtClean="0"/>
              <a:t>‹#›</a:t>
            </a:fld>
            <a:endParaRPr kumimoji="1" lang="ja-JP" altLang="en-US"/>
          </a:p>
        </p:txBody>
      </p:sp>
    </p:spTree>
    <p:extLst>
      <p:ext uri="{BB962C8B-B14F-4D97-AF65-F5344CB8AC3E}">
        <p14:creationId xmlns:p14="http://schemas.microsoft.com/office/powerpoint/2010/main" val="1293521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0DC7DED-867F-28B8-8636-6114FDE64B9B}"/>
              </a:ext>
            </a:extLst>
          </p:cNvPr>
          <p:cNvSpPr>
            <a:spLocks noGrp="1"/>
          </p:cNvSpPr>
          <p:nvPr>
            <p:ph type="dt" sz="half" idx="10"/>
          </p:nvPr>
        </p:nvSpPr>
        <p:spPr/>
        <p:txBody>
          <a:bodyPr/>
          <a:lstStyle/>
          <a:p>
            <a:fld id="{A6B0F9B2-63D4-4F9E-84C2-776E6FF85C86}" type="datetimeFigureOut">
              <a:rPr kumimoji="1" lang="ja-JP" altLang="en-US" smtClean="0"/>
              <a:t>2024/12/8</a:t>
            </a:fld>
            <a:endParaRPr kumimoji="1" lang="ja-JP" altLang="en-US"/>
          </a:p>
        </p:txBody>
      </p:sp>
      <p:sp>
        <p:nvSpPr>
          <p:cNvPr id="3" name="フッター プレースホルダー 2">
            <a:extLst>
              <a:ext uri="{FF2B5EF4-FFF2-40B4-BE49-F238E27FC236}">
                <a16:creationId xmlns:a16="http://schemas.microsoft.com/office/drawing/2014/main" id="{A9F80773-215A-3385-E94C-28AD76F6DF4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E6FD948-5277-7B34-F66C-45C64D65BEDB}"/>
              </a:ext>
            </a:extLst>
          </p:cNvPr>
          <p:cNvSpPr>
            <a:spLocks noGrp="1"/>
          </p:cNvSpPr>
          <p:nvPr>
            <p:ph type="sldNum" sz="quarter" idx="12"/>
          </p:nvPr>
        </p:nvSpPr>
        <p:spPr/>
        <p:txBody>
          <a:bodyPr/>
          <a:lstStyle/>
          <a:p>
            <a:fld id="{2942AC81-C25F-4F0B-AFD8-C8DAC225A353}" type="slidenum">
              <a:rPr kumimoji="1" lang="ja-JP" altLang="en-US" smtClean="0"/>
              <a:t>‹#›</a:t>
            </a:fld>
            <a:endParaRPr kumimoji="1" lang="ja-JP" altLang="en-US"/>
          </a:p>
        </p:txBody>
      </p:sp>
    </p:spTree>
    <p:extLst>
      <p:ext uri="{BB962C8B-B14F-4D97-AF65-F5344CB8AC3E}">
        <p14:creationId xmlns:p14="http://schemas.microsoft.com/office/powerpoint/2010/main" val="352940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78393A-599D-8532-5BEA-B79AB997291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370CFDA-43D1-4F60-CB52-0A2A388CD4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8F42E84-3A41-0F96-BC3F-98523D9F84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9E2A47E-44A8-9B3C-DEA4-BF07D28BF722}"/>
              </a:ext>
            </a:extLst>
          </p:cNvPr>
          <p:cNvSpPr>
            <a:spLocks noGrp="1"/>
          </p:cNvSpPr>
          <p:nvPr>
            <p:ph type="dt" sz="half" idx="10"/>
          </p:nvPr>
        </p:nvSpPr>
        <p:spPr/>
        <p:txBody>
          <a:bodyPr/>
          <a:lstStyle/>
          <a:p>
            <a:fld id="{A6B0F9B2-63D4-4F9E-84C2-776E6FF85C86}" type="datetimeFigureOut">
              <a:rPr kumimoji="1" lang="ja-JP" altLang="en-US" smtClean="0"/>
              <a:t>2024/12/8</a:t>
            </a:fld>
            <a:endParaRPr kumimoji="1" lang="ja-JP" altLang="en-US"/>
          </a:p>
        </p:txBody>
      </p:sp>
      <p:sp>
        <p:nvSpPr>
          <p:cNvPr id="6" name="フッター プレースホルダー 5">
            <a:extLst>
              <a:ext uri="{FF2B5EF4-FFF2-40B4-BE49-F238E27FC236}">
                <a16:creationId xmlns:a16="http://schemas.microsoft.com/office/drawing/2014/main" id="{9771475C-66B2-A9FB-8806-374C39A836E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F4C7D1E-DC7B-2284-C675-BC03A6F21AAF}"/>
              </a:ext>
            </a:extLst>
          </p:cNvPr>
          <p:cNvSpPr>
            <a:spLocks noGrp="1"/>
          </p:cNvSpPr>
          <p:nvPr>
            <p:ph type="sldNum" sz="quarter" idx="12"/>
          </p:nvPr>
        </p:nvSpPr>
        <p:spPr/>
        <p:txBody>
          <a:bodyPr/>
          <a:lstStyle/>
          <a:p>
            <a:fld id="{2942AC81-C25F-4F0B-AFD8-C8DAC225A353}" type="slidenum">
              <a:rPr kumimoji="1" lang="ja-JP" altLang="en-US" smtClean="0"/>
              <a:t>‹#›</a:t>
            </a:fld>
            <a:endParaRPr kumimoji="1" lang="ja-JP" altLang="en-US"/>
          </a:p>
        </p:txBody>
      </p:sp>
    </p:spTree>
    <p:extLst>
      <p:ext uri="{BB962C8B-B14F-4D97-AF65-F5344CB8AC3E}">
        <p14:creationId xmlns:p14="http://schemas.microsoft.com/office/powerpoint/2010/main" val="2550884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1C853-341A-924F-D33E-71583995CB2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013C274-C4B4-3EA6-21C5-84B6EC47B1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2D4B0C3-0B80-971F-1288-FA33AEF7F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39DAF8-0F38-9371-3413-54A33648F093}"/>
              </a:ext>
            </a:extLst>
          </p:cNvPr>
          <p:cNvSpPr>
            <a:spLocks noGrp="1"/>
          </p:cNvSpPr>
          <p:nvPr>
            <p:ph type="dt" sz="half" idx="10"/>
          </p:nvPr>
        </p:nvSpPr>
        <p:spPr/>
        <p:txBody>
          <a:bodyPr/>
          <a:lstStyle/>
          <a:p>
            <a:fld id="{A6B0F9B2-63D4-4F9E-84C2-776E6FF85C86}" type="datetimeFigureOut">
              <a:rPr kumimoji="1" lang="ja-JP" altLang="en-US" smtClean="0"/>
              <a:t>2024/12/8</a:t>
            </a:fld>
            <a:endParaRPr kumimoji="1" lang="ja-JP" altLang="en-US"/>
          </a:p>
        </p:txBody>
      </p:sp>
      <p:sp>
        <p:nvSpPr>
          <p:cNvPr id="6" name="フッター プレースホルダー 5">
            <a:extLst>
              <a:ext uri="{FF2B5EF4-FFF2-40B4-BE49-F238E27FC236}">
                <a16:creationId xmlns:a16="http://schemas.microsoft.com/office/drawing/2014/main" id="{D4789F11-1381-20DB-DCD8-956B1A13F35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F2B6E71-8537-C63A-9149-FBE458ADEF6E}"/>
              </a:ext>
            </a:extLst>
          </p:cNvPr>
          <p:cNvSpPr>
            <a:spLocks noGrp="1"/>
          </p:cNvSpPr>
          <p:nvPr>
            <p:ph type="sldNum" sz="quarter" idx="12"/>
          </p:nvPr>
        </p:nvSpPr>
        <p:spPr/>
        <p:txBody>
          <a:bodyPr/>
          <a:lstStyle/>
          <a:p>
            <a:fld id="{2942AC81-C25F-4F0B-AFD8-C8DAC225A353}" type="slidenum">
              <a:rPr kumimoji="1" lang="ja-JP" altLang="en-US" smtClean="0"/>
              <a:t>‹#›</a:t>
            </a:fld>
            <a:endParaRPr kumimoji="1" lang="ja-JP" altLang="en-US"/>
          </a:p>
        </p:txBody>
      </p:sp>
    </p:spTree>
    <p:extLst>
      <p:ext uri="{BB962C8B-B14F-4D97-AF65-F5344CB8AC3E}">
        <p14:creationId xmlns:p14="http://schemas.microsoft.com/office/powerpoint/2010/main" val="2678072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55B3F18-6069-9F61-7957-720ED3D5A7C8}"/>
              </a:ext>
            </a:extLst>
          </p:cNvPr>
          <p:cNvSpPr>
            <a:spLocks noGrp="1"/>
          </p:cNvSpPr>
          <p:nvPr>
            <p:ph type="title"/>
          </p:nvPr>
        </p:nvSpPr>
        <p:spPr>
          <a:xfrm>
            <a:off x="0" y="18256"/>
            <a:ext cx="7727182" cy="662782"/>
          </a:xfrm>
          <a:prstGeom prst="rect">
            <a:avLst/>
          </a:prstGeom>
        </p:spPr>
        <p:txBody>
          <a:bodyPr vert="horz" lIns="91440" tIns="45720" rIns="91440" bIns="45720" rtlCol="0" anchor="ctr">
            <a:normAutofit/>
          </a:bodyPr>
          <a:lstStyle/>
          <a:p>
            <a:endParaRPr kumimoji="1" lang="ja-JP" altLang="en-US" dirty="0"/>
          </a:p>
        </p:txBody>
      </p:sp>
      <p:sp>
        <p:nvSpPr>
          <p:cNvPr id="3" name="テキスト プレースホルダー 2">
            <a:extLst>
              <a:ext uri="{FF2B5EF4-FFF2-40B4-BE49-F238E27FC236}">
                <a16:creationId xmlns:a16="http://schemas.microsoft.com/office/drawing/2014/main" id="{03AFEA84-8A1B-7D51-C9B8-4711D1465B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C67F7B-D86F-F666-9CA3-16AB214F2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B0F9B2-63D4-4F9E-84C2-776E6FF85C86}"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8974CCD1-43F3-7846-9E74-3D9C8F31C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F10E4EE-CA30-BD25-1465-6FC544449A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2AC81-C25F-4F0B-AFD8-C8DAC225A353}"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C31DB31C-0D2E-E0DD-599D-89327934C567}"/>
              </a:ext>
            </a:extLst>
          </p:cNvPr>
          <p:cNvSpPr/>
          <p:nvPr userDrawn="1"/>
        </p:nvSpPr>
        <p:spPr>
          <a:xfrm>
            <a:off x="0" y="0"/>
            <a:ext cx="12192000" cy="681038"/>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654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chart" Target="../charts/chart43.xml"/><Relationship Id="rId13" Type="http://schemas.openxmlformats.org/officeDocument/2006/relationships/chart" Target="../charts/chart48.xml"/><Relationship Id="rId3" Type="http://schemas.openxmlformats.org/officeDocument/2006/relationships/chart" Target="../charts/chart38.xml"/><Relationship Id="rId7" Type="http://schemas.openxmlformats.org/officeDocument/2006/relationships/chart" Target="../charts/chart42.xml"/><Relationship Id="rId12" Type="http://schemas.openxmlformats.org/officeDocument/2006/relationships/chart" Target="../charts/chart47.xml"/><Relationship Id="rId17" Type="http://schemas.openxmlformats.org/officeDocument/2006/relationships/chart" Target="../charts/chart52.xml"/><Relationship Id="rId2" Type="http://schemas.openxmlformats.org/officeDocument/2006/relationships/chart" Target="../charts/chart37.xml"/><Relationship Id="rId16" Type="http://schemas.openxmlformats.org/officeDocument/2006/relationships/chart" Target="../charts/chart51.xml"/><Relationship Id="rId1" Type="http://schemas.openxmlformats.org/officeDocument/2006/relationships/slideLayout" Target="../slideLayouts/slideLayout2.xml"/><Relationship Id="rId6" Type="http://schemas.openxmlformats.org/officeDocument/2006/relationships/chart" Target="../charts/chart41.xml"/><Relationship Id="rId11" Type="http://schemas.openxmlformats.org/officeDocument/2006/relationships/chart" Target="../charts/chart46.xml"/><Relationship Id="rId5" Type="http://schemas.openxmlformats.org/officeDocument/2006/relationships/chart" Target="../charts/chart40.xml"/><Relationship Id="rId15" Type="http://schemas.openxmlformats.org/officeDocument/2006/relationships/chart" Target="../charts/chart50.xml"/><Relationship Id="rId10" Type="http://schemas.openxmlformats.org/officeDocument/2006/relationships/chart" Target="../charts/chart45.xml"/><Relationship Id="rId4" Type="http://schemas.openxmlformats.org/officeDocument/2006/relationships/chart" Target="../charts/chart39.xml"/><Relationship Id="rId9" Type="http://schemas.openxmlformats.org/officeDocument/2006/relationships/chart" Target="../charts/chart44.xml"/><Relationship Id="rId14" Type="http://schemas.openxmlformats.org/officeDocument/2006/relationships/chart" Target="../charts/chart49.xml"/></Relationships>
</file>

<file path=ppt/slides/_rels/slide11.xml.rels><?xml version="1.0" encoding="UTF-8" standalone="yes"?>
<Relationships xmlns="http://schemas.openxmlformats.org/package/2006/relationships"><Relationship Id="rId8" Type="http://schemas.openxmlformats.org/officeDocument/2006/relationships/chart" Target="../charts/chart59.xml"/><Relationship Id="rId13" Type="http://schemas.openxmlformats.org/officeDocument/2006/relationships/chart" Target="../charts/chart64.xml"/><Relationship Id="rId18" Type="http://schemas.openxmlformats.org/officeDocument/2006/relationships/image" Target="../media/image25.png"/><Relationship Id="rId3" Type="http://schemas.openxmlformats.org/officeDocument/2006/relationships/chart" Target="../charts/chart54.xml"/><Relationship Id="rId7" Type="http://schemas.openxmlformats.org/officeDocument/2006/relationships/chart" Target="../charts/chart58.xml"/><Relationship Id="rId12" Type="http://schemas.openxmlformats.org/officeDocument/2006/relationships/chart" Target="../charts/chart63.xml"/><Relationship Id="rId17" Type="http://schemas.openxmlformats.org/officeDocument/2006/relationships/chart" Target="../charts/chart68.xml"/><Relationship Id="rId2" Type="http://schemas.openxmlformats.org/officeDocument/2006/relationships/chart" Target="../charts/chart53.xml"/><Relationship Id="rId16" Type="http://schemas.openxmlformats.org/officeDocument/2006/relationships/chart" Target="../charts/chart67.xml"/><Relationship Id="rId1" Type="http://schemas.openxmlformats.org/officeDocument/2006/relationships/slideLayout" Target="../slideLayouts/slideLayout2.xml"/><Relationship Id="rId6" Type="http://schemas.openxmlformats.org/officeDocument/2006/relationships/chart" Target="../charts/chart57.xml"/><Relationship Id="rId11" Type="http://schemas.openxmlformats.org/officeDocument/2006/relationships/chart" Target="../charts/chart62.xml"/><Relationship Id="rId5" Type="http://schemas.openxmlformats.org/officeDocument/2006/relationships/chart" Target="../charts/chart56.xml"/><Relationship Id="rId15" Type="http://schemas.openxmlformats.org/officeDocument/2006/relationships/chart" Target="../charts/chart66.xml"/><Relationship Id="rId10" Type="http://schemas.openxmlformats.org/officeDocument/2006/relationships/chart" Target="../charts/chart61.xml"/><Relationship Id="rId4" Type="http://schemas.openxmlformats.org/officeDocument/2006/relationships/chart" Target="../charts/chart55.xml"/><Relationship Id="rId9" Type="http://schemas.openxmlformats.org/officeDocument/2006/relationships/chart" Target="../charts/chart60.xml"/><Relationship Id="rId14" Type="http://schemas.openxmlformats.org/officeDocument/2006/relationships/chart" Target="../charts/chart6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image" Target="../media/image4.png"/><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chart" Target="../charts/chart8.xml"/><Relationship Id="rId12" Type="http://schemas.openxmlformats.org/officeDocument/2006/relationships/chart" Target="../charts/chart1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7.xml"/><Relationship Id="rId11" Type="http://schemas.openxmlformats.org/officeDocument/2006/relationships/chart" Target="../charts/chart11.xml"/><Relationship Id="rId5" Type="http://schemas.openxmlformats.org/officeDocument/2006/relationships/chart" Target="../charts/chart6.xml"/><Relationship Id="rId10" Type="http://schemas.openxmlformats.org/officeDocument/2006/relationships/chart" Target="../charts/chart10.xml"/><Relationship Id="rId4" Type="http://schemas.openxmlformats.org/officeDocument/2006/relationships/chart" Target="../charts/chart5.xml"/><Relationship Id="rId9" Type="http://schemas.openxmlformats.org/officeDocument/2006/relationships/chart" Target="../charts/chart9.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chart" Target="../charts/chart16.xml"/><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chart" Target="../charts/chart15.xml"/><Relationship Id="rId11" Type="http://schemas.openxmlformats.org/officeDocument/2006/relationships/image" Target="../media/image21.png"/><Relationship Id="rId5" Type="http://schemas.openxmlformats.org/officeDocument/2006/relationships/chart" Target="../charts/chart14.xml"/><Relationship Id="rId10" Type="http://schemas.openxmlformats.org/officeDocument/2006/relationships/image" Target="../media/image17.png"/><Relationship Id="rId4" Type="http://schemas.openxmlformats.org/officeDocument/2006/relationships/chart" Target="../charts/chart13.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chart" Target="../charts/chart22.xml"/><Relationship Id="rId13" Type="http://schemas.openxmlformats.org/officeDocument/2006/relationships/chart" Target="../charts/chart27.xml"/><Relationship Id="rId18" Type="http://schemas.openxmlformats.org/officeDocument/2006/relationships/chart" Target="../charts/chart32.xml"/><Relationship Id="rId3" Type="http://schemas.openxmlformats.org/officeDocument/2006/relationships/chart" Target="../charts/chart17.xml"/><Relationship Id="rId7" Type="http://schemas.openxmlformats.org/officeDocument/2006/relationships/chart" Target="../charts/chart21.xml"/><Relationship Id="rId12" Type="http://schemas.openxmlformats.org/officeDocument/2006/relationships/chart" Target="../charts/chart26.xml"/><Relationship Id="rId17" Type="http://schemas.openxmlformats.org/officeDocument/2006/relationships/chart" Target="../charts/chart31.xml"/><Relationship Id="rId2" Type="http://schemas.openxmlformats.org/officeDocument/2006/relationships/notesSlide" Target="../notesSlides/notesSlide1.xml"/><Relationship Id="rId16" Type="http://schemas.openxmlformats.org/officeDocument/2006/relationships/chart" Target="../charts/chart30.xml"/><Relationship Id="rId1" Type="http://schemas.openxmlformats.org/officeDocument/2006/relationships/slideLayout" Target="../slideLayouts/slideLayout2.xml"/><Relationship Id="rId6" Type="http://schemas.openxmlformats.org/officeDocument/2006/relationships/chart" Target="../charts/chart20.xml"/><Relationship Id="rId11" Type="http://schemas.openxmlformats.org/officeDocument/2006/relationships/chart" Target="../charts/chart25.xml"/><Relationship Id="rId5" Type="http://schemas.openxmlformats.org/officeDocument/2006/relationships/chart" Target="../charts/chart19.xml"/><Relationship Id="rId15" Type="http://schemas.openxmlformats.org/officeDocument/2006/relationships/chart" Target="../charts/chart29.xml"/><Relationship Id="rId10" Type="http://schemas.openxmlformats.org/officeDocument/2006/relationships/chart" Target="../charts/chart24.xml"/><Relationship Id="rId19" Type="http://schemas.openxmlformats.org/officeDocument/2006/relationships/image" Target="../media/image20.png"/><Relationship Id="rId4" Type="http://schemas.openxmlformats.org/officeDocument/2006/relationships/chart" Target="../charts/chart18.xml"/><Relationship Id="rId9" Type="http://schemas.openxmlformats.org/officeDocument/2006/relationships/chart" Target="../charts/chart23.xml"/><Relationship Id="rId14" Type="http://schemas.openxmlformats.org/officeDocument/2006/relationships/chart" Target="../charts/chart28.xml"/></Relationships>
</file>

<file path=ppt/slides/_rels/slide9.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image" Target="../media/image1.png"/><Relationship Id="rId7" Type="http://schemas.openxmlformats.org/officeDocument/2006/relationships/chart" Target="../charts/chart34.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hart" Target="../charts/chart33.xml"/><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chart" Target="../charts/char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7CF34B4-D99E-5A0C-D9E1-54BA455363E3}"/>
              </a:ext>
            </a:extLst>
          </p:cNvPr>
          <p:cNvSpPr>
            <a:spLocks noGrp="1"/>
          </p:cNvSpPr>
          <p:nvPr>
            <p:ph idx="1"/>
          </p:nvPr>
        </p:nvSpPr>
        <p:spPr>
          <a:xfrm>
            <a:off x="1088992" y="1978862"/>
            <a:ext cx="4025202" cy="1450138"/>
          </a:xfrm>
        </p:spPr>
        <p:txBody>
          <a:bodyPr/>
          <a:lstStyle/>
          <a:p>
            <a:pPr marL="0" indent="0">
              <a:buNone/>
            </a:pPr>
            <a:r>
              <a:rPr kumimoji="1" lang="ja-JP" altLang="en-US" sz="4000" b="1" dirty="0"/>
              <a:t>渋滞の予兆検知</a:t>
            </a:r>
            <a:endParaRPr kumimoji="1" lang="en-US" altLang="ja-JP" sz="4000" b="1" dirty="0"/>
          </a:p>
          <a:p>
            <a:pPr marL="0" indent="0" algn="ctr">
              <a:buNone/>
            </a:pPr>
            <a:r>
              <a:rPr lang="en-US" altLang="ja-JP" dirty="0"/>
              <a:t>B4 </a:t>
            </a:r>
            <a:r>
              <a:rPr lang="ja-JP" altLang="en-US" dirty="0"/>
              <a:t>髙田雄平</a:t>
            </a:r>
            <a:endParaRPr kumimoji="1" lang="ja-JP" altLang="en-US" dirty="0"/>
          </a:p>
        </p:txBody>
      </p:sp>
      <p:sp>
        <p:nvSpPr>
          <p:cNvPr id="4" name="テキスト ボックス 3">
            <a:extLst>
              <a:ext uri="{FF2B5EF4-FFF2-40B4-BE49-F238E27FC236}">
                <a16:creationId xmlns:a16="http://schemas.microsoft.com/office/drawing/2014/main" id="{5CC51C5F-1B7A-E353-4101-688FC849BE8F}"/>
              </a:ext>
            </a:extLst>
          </p:cNvPr>
          <p:cNvSpPr txBox="1"/>
          <p:nvPr/>
        </p:nvSpPr>
        <p:spPr>
          <a:xfrm>
            <a:off x="1323034" y="3429000"/>
            <a:ext cx="3557118" cy="2308324"/>
          </a:xfrm>
          <a:prstGeom prst="rect">
            <a:avLst/>
          </a:prstGeom>
          <a:noFill/>
        </p:spPr>
        <p:txBody>
          <a:bodyPr wrap="square" rtlCol="0">
            <a:spAutoFit/>
          </a:bodyPr>
          <a:lstStyle/>
          <a:p>
            <a:pPr algn="ctr"/>
            <a:r>
              <a:rPr lang="ja-JP" altLang="en-US" sz="2400" dirty="0"/>
              <a:t>目次</a:t>
            </a:r>
            <a:endParaRPr lang="en-US" altLang="ja-JP" sz="2400" dirty="0"/>
          </a:p>
          <a:p>
            <a:pPr marL="342900" indent="-342900">
              <a:buAutoNum type="arabicPeriod"/>
            </a:pPr>
            <a:r>
              <a:rPr lang="ja-JP" altLang="en-US" sz="2400" dirty="0"/>
              <a:t>研究背景・問題設定</a:t>
            </a:r>
            <a:endParaRPr lang="en-US" altLang="ja-JP" sz="2400" dirty="0"/>
          </a:p>
          <a:p>
            <a:pPr marL="342900" indent="-342900">
              <a:buFontTx/>
              <a:buAutoNum type="arabicPeriod"/>
            </a:pPr>
            <a:r>
              <a:rPr kumimoji="1" lang="ja-JP" altLang="en-US" sz="2400" dirty="0"/>
              <a:t>渋滞の定義</a:t>
            </a:r>
            <a:endParaRPr kumimoji="1" lang="en-US" altLang="ja-JP" sz="2400" dirty="0"/>
          </a:p>
          <a:p>
            <a:pPr marL="342900" indent="-342900">
              <a:buAutoNum type="arabicPeriod"/>
            </a:pPr>
            <a:r>
              <a:rPr lang="ja-JP" altLang="en-US" sz="2400" dirty="0"/>
              <a:t>グラフフーリエ変換</a:t>
            </a:r>
            <a:endParaRPr kumimoji="1" lang="en-US" altLang="ja-JP" sz="2400" dirty="0"/>
          </a:p>
          <a:p>
            <a:pPr marL="342900" indent="-342900">
              <a:buAutoNum type="arabicPeriod"/>
            </a:pPr>
            <a:r>
              <a:rPr lang="ja-JP" altLang="en-US" sz="2400" dirty="0"/>
              <a:t>渋滞の予兆の定義</a:t>
            </a:r>
            <a:endParaRPr lang="en-US" altLang="ja-JP" sz="2400" dirty="0"/>
          </a:p>
          <a:p>
            <a:pPr marL="342900" indent="-342900">
              <a:buAutoNum type="arabicPeriod"/>
            </a:pPr>
            <a:r>
              <a:rPr lang="ja-JP" altLang="en-US" sz="2400" dirty="0"/>
              <a:t>まとめと今後の課題</a:t>
            </a:r>
            <a:endParaRPr kumimoji="1" lang="en-US" altLang="ja-JP" sz="2400" dirty="0"/>
          </a:p>
        </p:txBody>
      </p:sp>
      <p:pic>
        <p:nvPicPr>
          <p:cNvPr id="9" name="図 8">
            <a:extLst>
              <a:ext uri="{FF2B5EF4-FFF2-40B4-BE49-F238E27FC236}">
                <a16:creationId xmlns:a16="http://schemas.microsoft.com/office/drawing/2014/main" id="{7E786155-162B-90D7-F160-0314E1D6E9CC}"/>
              </a:ext>
            </a:extLst>
          </p:cNvPr>
          <p:cNvPicPr>
            <a:picLocks noChangeAspect="1"/>
          </p:cNvPicPr>
          <p:nvPr/>
        </p:nvPicPr>
        <p:blipFill>
          <a:blip r:embed="rId2">
            <a:extLst>
              <a:ext uri="{28A0092B-C50C-407E-A947-70E740481C1C}">
                <a14:useLocalDpi xmlns:a14="http://schemas.microsoft.com/office/drawing/2010/main" val="0"/>
              </a:ext>
            </a:extLst>
          </a:blip>
          <a:srcRect t="5718" r="57514" b="15162"/>
          <a:stretch/>
        </p:blipFill>
        <p:spPr>
          <a:xfrm>
            <a:off x="6096000" y="1717984"/>
            <a:ext cx="5179943" cy="4019340"/>
          </a:xfrm>
          <a:prstGeom prst="rect">
            <a:avLst/>
          </a:prstGeom>
        </p:spPr>
      </p:pic>
    </p:spTree>
    <p:extLst>
      <p:ext uri="{BB962C8B-B14F-4D97-AF65-F5344CB8AC3E}">
        <p14:creationId xmlns:p14="http://schemas.microsoft.com/office/powerpoint/2010/main" val="1109233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グラフ 5">
            <a:extLst>
              <a:ext uri="{FF2B5EF4-FFF2-40B4-BE49-F238E27FC236}">
                <a16:creationId xmlns:a16="http://schemas.microsoft.com/office/drawing/2014/main" id="{DF79EA7F-1342-8A90-9B68-6B07A0858F10}"/>
              </a:ext>
            </a:extLst>
          </p:cNvPr>
          <p:cNvGraphicFramePr>
            <a:graphicFrameLocks/>
          </p:cNvGraphicFramePr>
          <p:nvPr>
            <p:extLst>
              <p:ext uri="{D42A27DB-BD31-4B8C-83A1-F6EECF244321}">
                <p14:modId xmlns:p14="http://schemas.microsoft.com/office/powerpoint/2010/main" val="1693492980"/>
              </p:ext>
            </p:extLst>
          </p:nvPr>
        </p:nvGraphicFramePr>
        <p:xfrm>
          <a:off x="-79596" y="-127517"/>
          <a:ext cx="3213412" cy="19458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グラフ 6">
            <a:extLst>
              <a:ext uri="{FF2B5EF4-FFF2-40B4-BE49-F238E27FC236}">
                <a16:creationId xmlns:a16="http://schemas.microsoft.com/office/drawing/2014/main" id="{34865573-8DA4-D8DA-7558-11B5528EF590}"/>
              </a:ext>
            </a:extLst>
          </p:cNvPr>
          <p:cNvGraphicFramePr>
            <a:graphicFrameLocks/>
          </p:cNvGraphicFramePr>
          <p:nvPr>
            <p:extLst>
              <p:ext uri="{D42A27DB-BD31-4B8C-83A1-F6EECF244321}">
                <p14:modId xmlns:p14="http://schemas.microsoft.com/office/powerpoint/2010/main" val="4066075561"/>
              </p:ext>
            </p:extLst>
          </p:nvPr>
        </p:nvGraphicFramePr>
        <p:xfrm>
          <a:off x="-79596" y="1527826"/>
          <a:ext cx="3213412" cy="19458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グラフ 9">
            <a:extLst>
              <a:ext uri="{FF2B5EF4-FFF2-40B4-BE49-F238E27FC236}">
                <a16:creationId xmlns:a16="http://schemas.microsoft.com/office/drawing/2014/main" id="{D3D1D1AE-B800-F0D7-585A-946D7BED6F9F}"/>
              </a:ext>
            </a:extLst>
          </p:cNvPr>
          <p:cNvGraphicFramePr>
            <a:graphicFrameLocks/>
          </p:cNvGraphicFramePr>
          <p:nvPr>
            <p:extLst>
              <p:ext uri="{D42A27DB-BD31-4B8C-83A1-F6EECF244321}">
                <p14:modId xmlns:p14="http://schemas.microsoft.com/office/powerpoint/2010/main" val="907859564"/>
              </p:ext>
            </p:extLst>
          </p:nvPr>
        </p:nvGraphicFramePr>
        <p:xfrm>
          <a:off x="-79596" y="3238369"/>
          <a:ext cx="3213412" cy="19458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グラフ 10">
            <a:extLst>
              <a:ext uri="{FF2B5EF4-FFF2-40B4-BE49-F238E27FC236}">
                <a16:creationId xmlns:a16="http://schemas.microsoft.com/office/drawing/2014/main" id="{B99B2873-860F-1FB6-E096-8A735C4B2B23}"/>
              </a:ext>
            </a:extLst>
          </p:cNvPr>
          <p:cNvGraphicFramePr>
            <a:graphicFrameLocks/>
          </p:cNvGraphicFramePr>
          <p:nvPr>
            <p:extLst>
              <p:ext uri="{D42A27DB-BD31-4B8C-83A1-F6EECF244321}">
                <p14:modId xmlns:p14="http://schemas.microsoft.com/office/powerpoint/2010/main" val="294226921"/>
              </p:ext>
            </p:extLst>
          </p:nvPr>
        </p:nvGraphicFramePr>
        <p:xfrm>
          <a:off x="-79596" y="4921312"/>
          <a:ext cx="3213412" cy="19458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グラフ 12">
            <a:extLst>
              <a:ext uri="{FF2B5EF4-FFF2-40B4-BE49-F238E27FC236}">
                <a16:creationId xmlns:a16="http://schemas.microsoft.com/office/drawing/2014/main" id="{F6944F2B-E8FE-3B4A-0E91-F1268612F6E3}"/>
              </a:ext>
            </a:extLst>
          </p:cNvPr>
          <p:cNvGraphicFramePr>
            <a:graphicFrameLocks/>
          </p:cNvGraphicFramePr>
          <p:nvPr>
            <p:extLst>
              <p:ext uri="{D42A27DB-BD31-4B8C-83A1-F6EECF244321}">
                <p14:modId xmlns:p14="http://schemas.microsoft.com/office/powerpoint/2010/main" val="2821235117"/>
              </p:ext>
            </p:extLst>
          </p:nvPr>
        </p:nvGraphicFramePr>
        <p:xfrm>
          <a:off x="2934401" y="-127517"/>
          <a:ext cx="3213412" cy="19458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グラフ 13">
            <a:extLst>
              <a:ext uri="{FF2B5EF4-FFF2-40B4-BE49-F238E27FC236}">
                <a16:creationId xmlns:a16="http://schemas.microsoft.com/office/drawing/2014/main" id="{3132B5D8-8479-A0C6-A78F-D2CEEAD375EC}"/>
              </a:ext>
            </a:extLst>
          </p:cNvPr>
          <p:cNvGraphicFramePr>
            <a:graphicFrameLocks/>
          </p:cNvGraphicFramePr>
          <p:nvPr>
            <p:extLst>
              <p:ext uri="{D42A27DB-BD31-4B8C-83A1-F6EECF244321}">
                <p14:modId xmlns:p14="http://schemas.microsoft.com/office/powerpoint/2010/main" val="922869941"/>
              </p:ext>
            </p:extLst>
          </p:nvPr>
        </p:nvGraphicFramePr>
        <p:xfrm>
          <a:off x="2934401" y="1555426"/>
          <a:ext cx="3213412" cy="194588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グラフ 14">
            <a:extLst>
              <a:ext uri="{FF2B5EF4-FFF2-40B4-BE49-F238E27FC236}">
                <a16:creationId xmlns:a16="http://schemas.microsoft.com/office/drawing/2014/main" id="{B21D8B93-21DD-0D27-00A1-288BC9E073C1}"/>
              </a:ext>
            </a:extLst>
          </p:cNvPr>
          <p:cNvGraphicFramePr>
            <a:graphicFrameLocks/>
          </p:cNvGraphicFramePr>
          <p:nvPr>
            <p:extLst>
              <p:ext uri="{D42A27DB-BD31-4B8C-83A1-F6EECF244321}">
                <p14:modId xmlns:p14="http://schemas.microsoft.com/office/powerpoint/2010/main" val="4292091026"/>
              </p:ext>
            </p:extLst>
          </p:nvPr>
        </p:nvGraphicFramePr>
        <p:xfrm>
          <a:off x="2934402" y="3238369"/>
          <a:ext cx="3213412" cy="19458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グラフ 15">
            <a:extLst>
              <a:ext uri="{FF2B5EF4-FFF2-40B4-BE49-F238E27FC236}">
                <a16:creationId xmlns:a16="http://schemas.microsoft.com/office/drawing/2014/main" id="{1596BBBC-F0F2-ACB9-F506-B0CA61FC8310}"/>
              </a:ext>
            </a:extLst>
          </p:cNvPr>
          <p:cNvGraphicFramePr>
            <a:graphicFrameLocks/>
          </p:cNvGraphicFramePr>
          <p:nvPr>
            <p:extLst>
              <p:ext uri="{D42A27DB-BD31-4B8C-83A1-F6EECF244321}">
                <p14:modId xmlns:p14="http://schemas.microsoft.com/office/powerpoint/2010/main" val="2875358608"/>
              </p:ext>
            </p:extLst>
          </p:nvPr>
        </p:nvGraphicFramePr>
        <p:xfrm>
          <a:off x="2934402" y="4921312"/>
          <a:ext cx="3213412" cy="194588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7" name="グラフ 16">
            <a:extLst>
              <a:ext uri="{FF2B5EF4-FFF2-40B4-BE49-F238E27FC236}">
                <a16:creationId xmlns:a16="http://schemas.microsoft.com/office/drawing/2014/main" id="{5ADF6027-BC37-6F02-9437-303E41943E02}"/>
              </a:ext>
            </a:extLst>
          </p:cNvPr>
          <p:cNvGraphicFramePr>
            <a:graphicFrameLocks/>
          </p:cNvGraphicFramePr>
          <p:nvPr>
            <p:extLst>
              <p:ext uri="{D42A27DB-BD31-4B8C-83A1-F6EECF244321}">
                <p14:modId xmlns:p14="http://schemas.microsoft.com/office/powerpoint/2010/main" val="4044996956"/>
              </p:ext>
            </p:extLst>
          </p:nvPr>
        </p:nvGraphicFramePr>
        <p:xfrm>
          <a:off x="5948398" y="4888798"/>
          <a:ext cx="3213412" cy="1945888"/>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8" name="グラフ 17">
            <a:extLst>
              <a:ext uri="{FF2B5EF4-FFF2-40B4-BE49-F238E27FC236}">
                <a16:creationId xmlns:a16="http://schemas.microsoft.com/office/drawing/2014/main" id="{3296E057-8470-0AF8-D7FB-51DAE4E269FB}"/>
              </a:ext>
            </a:extLst>
          </p:cNvPr>
          <p:cNvGraphicFramePr>
            <a:graphicFrameLocks/>
          </p:cNvGraphicFramePr>
          <p:nvPr>
            <p:extLst>
              <p:ext uri="{D42A27DB-BD31-4B8C-83A1-F6EECF244321}">
                <p14:modId xmlns:p14="http://schemas.microsoft.com/office/powerpoint/2010/main" val="90085486"/>
              </p:ext>
            </p:extLst>
          </p:nvPr>
        </p:nvGraphicFramePr>
        <p:xfrm>
          <a:off x="5932844" y="3219969"/>
          <a:ext cx="3213412" cy="1945888"/>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9" name="グラフ 18">
            <a:extLst>
              <a:ext uri="{FF2B5EF4-FFF2-40B4-BE49-F238E27FC236}">
                <a16:creationId xmlns:a16="http://schemas.microsoft.com/office/drawing/2014/main" id="{69D48ACC-3F4A-3012-D580-C07C608E120F}"/>
              </a:ext>
            </a:extLst>
          </p:cNvPr>
          <p:cNvGraphicFramePr>
            <a:graphicFrameLocks/>
          </p:cNvGraphicFramePr>
          <p:nvPr>
            <p:extLst>
              <p:ext uri="{D42A27DB-BD31-4B8C-83A1-F6EECF244321}">
                <p14:modId xmlns:p14="http://schemas.microsoft.com/office/powerpoint/2010/main" val="2509416548"/>
              </p:ext>
            </p:extLst>
          </p:nvPr>
        </p:nvGraphicFramePr>
        <p:xfrm>
          <a:off x="5948398" y="1527826"/>
          <a:ext cx="3213412" cy="194588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グラフ 19">
            <a:extLst>
              <a:ext uri="{FF2B5EF4-FFF2-40B4-BE49-F238E27FC236}">
                <a16:creationId xmlns:a16="http://schemas.microsoft.com/office/drawing/2014/main" id="{C31E8F54-9AD1-D48F-73B5-199833111EC0}"/>
              </a:ext>
            </a:extLst>
          </p:cNvPr>
          <p:cNvGraphicFramePr>
            <a:graphicFrameLocks/>
          </p:cNvGraphicFramePr>
          <p:nvPr>
            <p:extLst>
              <p:ext uri="{D42A27DB-BD31-4B8C-83A1-F6EECF244321}">
                <p14:modId xmlns:p14="http://schemas.microsoft.com/office/powerpoint/2010/main" val="2614846332"/>
              </p:ext>
            </p:extLst>
          </p:nvPr>
        </p:nvGraphicFramePr>
        <p:xfrm>
          <a:off x="5938646" y="-141003"/>
          <a:ext cx="3213412" cy="1945888"/>
        </p:xfrm>
        <a:graphic>
          <a:graphicData uri="http://schemas.openxmlformats.org/drawingml/2006/chart">
            <c:chart xmlns:c="http://schemas.openxmlformats.org/drawingml/2006/chart" xmlns:r="http://schemas.openxmlformats.org/officeDocument/2006/relationships" r:id="rId13"/>
          </a:graphicData>
        </a:graphic>
      </p:graphicFrame>
      <p:cxnSp>
        <p:nvCxnSpPr>
          <p:cNvPr id="21" name="直線コネクタ 20">
            <a:extLst>
              <a:ext uri="{FF2B5EF4-FFF2-40B4-BE49-F238E27FC236}">
                <a16:creationId xmlns:a16="http://schemas.microsoft.com/office/drawing/2014/main" id="{C83F8013-8207-E844-BC4B-397BCE8915BF}"/>
              </a:ext>
            </a:extLst>
          </p:cNvPr>
          <p:cNvCxnSpPr>
            <a:cxnSpLocks/>
          </p:cNvCxnSpPr>
          <p:nvPr/>
        </p:nvCxnSpPr>
        <p:spPr>
          <a:xfrm>
            <a:off x="8736139" y="385540"/>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5455C82-CABB-6A71-B784-9BC0282E4E2E}"/>
              </a:ext>
            </a:extLst>
          </p:cNvPr>
          <p:cNvCxnSpPr>
            <a:cxnSpLocks/>
          </p:cNvCxnSpPr>
          <p:nvPr/>
        </p:nvCxnSpPr>
        <p:spPr>
          <a:xfrm>
            <a:off x="8736139" y="2051601"/>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8C3A142-1AA9-1676-FB59-3FD6BF5D2260}"/>
              </a:ext>
            </a:extLst>
          </p:cNvPr>
          <p:cNvCxnSpPr>
            <a:cxnSpLocks/>
          </p:cNvCxnSpPr>
          <p:nvPr/>
        </p:nvCxnSpPr>
        <p:spPr>
          <a:xfrm>
            <a:off x="8736139" y="5423062"/>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D1EC95B-618A-E572-DC4E-BECEED3F8FE5}"/>
              </a:ext>
            </a:extLst>
          </p:cNvPr>
          <p:cNvCxnSpPr>
            <a:cxnSpLocks/>
          </p:cNvCxnSpPr>
          <p:nvPr/>
        </p:nvCxnSpPr>
        <p:spPr>
          <a:xfrm>
            <a:off x="8736139" y="3728001"/>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5" name="グラフ 24">
            <a:extLst>
              <a:ext uri="{FF2B5EF4-FFF2-40B4-BE49-F238E27FC236}">
                <a16:creationId xmlns:a16="http://schemas.microsoft.com/office/drawing/2014/main" id="{DB88CD14-AAC0-7DE7-D8F0-B604EA210145}"/>
              </a:ext>
            </a:extLst>
          </p:cNvPr>
          <p:cNvGraphicFramePr>
            <a:graphicFrameLocks/>
          </p:cNvGraphicFramePr>
          <p:nvPr>
            <p:extLst>
              <p:ext uri="{D42A27DB-BD31-4B8C-83A1-F6EECF244321}">
                <p14:modId xmlns:p14="http://schemas.microsoft.com/office/powerpoint/2010/main" val="3461893157"/>
              </p:ext>
            </p:extLst>
          </p:nvPr>
        </p:nvGraphicFramePr>
        <p:xfrm>
          <a:off x="8933077" y="-127517"/>
          <a:ext cx="3213412" cy="1945888"/>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6" name="グラフ 25">
            <a:extLst>
              <a:ext uri="{FF2B5EF4-FFF2-40B4-BE49-F238E27FC236}">
                <a16:creationId xmlns:a16="http://schemas.microsoft.com/office/drawing/2014/main" id="{0227E413-4589-D771-696D-04AF737CB4A5}"/>
              </a:ext>
            </a:extLst>
          </p:cNvPr>
          <p:cNvGraphicFramePr>
            <a:graphicFrameLocks/>
          </p:cNvGraphicFramePr>
          <p:nvPr>
            <p:extLst>
              <p:ext uri="{D42A27DB-BD31-4B8C-83A1-F6EECF244321}">
                <p14:modId xmlns:p14="http://schemas.microsoft.com/office/powerpoint/2010/main" val="3881220082"/>
              </p:ext>
            </p:extLst>
          </p:nvPr>
        </p:nvGraphicFramePr>
        <p:xfrm>
          <a:off x="8962395" y="1544083"/>
          <a:ext cx="3213413" cy="1945888"/>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7" name="グラフ 26">
            <a:extLst>
              <a:ext uri="{FF2B5EF4-FFF2-40B4-BE49-F238E27FC236}">
                <a16:creationId xmlns:a16="http://schemas.microsoft.com/office/drawing/2014/main" id="{0196B8E7-CCAE-E5C1-B641-1821F28F63FE}"/>
              </a:ext>
            </a:extLst>
          </p:cNvPr>
          <p:cNvGraphicFramePr>
            <a:graphicFrameLocks/>
          </p:cNvGraphicFramePr>
          <p:nvPr>
            <p:extLst>
              <p:ext uri="{D42A27DB-BD31-4B8C-83A1-F6EECF244321}">
                <p14:modId xmlns:p14="http://schemas.microsoft.com/office/powerpoint/2010/main" val="2724376053"/>
              </p:ext>
            </p:extLst>
          </p:nvPr>
        </p:nvGraphicFramePr>
        <p:xfrm>
          <a:off x="8962394" y="3238369"/>
          <a:ext cx="3213414" cy="1945888"/>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28" name="グラフ 27">
            <a:extLst>
              <a:ext uri="{FF2B5EF4-FFF2-40B4-BE49-F238E27FC236}">
                <a16:creationId xmlns:a16="http://schemas.microsoft.com/office/drawing/2014/main" id="{902AB048-4BA8-2E05-0DF2-47C43CAAF19B}"/>
              </a:ext>
            </a:extLst>
          </p:cNvPr>
          <p:cNvGraphicFramePr>
            <a:graphicFrameLocks/>
          </p:cNvGraphicFramePr>
          <p:nvPr>
            <p:extLst>
              <p:ext uri="{D42A27DB-BD31-4B8C-83A1-F6EECF244321}">
                <p14:modId xmlns:p14="http://schemas.microsoft.com/office/powerpoint/2010/main" val="1581858729"/>
              </p:ext>
            </p:extLst>
          </p:nvPr>
        </p:nvGraphicFramePr>
        <p:xfrm>
          <a:off x="9046548" y="4924165"/>
          <a:ext cx="3213415" cy="1945889"/>
        </p:xfrm>
        <a:graphic>
          <a:graphicData uri="http://schemas.openxmlformats.org/drawingml/2006/chart">
            <c:chart xmlns:c="http://schemas.openxmlformats.org/drawingml/2006/chart" xmlns:r="http://schemas.openxmlformats.org/officeDocument/2006/relationships" r:id="rId17"/>
          </a:graphicData>
        </a:graphic>
      </p:graphicFrame>
      <p:cxnSp>
        <p:nvCxnSpPr>
          <p:cNvPr id="29" name="直線コネクタ 28">
            <a:extLst>
              <a:ext uri="{FF2B5EF4-FFF2-40B4-BE49-F238E27FC236}">
                <a16:creationId xmlns:a16="http://schemas.microsoft.com/office/drawing/2014/main" id="{4FCB91FE-362E-DFDA-C43C-688C9CC9CC6E}"/>
              </a:ext>
            </a:extLst>
          </p:cNvPr>
          <p:cNvCxnSpPr>
            <a:cxnSpLocks/>
          </p:cNvCxnSpPr>
          <p:nvPr/>
        </p:nvCxnSpPr>
        <p:spPr>
          <a:xfrm>
            <a:off x="11454458" y="358027"/>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47FA5DF5-671D-8FA0-6A63-F960C302B440}"/>
              </a:ext>
            </a:extLst>
          </p:cNvPr>
          <p:cNvCxnSpPr>
            <a:cxnSpLocks/>
          </p:cNvCxnSpPr>
          <p:nvPr/>
        </p:nvCxnSpPr>
        <p:spPr>
          <a:xfrm>
            <a:off x="11550873" y="5423062"/>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4090C89-D05E-FEF1-3546-76C3468BEDD4}"/>
              </a:ext>
            </a:extLst>
          </p:cNvPr>
          <p:cNvCxnSpPr>
            <a:cxnSpLocks/>
          </p:cNvCxnSpPr>
          <p:nvPr/>
        </p:nvCxnSpPr>
        <p:spPr>
          <a:xfrm>
            <a:off x="11469585" y="3728001"/>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E6FEAB0-90E2-C6B4-892E-526BC7BD32E4}"/>
              </a:ext>
            </a:extLst>
          </p:cNvPr>
          <p:cNvCxnSpPr>
            <a:cxnSpLocks/>
          </p:cNvCxnSpPr>
          <p:nvPr/>
        </p:nvCxnSpPr>
        <p:spPr>
          <a:xfrm>
            <a:off x="11469585" y="1964566"/>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7C6068C-EE4C-2A71-5E17-83E15870CAB5}"/>
              </a:ext>
            </a:extLst>
          </p:cNvPr>
          <p:cNvCxnSpPr>
            <a:cxnSpLocks/>
          </p:cNvCxnSpPr>
          <p:nvPr/>
        </p:nvCxnSpPr>
        <p:spPr>
          <a:xfrm flipH="1">
            <a:off x="8304245" y="2956386"/>
            <a:ext cx="431894"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1D7237E-6289-4B98-E15E-DA2E45FC6ADA}"/>
              </a:ext>
            </a:extLst>
          </p:cNvPr>
          <p:cNvCxnSpPr>
            <a:cxnSpLocks/>
          </p:cNvCxnSpPr>
          <p:nvPr/>
        </p:nvCxnSpPr>
        <p:spPr>
          <a:xfrm flipH="1">
            <a:off x="11103429" y="2956386"/>
            <a:ext cx="366156"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FAA9E85-ED18-DBE4-8472-9163E087137E}"/>
              </a:ext>
            </a:extLst>
          </p:cNvPr>
          <p:cNvCxnSpPr>
            <a:cxnSpLocks/>
          </p:cNvCxnSpPr>
          <p:nvPr/>
        </p:nvCxnSpPr>
        <p:spPr>
          <a:xfrm flipH="1">
            <a:off x="11103429" y="4726093"/>
            <a:ext cx="351029"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48EACD3-49D4-CBE6-AAAB-98CA7AB4DDB9}"/>
              </a:ext>
            </a:extLst>
          </p:cNvPr>
          <p:cNvCxnSpPr>
            <a:cxnSpLocks/>
          </p:cNvCxnSpPr>
          <p:nvPr/>
        </p:nvCxnSpPr>
        <p:spPr>
          <a:xfrm flipH="1">
            <a:off x="11196735" y="6418043"/>
            <a:ext cx="35413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14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312A08B3-BC1F-0F49-20E0-EB72E76A059D}"/>
              </a:ext>
            </a:extLst>
          </p:cNvPr>
          <p:cNvGraphicFramePr>
            <a:graphicFrameLocks/>
          </p:cNvGraphicFramePr>
          <p:nvPr>
            <p:extLst>
              <p:ext uri="{D42A27DB-BD31-4B8C-83A1-F6EECF244321}">
                <p14:modId xmlns:p14="http://schemas.microsoft.com/office/powerpoint/2010/main" val="93974884"/>
              </p:ext>
            </p:extLst>
          </p:nvPr>
        </p:nvGraphicFramePr>
        <p:xfrm>
          <a:off x="-88928" y="-144624"/>
          <a:ext cx="3213413" cy="19458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a:extLst>
              <a:ext uri="{FF2B5EF4-FFF2-40B4-BE49-F238E27FC236}">
                <a16:creationId xmlns:a16="http://schemas.microsoft.com/office/drawing/2014/main" id="{F2A29AEC-CABE-8478-0200-8237A92C6BB1}"/>
              </a:ext>
            </a:extLst>
          </p:cNvPr>
          <p:cNvGraphicFramePr>
            <a:graphicFrameLocks/>
          </p:cNvGraphicFramePr>
          <p:nvPr>
            <p:extLst>
              <p:ext uri="{D42A27DB-BD31-4B8C-83A1-F6EECF244321}">
                <p14:modId xmlns:p14="http://schemas.microsoft.com/office/powerpoint/2010/main" val="344961242"/>
              </p:ext>
            </p:extLst>
          </p:nvPr>
        </p:nvGraphicFramePr>
        <p:xfrm>
          <a:off x="-84097" y="1572208"/>
          <a:ext cx="3213413" cy="19458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a:extLst>
              <a:ext uri="{FF2B5EF4-FFF2-40B4-BE49-F238E27FC236}">
                <a16:creationId xmlns:a16="http://schemas.microsoft.com/office/drawing/2014/main" id="{29367D41-A3BD-E52F-26BB-1B70A9C93E3D}"/>
              </a:ext>
            </a:extLst>
          </p:cNvPr>
          <p:cNvGraphicFramePr>
            <a:graphicFrameLocks/>
          </p:cNvGraphicFramePr>
          <p:nvPr>
            <p:extLst>
              <p:ext uri="{D42A27DB-BD31-4B8C-83A1-F6EECF244321}">
                <p14:modId xmlns:p14="http://schemas.microsoft.com/office/powerpoint/2010/main" val="414726765"/>
              </p:ext>
            </p:extLst>
          </p:nvPr>
        </p:nvGraphicFramePr>
        <p:xfrm>
          <a:off x="-79266" y="3289043"/>
          <a:ext cx="3213413" cy="19458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グラフ 6">
            <a:extLst>
              <a:ext uri="{FF2B5EF4-FFF2-40B4-BE49-F238E27FC236}">
                <a16:creationId xmlns:a16="http://schemas.microsoft.com/office/drawing/2014/main" id="{1206CEB9-F01F-F4B9-8A1D-732DA70EFEAE}"/>
              </a:ext>
            </a:extLst>
          </p:cNvPr>
          <p:cNvGraphicFramePr>
            <a:graphicFrameLocks/>
          </p:cNvGraphicFramePr>
          <p:nvPr>
            <p:extLst>
              <p:ext uri="{D42A27DB-BD31-4B8C-83A1-F6EECF244321}">
                <p14:modId xmlns:p14="http://schemas.microsoft.com/office/powerpoint/2010/main" val="940489426"/>
              </p:ext>
            </p:extLst>
          </p:nvPr>
        </p:nvGraphicFramePr>
        <p:xfrm>
          <a:off x="-91346" y="5005875"/>
          <a:ext cx="3213413" cy="19458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グラフ 7">
            <a:extLst>
              <a:ext uri="{FF2B5EF4-FFF2-40B4-BE49-F238E27FC236}">
                <a16:creationId xmlns:a16="http://schemas.microsoft.com/office/drawing/2014/main" id="{19A32B6F-9BDE-9810-105F-630D840126FD}"/>
              </a:ext>
            </a:extLst>
          </p:cNvPr>
          <p:cNvGraphicFramePr>
            <a:graphicFrameLocks/>
          </p:cNvGraphicFramePr>
          <p:nvPr>
            <p:extLst>
              <p:ext uri="{D42A27DB-BD31-4B8C-83A1-F6EECF244321}">
                <p14:modId xmlns:p14="http://schemas.microsoft.com/office/powerpoint/2010/main" val="3102254192"/>
              </p:ext>
            </p:extLst>
          </p:nvPr>
        </p:nvGraphicFramePr>
        <p:xfrm>
          <a:off x="2922223" y="-137629"/>
          <a:ext cx="3213413" cy="19458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グラフ 8">
            <a:extLst>
              <a:ext uri="{FF2B5EF4-FFF2-40B4-BE49-F238E27FC236}">
                <a16:creationId xmlns:a16="http://schemas.microsoft.com/office/drawing/2014/main" id="{9C4C5976-A01E-CAAD-8273-A0DEA777A007}"/>
              </a:ext>
            </a:extLst>
          </p:cNvPr>
          <p:cNvGraphicFramePr>
            <a:graphicFrameLocks/>
          </p:cNvGraphicFramePr>
          <p:nvPr>
            <p:extLst>
              <p:ext uri="{D42A27DB-BD31-4B8C-83A1-F6EECF244321}">
                <p14:modId xmlns:p14="http://schemas.microsoft.com/office/powerpoint/2010/main" val="1580331785"/>
              </p:ext>
            </p:extLst>
          </p:nvPr>
        </p:nvGraphicFramePr>
        <p:xfrm>
          <a:off x="2938976" y="1586198"/>
          <a:ext cx="3213413" cy="194588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グラフ 9">
            <a:extLst>
              <a:ext uri="{FF2B5EF4-FFF2-40B4-BE49-F238E27FC236}">
                <a16:creationId xmlns:a16="http://schemas.microsoft.com/office/drawing/2014/main" id="{687A41EE-BD44-E624-9F6B-D9135C617391}"/>
              </a:ext>
            </a:extLst>
          </p:cNvPr>
          <p:cNvGraphicFramePr>
            <a:graphicFrameLocks/>
          </p:cNvGraphicFramePr>
          <p:nvPr>
            <p:extLst>
              <p:ext uri="{D42A27DB-BD31-4B8C-83A1-F6EECF244321}">
                <p14:modId xmlns:p14="http://schemas.microsoft.com/office/powerpoint/2010/main" val="2061474471"/>
              </p:ext>
            </p:extLst>
          </p:nvPr>
        </p:nvGraphicFramePr>
        <p:xfrm>
          <a:off x="2936563" y="3339902"/>
          <a:ext cx="3213413" cy="19458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 name="グラフ 10">
            <a:extLst>
              <a:ext uri="{FF2B5EF4-FFF2-40B4-BE49-F238E27FC236}">
                <a16:creationId xmlns:a16="http://schemas.microsoft.com/office/drawing/2014/main" id="{D328C9EE-5E67-BE7A-90BC-57BB6594C165}"/>
              </a:ext>
            </a:extLst>
          </p:cNvPr>
          <p:cNvGraphicFramePr>
            <a:graphicFrameLocks/>
          </p:cNvGraphicFramePr>
          <p:nvPr>
            <p:extLst>
              <p:ext uri="{D42A27DB-BD31-4B8C-83A1-F6EECF244321}">
                <p14:modId xmlns:p14="http://schemas.microsoft.com/office/powerpoint/2010/main" val="3278222503"/>
              </p:ext>
            </p:extLst>
          </p:nvPr>
        </p:nvGraphicFramePr>
        <p:xfrm>
          <a:off x="2929314" y="5005874"/>
          <a:ext cx="3213414" cy="194588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2" name="グラフ 11">
            <a:extLst>
              <a:ext uri="{FF2B5EF4-FFF2-40B4-BE49-F238E27FC236}">
                <a16:creationId xmlns:a16="http://schemas.microsoft.com/office/drawing/2014/main" id="{2BECBB07-55A1-6254-4C8E-0DD2130BF80B}"/>
              </a:ext>
            </a:extLst>
          </p:cNvPr>
          <p:cNvGraphicFramePr>
            <a:graphicFrameLocks/>
          </p:cNvGraphicFramePr>
          <p:nvPr>
            <p:extLst>
              <p:ext uri="{D42A27DB-BD31-4B8C-83A1-F6EECF244321}">
                <p14:modId xmlns:p14="http://schemas.microsoft.com/office/powerpoint/2010/main" val="1024703744"/>
              </p:ext>
            </p:extLst>
          </p:nvPr>
        </p:nvGraphicFramePr>
        <p:xfrm>
          <a:off x="5992176" y="5005874"/>
          <a:ext cx="3213415" cy="194588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3" name="グラフ 12">
            <a:extLst>
              <a:ext uri="{FF2B5EF4-FFF2-40B4-BE49-F238E27FC236}">
                <a16:creationId xmlns:a16="http://schemas.microsoft.com/office/drawing/2014/main" id="{AD414412-2A17-9C1F-C7D9-06C8B2208C57}"/>
              </a:ext>
            </a:extLst>
          </p:cNvPr>
          <p:cNvGraphicFramePr>
            <a:graphicFrameLocks/>
          </p:cNvGraphicFramePr>
          <p:nvPr>
            <p:extLst>
              <p:ext uri="{D42A27DB-BD31-4B8C-83A1-F6EECF244321}">
                <p14:modId xmlns:p14="http://schemas.microsoft.com/office/powerpoint/2010/main" val="1851056818"/>
              </p:ext>
            </p:extLst>
          </p:nvPr>
        </p:nvGraphicFramePr>
        <p:xfrm>
          <a:off x="5959634" y="3289042"/>
          <a:ext cx="3213415" cy="194589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4" name="グラフ 13">
            <a:extLst>
              <a:ext uri="{FF2B5EF4-FFF2-40B4-BE49-F238E27FC236}">
                <a16:creationId xmlns:a16="http://schemas.microsoft.com/office/drawing/2014/main" id="{81131A62-F356-BA34-1018-3B4B57F41B03}"/>
              </a:ext>
            </a:extLst>
          </p:cNvPr>
          <p:cNvGraphicFramePr>
            <a:graphicFrameLocks/>
          </p:cNvGraphicFramePr>
          <p:nvPr>
            <p:extLst>
              <p:ext uri="{D42A27DB-BD31-4B8C-83A1-F6EECF244321}">
                <p14:modId xmlns:p14="http://schemas.microsoft.com/office/powerpoint/2010/main" val="3969728522"/>
              </p:ext>
            </p:extLst>
          </p:nvPr>
        </p:nvGraphicFramePr>
        <p:xfrm>
          <a:off x="5941749" y="1623066"/>
          <a:ext cx="3213415" cy="194589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9" name="グラフ 18">
            <a:extLst>
              <a:ext uri="{FF2B5EF4-FFF2-40B4-BE49-F238E27FC236}">
                <a16:creationId xmlns:a16="http://schemas.microsoft.com/office/drawing/2014/main" id="{82C6CEF8-A157-7742-6626-F495ECC98954}"/>
              </a:ext>
            </a:extLst>
          </p:cNvPr>
          <p:cNvGraphicFramePr>
            <a:graphicFrameLocks/>
          </p:cNvGraphicFramePr>
          <p:nvPr>
            <p:extLst>
              <p:ext uri="{D42A27DB-BD31-4B8C-83A1-F6EECF244321}">
                <p14:modId xmlns:p14="http://schemas.microsoft.com/office/powerpoint/2010/main" val="713180984"/>
              </p:ext>
            </p:extLst>
          </p:nvPr>
        </p:nvGraphicFramePr>
        <p:xfrm>
          <a:off x="5927698" y="-144624"/>
          <a:ext cx="3214258" cy="1945888"/>
        </p:xfrm>
        <a:graphic>
          <a:graphicData uri="http://schemas.openxmlformats.org/drawingml/2006/chart">
            <c:chart xmlns:c="http://schemas.openxmlformats.org/drawingml/2006/chart" xmlns:r="http://schemas.openxmlformats.org/officeDocument/2006/relationships" r:id="rId13"/>
          </a:graphicData>
        </a:graphic>
      </p:graphicFrame>
      <p:cxnSp>
        <p:nvCxnSpPr>
          <p:cNvPr id="20" name="直線コネクタ 19">
            <a:extLst>
              <a:ext uri="{FF2B5EF4-FFF2-40B4-BE49-F238E27FC236}">
                <a16:creationId xmlns:a16="http://schemas.microsoft.com/office/drawing/2014/main" id="{7D2DC829-26DC-8CC4-7CF7-715BB7242558}"/>
              </a:ext>
            </a:extLst>
          </p:cNvPr>
          <p:cNvCxnSpPr>
            <a:cxnSpLocks/>
          </p:cNvCxnSpPr>
          <p:nvPr/>
        </p:nvCxnSpPr>
        <p:spPr>
          <a:xfrm>
            <a:off x="8745469" y="348840"/>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90CABC7-B0BC-4A9B-BD3D-37D9810A2316}"/>
              </a:ext>
            </a:extLst>
          </p:cNvPr>
          <p:cNvCxnSpPr>
            <a:cxnSpLocks/>
          </p:cNvCxnSpPr>
          <p:nvPr/>
        </p:nvCxnSpPr>
        <p:spPr>
          <a:xfrm>
            <a:off x="8713942" y="2154774"/>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783649B8-A3B5-F6D3-7D14-B3C96BA12770}"/>
              </a:ext>
            </a:extLst>
          </p:cNvPr>
          <p:cNvCxnSpPr>
            <a:cxnSpLocks/>
          </p:cNvCxnSpPr>
          <p:nvPr/>
        </p:nvCxnSpPr>
        <p:spPr>
          <a:xfrm>
            <a:off x="8745469" y="3731648"/>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A226FE9-8832-B975-9D38-7612CB304F59}"/>
              </a:ext>
            </a:extLst>
          </p:cNvPr>
          <p:cNvCxnSpPr>
            <a:cxnSpLocks/>
          </p:cNvCxnSpPr>
          <p:nvPr/>
        </p:nvCxnSpPr>
        <p:spPr>
          <a:xfrm>
            <a:off x="8775722" y="5583774"/>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4" name="グラフ 23">
            <a:extLst>
              <a:ext uri="{FF2B5EF4-FFF2-40B4-BE49-F238E27FC236}">
                <a16:creationId xmlns:a16="http://schemas.microsoft.com/office/drawing/2014/main" id="{7B6D1532-B34D-F6E7-B30B-9D3E5A29FA0D}"/>
              </a:ext>
            </a:extLst>
          </p:cNvPr>
          <p:cNvGraphicFramePr>
            <a:graphicFrameLocks/>
          </p:cNvGraphicFramePr>
          <p:nvPr>
            <p:extLst>
              <p:ext uri="{D42A27DB-BD31-4B8C-83A1-F6EECF244321}">
                <p14:modId xmlns:p14="http://schemas.microsoft.com/office/powerpoint/2010/main" val="2381393969"/>
              </p:ext>
            </p:extLst>
          </p:nvPr>
        </p:nvGraphicFramePr>
        <p:xfrm>
          <a:off x="8961277" y="-144624"/>
          <a:ext cx="3214259" cy="1945888"/>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5" name="グラフ 24">
            <a:extLst>
              <a:ext uri="{FF2B5EF4-FFF2-40B4-BE49-F238E27FC236}">
                <a16:creationId xmlns:a16="http://schemas.microsoft.com/office/drawing/2014/main" id="{3EF2A794-8071-29F1-2FDC-E004D49ED99C}"/>
              </a:ext>
            </a:extLst>
          </p:cNvPr>
          <p:cNvGraphicFramePr>
            <a:graphicFrameLocks/>
          </p:cNvGraphicFramePr>
          <p:nvPr>
            <p:extLst>
              <p:ext uri="{D42A27DB-BD31-4B8C-83A1-F6EECF244321}">
                <p14:modId xmlns:p14="http://schemas.microsoft.com/office/powerpoint/2010/main" val="1680236611"/>
              </p:ext>
            </p:extLst>
          </p:nvPr>
        </p:nvGraphicFramePr>
        <p:xfrm>
          <a:off x="8974484" y="1572208"/>
          <a:ext cx="3214259" cy="1945888"/>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6" name="グラフ 25">
            <a:extLst>
              <a:ext uri="{FF2B5EF4-FFF2-40B4-BE49-F238E27FC236}">
                <a16:creationId xmlns:a16="http://schemas.microsoft.com/office/drawing/2014/main" id="{5BEFA6C1-A99B-A9B0-048A-B65821FCA909}"/>
              </a:ext>
            </a:extLst>
          </p:cNvPr>
          <p:cNvGraphicFramePr>
            <a:graphicFrameLocks/>
          </p:cNvGraphicFramePr>
          <p:nvPr>
            <p:extLst>
              <p:ext uri="{D42A27DB-BD31-4B8C-83A1-F6EECF244321}">
                <p14:modId xmlns:p14="http://schemas.microsoft.com/office/powerpoint/2010/main" val="2841122959"/>
              </p:ext>
            </p:extLst>
          </p:nvPr>
        </p:nvGraphicFramePr>
        <p:xfrm>
          <a:off x="9000757" y="3339896"/>
          <a:ext cx="3214260" cy="194589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27" name="グラフ 26">
            <a:extLst>
              <a:ext uri="{FF2B5EF4-FFF2-40B4-BE49-F238E27FC236}">
                <a16:creationId xmlns:a16="http://schemas.microsoft.com/office/drawing/2014/main" id="{3FDC2023-4795-EA49-8F0D-C523CF7602A3}"/>
              </a:ext>
            </a:extLst>
          </p:cNvPr>
          <p:cNvGraphicFramePr>
            <a:graphicFrameLocks/>
          </p:cNvGraphicFramePr>
          <p:nvPr>
            <p:extLst>
              <p:ext uri="{D42A27DB-BD31-4B8C-83A1-F6EECF244321}">
                <p14:modId xmlns:p14="http://schemas.microsoft.com/office/powerpoint/2010/main" val="3537936264"/>
              </p:ext>
            </p:extLst>
          </p:nvPr>
        </p:nvGraphicFramePr>
        <p:xfrm>
          <a:off x="9020085" y="4998879"/>
          <a:ext cx="3214261" cy="1945890"/>
        </p:xfrm>
        <a:graphic>
          <a:graphicData uri="http://schemas.openxmlformats.org/drawingml/2006/chart">
            <c:chart xmlns:c="http://schemas.openxmlformats.org/drawingml/2006/chart" xmlns:r="http://schemas.openxmlformats.org/officeDocument/2006/relationships" r:id="rId17"/>
          </a:graphicData>
        </a:graphic>
      </p:graphicFrame>
      <p:cxnSp>
        <p:nvCxnSpPr>
          <p:cNvPr id="28" name="直線コネクタ 27">
            <a:extLst>
              <a:ext uri="{FF2B5EF4-FFF2-40B4-BE49-F238E27FC236}">
                <a16:creationId xmlns:a16="http://schemas.microsoft.com/office/drawing/2014/main" id="{35161F22-DC05-FCDA-7344-8B8A3E94F78A}"/>
              </a:ext>
            </a:extLst>
          </p:cNvPr>
          <p:cNvCxnSpPr>
            <a:cxnSpLocks/>
          </p:cNvCxnSpPr>
          <p:nvPr/>
        </p:nvCxnSpPr>
        <p:spPr>
          <a:xfrm>
            <a:off x="11531362" y="5403861"/>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098942F-AE2C-FFDA-3847-24BF6E3321AE}"/>
              </a:ext>
            </a:extLst>
          </p:cNvPr>
          <p:cNvCxnSpPr>
            <a:cxnSpLocks/>
          </p:cNvCxnSpPr>
          <p:nvPr/>
        </p:nvCxnSpPr>
        <p:spPr>
          <a:xfrm>
            <a:off x="11523868" y="311972"/>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1FCD330-A7C0-B197-EE27-CFD881530794}"/>
              </a:ext>
            </a:extLst>
          </p:cNvPr>
          <p:cNvCxnSpPr>
            <a:cxnSpLocks/>
          </p:cNvCxnSpPr>
          <p:nvPr/>
        </p:nvCxnSpPr>
        <p:spPr>
          <a:xfrm>
            <a:off x="11531362" y="2014816"/>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A51730E-3794-0B36-D204-2BB543E784C3}"/>
              </a:ext>
            </a:extLst>
          </p:cNvPr>
          <p:cNvCxnSpPr>
            <a:cxnSpLocks/>
          </p:cNvCxnSpPr>
          <p:nvPr/>
        </p:nvCxnSpPr>
        <p:spPr>
          <a:xfrm>
            <a:off x="11531362" y="3832729"/>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BDF3424F-EE22-4383-6E81-DF4CA2DA66C0}"/>
                  </a:ext>
                </a:extLst>
              </p:cNvPr>
              <p:cNvSpPr txBox="1"/>
              <p:nvPr/>
            </p:nvSpPr>
            <p:spPr>
              <a:xfrm>
                <a:off x="1721683" y="-57360"/>
                <a:ext cx="2689226" cy="369332"/>
              </a:xfrm>
              <a:prstGeom prst="rect">
                <a:avLst/>
              </a:prstGeom>
              <a:noFill/>
            </p:spPr>
            <p:txBody>
              <a:bodyPr wrap="square" rtlCol="0">
                <a:spAutoFit/>
              </a:bodyPr>
              <a:lstStyle/>
              <a:p>
                <a:r>
                  <a:rPr kumimoji="1" lang="ja-JP" altLang="en-US" dirty="0"/>
                  <a:t>青</a:t>
                </a:r>
                <a:r>
                  <a:rPr kumimoji="1" lang="en-US" altLang="ja-JP" dirty="0"/>
                  <a:t>:</a:t>
                </a:r>
                <a:r>
                  <a:rPr lang="en-US" altLang="ja-JP" b="1" dirty="0">
                    <a:solidFill>
                      <a:schemeClr val="tx1"/>
                    </a:solidFill>
                  </a:rPr>
                  <a:t> </a:t>
                </a:r>
                <a14:m>
                  <m:oMath xmlns:m="http://schemas.openxmlformats.org/officeDocument/2006/math">
                    <m:r>
                      <a:rPr lang="en-US" altLang="ja-JP" b="1" i="1">
                        <a:solidFill>
                          <a:schemeClr val="tx1"/>
                        </a:solidFill>
                        <a:latin typeface="Cambria Math" panose="02040503050406030204" pitchFamily="18" charset="0"/>
                      </a:rPr>
                      <m:t>𝐅</m:t>
                    </m:r>
                    <m:d>
                      <m:dPr>
                        <m:ctrlPr>
                          <a:rPr lang="en-US" altLang="ja-JP" b="1" i="1">
                            <a:solidFill>
                              <a:schemeClr val="tx1"/>
                            </a:solidFill>
                            <a:latin typeface="Cambria Math" panose="02040503050406030204" pitchFamily="18" charset="0"/>
                          </a:rPr>
                        </m:ctrlPr>
                      </m:dPr>
                      <m:e>
                        <m:sSub>
                          <m:sSubPr>
                            <m:ctrlPr>
                              <a:rPr lang="en-US" altLang="ja-JP"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𝛌</m:t>
                            </m:r>
                          </m:e>
                          <m:sub>
                            <m:r>
                              <a:rPr lang="en-US" altLang="ja-JP" b="1">
                                <a:solidFill>
                                  <a:schemeClr val="tx1"/>
                                </a:solidFill>
                                <a:latin typeface="Cambria Math" panose="02040503050406030204" pitchFamily="18" charset="0"/>
                              </a:rPr>
                              <m:t>𝟏</m:t>
                            </m:r>
                          </m:sub>
                        </m:sSub>
                        <m:r>
                          <a:rPr lang="en-US" altLang="ja-JP" b="1">
                            <a:solidFill>
                              <a:schemeClr val="tx1"/>
                            </a:solidFill>
                            <a:latin typeface="Cambria Math" panose="02040503050406030204" pitchFamily="18" charset="0"/>
                          </a:rPr>
                          <m:t>,</m:t>
                        </m:r>
                        <m:r>
                          <a:rPr lang="en-US" altLang="ja-JP" b="1" i="1">
                            <a:solidFill>
                              <a:schemeClr val="tx1"/>
                            </a:solidFill>
                            <a:latin typeface="Cambria Math" panose="02040503050406030204" pitchFamily="18" charset="0"/>
                          </a:rPr>
                          <m:t>𝐭</m:t>
                        </m:r>
                      </m:e>
                    </m:d>
                  </m:oMath>
                </a14:m>
                <a:r>
                  <a:rPr kumimoji="1" lang="ja-JP" altLang="en-US" dirty="0"/>
                  <a:t>、</a:t>
                </a:r>
                <a:r>
                  <a:rPr lang="ja-JP" altLang="en-US" dirty="0"/>
                  <a:t>橙</a:t>
                </a:r>
                <a:r>
                  <a:rPr kumimoji="1" lang="en-US" altLang="ja-JP" dirty="0"/>
                  <a:t>: </a:t>
                </a:r>
                <a14:m>
                  <m:oMath xmlns:m="http://schemas.openxmlformats.org/officeDocument/2006/math">
                    <m:r>
                      <a:rPr lang="en-US" altLang="ja-JP" b="1" i="1">
                        <a:latin typeface="Cambria Math" panose="02040503050406030204" pitchFamily="18" charset="0"/>
                      </a:rPr>
                      <m:t>𝐅</m:t>
                    </m:r>
                    <m:d>
                      <m:dPr>
                        <m:ctrlPr>
                          <a:rPr lang="en-US" altLang="ja-JP" b="1" i="1">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𝛌</m:t>
                            </m:r>
                          </m:e>
                          <m:sub>
                            <m:r>
                              <a:rPr lang="en-US" altLang="ja-JP" b="1" i="1" smtClean="0">
                                <a:latin typeface="Cambria Math" panose="02040503050406030204" pitchFamily="18" charset="0"/>
                              </a:rPr>
                              <m:t>𝟐</m:t>
                            </m:r>
                          </m:sub>
                        </m:sSub>
                        <m:r>
                          <a:rPr lang="en-US" altLang="ja-JP" b="1">
                            <a:latin typeface="Cambria Math" panose="02040503050406030204" pitchFamily="18" charset="0"/>
                          </a:rPr>
                          <m:t>,</m:t>
                        </m:r>
                        <m:r>
                          <a:rPr lang="en-US" altLang="ja-JP" b="1" i="1">
                            <a:latin typeface="Cambria Math" panose="02040503050406030204" pitchFamily="18" charset="0"/>
                          </a:rPr>
                          <m:t>𝐭</m:t>
                        </m:r>
                      </m:e>
                    </m:d>
                  </m:oMath>
                </a14:m>
                <a:endParaRPr kumimoji="1" lang="ja-JP" altLang="en-US" dirty="0"/>
              </a:p>
            </p:txBody>
          </p:sp>
        </mc:Choice>
        <mc:Fallback xmlns="">
          <p:sp>
            <p:nvSpPr>
              <p:cNvPr id="32" name="テキスト ボックス 31">
                <a:extLst>
                  <a:ext uri="{FF2B5EF4-FFF2-40B4-BE49-F238E27FC236}">
                    <a16:creationId xmlns:a16="http://schemas.microsoft.com/office/drawing/2014/main" id="{BDF3424F-EE22-4383-6E81-DF4CA2DA66C0}"/>
                  </a:ext>
                </a:extLst>
              </p:cNvPr>
              <p:cNvSpPr txBox="1">
                <a:spLocks noRot="1" noChangeAspect="1" noMove="1" noResize="1" noEditPoints="1" noAdjustHandles="1" noChangeArrowheads="1" noChangeShapeType="1" noTextEdit="1"/>
              </p:cNvSpPr>
              <p:nvPr/>
            </p:nvSpPr>
            <p:spPr>
              <a:xfrm>
                <a:off x="1721683" y="-57360"/>
                <a:ext cx="2689226" cy="369332"/>
              </a:xfrm>
              <a:prstGeom prst="rect">
                <a:avLst/>
              </a:prstGeom>
              <a:blipFill>
                <a:blip r:embed="rId18"/>
                <a:stretch>
                  <a:fillRect l="-1810" t="-8333" b="-28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74753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27F4B-5EE6-CAEA-557C-7C86F1CC7B15}"/>
              </a:ext>
            </a:extLst>
          </p:cNvPr>
          <p:cNvSpPr>
            <a:spLocks noGrp="1"/>
          </p:cNvSpPr>
          <p:nvPr>
            <p:ph type="title"/>
          </p:nvPr>
        </p:nvSpPr>
        <p:spPr/>
        <p:txBody>
          <a:bodyPr>
            <a:normAutofit fontScale="90000"/>
          </a:bodyPr>
          <a:lstStyle/>
          <a:p>
            <a:r>
              <a:rPr lang="en-US" altLang="ja-JP" dirty="0"/>
              <a:t>5. </a:t>
            </a:r>
            <a:r>
              <a:rPr lang="ja-JP" altLang="en-US" dirty="0"/>
              <a:t>まとめと今後の課題</a:t>
            </a:r>
            <a:endParaRPr kumimoji="1" lang="ja-JP" altLang="en-US" dirty="0"/>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DCC3C297-69BD-881B-6500-9B6E8134DEDD}"/>
                  </a:ext>
                </a:extLst>
              </p:cNvPr>
              <p:cNvGraphicFramePr>
                <a:graphicFrameLocks noGrp="1"/>
              </p:cNvGraphicFramePr>
              <p:nvPr>
                <p:extLst>
                  <p:ext uri="{D42A27DB-BD31-4B8C-83A1-F6EECF244321}">
                    <p14:modId xmlns:p14="http://schemas.microsoft.com/office/powerpoint/2010/main" val="3095056680"/>
                  </p:ext>
                </p:extLst>
              </p:nvPr>
            </p:nvGraphicFramePr>
            <p:xfrm>
              <a:off x="74645" y="921482"/>
              <a:ext cx="12042710" cy="1545004"/>
            </p:xfrm>
            <a:graphic>
              <a:graphicData uri="http://schemas.openxmlformats.org/drawingml/2006/table">
                <a:tbl>
                  <a:tblPr firstRow="1" bandRow="1">
                    <a:tableStyleId>{5C22544A-7EE6-4342-B048-85BDC9FD1C3A}</a:tableStyleId>
                  </a:tblPr>
                  <a:tblGrid>
                    <a:gridCol w="1419319">
                      <a:extLst>
                        <a:ext uri="{9D8B030D-6E8A-4147-A177-3AD203B41FA5}">
                          <a16:colId xmlns:a16="http://schemas.microsoft.com/office/drawing/2014/main" val="3089152319"/>
                        </a:ext>
                      </a:extLst>
                    </a:gridCol>
                    <a:gridCol w="10623391">
                      <a:extLst>
                        <a:ext uri="{9D8B030D-6E8A-4147-A177-3AD203B41FA5}">
                          <a16:colId xmlns:a16="http://schemas.microsoft.com/office/drawing/2014/main" val="2214251823"/>
                        </a:ext>
                      </a:extLst>
                    </a:gridCol>
                  </a:tblGrid>
                  <a:tr h="335749">
                    <a:tc>
                      <a:txBody>
                        <a:bodyPr/>
                        <a:lstStyle/>
                        <a:p>
                          <a:pPr algn="ctr"/>
                          <a:endParaRPr kumimoji="1" lang="ja-JP" altLang="en-US" b="1" dirty="0">
                            <a:solidFill>
                              <a:schemeClr val="tx1"/>
                            </a:solidFill>
                          </a:endParaRPr>
                        </a:p>
                      </a:txBody>
                      <a:tcPr/>
                    </a:tc>
                    <a:tc>
                      <a:txBody>
                        <a:bodyPr/>
                        <a:lstStyle/>
                        <a:p>
                          <a:pPr algn="ctr"/>
                          <a:r>
                            <a:rPr kumimoji="1" lang="ja-JP" altLang="en-US" b="1" dirty="0">
                              <a:solidFill>
                                <a:schemeClr val="bg1"/>
                              </a:solidFill>
                            </a:rPr>
                            <a:t>定義</a:t>
                          </a:r>
                        </a:p>
                      </a:txBody>
                      <a:tcPr/>
                    </a:tc>
                    <a:extLst>
                      <a:ext uri="{0D108BD9-81ED-4DB2-BD59-A6C34878D82A}">
                        <a16:rowId xmlns:a16="http://schemas.microsoft.com/office/drawing/2014/main" val="873653177"/>
                      </a:ext>
                    </a:extLst>
                  </a:tr>
                  <a:tr h="539164">
                    <a:tc>
                      <a:txBody>
                        <a:bodyPr/>
                        <a:lstStyle/>
                        <a:p>
                          <a:pPr algn="ctr"/>
                          <a:r>
                            <a:rPr kumimoji="1" lang="ja-JP" altLang="en-US" b="1" dirty="0">
                              <a:solidFill>
                                <a:schemeClr val="tx1"/>
                              </a:solidFill>
                            </a:rPr>
                            <a:t>渋滞</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密度増加とともに交通量が減少する状態</a:t>
                          </a:r>
                          <a:endParaRPr kumimoji="1" lang="ja-JP" altLang="en-US" b="1" dirty="0">
                            <a:solidFill>
                              <a:schemeClr val="tx1"/>
                            </a:solidFill>
                          </a:endParaRPr>
                        </a:p>
                      </a:txBody>
                      <a:tcPr/>
                    </a:tc>
                    <a:extLst>
                      <a:ext uri="{0D108BD9-81ED-4DB2-BD59-A6C34878D82A}">
                        <a16:rowId xmlns:a16="http://schemas.microsoft.com/office/drawing/2014/main" val="2533796941"/>
                      </a:ext>
                    </a:extLst>
                  </a:tr>
                  <a:tr h="587560">
                    <a:tc>
                      <a:txBody>
                        <a:bodyPr/>
                        <a:lstStyle/>
                        <a:p>
                          <a:pPr algn="ctr"/>
                          <a:r>
                            <a:rPr kumimoji="1" lang="ja-JP" altLang="en-US" b="1" dirty="0">
                              <a:solidFill>
                                <a:schemeClr val="tx1"/>
                              </a:solidFill>
                            </a:rPr>
                            <a:t>渋滞の予兆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solidFill>
                            </a:rPr>
                            <a:t>研究対象区間を分割したうちの</a:t>
                          </a:r>
                          <a:r>
                            <a:rPr lang="ja-JP" altLang="en-US" sz="1800" b="1" dirty="0">
                              <a:solidFill>
                                <a:schemeClr val="tx1"/>
                              </a:solidFill>
                            </a:rPr>
                            <a:t>ある区間で、</a:t>
                          </a:r>
                          <a14:m>
                            <m:oMath xmlns:m="http://schemas.openxmlformats.org/officeDocument/2006/math">
                              <m:sSub>
                                <m:sSubPr>
                                  <m:ctrlPr>
                                    <a:rPr lang="en-US" altLang="ja-JP" sz="1800" b="1" i="1" smtClean="0">
                                      <a:solidFill>
                                        <a:schemeClr val="tx1"/>
                                      </a:solidFill>
                                      <a:latin typeface="Cambria Math" panose="02040503050406030204" pitchFamily="18" charset="0"/>
                                    </a:rPr>
                                  </m:ctrlPr>
                                </m:sSubPr>
                                <m:e>
                                  <m:r>
                                    <a:rPr lang="en-US" altLang="ja-JP" sz="1800" b="1" i="1" smtClean="0">
                                      <a:solidFill>
                                        <a:schemeClr val="tx1"/>
                                      </a:solidFill>
                                      <a:latin typeface="Cambria Math" panose="02040503050406030204" pitchFamily="18" charset="0"/>
                                    </a:rPr>
                                    <m:t>𝝀</m:t>
                                  </m:r>
                                </m:e>
                                <m:sub>
                                  <m:r>
                                    <a:rPr lang="en-US" altLang="ja-JP" sz="1800" b="1" i="1" smtClean="0">
                                      <a:solidFill>
                                        <a:schemeClr val="tx1"/>
                                      </a:solidFill>
                                      <a:latin typeface="Cambria Math" panose="02040503050406030204" pitchFamily="18" charset="0"/>
                                    </a:rPr>
                                    <m:t>𝟐</m:t>
                                  </m:r>
                                </m:sub>
                              </m:sSub>
                            </m:oMath>
                          </a14:m>
                          <a:r>
                            <a:rPr lang="ja-JP" altLang="en-US" sz="1800" b="1" dirty="0">
                              <a:solidFill>
                                <a:schemeClr val="tx1"/>
                              </a:solidFill>
                            </a:rPr>
                            <a:t>に対応するモードの支配度が連続して上位になること。</a:t>
                          </a:r>
                          <a:endParaRPr lang="en-US" altLang="ja-JP" sz="1800" b="1" dirty="0">
                            <a:solidFill>
                              <a:schemeClr val="tx1"/>
                            </a:solidFill>
                          </a:endParaRPr>
                        </a:p>
                        <a:p>
                          <a:pPr algn="ctr"/>
                          <a:endParaRPr kumimoji="1" lang="ja-JP" altLang="en-US" b="1" dirty="0">
                            <a:solidFill>
                              <a:schemeClr val="tx1"/>
                            </a:solidFill>
                          </a:endParaRPr>
                        </a:p>
                      </a:txBody>
                      <a:tcPr/>
                    </a:tc>
                    <a:extLst>
                      <a:ext uri="{0D108BD9-81ED-4DB2-BD59-A6C34878D82A}">
                        <a16:rowId xmlns:a16="http://schemas.microsoft.com/office/drawing/2014/main" val="1976571079"/>
                      </a:ext>
                    </a:extLst>
                  </a:tr>
                </a:tbl>
              </a:graphicData>
            </a:graphic>
          </p:graphicFrame>
        </mc:Choice>
        <mc:Fallback xmlns="">
          <p:graphicFrame>
            <p:nvGraphicFramePr>
              <p:cNvPr id="4" name="表 3">
                <a:extLst>
                  <a:ext uri="{FF2B5EF4-FFF2-40B4-BE49-F238E27FC236}">
                    <a16:creationId xmlns:a16="http://schemas.microsoft.com/office/drawing/2014/main" id="{DCC3C297-69BD-881B-6500-9B6E8134DEDD}"/>
                  </a:ext>
                </a:extLst>
              </p:cNvPr>
              <p:cNvGraphicFramePr>
                <a:graphicFrameLocks noGrp="1"/>
              </p:cNvGraphicFramePr>
              <p:nvPr>
                <p:extLst>
                  <p:ext uri="{D42A27DB-BD31-4B8C-83A1-F6EECF244321}">
                    <p14:modId xmlns:p14="http://schemas.microsoft.com/office/powerpoint/2010/main" val="3095056680"/>
                  </p:ext>
                </p:extLst>
              </p:nvPr>
            </p:nvGraphicFramePr>
            <p:xfrm>
              <a:off x="74645" y="921482"/>
              <a:ext cx="12042710" cy="1545004"/>
            </p:xfrm>
            <a:graphic>
              <a:graphicData uri="http://schemas.openxmlformats.org/drawingml/2006/table">
                <a:tbl>
                  <a:tblPr firstRow="1" bandRow="1">
                    <a:tableStyleId>{5C22544A-7EE6-4342-B048-85BDC9FD1C3A}</a:tableStyleId>
                  </a:tblPr>
                  <a:tblGrid>
                    <a:gridCol w="1419319">
                      <a:extLst>
                        <a:ext uri="{9D8B030D-6E8A-4147-A177-3AD203B41FA5}">
                          <a16:colId xmlns:a16="http://schemas.microsoft.com/office/drawing/2014/main" val="3089152319"/>
                        </a:ext>
                      </a:extLst>
                    </a:gridCol>
                    <a:gridCol w="10623391">
                      <a:extLst>
                        <a:ext uri="{9D8B030D-6E8A-4147-A177-3AD203B41FA5}">
                          <a16:colId xmlns:a16="http://schemas.microsoft.com/office/drawing/2014/main" val="2214251823"/>
                        </a:ext>
                      </a:extLst>
                    </a:gridCol>
                  </a:tblGrid>
                  <a:tr h="365760">
                    <a:tc>
                      <a:txBody>
                        <a:bodyPr/>
                        <a:lstStyle/>
                        <a:p>
                          <a:pPr algn="ctr"/>
                          <a:endParaRPr kumimoji="1" lang="ja-JP" altLang="en-US" b="1" dirty="0">
                            <a:solidFill>
                              <a:schemeClr val="tx1"/>
                            </a:solidFill>
                          </a:endParaRPr>
                        </a:p>
                      </a:txBody>
                      <a:tcPr/>
                    </a:tc>
                    <a:tc>
                      <a:txBody>
                        <a:bodyPr/>
                        <a:lstStyle/>
                        <a:p>
                          <a:pPr algn="ctr"/>
                          <a:r>
                            <a:rPr kumimoji="1" lang="ja-JP" altLang="en-US" b="1" dirty="0">
                              <a:solidFill>
                                <a:schemeClr val="bg1"/>
                              </a:solidFill>
                            </a:rPr>
                            <a:t>定義</a:t>
                          </a:r>
                        </a:p>
                      </a:txBody>
                      <a:tcPr/>
                    </a:tc>
                    <a:extLst>
                      <a:ext uri="{0D108BD9-81ED-4DB2-BD59-A6C34878D82A}">
                        <a16:rowId xmlns:a16="http://schemas.microsoft.com/office/drawing/2014/main" val="873653177"/>
                      </a:ext>
                    </a:extLst>
                  </a:tr>
                  <a:tr h="539164">
                    <a:tc>
                      <a:txBody>
                        <a:bodyPr/>
                        <a:lstStyle/>
                        <a:p>
                          <a:pPr algn="ctr"/>
                          <a:r>
                            <a:rPr kumimoji="1" lang="ja-JP" altLang="en-US" b="1" dirty="0">
                              <a:solidFill>
                                <a:schemeClr val="tx1"/>
                              </a:solidFill>
                            </a:rPr>
                            <a:t>渋滞</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密度増加とともに交通量が減少する状態</a:t>
                          </a:r>
                          <a:endParaRPr kumimoji="1" lang="ja-JP" altLang="en-US" b="1" dirty="0">
                            <a:solidFill>
                              <a:schemeClr val="tx1"/>
                            </a:solidFill>
                          </a:endParaRPr>
                        </a:p>
                      </a:txBody>
                      <a:tcPr/>
                    </a:tc>
                    <a:extLst>
                      <a:ext uri="{0D108BD9-81ED-4DB2-BD59-A6C34878D82A}">
                        <a16:rowId xmlns:a16="http://schemas.microsoft.com/office/drawing/2014/main" val="2533796941"/>
                      </a:ext>
                    </a:extLst>
                  </a:tr>
                  <a:tr h="640080">
                    <a:tc>
                      <a:txBody>
                        <a:bodyPr/>
                        <a:lstStyle/>
                        <a:p>
                          <a:pPr algn="ctr"/>
                          <a:r>
                            <a:rPr kumimoji="1" lang="ja-JP" altLang="en-US" b="1" dirty="0">
                              <a:solidFill>
                                <a:schemeClr val="tx1"/>
                              </a:solidFill>
                            </a:rPr>
                            <a:t>渋滞の予兆</a:t>
                          </a:r>
                        </a:p>
                      </a:txBody>
                      <a:tcPr/>
                    </a:tc>
                    <a:tc>
                      <a:txBody>
                        <a:bodyPr/>
                        <a:lstStyle/>
                        <a:p>
                          <a:endParaRPr lang="ja-JP"/>
                        </a:p>
                      </a:txBody>
                      <a:tcPr>
                        <a:blipFill>
                          <a:blip r:embed="rId2"/>
                          <a:stretch>
                            <a:fillRect l="-13425" t="-146667" r="-229" b="-1905"/>
                          </a:stretch>
                        </a:blipFill>
                      </a:tcPr>
                    </a:tc>
                    <a:extLst>
                      <a:ext uri="{0D108BD9-81ED-4DB2-BD59-A6C34878D82A}">
                        <a16:rowId xmlns:a16="http://schemas.microsoft.com/office/drawing/2014/main" val="1976571079"/>
                      </a:ext>
                    </a:extLst>
                  </a:tr>
                </a:tbl>
              </a:graphicData>
            </a:graphic>
          </p:graphicFrame>
        </mc:Fallback>
      </mc:AlternateContent>
      <p:pic>
        <p:nvPicPr>
          <p:cNvPr id="5" name="図 4">
            <a:extLst>
              <a:ext uri="{FF2B5EF4-FFF2-40B4-BE49-F238E27FC236}">
                <a16:creationId xmlns:a16="http://schemas.microsoft.com/office/drawing/2014/main" id="{0CF629C6-8B4D-491B-9F71-FF3EC4471FC1}"/>
              </a:ext>
            </a:extLst>
          </p:cNvPr>
          <p:cNvPicPr>
            <a:picLocks noChangeAspect="1"/>
          </p:cNvPicPr>
          <p:nvPr/>
        </p:nvPicPr>
        <p:blipFill>
          <a:blip r:embed="rId3">
            <a:extLst>
              <a:ext uri="{28A0092B-C50C-407E-A947-70E740481C1C}">
                <a14:useLocalDpi xmlns:a14="http://schemas.microsoft.com/office/drawing/2010/main" val="0"/>
              </a:ext>
            </a:extLst>
          </a:blip>
          <a:srcRect l="9313" t="65159" r="57390" b="31535"/>
          <a:stretch/>
        </p:blipFill>
        <p:spPr>
          <a:xfrm>
            <a:off x="-2267265" y="6104048"/>
            <a:ext cx="9715626" cy="401934"/>
          </a:xfrm>
          <a:prstGeom prst="rect">
            <a:avLst/>
          </a:prstGeom>
        </p:spPr>
      </p:pic>
      <p:sp>
        <p:nvSpPr>
          <p:cNvPr id="6" name="矢印: 左右 5">
            <a:extLst>
              <a:ext uri="{FF2B5EF4-FFF2-40B4-BE49-F238E27FC236}">
                <a16:creationId xmlns:a16="http://schemas.microsoft.com/office/drawing/2014/main" id="{2A5E547D-12D7-1E01-2A60-D99DC635DB24}"/>
              </a:ext>
            </a:extLst>
          </p:cNvPr>
          <p:cNvSpPr/>
          <p:nvPr/>
        </p:nvSpPr>
        <p:spPr>
          <a:xfrm>
            <a:off x="4036302" y="5756317"/>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df10</a:t>
            </a:r>
            <a:endParaRPr kumimoji="1" lang="ja-JP" altLang="en-US" b="1" dirty="0">
              <a:solidFill>
                <a:schemeClr val="tx1"/>
              </a:solidFill>
            </a:endParaRPr>
          </a:p>
        </p:txBody>
      </p:sp>
      <p:sp>
        <p:nvSpPr>
          <p:cNvPr id="7" name="矢印: 左右 6">
            <a:extLst>
              <a:ext uri="{FF2B5EF4-FFF2-40B4-BE49-F238E27FC236}">
                <a16:creationId xmlns:a16="http://schemas.microsoft.com/office/drawing/2014/main" id="{D2864069-8ADA-D51B-CA74-5ADBD13D397A}"/>
              </a:ext>
            </a:extLst>
          </p:cNvPr>
          <p:cNvSpPr/>
          <p:nvPr/>
        </p:nvSpPr>
        <p:spPr>
          <a:xfrm>
            <a:off x="2765267" y="4792560"/>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分割区間</a:t>
            </a:r>
            <a:r>
              <a:rPr kumimoji="1" lang="en-US" altLang="ja-JP" b="1" dirty="0">
                <a:solidFill>
                  <a:schemeClr val="tx1"/>
                </a:solidFill>
              </a:rPr>
              <a:t>df7(</a:t>
            </a:r>
            <a:r>
              <a:rPr kumimoji="1" lang="ja-JP" altLang="en-US" b="1" dirty="0">
                <a:solidFill>
                  <a:schemeClr val="tx1"/>
                </a:solidFill>
              </a:rPr>
              <a:t>約</a:t>
            </a:r>
            <a:r>
              <a:rPr kumimoji="1" lang="en-US" altLang="ja-JP" b="1" dirty="0">
                <a:solidFill>
                  <a:schemeClr val="tx1"/>
                </a:solidFill>
              </a:rPr>
              <a:t>200m)</a:t>
            </a:r>
            <a:endParaRPr kumimoji="1" lang="ja-JP" altLang="en-US" b="1" dirty="0">
              <a:solidFill>
                <a:schemeClr val="tx1"/>
              </a:solidFill>
            </a:endParaRPr>
          </a:p>
        </p:txBody>
      </p:sp>
      <p:sp>
        <p:nvSpPr>
          <p:cNvPr id="8" name="矢印: 左右 7">
            <a:extLst>
              <a:ext uri="{FF2B5EF4-FFF2-40B4-BE49-F238E27FC236}">
                <a16:creationId xmlns:a16="http://schemas.microsoft.com/office/drawing/2014/main" id="{B871ACD1-6FFD-363C-648F-F9D95B1C8B4A}"/>
              </a:ext>
            </a:extLst>
          </p:cNvPr>
          <p:cNvSpPr/>
          <p:nvPr/>
        </p:nvSpPr>
        <p:spPr>
          <a:xfrm>
            <a:off x="3195588" y="5120578"/>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df8</a:t>
            </a:r>
            <a:endParaRPr kumimoji="1" lang="ja-JP" altLang="en-US" b="1" dirty="0">
              <a:solidFill>
                <a:schemeClr val="tx1"/>
              </a:solidFill>
            </a:endParaRPr>
          </a:p>
        </p:txBody>
      </p:sp>
      <p:sp>
        <p:nvSpPr>
          <p:cNvPr id="9" name="矢印: 左右 8">
            <a:extLst>
              <a:ext uri="{FF2B5EF4-FFF2-40B4-BE49-F238E27FC236}">
                <a16:creationId xmlns:a16="http://schemas.microsoft.com/office/drawing/2014/main" id="{B0397EB7-85A4-F421-AD85-4A9A7F0A9AEC}"/>
              </a:ext>
            </a:extLst>
          </p:cNvPr>
          <p:cNvSpPr/>
          <p:nvPr/>
        </p:nvSpPr>
        <p:spPr>
          <a:xfrm>
            <a:off x="3625909" y="5449951"/>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df9</a:t>
            </a:r>
            <a:endParaRPr kumimoji="1" lang="ja-JP" altLang="en-US" b="1" dirty="0">
              <a:solidFill>
                <a:schemeClr val="tx1"/>
              </a:solidFill>
            </a:endParaRPr>
          </a:p>
        </p:txBody>
      </p:sp>
      <p:sp>
        <p:nvSpPr>
          <p:cNvPr id="10" name="矢印: 左右 9">
            <a:extLst>
              <a:ext uri="{FF2B5EF4-FFF2-40B4-BE49-F238E27FC236}">
                <a16:creationId xmlns:a16="http://schemas.microsoft.com/office/drawing/2014/main" id="{1D22F9BC-3BF6-2872-DE15-4E549A447814}"/>
              </a:ext>
            </a:extLst>
          </p:cNvPr>
          <p:cNvSpPr/>
          <p:nvPr/>
        </p:nvSpPr>
        <p:spPr>
          <a:xfrm>
            <a:off x="64015" y="6465393"/>
            <a:ext cx="7225525"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研究対象区間</a:t>
            </a:r>
            <a:r>
              <a:rPr kumimoji="1" lang="en-US" altLang="ja-JP" b="1" dirty="0">
                <a:solidFill>
                  <a:schemeClr val="tx1"/>
                </a:solidFill>
              </a:rPr>
              <a:t>(400m)</a:t>
            </a:r>
            <a:endParaRPr kumimoji="1" lang="ja-JP" altLang="en-US" b="1" dirty="0">
              <a:solidFill>
                <a:schemeClr val="tx1"/>
              </a:solidFill>
            </a:endParaRPr>
          </a:p>
        </p:txBody>
      </p:sp>
      <p:sp>
        <p:nvSpPr>
          <p:cNvPr id="13" name="テキスト ボックス 12">
            <a:extLst>
              <a:ext uri="{FF2B5EF4-FFF2-40B4-BE49-F238E27FC236}">
                <a16:creationId xmlns:a16="http://schemas.microsoft.com/office/drawing/2014/main" id="{E89D410D-900A-7C35-8ECC-4929A9A0FFB9}"/>
              </a:ext>
            </a:extLst>
          </p:cNvPr>
          <p:cNvSpPr txBox="1"/>
          <p:nvPr/>
        </p:nvSpPr>
        <p:spPr>
          <a:xfrm>
            <a:off x="550506" y="2706930"/>
            <a:ext cx="10506270" cy="1477328"/>
          </a:xfrm>
          <a:prstGeom prst="rect">
            <a:avLst/>
          </a:prstGeom>
          <a:noFill/>
        </p:spPr>
        <p:txBody>
          <a:bodyPr wrap="square" rtlCol="0">
            <a:spAutoFit/>
          </a:bodyPr>
          <a:lstStyle/>
          <a:p>
            <a:r>
              <a:rPr kumimoji="1" lang="ja-JP" altLang="en-US" dirty="0"/>
              <a:t>今後の課題</a:t>
            </a:r>
            <a:endParaRPr kumimoji="1" lang="en-US" altLang="ja-JP" dirty="0"/>
          </a:p>
          <a:p>
            <a:r>
              <a:rPr lang="ja-JP" altLang="en-US" dirty="0"/>
              <a:t>・渋滞の予兆が、渋滞がぎりぎり発生する状況の時などに予兆がはっきりと表れないことがあるので、　　</a:t>
            </a:r>
            <a:endParaRPr lang="en-US" altLang="ja-JP" dirty="0"/>
          </a:p>
          <a:p>
            <a:r>
              <a:rPr lang="ja-JP" altLang="en-US" dirty="0"/>
              <a:t>　検知漏れを防ぐためにそれをカバーできるような広い定義にする。</a:t>
            </a:r>
            <a:endParaRPr lang="en-US" altLang="ja-JP" dirty="0"/>
          </a:p>
          <a:p>
            <a:r>
              <a:rPr kumimoji="1" lang="ja-JP" altLang="en-US" dirty="0"/>
              <a:t>・より多くの結果について検証して、結果が偶然でないことを示す。</a:t>
            </a:r>
            <a:endParaRPr kumimoji="1" lang="en-US" altLang="ja-JP" dirty="0"/>
          </a:p>
          <a:p>
            <a:r>
              <a:rPr lang="ja-JP" altLang="en-US" dirty="0"/>
              <a:t>（・シミュレーションの進行と同時にこの現象をキャッチできるようなコードを作成する。）</a:t>
            </a:r>
            <a:endParaRPr kumimoji="1" lang="ja-JP" altLang="en-US" dirty="0"/>
          </a:p>
        </p:txBody>
      </p:sp>
    </p:spTree>
    <p:extLst>
      <p:ext uri="{BB962C8B-B14F-4D97-AF65-F5344CB8AC3E}">
        <p14:creationId xmlns:p14="http://schemas.microsoft.com/office/powerpoint/2010/main" val="2188578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FCDF91A5-F6CF-4228-F6AF-D760314DDB7E}"/>
              </a:ext>
            </a:extLst>
          </p:cNvPr>
          <p:cNvSpPr/>
          <p:nvPr/>
        </p:nvSpPr>
        <p:spPr>
          <a:xfrm>
            <a:off x="7161121" y="846106"/>
            <a:ext cx="4927043" cy="2303998"/>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ja-JP" altLang="en-US" sz="1600" dirty="0">
                <a:solidFill>
                  <a:schemeClr val="tx1"/>
                </a:solidFill>
              </a:rPr>
              <a:t>・シミュレーション</a:t>
            </a:r>
            <a:r>
              <a:rPr lang="en-US" altLang="ja-JP" sz="1600" b="1" u="sng" dirty="0">
                <a:solidFill>
                  <a:schemeClr val="tx1"/>
                </a:solidFill>
              </a:rPr>
              <a:t>traffic-simulation-de</a:t>
            </a:r>
            <a:r>
              <a:rPr lang="ja-JP" altLang="en-US" sz="1600" dirty="0">
                <a:solidFill>
                  <a:schemeClr val="tx1"/>
                </a:solidFill>
              </a:rPr>
              <a:t>を使用。</a:t>
            </a:r>
            <a:endParaRPr lang="en-US" altLang="ja-JP" sz="1600" dirty="0">
              <a:solidFill>
                <a:schemeClr val="tx1"/>
              </a:solidFill>
            </a:endParaRPr>
          </a:p>
          <a:p>
            <a:pPr marL="0" indent="0">
              <a:buNone/>
            </a:pPr>
            <a:r>
              <a:rPr kumimoji="1" lang="ja-JP" altLang="en-US" sz="1600" dirty="0">
                <a:solidFill>
                  <a:schemeClr val="tx1"/>
                </a:solidFill>
              </a:rPr>
              <a:t>・合流部を持つ直線道路</a:t>
            </a:r>
            <a:endParaRPr kumimoji="1" lang="en-US" altLang="ja-JP" sz="1600" dirty="0">
              <a:solidFill>
                <a:schemeClr val="tx1"/>
              </a:solidFill>
            </a:endParaRPr>
          </a:p>
          <a:p>
            <a:pPr marL="0" indent="0">
              <a:buNone/>
            </a:pPr>
            <a:r>
              <a:rPr lang="ja-JP" altLang="en-US" sz="1600" dirty="0">
                <a:solidFill>
                  <a:schemeClr val="tx1"/>
                </a:solidFill>
              </a:rPr>
              <a:t>・車の流入量を</a:t>
            </a:r>
            <a:r>
              <a:rPr lang="en-US" altLang="ja-JP" sz="1600" dirty="0">
                <a:solidFill>
                  <a:schemeClr val="tx1"/>
                </a:solidFill>
              </a:rPr>
              <a:t>4600veh/h</a:t>
            </a:r>
            <a:r>
              <a:rPr lang="ja-JP" altLang="en-US" sz="1600" dirty="0">
                <a:solidFill>
                  <a:schemeClr val="tx1"/>
                </a:solidFill>
              </a:rPr>
              <a:t>で固定</a:t>
            </a:r>
            <a:endParaRPr lang="en-US" altLang="ja-JP" sz="1600" dirty="0">
              <a:solidFill>
                <a:schemeClr val="tx1"/>
              </a:solidFill>
            </a:endParaRPr>
          </a:p>
          <a:p>
            <a:pPr marL="0" indent="0">
              <a:buNone/>
            </a:pPr>
            <a:r>
              <a:rPr lang="ja-JP" altLang="en-US" sz="1600" dirty="0">
                <a:solidFill>
                  <a:schemeClr val="tx1"/>
                </a:solidFill>
              </a:rPr>
              <a:t>・定常状態</a:t>
            </a:r>
            <a:r>
              <a:rPr lang="en-US" altLang="ja-JP" sz="1600" dirty="0">
                <a:solidFill>
                  <a:schemeClr val="tx1"/>
                </a:solidFill>
              </a:rPr>
              <a:t>(</a:t>
            </a:r>
            <a:r>
              <a:rPr lang="ja-JP" altLang="en-US" sz="1600" dirty="0">
                <a:solidFill>
                  <a:schemeClr val="tx1"/>
                </a:solidFill>
              </a:rPr>
              <a:t>車がいきわたった状態</a:t>
            </a:r>
            <a:r>
              <a:rPr lang="en-US" altLang="ja-JP" sz="1600" dirty="0">
                <a:solidFill>
                  <a:schemeClr val="tx1"/>
                </a:solidFill>
              </a:rPr>
              <a:t>)</a:t>
            </a:r>
            <a:r>
              <a:rPr lang="ja-JP" altLang="en-US" sz="1600" dirty="0">
                <a:solidFill>
                  <a:schemeClr val="tx1"/>
                </a:solidFill>
              </a:rPr>
              <a:t>から合流量を　　</a:t>
            </a:r>
            <a:endParaRPr lang="en-US" altLang="ja-JP" sz="1600" dirty="0">
              <a:solidFill>
                <a:schemeClr val="tx1"/>
              </a:solidFill>
            </a:endParaRPr>
          </a:p>
          <a:p>
            <a:pPr marL="0" indent="0">
              <a:buNone/>
            </a:pPr>
            <a:r>
              <a:rPr lang="ja-JP" altLang="en-US" sz="1600" dirty="0">
                <a:solidFill>
                  <a:schemeClr val="tx1"/>
                </a:solidFill>
              </a:rPr>
              <a:t>　変化させる</a:t>
            </a:r>
            <a:endParaRPr lang="en-US" altLang="ja-JP" sz="1600" dirty="0">
              <a:solidFill>
                <a:schemeClr val="tx1"/>
              </a:solidFill>
            </a:endParaRPr>
          </a:p>
          <a:p>
            <a:pPr marL="0" indent="0">
              <a:buNone/>
            </a:pPr>
            <a:r>
              <a:rPr kumimoji="1" lang="ja-JP" altLang="en-US" sz="1600" dirty="0">
                <a:solidFill>
                  <a:schemeClr val="tx1"/>
                </a:solidFill>
              </a:rPr>
              <a:t>・制限速度、加速度等は当該サイト参照。</a:t>
            </a:r>
            <a:endParaRPr kumimoji="1" lang="en-US" altLang="ja-JP" sz="1600" dirty="0">
              <a:solidFill>
                <a:schemeClr val="tx1"/>
              </a:solidFill>
            </a:endParaRPr>
          </a:p>
          <a:p>
            <a:pPr marL="0" indent="0">
              <a:buNone/>
            </a:pPr>
            <a:r>
              <a:rPr kumimoji="1" lang="ja-JP" altLang="en-US" sz="1600" dirty="0">
                <a:solidFill>
                  <a:schemeClr val="tx1"/>
                </a:solidFill>
              </a:rPr>
              <a:t>・検知器を</a:t>
            </a:r>
            <a:r>
              <a:rPr lang="ja-JP" altLang="en-US" sz="1600" dirty="0">
                <a:solidFill>
                  <a:schemeClr val="tx1"/>
                </a:solidFill>
              </a:rPr>
              <a:t>研究対象区間に</a:t>
            </a:r>
            <a:r>
              <a:rPr lang="en-US" altLang="ja-JP" sz="1600" b="1" dirty="0">
                <a:solidFill>
                  <a:schemeClr val="tx1"/>
                </a:solidFill>
              </a:rPr>
              <a:t>10m</a:t>
            </a:r>
            <a:r>
              <a:rPr lang="ja-JP" altLang="en-US" sz="1600" b="1" dirty="0">
                <a:solidFill>
                  <a:schemeClr val="tx1"/>
                </a:solidFill>
              </a:rPr>
              <a:t>間隔で</a:t>
            </a:r>
            <a:r>
              <a:rPr lang="ja-JP" altLang="en-US" sz="1600" dirty="0">
                <a:solidFill>
                  <a:schemeClr val="tx1"/>
                </a:solidFill>
              </a:rPr>
              <a:t>均等に</a:t>
            </a:r>
            <a:r>
              <a:rPr lang="en-US" altLang="ja-JP" sz="1600" b="1" dirty="0">
                <a:solidFill>
                  <a:schemeClr val="tx1"/>
                </a:solidFill>
              </a:rPr>
              <a:t>41</a:t>
            </a:r>
            <a:r>
              <a:rPr lang="ja-JP" altLang="en-US" sz="1600" b="1" dirty="0">
                <a:solidFill>
                  <a:schemeClr val="tx1"/>
                </a:solidFill>
              </a:rPr>
              <a:t>個</a:t>
            </a:r>
            <a:endParaRPr lang="en-US" altLang="ja-JP" sz="1600" b="1" dirty="0">
              <a:solidFill>
                <a:schemeClr val="tx1"/>
              </a:solidFill>
            </a:endParaRPr>
          </a:p>
          <a:p>
            <a:pPr marL="0" indent="0">
              <a:buNone/>
            </a:pPr>
            <a:r>
              <a:rPr lang="ja-JP" altLang="en-US" sz="1600" dirty="0">
                <a:solidFill>
                  <a:schemeClr val="tx1"/>
                </a:solidFill>
              </a:rPr>
              <a:t>　設置。検知器は</a:t>
            </a:r>
            <a:r>
              <a:rPr lang="en-US" altLang="ja-JP" sz="1600" b="1" dirty="0">
                <a:solidFill>
                  <a:schemeClr val="tx1"/>
                </a:solidFill>
              </a:rPr>
              <a:t>1s</a:t>
            </a:r>
            <a:r>
              <a:rPr lang="ja-JP" altLang="en-US" sz="1600" b="1" dirty="0">
                <a:solidFill>
                  <a:schemeClr val="tx1"/>
                </a:solidFill>
              </a:rPr>
              <a:t>ごとに通過車の速度</a:t>
            </a:r>
            <a:r>
              <a:rPr lang="en-US" altLang="ja-JP" sz="1600" b="1" dirty="0">
                <a:solidFill>
                  <a:schemeClr val="tx1"/>
                </a:solidFill>
              </a:rPr>
              <a:t>[km/h]</a:t>
            </a:r>
            <a:r>
              <a:rPr lang="ja-JP" altLang="en-US" sz="1600" b="1" dirty="0">
                <a:solidFill>
                  <a:schemeClr val="tx1"/>
                </a:solidFill>
              </a:rPr>
              <a:t>　　</a:t>
            </a:r>
            <a:endParaRPr lang="en-US" altLang="ja-JP" sz="1600" b="1" dirty="0">
              <a:solidFill>
                <a:schemeClr val="tx1"/>
              </a:solidFill>
            </a:endParaRPr>
          </a:p>
          <a:p>
            <a:pPr marL="0" indent="0">
              <a:buNone/>
            </a:pPr>
            <a:r>
              <a:rPr lang="ja-JP" altLang="en-US" sz="1600" b="1" dirty="0">
                <a:solidFill>
                  <a:schemeClr val="tx1"/>
                </a:solidFill>
              </a:rPr>
              <a:t>　と流量</a:t>
            </a:r>
            <a:r>
              <a:rPr lang="en-US" altLang="ja-JP" sz="1600" b="1" dirty="0">
                <a:solidFill>
                  <a:schemeClr val="tx1"/>
                </a:solidFill>
              </a:rPr>
              <a:t>[</a:t>
            </a:r>
            <a:r>
              <a:rPr lang="en-US" altLang="ja-JP" sz="1600" b="1" dirty="0" err="1">
                <a:solidFill>
                  <a:schemeClr val="tx1"/>
                </a:solidFill>
              </a:rPr>
              <a:t>veh</a:t>
            </a:r>
            <a:r>
              <a:rPr lang="en-US" altLang="ja-JP" sz="1600" b="1" dirty="0">
                <a:solidFill>
                  <a:schemeClr val="tx1"/>
                </a:solidFill>
              </a:rPr>
              <a:t>/h]</a:t>
            </a:r>
            <a:r>
              <a:rPr lang="ja-JP" altLang="en-US" sz="1600" b="1" dirty="0">
                <a:solidFill>
                  <a:schemeClr val="tx1"/>
                </a:solidFill>
              </a:rPr>
              <a:t>を出力</a:t>
            </a:r>
            <a:r>
              <a:rPr lang="ja-JP" altLang="en-US" sz="1600" dirty="0">
                <a:solidFill>
                  <a:schemeClr val="tx1"/>
                </a:solidFill>
              </a:rPr>
              <a:t>。</a:t>
            </a:r>
            <a:endParaRPr kumimoji="1" lang="ja-JP" altLang="en-US" sz="1600" dirty="0">
              <a:solidFill>
                <a:schemeClr val="tx1"/>
              </a:solidFill>
            </a:endParaRPr>
          </a:p>
        </p:txBody>
      </p:sp>
      <p:sp>
        <p:nvSpPr>
          <p:cNvPr id="2" name="タイトル 1">
            <a:extLst>
              <a:ext uri="{FF2B5EF4-FFF2-40B4-BE49-F238E27FC236}">
                <a16:creationId xmlns:a16="http://schemas.microsoft.com/office/drawing/2014/main" id="{380D6A4B-20FC-FBFD-C247-87796B5C95FC}"/>
              </a:ext>
            </a:extLst>
          </p:cNvPr>
          <p:cNvSpPr>
            <a:spLocks noGrp="1"/>
          </p:cNvSpPr>
          <p:nvPr>
            <p:ph type="title"/>
          </p:nvPr>
        </p:nvSpPr>
        <p:spPr>
          <a:xfrm>
            <a:off x="-582804" y="138836"/>
            <a:ext cx="7325248" cy="662782"/>
          </a:xfrm>
        </p:spPr>
        <p:txBody>
          <a:bodyPr>
            <a:normAutofit fontScale="90000"/>
          </a:bodyPr>
          <a:lstStyle/>
          <a:p>
            <a:pPr algn="ctr"/>
            <a:r>
              <a:rPr kumimoji="1" lang="en-US" altLang="ja-JP" dirty="0"/>
              <a:t>1. </a:t>
            </a:r>
            <a:r>
              <a:rPr kumimoji="1" lang="ja-JP" altLang="en-US" dirty="0"/>
              <a:t>研究背景</a:t>
            </a:r>
            <a:r>
              <a:rPr lang="ja-JP" altLang="en-US" dirty="0"/>
              <a:t>・問題設定</a:t>
            </a:r>
            <a:endParaRPr kumimoji="1" lang="ja-JP" altLang="en-US" dirty="0"/>
          </a:p>
        </p:txBody>
      </p:sp>
      <p:sp>
        <p:nvSpPr>
          <p:cNvPr id="3" name="コンテンツ プレースホルダー 2">
            <a:extLst>
              <a:ext uri="{FF2B5EF4-FFF2-40B4-BE49-F238E27FC236}">
                <a16:creationId xmlns:a16="http://schemas.microsoft.com/office/drawing/2014/main" id="{3D339062-0C94-3942-8AAE-814C4B99763B}"/>
              </a:ext>
            </a:extLst>
          </p:cNvPr>
          <p:cNvSpPr>
            <a:spLocks noGrp="1"/>
          </p:cNvSpPr>
          <p:nvPr>
            <p:ph idx="1"/>
          </p:nvPr>
        </p:nvSpPr>
        <p:spPr>
          <a:xfrm>
            <a:off x="0" y="921803"/>
            <a:ext cx="7161121" cy="2673060"/>
          </a:xfrm>
        </p:spPr>
        <p:txBody>
          <a:bodyPr>
            <a:normAutofit fontScale="92500"/>
          </a:bodyPr>
          <a:lstStyle/>
          <a:p>
            <a:r>
              <a:rPr lang="ja-JP" altLang="en-US" sz="2200" b="1" dirty="0"/>
              <a:t>渋滞の予兆を検知することの意義</a:t>
            </a:r>
            <a:endParaRPr lang="en-US" altLang="ja-JP" sz="2200" b="1" dirty="0"/>
          </a:p>
          <a:p>
            <a:pPr marL="0" indent="0">
              <a:buNone/>
            </a:pPr>
            <a:r>
              <a:rPr lang="ja-JP" altLang="en-US" sz="2200" dirty="0"/>
              <a:t>→予兆が検知できれば、制限速度の変更や交通量の制御により、渋滞の発生を回避して</a:t>
            </a:r>
            <a:r>
              <a:rPr lang="ja-JP" altLang="en-US" sz="2200" dirty="0">
                <a:solidFill>
                  <a:schemeClr val="tx1">
                    <a:lumMod val="85000"/>
                    <a:lumOff val="15000"/>
                  </a:schemeClr>
                </a:solidFill>
              </a:rPr>
              <a:t>スムーズな交通流を実現できる</a:t>
            </a:r>
            <a:r>
              <a:rPr lang="ja-JP" altLang="en-US" sz="2200" dirty="0"/>
              <a:t>。</a:t>
            </a:r>
            <a:endParaRPr lang="en-US" altLang="ja-JP" sz="2200" dirty="0"/>
          </a:p>
          <a:p>
            <a:pPr marL="0" indent="0">
              <a:buNone/>
            </a:pPr>
            <a:endParaRPr lang="en-US" altLang="ja-JP" sz="2200" dirty="0">
              <a:solidFill>
                <a:srgbClr val="FF0000"/>
              </a:solidFill>
            </a:endParaRPr>
          </a:p>
          <a:p>
            <a:r>
              <a:rPr lang="ja-JP" altLang="en-US" sz="2200" b="1" dirty="0">
                <a:solidFill>
                  <a:schemeClr val="tx1">
                    <a:lumMod val="85000"/>
                    <a:lumOff val="15000"/>
                  </a:schemeClr>
                </a:solidFill>
              </a:rPr>
              <a:t>グラフフーリエ変換（</a:t>
            </a:r>
            <a:r>
              <a:rPr lang="en-US" altLang="ja-JP" sz="2200" b="1" dirty="0">
                <a:solidFill>
                  <a:schemeClr val="tx1">
                    <a:lumMod val="85000"/>
                    <a:lumOff val="15000"/>
                  </a:schemeClr>
                </a:solidFill>
              </a:rPr>
              <a:t>GFT</a:t>
            </a:r>
            <a:r>
              <a:rPr lang="ja-JP" altLang="en-US" sz="2200" b="1" dirty="0">
                <a:solidFill>
                  <a:schemeClr val="tx1">
                    <a:lumMod val="85000"/>
                    <a:lumOff val="15000"/>
                  </a:schemeClr>
                </a:solidFill>
              </a:rPr>
              <a:t>）</a:t>
            </a:r>
            <a:r>
              <a:rPr lang="ja-JP" altLang="en-US" sz="2200" b="1" dirty="0"/>
              <a:t>で交通流を分析する点に新規性がある。</a:t>
            </a:r>
            <a:endParaRPr lang="en-US" altLang="ja-JP" sz="2200" b="1" dirty="0"/>
          </a:p>
          <a:p>
            <a:pPr marL="0" indent="0">
              <a:buNone/>
            </a:pPr>
            <a:r>
              <a:rPr lang="ja-JP" altLang="en-US" sz="2200" dirty="0"/>
              <a:t>道路をグラフとみなす。交通流をモードに分解して解析。</a:t>
            </a:r>
            <a:endParaRPr lang="en-US" altLang="ja-JP" sz="2200" dirty="0"/>
          </a:p>
          <a:p>
            <a:pPr marL="0" indent="0">
              <a:buNone/>
            </a:pPr>
            <a:endParaRPr lang="en-US" altLang="ja-JP" sz="2800" dirty="0"/>
          </a:p>
        </p:txBody>
      </p:sp>
      <p:pic>
        <p:nvPicPr>
          <p:cNvPr id="4" name="図 3">
            <a:extLst>
              <a:ext uri="{FF2B5EF4-FFF2-40B4-BE49-F238E27FC236}">
                <a16:creationId xmlns:a16="http://schemas.microsoft.com/office/drawing/2014/main" id="{1328FD48-7616-3D25-5A03-4CF479821A2E}"/>
              </a:ext>
            </a:extLst>
          </p:cNvPr>
          <p:cNvPicPr>
            <a:picLocks noChangeAspect="1"/>
          </p:cNvPicPr>
          <p:nvPr/>
        </p:nvPicPr>
        <p:blipFill>
          <a:blip r:embed="rId2">
            <a:extLst>
              <a:ext uri="{28A0092B-C50C-407E-A947-70E740481C1C}">
                <a14:useLocalDpi xmlns:a14="http://schemas.microsoft.com/office/drawing/2010/main" val="0"/>
              </a:ext>
            </a:extLst>
          </a:blip>
          <a:srcRect t="5718" r="57514" b="15162"/>
          <a:stretch/>
        </p:blipFill>
        <p:spPr>
          <a:xfrm>
            <a:off x="7432427" y="3347526"/>
            <a:ext cx="4384431" cy="3402068"/>
          </a:xfrm>
          <a:prstGeom prst="rect">
            <a:avLst/>
          </a:prstGeom>
        </p:spPr>
      </p:pic>
      <p:sp>
        <p:nvSpPr>
          <p:cNvPr id="6" name="矢印: 左 5">
            <a:extLst>
              <a:ext uri="{FF2B5EF4-FFF2-40B4-BE49-F238E27FC236}">
                <a16:creationId xmlns:a16="http://schemas.microsoft.com/office/drawing/2014/main" id="{90FCFB02-12DA-59C8-6B71-FCB3D1EB2BC4}"/>
              </a:ext>
            </a:extLst>
          </p:cNvPr>
          <p:cNvSpPr/>
          <p:nvPr/>
        </p:nvSpPr>
        <p:spPr>
          <a:xfrm>
            <a:off x="11119123" y="3947355"/>
            <a:ext cx="874206" cy="49236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流入</a:t>
            </a:r>
          </a:p>
        </p:txBody>
      </p:sp>
      <p:sp>
        <p:nvSpPr>
          <p:cNvPr id="7" name="矢印: 右 6">
            <a:extLst>
              <a:ext uri="{FF2B5EF4-FFF2-40B4-BE49-F238E27FC236}">
                <a16:creationId xmlns:a16="http://schemas.microsoft.com/office/drawing/2014/main" id="{1C1B57F0-E2EB-560F-3AD9-A64E5E05AD42}"/>
              </a:ext>
            </a:extLst>
          </p:cNvPr>
          <p:cNvSpPr/>
          <p:nvPr/>
        </p:nvSpPr>
        <p:spPr>
          <a:xfrm rot="20648966">
            <a:off x="8990966" y="5982597"/>
            <a:ext cx="773723"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合流</a:t>
            </a:r>
          </a:p>
        </p:txBody>
      </p:sp>
      <p:sp>
        <p:nvSpPr>
          <p:cNvPr id="8" name="矢印: 左右 7">
            <a:extLst>
              <a:ext uri="{FF2B5EF4-FFF2-40B4-BE49-F238E27FC236}">
                <a16:creationId xmlns:a16="http://schemas.microsoft.com/office/drawing/2014/main" id="{39223A35-FD0C-A553-7866-EBABA285E171}"/>
              </a:ext>
            </a:extLst>
          </p:cNvPr>
          <p:cNvSpPr/>
          <p:nvPr/>
        </p:nvSpPr>
        <p:spPr>
          <a:xfrm>
            <a:off x="9266422" y="5653910"/>
            <a:ext cx="2371411" cy="26352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研究対象区間</a:t>
            </a:r>
            <a:r>
              <a:rPr kumimoji="1" lang="en-US" altLang="ja-JP" b="1" dirty="0"/>
              <a:t>(400m)</a:t>
            </a:r>
            <a:endParaRPr kumimoji="1" lang="ja-JP" altLang="en-US" b="1" dirty="0"/>
          </a:p>
        </p:txBody>
      </p:sp>
      <p:sp>
        <p:nvSpPr>
          <p:cNvPr id="10" name="テキスト ボックス 9">
            <a:extLst>
              <a:ext uri="{FF2B5EF4-FFF2-40B4-BE49-F238E27FC236}">
                <a16:creationId xmlns:a16="http://schemas.microsoft.com/office/drawing/2014/main" id="{28DCF034-2149-A36E-D7C0-F8877816BE91}"/>
              </a:ext>
            </a:extLst>
          </p:cNvPr>
          <p:cNvSpPr txBox="1"/>
          <p:nvPr/>
        </p:nvSpPr>
        <p:spPr>
          <a:xfrm>
            <a:off x="463608" y="5659100"/>
            <a:ext cx="7161121" cy="1477328"/>
          </a:xfrm>
          <a:prstGeom prst="rect">
            <a:avLst/>
          </a:prstGeom>
          <a:noFill/>
        </p:spPr>
        <p:txBody>
          <a:bodyPr wrap="square" rtlCol="0">
            <a:spAutoFit/>
          </a:bodyPr>
          <a:lstStyle/>
          <a:p>
            <a:pPr marL="0" indent="0">
              <a:buNone/>
            </a:pPr>
            <a:r>
              <a:rPr lang="ja-JP" altLang="en-US" sz="2400" dirty="0"/>
              <a:t>問題：</a:t>
            </a:r>
            <a:r>
              <a:rPr lang="ja-JP" altLang="en-US" sz="2400" b="1" dirty="0"/>
              <a:t>渋滞前に必ず起こる現象＝予兆は何？</a:t>
            </a:r>
            <a:endParaRPr lang="en-US" altLang="ja-JP" sz="2400" b="1" dirty="0"/>
          </a:p>
          <a:p>
            <a:pPr marL="0" indent="0">
              <a:buNone/>
            </a:pPr>
            <a:r>
              <a:rPr lang="ja-JP" altLang="en-US" sz="2400" dirty="0">
                <a:solidFill>
                  <a:schemeClr val="tx1"/>
                </a:solidFill>
              </a:rPr>
              <a:t>研究対象区間で「</a:t>
            </a:r>
            <a:r>
              <a:rPr lang="ja-JP" altLang="en-US" sz="2400" b="1" dirty="0"/>
              <a:t>渋滞</a:t>
            </a:r>
            <a:r>
              <a:rPr lang="ja-JP" altLang="en-US" sz="2400" dirty="0">
                <a:solidFill>
                  <a:schemeClr val="tx1"/>
                </a:solidFill>
              </a:rPr>
              <a:t>」が発生する前の「</a:t>
            </a:r>
            <a:r>
              <a:rPr lang="ja-JP" altLang="en-US" sz="2400" b="1" dirty="0"/>
              <a:t>予兆</a:t>
            </a:r>
            <a:r>
              <a:rPr lang="ja-JP" altLang="en-US" sz="2400" dirty="0">
                <a:solidFill>
                  <a:schemeClr val="tx1"/>
                </a:solidFill>
              </a:rPr>
              <a:t>」を定めたい。</a:t>
            </a:r>
            <a:endParaRPr kumimoji="1" lang="en-US" altLang="ja-JP" sz="2400" dirty="0">
              <a:solidFill>
                <a:schemeClr val="tx1"/>
              </a:solidFill>
            </a:endParaRPr>
          </a:p>
          <a:p>
            <a:endParaRPr kumimoji="1" lang="ja-JP" altLang="en-US" dirty="0"/>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B96AF796-1918-D67A-5E8C-048F1F98D2E6}"/>
              </a:ext>
            </a:extLst>
          </p:cNvPr>
          <p:cNvPicPr>
            <a:picLocks noChangeAspect="1"/>
          </p:cNvPicPr>
          <p:nvPr/>
        </p:nvPicPr>
        <p:blipFill>
          <a:blip r:embed="rId3">
            <a:extLst>
              <a:ext uri="{28A0092B-C50C-407E-A947-70E740481C1C}">
                <a14:useLocalDpi xmlns:a14="http://schemas.microsoft.com/office/drawing/2010/main" val="0"/>
              </a:ext>
            </a:extLst>
          </a:blip>
          <a:srcRect l="19438" t="63697" r="44791" b="26791"/>
          <a:stretch/>
        </p:blipFill>
        <p:spPr>
          <a:xfrm>
            <a:off x="819681" y="3715048"/>
            <a:ext cx="5472190" cy="1181159"/>
          </a:xfrm>
          <a:prstGeom prst="rect">
            <a:avLst/>
          </a:prstGeom>
        </p:spPr>
      </p:pic>
      <p:cxnSp>
        <p:nvCxnSpPr>
          <p:cNvPr id="12" name="直線矢印コネクタ 11">
            <a:extLst>
              <a:ext uri="{FF2B5EF4-FFF2-40B4-BE49-F238E27FC236}">
                <a16:creationId xmlns:a16="http://schemas.microsoft.com/office/drawing/2014/main" id="{36EF0F98-E847-9D43-CA0D-29CA14BCB12D}"/>
              </a:ext>
            </a:extLst>
          </p:cNvPr>
          <p:cNvCxnSpPr>
            <a:cxnSpLocks/>
          </p:cNvCxnSpPr>
          <p:nvPr/>
        </p:nvCxnSpPr>
        <p:spPr>
          <a:xfrm>
            <a:off x="1477570" y="4926399"/>
            <a:ext cx="46274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90D74504-9D1F-B556-9619-5C95D6071273}"/>
              </a:ext>
            </a:extLst>
          </p:cNvPr>
          <p:cNvSpPr txBox="1"/>
          <p:nvPr/>
        </p:nvSpPr>
        <p:spPr>
          <a:xfrm>
            <a:off x="1255458" y="4956592"/>
            <a:ext cx="6369271" cy="369332"/>
          </a:xfrm>
          <a:prstGeom prst="rect">
            <a:avLst/>
          </a:prstGeom>
          <a:noFill/>
        </p:spPr>
        <p:txBody>
          <a:bodyPr wrap="square" rtlCol="0">
            <a:spAutoFit/>
          </a:bodyPr>
          <a:lstStyle/>
          <a:p>
            <a:r>
              <a:rPr kumimoji="1" lang="en-US" altLang="ja-JP" dirty="0"/>
              <a:t>400m(x=1200~1600)</a:t>
            </a:r>
            <a:r>
              <a:rPr lang="ja-JP" altLang="en-US" dirty="0"/>
              <a:t>。</a:t>
            </a:r>
            <a:r>
              <a:rPr kumimoji="1" lang="ja-JP" altLang="en-US" dirty="0"/>
              <a:t>合流部分は</a:t>
            </a:r>
            <a:r>
              <a:rPr kumimoji="1" lang="en-US" altLang="ja-JP" dirty="0"/>
              <a:t>x=1047~1247</a:t>
            </a:r>
            <a:endParaRPr kumimoji="1" lang="ja-JP" altLang="en-US" dirty="0"/>
          </a:p>
        </p:txBody>
      </p:sp>
    </p:spTree>
    <p:extLst>
      <p:ext uri="{BB962C8B-B14F-4D97-AF65-F5344CB8AC3E}">
        <p14:creationId xmlns:p14="http://schemas.microsoft.com/office/powerpoint/2010/main" val="101553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アプリケーション, Word&#10;&#10;自動的に生成された説明">
            <a:extLst>
              <a:ext uri="{FF2B5EF4-FFF2-40B4-BE49-F238E27FC236}">
                <a16:creationId xmlns:a16="http://schemas.microsoft.com/office/drawing/2014/main" id="{6BFEA4F9-F5FE-A9C6-621A-62FB7D57F440}"/>
              </a:ext>
            </a:extLst>
          </p:cNvPr>
          <p:cNvPicPr>
            <a:picLocks noChangeAspect="1"/>
          </p:cNvPicPr>
          <p:nvPr/>
        </p:nvPicPr>
        <p:blipFill>
          <a:blip r:embed="rId2">
            <a:extLst>
              <a:ext uri="{28A0092B-C50C-407E-A947-70E740481C1C}">
                <a14:useLocalDpi xmlns:a14="http://schemas.microsoft.com/office/drawing/2010/main" val="0"/>
              </a:ext>
            </a:extLst>
          </a:blip>
          <a:srcRect l="33214" t="45270" r="20619" b="29769"/>
          <a:stretch/>
        </p:blipFill>
        <p:spPr>
          <a:xfrm>
            <a:off x="-464670" y="2250819"/>
            <a:ext cx="5404757" cy="1696940"/>
          </a:xfrm>
          <a:prstGeom prst="rect">
            <a:avLst/>
          </a:prstGeom>
        </p:spPr>
      </p:pic>
      <p:sp>
        <p:nvSpPr>
          <p:cNvPr id="2" name="タイトル 1">
            <a:extLst>
              <a:ext uri="{FF2B5EF4-FFF2-40B4-BE49-F238E27FC236}">
                <a16:creationId xmlns:a16="http://schemas.microsoft.com/office/drawing/2014/main" id="{109DA672-D1B0-1C13-DD30-E72F9A2AF575}"/>
              </a:ext>
            </a:extLst>
          </p:cNvPr>
          <p:cNvSpPr>
            <a:spLocks noGrp="1"/>
          </p:cNvSpPr>
          <p:nvPr>
            <p:ph type="title"/>
          </p:nvPr>
        </p:nvSpPr>
        <p:spPr>
          <a:xfrm>
            <a:off x="271306" y="149364"/>
            <a:ext cx="7325248" cy="662782"/>
          </a:xfrm>
        </p:spPr>
        <p:txBody>
          <a:bodyPr>
            <a:normAutofit fontScale="90000"/>
          </a:bodyPr>
          <a:lstStyle/>
          <a:p>
            <a:r>
              <a:rPr kumimoji="1" lang="en-US" altLang="ja-JP" dirty="0"/>
              <a:t>2. </a:t>
            </a:r>
            <a:r>
              <a:rPr kumimoji="1" lang="ja-JP" altLang="en-US" dirty="0"/>
              <a:t>渋滞の定義</a:t>
            </a:r>
          </a:p>
        </p:txBody>
      </p:sp>
      <p:sp>
        <p:nvSpPr>
          <p:cNvPr id="3" name="コンテンツ プレースホルダー 2">
            <a:extLst>
              <a:ext uri="{FF2B5EF4-FFF2-40B4-BE49-F238E27FC236}">
                <a16:creationId xmlns:a16="http://schemas.microsoft.com/office/drawing/2014/main" id="{9AF92689-7357-65EA-484D-09B9A91DE92E}"/>
              </a:ext>
            </a:extLst>
          </p:cNvPr>
          <p:cNvSpPr>
            <a:spLocks noGrp="1"/>
          </p:cNvSpPr>
          <p:nvPr>
            <p:ph idx="1"/>
          </p:nvPr>
        </p:nvSpPr>
        <p:spPr>
          <a:xfrm>
            <a:off x="2078" y="749134"/>
            <a:ext cx="12192000" cy="6158706"/>
          </a:xfrm>
        </p:spPr>
        <p:txBody>
          <a:bodyPr/>
          <a:lstStyle/>
          <a:p>
            <a:pPr marL="0" indent="0" algn="ctr">
              <a:buNone/>
            </a:pPr>
            <a:r>
              <a:rPr kumimoji="1" lang="ja-JP" altLang="en-US" dirty="0"/>
              <a:t>渋滞</a:t>
            </a:r>
            <a:r>
              <a:rPr kumimoji="1" lang="en-US" altLang="ja-JP" dirty="0"/>
              <a:t>:= </a:t>
            </a:r>
            <a:r>
              <a:rPr lang="ja-JP" altLang="en-US" b="1" dirty="0"/>
              <a:t>密度増加とともに交通量が減少する状態</a:t>
            </a:r>
            <a:r>
              <a:rPr lang="en-US" altLang="ja-JP" dirty="0"/>
              <a:t>(</a:t>
            </a:r>
            <a:r>
              <a:rPr lang="ja-JP" altLang="en-US" dirty="0"/>
              <a:t>西成</a:t>
            </a:r>
            <a:r>
              <a:rPr lang="en-US" altLang="ja-JP" dirty="0"/>
              <a:t>, 2016)</a:t>
            </a:r>
          </a:p>
          <a:p>
            <a:endParaRPr kumimoji="1" lang="en-US" altLang="ja-JP" dirty="0"/>
          </a:p>
          <a:p>
            <a:endParaRPr kumimoji="1" lang="ja-JP" altLang="en-US" dirty="0"/>
          </a:p>
        </p:txBody>
      </p:sp>
      <p:graphicFrame>
        <p:nvGraphicFramePr>
          <p:cNvPr id="4" name="表 3">
            <a:extLst>
              <a:ext uri="{FF2B5EF4-FFF2-40B4-BE49-F238E27FC236}">
                <a16:creationId xmlns:a16="http://schemas.microsoft.com/office/drawing/2014/main" id="{D6664BDB-36F8-1138-2D07-FA1BBEEFBA23}"/>
              </a:ext>
            </a:extLst>
          </p:cNvPr>
          <p:cNvGraphicFramePr>
            <a:graphicFrameLocks noGrp="1"/>
          </p:cNvGraphicFramePr>
          <p:nvPr>
            <p:extLst>
              <p:ext uri="{D42A27DB-BD31-4B8C-83A1-F6EECF244321}">
                <p14:modId xmlns:p14="http://schemas.microsoft.com/office/powerpoint/2010/main" val="3480102340"/>
              </p:ext>
            </p:extLst>
          </p:nvPr>
        </p:nvGraphicFramePr>
        <p:xfrm>
          <a:off x="691242" y="1179594"/>
          <a:ext cx="10819839" cy="1107440"/>
        </p:xfrm>
        <a:graphic>
          <a:graphicData uri="http://schemas.openxmlformats.org/drawingml/2006/table">
            <a:tbl>
              <a:tblPr firstRow="1" bandRow="1">
                <a:tableStyleId>{5C22544A-7EE6-4342-B048-85BDC9FD1C3A}</a:tableStyleId>
              </a:tblPr>
              <a:tblGrid>
                <a:gridCol w="1479896">
                  <a:extLst>
                    <a:ext uri="{9D8B030D-6E8A-4147-A177-3AD203B41FA5}">
                      <a16:colId xmlns:a16="http://schemas.microsoft.com/office/drawing/2014/main" val="871244281"/>
                    </a:ext>
                  </a:extLst>
                </a:gridCol>
                <a:gridCol w="6583309">
                  <a:extLst>
                    <a:ext uri="{9D8B030D-6E8A-4147-A177-3AD203B41FA5}">
                      <a16:colId xmlns:a16="http://schemas.microsoft.com/office/drawing/2014/main" val="3662067402"/>
                    </a:ext>
                  </a:extLst>
                </a:gridCol>
                <a:gridCol w="2756634">
                  <a:extLst>
                    <a:ext uri="{9D8B030D-6E8A-4147-A177-3AD203B41FA5}">
                      <a16:colId xmlns:a16="http://schemas.microsoft.com/office/drawing/2014/main" val="208534013"/>
                    </a:ext>
                  </a:extLst>
                </a:gridCol>
              </a:tblGrid>
              <a:tr h="0">
                <a:tc>
                  <a:txBody>
                    <a:bodyPr/>
                    <a:lstStyle/>
                    <a:p>
                      <a:pPr algn="ctr"/>
                      <a:endParaRPr kumimoji="1" lang="ja-JP" altLang="en-US" dirty="0"/>
                    </a:p>
                  </a:txBody>
                  <a:tcPr/>
                </a:tc>
                <a:tc>
                  <a:txBody>
                    <a:bodyPr/>
                    <a:lstStyle/>
                    <a:p>
                      <a:pPr algn="ctr"/>
                      <a:r>
                        <a:rPr kumimoji="1" lang="ja-JP" altLang="en-US" dirty="0"/>
                        <a:t>交通量の定義</a:t>
                      </a:r>
                    </a:p>
                  </a:txBody>
                  <a:tcPr/>
                </a:tc>
                <a:tc>
                  <a:txBody>
                    <a:bodyPr/>
                    <a:lstStyle/>
                    <a:p>
                      <a:pPr algn="ctr"/>
                      <a:r>
                        <a:rPr kumimoji="1" lang="ja-JP" altLang="en-US" dirty="0"/>
                        <a:t>密度の定義</a:t>
                      </a:r>
                    </a:p>
                  </a:txBody>
                  <a:tcPr/>
                </a:tc>
                <a:extLst>
                  <a:ext uri="{0D108BD9-81ED-4DB2-BD59-A6C34878D82A}">
                    <a16:rowId xmlns:a16="http://schemas.microsoft.com/office/drawing/2014/main" val="3241875375"/>
                  </a:ext>
                </a:extLst>
              </a:tr>
              <a:tr h="370840">
                <a:tc>
                  <a:txBody>
                    <a:bodyPr/>
                    <a:lstStyle/>
                    <a:p>
                      <a:pPr algn="ctr"/>
                      <a:r>
                        <a:rPr kumimoji="1" lang="ja-JP" altLang="en-US" dirty="0"/>
                        <a:t>文献</a:t>
                      </a:r>
                      <a:endParaRPr kumimoji="1" lang="en-US" altLang="ja-JP" dirty="0"/>
                    </a:p>
                  </a:txBody>
                  <a:tcPr/>
                </a:tc>
                <a:tc>
                  <a:txBody>
                    <a:bodyPr/>
                    <a:lstStyle/>
                    <a:p>
                      <a:pPr algn="ctr"/>
                      <a:r>
                        <a:rPr kumimoji="1" lang="en-US" altLang="ja-JP" dirty="0"/>
                        <a:t>5</a:t>
                      </a:r>
                      <a:r>
                        <a:rPr kumimoji="1" lang="ja-JP" altLang="en-US" dirty="0"/>
                        <a:t>分間である地点を通過した車の台数</a:t>
                      </a:r>
                    </a:p>
                  </a:txBody>
                  <a:tcPr/>
                </a:tc>
                <a:tc>
                  <a:txBody>
                    <a:bodyPr/>
                    <a:lstStyle/>
                    <a:p>
                      <a:pPr algn="ctr"/>
                      <a:r>
                        <a:rPr kumimoji="1" lang="ja-JP" altLang="en-US" dirty="0"/>
                        <a:t>付近</a:t>
                      </a:r>
                      <a:r>
                        <a:rPr kumimoji="1" lang="en-US" altLang="ja-JP" dirty="0"/>
                        <a:t>1km</a:t>
                      </a:r>
                      <a:r>
                        <a:rPr kumimoji="1" lang="ja-JP" altLang="en-US" dirty="0"/>
                        <a:t>の車の台数</a:t>
                      </a:r>
                    </a:p>
                  </a:txBody>
                  <a:tcPr/>
                </a:tc>
                <a:extLst>
                  <a:ext uri="{0D108BD9-81ED-4DB2-BD59-A6C34878D82A}">
                    <a16:rowId xmlns:a16="http://schemas.microsoft.com/office/drawing/2014/main" val="3459684210"/>
                  </a:ext>
                </a:extLst>
              </a:tr>
              <a:tr h="370840">
                <a:tc>
                  <a:txBody>
                    <a:bodyPr/>
                    <a:lstStyle/>
                    <a:p>
                      <a:pPr algn="ctr"/>
                      <a:r>
                        <a:rPr kumimoji="1" lang="ja-JP" altLang="en-US" dirty="0"/>
                        <a:t>本研究</a:t>
                      </a:r>
                    </a:p>
                  </a:txBody>
                  <a:tcPr/>
                </a:tc>
                <a:tc>
                  <a:txBody>
                    <a:bodyPr/>
                    <a:lstStyle/>
                    <a:p>
                      <a:pPr algn="ctr"/>
                      <a:r>
                        <a:rPr kumimoji="1" lang="ja-JP" altLang="en-US" dirty="0"/>
                        <a:t>現時刻と前後</a:t>
                      </a:r>
                      <a:r>
                        <a:rPr kumimoji="1" lang="en-US" altLang="ja-JP" dirty="0" err="1"/>
                        <a:t>Δt</a:t>
                      </a:r>
                      <a:r>
                        <a:rPr kumimoji="1" lang="ja-JP" altLang="en-US" dirty="0"/>
                        <a:t>秒間で、</a:t>
                      </a:r>
                      <a:r>
                        <a:rPr kumimoji="1" lang="en-US" altLang="ja-JP" dirty="0"/>
                        <a:t>21</a:t>
                      </a:r>
                      <a:r>
                        <a:rPr kumimoji="1" lang="ja-JP" altLang="en-US" dirty="0"/>
                        <a:t>個目の検知器を通過した車の台数</a:t>
                      </a:r>
                    </a:p>
                  </a:txBody>
                  <a:tcPr/>
                </a:tc>
                <a:tc>
                  <a:txBody>
                    <a:bodyPr/>
                    <a:lstStyle/>
                    <a:p>
                      <a:pPr algn="ctr"/>
                      <a:r>
                        <a:rPr kumimoji="1" lang="ja-JP" altLang="en-US" dirty="0"/>
                        <a:t>研究対象区間の車の台数</a:t>
                      </a:r>
                    </a:p>
                  </a:txBody>
                  <a:tcPr/>
                </a:tc>
                <a:extLst>
                  <a:ext uri="{0D108BD9-81ED-4DB2-BD59-A6C34878D82A}">
                    <a16:rowId xmlns:a16="http://schemas.microsoft.com/office/drawing/2014/main" val="1414252068"/>
                  </a:ext>
                </a:extLst>
              </a:tr>
            </a:tbl>
          </a:graphicData>
        </a:graphic>
      </p:graphicFrame>
      <p:sp>
        <p:nvSpPr>
          <p:cNvPr id="6" name="テキスト ボックス 5">
            <a:extLst>
              <a:ext uri="{FF2B5EF4-FFF2-40B4-BE49-F238E27FC236}">
                <a16:creationId xmlns:a16="http://schemas.microsoft.com/office/drawing/2014/main" id="{5E157613-A4C3-1C68-A1D1-29648CDC7CBA}"/>
              </a:ext>
            </a:extLst>
          </p:cNvPr>
          <p:cNvSpPr txBox="1"/>
          <p:nvPr/>
        </p:nvSpPr>
        <p:spPr>
          <a:xfrm>
            <a:off x="11040" y="5915799"/>
            <a:ext cx="5452212" cy="923330"/>
          </a:xfrm>
          <a:prstGeom prst="rect">
            <a:avLst/>
          </a:prstGeom>
          <a:noFill/>
        </p:spPr>
        <p:txBody>
          <a:bodyPr wrap="square" rtlCol="0">
            <a:spAutoFit/>
          </a:bodyPr>
          <a:lstStyle/>
          <a:p>
            <a:r>
              <a:rPr lang="ja-JP" altLang="en-US" b="1" dirty="0"/>
              <a:t>シミュレーションと現実の交通流が、渋滞に関して同様のふるまいをすることを確認</a:t>
            </a:r>
            <a:endParaRPr lang="en-US" altLang="ja-JP" b="1" dirty="0"/>
          </a:p>
          <a:p>
            <a:r>
              <a:rPr lang="ja-JP" altLang="en-US" b="1" dirty="0"/>
              <a:t>→定義を流用してよい</a:t>
            </a:r>
            <a:endParaRPr kumimoji="1" lang="ja-JP" altLang="en-US" b="1" dirty="0"/>
          </a:p>
        </p:txBody>
      </p:sp>
      <p:grpSp>
        <p:nvGrpSpPr>
          <p:cNvPr id="7" name="グループ化 6">
            <a:extLst>
              <a:ext uri="{FF2B5EF4-FFF2-40B4-BE49-F238E27FC236}">
                <a16:creationId xmlns:a16="http://schemas.microsoft.com/office/drawing/2014/main" id="{D7533D40-BCCA-ADAF-A09A-E3F09EC462B5}"/>
              </a:ext>
            </a:extLst>
          </p:cNvPr>
          <p:cNvGrpSpPr/>
          <p:nvPr/>
        </p:nvGrpSpPr>
        <p:grpSpPr>
          <a:xfrm>
            <a:off x="124492" y="4417017"/>
            <a:ext cx="4439218" cy="1599982"/>
            <a:chOff x="7342696" y="1811525"/>
            <a:chExt cx="4819932" cy="1811498"/>
          </a:xfrm>
        </p:grpSpPr>
        <p:graphicFrame>
          <p:nvGraphicFramePr>
            <p:cNvPr id="11" name="グラフ 10">
              <a:extLst>
                <a:ext uri="{FF2B5EF4-FFF2-40B4-BE49-F238E27FC236}">
                  <a16:creationId xmlns:a16="http://schemas.microsoft.com/office/drawing/2014/main" id="{4DF3D4AD-E0B6-AB88-AFD7-08341C116ECA}"/>
                </a:ext>
              </a:extLst>
            </p:cNvPr>
            <p:cNvGraphicFramePr>
              <a:graphicFrameLocks/>
            </p:cNvGraphicFramePr>
            <p:nvPr>
              <p:extLst>
                <p:ext uri="{D42A27DB-BD31-4B8C-83A1-F6EECF244321}">
                  <p14:modId xmlns:p14="http://schemas.microsoft.com/office/powerpoint/2010/main" val="525376438"/>
                </p:ext>
              </p:extLst>
            </p:nvPr>
          </p:nvGraphicFramePr>
          <p:xfrm>
            <a:off x="7342696" y="1811525"/>
            <a:ext cx="2506365" cy="18114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グラフ 11">
              <a:extLst>
                <a:ext uri="{FF2B5EF4-FFF2-40B4-BE49-F238E27FC236}">
                  <a16:creationId xmlns:a16="http://schemas.microsoft.com/office/drawing/2014/main" id="{0F5B38DB-2A1E-1E38-6963-ADE7951FE5B7}"/>
                </a:ext>
              </a:extLst>
            </p:cNvPr>
            <p:cNvGraphicFramePr>
              <a:graphicFrameLocks/>
            </p:cNvGraphicFramePr>
            <p:nvPr>
              <p:extLst>
                <p:ext uri="{D42A27DB-BD31-4B8C-83A1-F6EECF244321}">
                  <p14:modId xmlns:p14="http://schemas.microsoft.com/office/powerpoint/2010/main" val="1739536739"/>
                </p:ext>
              </p:extLst>
            </p:nvPr>
          </p:nvGraphicFramePr>
          <p:xfrm>
            <a:off x="9656263" y="1811525"/>
            <a:ext cx="2506365" cy="1811498"/>
          </p:xfrm>
          <a:graphic>
            <a:graphicData uri="http://schemas.openxmlformats.org/drawingml/2006/chart">
              <c:chart xmlns:c="http://schemas.openxmlformats.org/drawingml/2006/chart" xmlns:r="http://schemas.openxmlformats.org/officeDocument/2006/relationships" r:id="rId4"/>
            </a:graphicData>
          </a:graphic>
        </p:graphicFrame>
      </p:grpSp>
      <p:sp>
        <p:nvSpPr>
          <p:cNvPr id="14" name="テキスト ボックス 13">
            <a:extLst>
              <a:ext uri="{FF2B5EF4-FFF2-40B4-BE49-F238E27FC236}">
                <a16:creationId xmlns:a16="http://schemas.microsoft.com/office/drawing/2014/main" id="{A855EBCF-1804-EE46-CFE8-0EB341E0C6FD}"/>
              </a:ext>
            </a:extLst>
          </p:cNvPr>
          <p:cNvSpPr txBox="1"/>
          <p:nvPr/>
        </p:nvSpPr>
        <p:spPr>
          <a:xfrm>
            <a:off x="-102729" y="4016325"/>
            <a:ext cx="5864888" cy="738664"/>
          </a:xfrm>
          <a:prstGeom prst="rect">
            <a:avLst/>
          </a:prstGeom>
          <a:noFill/>
        </p:spPr>
        <p:txBody>
          <a:bodyPr wrap="square" rtlCol="0">
            <a:spAutoFit/>
          </a:bodyPr>
          <a:lstStyle/>
          <a:p>
            <a:r>
              <a:rPr lang="ja-JP" altLang="en-US" sz="1400" dirty="0"/>
              <a:t>↑現実の交通流と密度の関係をプロットした図とその概略図</a:t>
            </a:r>
            <a:endParaRPr lang="en-US" altLang="ja-JP" sz="1400" dirty="0"/>
          </a:p>
          <a:p>
            <a:r>
              <a:rPr kumimoji="1" lang="ja-JP" altLang="en-US" sz="1400" dirty="0"/>
              <a:t>↓シミュレーションの交通量と密度の関係をプロットした図</a:t>
            </a:r>
            <a:endParaRPr kumimoji="1" lang="en-US" altLang="ja-JP" sz="1400" dirty="0"/>
          </a:p>
          <a:p>
            <a:r>
              <a:rPr kumimoji="1" lang="ja-JP" altLang="en-US" sz="1400" dirty="0"/>
              <a:t>（縦軸密度、横軸交通量）</a:t>
            </a:r>
          </a:p>
        </p:txBody>
      </p:sp>
      <p:pic>
        <p:nvPicPr>
          <p:cNvPr id="16" name="図 15">
            <a:extLst>
              <a:ext uri="{FF2B5EF4-FFF2-40B4-BE49-F238E27FC236}">
                <a16:creationId xmlns:a16="http://schemas.microsoft.com/office/drawing/2014/main" id="{C067079B-68C6-36FC-9092-E7958387B198}"/>
              </a:ext>
            </a:extLst>
          </p:cNvPr>
          <p:cNvPicPr>
            <a:picLocks noChangeAspect="1"/>
          </p:cNvPicPr>
          <p:nvPr/>
        </p:nvPicPr>
        <p:blipFill>
          <a:blip r:embed="rId5">
            <a:extLst>
              <a:ext uri="{28A0092B-C50C-407E-A947-70E740481C1C}">
                <a14:useLocalDpi xmlns:a14="http://schemas.microsoft.com/office/drawing/2010/main" val="0"/>
              </a:ext>
            </a:extLst>
          </a:blip>
          <a:srcRect r="18373" b="39572"/>
          <a:stretch/>
        </p:blipFill>
        <p:spPr>
          <a:xfrm>
            <a:off x="5526696" y="6265523"/>
            <a:ext cx="6719786" cy="661119"/>
          </a:xfrm>
          <a:prstGeom prst="rect">
            <a:avLst/>
          </a:prstGeom>
        </p:spPr>
      </p:pic>
      <p:graphicFrame>
        <p:nvGraphicFramePr>
          <p:cNvPr id="17" name="グラフ 16">
            <a:extLst>
              <a:ext uri="{FF2B5EF4-FFF2-40B4-BE49-F238E27FC236}">
                <a16:creationId xmlns:a16="http://schemas.microsoft.com/office/drawing/2014/main" id="{62E5997E-6038-E6E6-AAED-7597968A4E1A}"/>
              </a:ext>
            </a:extLst>
          </p:cNvPr>
          <p:cNvGraphicFramePr>
            <a:graphicFrameLocks/>
          </p:cNvGraphicFramePr>
          <p:nvPr>
            <p:extLst>
              <p:ext uri="{D42A27DB-BD31-4B8C-83A1-F6EECF244321}">
                <p14:modId xmlns:p14="http://schemas.microsoft.com/office/powerpoint/2010/main" val="3445423093"/>
              </p:ext>
            </p:extLst>
          </p:nvPr>
        </p:nvGraphicFramePr>
        <p:xfrm>
          <a:off x="5343391" y="2385137"/>
          <a:ext cx="3640938" cy="1757477"/>
        </p:xfrm>
        <a:graphic>
          <a:graphicData uri="http://schemas.openxmlformats.org/drawingml/2006/chart">
            <c:chart xmlns:c="http://schemas.openxmlformats.org/drawingml/2006/chart" xmlns:r="http://schemas.openxmlformats.org/officeDocument/2006/relationships" r:id="rId6"/>
          </a:graphicData>
        </a:graphic>
      </p:graphicFrame>
      <p:sp>
        <p:nvSpPr>
          <p:cNvPr id="18" name="テキスト ボックス 17">
            <a:extLst>
              <a:ext uri="{FF2B5EF4-FFF2-40B4-BE49-F238E27FC236}">
                <a16:creationId xmlns:a16="http://schemas.microsoft.com/office/drawing/2014/main" id="{D72A0873-9CEC-A9B1-3435-6530AD2CCDBD}"/>
              </a:ext>
            </a:extLst>
          </p:cNvPr>
          <p:cNvSpPr txBox="1"/>
          <p:nvPr/>
        </p:nvSpPr>
        <p:spPr>
          <a:xfrm>
            <a:off x="8886589" y="3142332"/>
            <a:ext cx="3055087" cy="1169551"/>
          </a:xfrm>
          <a:prstGeom prst="rect">
            <a:avLst/>
          </a:prstGeom>
          <a:noFill/>
        </p:spPr>
        <p:txBody>
          <a:bodyPr wrap="square" rtlCol="0">
            <a:spAutoFit/>
          </a:bodyPr>
          <a:lstStyle/>
          <a:p>
            <a:r>
              <a:rPr kumimoji="1" lang="en-US" altLang="ja-JP" sz="1400" dirty="0" err="1"/>
              <a:t>Δt</a:t>
            </a:r>
            <a:r>
              <a:rPr kumimoji="1" lang="ja-JP" altLang="en-US" sz="1400" dirty="0"/>
              <a:t>が大きいほうが交通量の増減を</a:t>
            </a:r>
            <a:r>
              <a:rPr lang="ja-JP" altLang="en-US" sz="1400" dirty="0"/>
              <a:t>よく</a:t>
            </a:r>
            <a:r>
              <a:rPr kumimoji="1" lang="ja-JP" altLang="en-US" sz="1400" dirty="0"/>
              <a:t>反映。しかし大きすぎると大量の未来のデータを使用することになる。</a:t>
            </a:r>
            <a:endParaRPr kumimoji="1" lang="en-US" altLang="ja-JP" sz="1400" dirty="0"/>
          </a:p>
          <a:p>
            <a:r>
              <a:rPr kumimoji="1" lang="en-US" altLang="ja-JP" sz="1400" dirty="0" err="1"/>
              <a:t>Δt</a:t>
            </a:r>
            <a:r>
              <a:rPr kumimoji="1" lang="en-US" altLang="ja-JP" sz="1400" dirty="0"/>
              <a:t>=9</a:t>
            </a:r>
            <a:r>
              <a:rPr kumimoji="1" lang="ja-JP" altLang="en-US" sz="1400" dirty="0"/>
              <a:t>と仮決定。</a:t>
            </a:r>
          </a:p>
        </p:txBody>
      </p:sp>
      <p:graphicFrame>
        <p:nvGraphicFramePr>
          <p:cNvPr id="19" name="グラフ 18">
            <a:extLst>
              <a:ext uri="{FF2B5EF4-FFF2-40B4-BE49-F238E27FC236}">
                <a16:creationId xmlns:a16="http://schemas.microsoft.com/office/drawing/2014/main" id="{99C7279C-B87C-2225-E430-631DC8EB5019}"/>
              </a:ext>
            </a:extLst>
          </p:cNvPr>
          <p:cNvGraphicFramePr>
            <a:graphicFrameLocks/>
          </p:cNvGraphicFramePr>
          <p:nvPr>
            <p:extLst>
              <p:ext uri="{D42A27DB-BD31-4B8C-83A1-F6EECF244321}">
                <p14:modId xmlns:p14="http://schemas.microsoft.com/office/powerpoint/2010/main" val="4209100599"/>
              </p:ext>
            </p:extLst>
          </p:nvPr>
        </p:nvGraphicFramePr>
        <p:xfrm>
          <a:off x="5353063" y="4286313"/>
          <a:ext cx="3640938" cy="2338475"/>
        </p:xfrm>
        <a:graphic>
          <a:graphicData uri="http://schemas.openxmlformats.org/drawingml/2006/chart">
            <c:chart xmlns:c="http://schemas.openxmlformats.org/drawingml/2006/chart" xmlns:r="http://schemas.openxmlformats.org/officeDocument/2006/relationships" r:id="rId7"/>
          </a:graphicData>
        </a:graphic>
      </p:graphicFrame>
      <p:sp>
        <p:nvSpPr>
          <p:cNvPr id="20" name="テキスト ボックス 19">
            <a:extLst>
              <a:ext uri="{FF2B5EF4-FFF2-40B4-BE49-F238E27FC236}">
                <a16:creationId xmlns:a16="http://schemas.microsoft.com/office/drawing/2014/main" id="{6304EF60-2BAB-6107-2459-7059593E5941}"/>
              </a:ext>
            </a:extLst>
          </p:cNvPr>
          <p:cNvSpPr txBox="1"/>
          <p:nvPr/>
        </p:nvSpPr>
        <p:spPr>
          <a:xfrm>
            <a:off x="8724839" y="4860938"/>
            <a:ext cx="3523286" cy="954107"/>
          </a:xfrm>
          <a:prstGeom prst="rect">
            <a:avLst/>
          </a:prstGeom>
          <a:noFill/>
        </p:spPr>
        <p:txBody>
          <a:bodyPr wrap="square" rtlCol="0">
            <a:spAutoFit/>
          </a:bodyPr>
          <a:lstStyle/>
          <a:p>
            <a:r>
              <a:rPr lang="ja-JP" altLang="en-US" sz="1400" dirty="0"/>
              <a:t>左図</a:t>
            </a:r>
            <a:r>
              <a:rPr lang="en-US" altLang="ja-JP" sz="1400" dirty="0"/>
              <a:t>: </a:t>
            </a:r>
            <a:r>
              <a:rPr lang="ja-JP" altLang="en-US" sz="1400" dirty="0"/>
              <a:t>あるシミュレーションにおける密度と交通量の時系列グラフ</a:t>
            </a:r>
            <a:endParaRPr lang="en-US" altLang="ja-JP" sz="1400" dirty="0"/>
          </a:p>
          <a:p>
            <a:r>
              <a:rPr kumimoji="1" lang="ja-JP" altLang="en-US" sz="1400" dirty="0"/>
              <a:t>下図</a:t>
            </a:r>
            <a:r>
              <a:rPr kumimoji="1" lang="en-US" altLang="ja-JP" sz="1400" dirty="0"/>
              <a:t>: </a:t>
            </a:r>
            <a:r>
              <a:rPr kumimoji="1" lang="ja-JP" altLang="en-US" sz="1400" dirty="0"/>
              <a:t>左から順に</a:t>
            </a:r>
            <a:r>
              <a:rPr kumimoji="1" lang="en-US" altLang="ja-JP" sz="1400" dirty="0"/>
              <a:t>80s, 90s, 100s, 110s</a:t>
            </a:r>
            <a:r>
              <a:rPr kumimoji="1" lang="ja-JP" altLang="en-US" sz="1400" dirty="0"/>
              <a:t>における交通流の状況</a:t>
            </a:r>
          </a:p>
        </p:txBody>
      </p:sp>
      <p:cxnSp>
        <p:nvCxnSpPr>
          <p:cNvPr id="21" name="直線コネクタ 20">
            <a:extLst>
              <a:ext uri="{FF2B5EF4-FFF2-40B4-BE49-F238E27FC236}">
                <a16:creationId xmlns:a16="http://schemas.microsoft.com/office/drawing/2014/main" id="{F3C8283D-3F26-5EBB-5A4A-D5289CA1EB75}"/>
              </a:ext>
            </a:extLst>
          </p:cNvPr>
          <p:cNvCxnSpPr>
            <a:cxnSpLocks/>
            <a:stCxn id="22" idx="2"/>
          </p:cNvCxnSpPr>
          <p:nvPr/>
        </p:nvCxnSpPr>
        <p:spPr>
          <a:xfrm>
            <a:off x="7182437" y="4635108"/>
            <a:ext cx="0" cy="13838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E57E453-370A-4958-BF48-94B61B9C677B}"/>
              </a:ext>
            </a:extLst>
          </p:cNvPr>
          <p:cNvSpPr txBox="1"/>
          <p:nvPr/>
        </p:nvSpPr>
        <p:spPr>
          <a:xfrm>
            <a:off x="6880986" y="4296554"/>
            <a:ext cx="602901" cy="338554"/>
          </a:xfrm>
          <a:prstGeom prst="rect">
            <a:avLst/>
          </a:prstGeom>
          <a:noFill/>
        </p:spPr>
        <p:txBody>
          <a:bodyPr wrap="square" rtlCol="0">
            <a:spAutoFit/>
          </a:bodyPr>
          <a:lstStyle/>
          <a:p>
            <a:r>
              <a:rPr kumimoji="1" lang="ja-JP" altLang="en-US" sz="1600" dirty="0">
                <a:solidFill>
                  <a:srgbClr val="FF0000"/>
                </a:solidFill>
              </a:rPr>
              <a:t>渋滞</a:t>
            </a:r>
          </a:p>
        </p:txBody>
      </p:sp>
    </p:spTree>
    <p:extLst>
      <p:ext uri="{BB962C8B-B14F-4D97-AF65-F5344CB8AC3E}">
        <p14:creationId xmlns:p14="http://schemas.microsoft.com/office/powerpoint/2010/main" val="1306459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77D693A2-BD42-A22C-AACA-23387D7CBE82}"/>
              </a:ext>
            </a:extLst>
          </p:cNvPr>
          <p:cNvSpPr txBox="1">
            <a:spLocks/>
          </p:cNvSpPr>
          <p:nvPr/>
        </p:nvSpPr>
        <p:spPr>
          <a:xfrm>
            <a:off x="274290" y="0"/>
            <a:ext cx="9271644" cy="722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3200" dirty="0"/>
              <a:t>3. </a:t>
            </a:r>
            <a:r>
              <a:rPr lang="ja-JP" altLang="en-US" sz="3200" dirty="0"/>
              <a:t>グラフフーリエ変換</a:t>
            </a:r>
            <a:r>
              <a:rPr lang="en-US" altLang="ja-JP" sz="3200" dirty="0"/>
              <a:t>:</a:t>
            </a:r>
            <a:r>
              <a:rPr lang="ja-JP" altLang="en-US" sz="3200" dirty="0"/>
              <a:t> 渋滞の予兆の検出に使用</a:t>
            </a:r>
            <a:endParaRPr lang="en-US" altLang="ja-JP" sz="32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5DFE86A-0B62-9813-F53E-65EC7482AA9A}"/>
                  </a:ext>
                </a:extLst>
              </p:cNvPr>
              <p:cNvSpPr txBox="1"/>
              <p:nvPr/>
            </p:nvSpPr>
            <p:spPr>
              <a:xfrm>
                <a:off x="113437" y="884013"/>
                <a:ext cx="6961185" cy="1477328"/>
              </a:xfrm>
              <a:prstGeom prst="rect">
                <a:avLst/>
              </a:prstGeom>
              <a:noFill/>
            </p:spPr>
            <p:txBody>
              <a:bodyPr wrap="square" rtlCol="0">
                <a:spAutoFit/>
              </a:bodyPr>
              <a:lstStyle/>
              <a:p>
                <a:r>
                  <a:rPr kumimoji="1" lang="ja-JP" altLang="en-US" b="1" dirty="0"/>
                  <a:t>直線道路を、ノード</a:t>
                </a:r>
                <a:r>
                  <a:rPr lang="en-US" altLang="ja-JP" b="1" dirty="0"/>
                  <a:t>K(</a:t>
                </a:r>
                <a:r>
                  <a:rPr lang="ja-JP" altLang="en-US" sz="1800" dirty="0"/>
                  <a:t>≦</a:t>
                </a:r>
                <a:r>
                  <a:rPr lang="en-US" altLang="ja-JP" sz="1800" dirty="0"/>
                  <a:t>41)</a:t>
                </a:r>
                <a:r>
                  <a:rPr lang="ja-JP" altLang="en-US" b="1" dirty="0"/>
                  <a:t>個</a:t>
                </a:r>
                <a:r>
                  <a:rPr kumimoji="1" lang="ja-JP" altLang="en-US" b="1" dirty="0"/>
                  <a:t>・辺の重み</a:t>
                </a:r>
                <a:r>
                  <a:rPr kumimoji="1" lang="en-US" altLang="ja-JP" b="1" dirty="0"/>
                  <a:t>1</a:t>
                </a:r>
                <a:r>
                  <a:rPr kumimoji="1" lang="ja-JP" altLang="en-US" b="1" dirty="0"/>
                  <a:t>の直線型無向グラフに近似。（</a:t>
                </a:r>
                <a:r>
                  <a:rPr lang="en-US" altLang="ja-JP" b="1" dirty="0"/>
                  <a:t> K</a:t>
                </a:r>
                <a:r>
                  <a:rPr kumimoji="1" lang="ja-JP" altLang="en-US" b="1" dirty="0"/>
                  <a:t>を変化させて区間を分割。）</a:t>
                </a:r>
                <a:endParaRPr kumimoji="1" lang="en-US" altLang="ja-JP" b="1" dirty="0"/>
              </a:p>
              <a:p>
                <a:r>
                  <a:rPr kumimoji="1" lang="ja-JP" altLang="en-US" b="1" dirty="0"/>
                  <a:t>ノードの位置</a:t>
                </a:r>
                <a:r>
                  <a:rPr kumimoji="1" lang="en-US" altLang="ja-JP" b="1" dirty="0"/>
                  <a:t>=</a:t>
                </a:r>
                <a:r>
                  <a:rPr kumimoji="1" lang="ja-JP" altLang="en-US" b="1" dirty="0"/>
                  <a:t>検知器の位置。</a:t>
                </a:r>
                <a:r>
                  <a:rPr kumimoji="1" lang="ja-JP" altLang="en-US" b="1" dirty="0">
                    <a:solidFill>
                      <a:srgbClr val="FF0000"/>
                    </a:solidFill>
                  </a:rPr>
                  <a:t>信号</a:t>
                </a:r>
                <a14:m>
                  <m:oMath xmlns:m="http://schemas.openxmlformats.org/officeDocument/2006/math">
                    <m:r>
                      <a:rPr lang="en-US" altLang="ja-JP" sz="1800" b="1" i="1" smtClean="0">
                        <a:solidFill>
                          <a:srgbClr val="FF0000"/>
                        </a:solidFill>
                        <a:latin typeface="Cambria Math" panose="02040503050406030204" pitchFamily="18" charset="0"/>
                      </a:rPr>
                      <m:t>𝒇</m:t>
                    </m:r>
                    <m:d>
                      <m:dPr>
                        <m:ctrlPr>
                          <a:rPr lang="en-US" altLang="ja-JP" sz="1800" b="1" i="1">
                            <a:solidFill>
                              <a:srgbClr val="FF0000"/>
                            </a:solidFill>
                            <a:latin typeface="Cambria Math" panose="02040503050406030204" pitchFamily="18" charset="0"/>
                          </a:rPr>
                        </m:ctrlPr>
                      </m:dPr>
                      <m:e>
                        <m:r>
                          <a:rPr lang="en-US" altLang="ja-JP" sz="1800" b="1" i="1">
                            <a:solidFill>
                              <a:srgbClr val="FF0000"/>
                            </a:solidFill>
                            <a:latin typeface="Cambria Math" panose="02040503050406030204" pitchFamily="18" charset="0"/>
                          </a:rPr>
                          <m:t>𝒕</m:t>
                        </m:r>
                      </m:e>
                    </m:d>
                  </m:oMath>
                </a14:m>
                <a:r>
                  <a:rPr kumimoji="1" lang="ja-JP" altLang="en-US" b="1" dirty="0">
                    <a:solidFill>
                      <a:srgbClr val="FF0000"/>
                    </a:solidFill>
                  </a:rPr>
                  <a:t>は各検知器の得る速度。</a:t>
                </a:r>
                <a:endParaRPr kumimoji="1" lang="en-US" altLang="ja-JP" b="1" dirty="0">
                  <a:solidFill>
                    <a:srgbClr val="FF0000"/>
                  </a:solidFill>
                </a:endParaRPr>
              </a:p>
              <a:p>
                <a:r>
                  <a:rPr kumimoji="1" lang="en-US" altLang="ja-JP" sz="1800" b="1" dirty="0"/>
                  <a:t>GFT</a:t>
                </a:r>
                <a:r>
                  <a:rPr kumimoji="1" lang="ja-JP" altLang="en-US" sz="1800" b="1" dirty="0"/>
                  <a:t>は、信号をノードの数だけ存在する固有値モードに分解する。</a:t>
                </a:r>
                <a:endParaRPr kumimoji="1" lang="en-US" altLang="ja-JP" sz="2800" b="1" dirty="0">
                  <a:solidFill>
                    <a:schemeClr val="tx1">
                      <a:lumMod val="85000"/>
                      <a:lumOff val="15000"/>
                    </a:schemeClr>
                  </a:solidFill>
                </a:endParaRPr>
              </a:p>
              <a:p>
                <a:endParaRPr kumimoji="1" lang="en-US" altLang="ja-JP" b="1" dirty="0"/>
              </a:p>
            </p:txBody>
          </p:sp>
        </mc:Choice>
        <mc:Fallback xmlns="">
          <p:sp>
            <p:nvSpPr>
              <p:cNvPr id="6" name="テキスト ボックス 5">
                <a:extLst>
                  <a:ext uri="{FF2B5EF4-FFF2-40B4-BE49-F238E27FC236}">
                    <a16:creationId xmlns:a16="http://schemas.microsoft.com/office/drawing/2014/main" id="{85DFE86A-0B62-9813-F53E-65EC7482AA9A}"/>
                  </a:ext>
                </a:extLst>
              </p:cNvPr>
              <p:cNvSpPr txBox="1">
                <a:spLocks noRot="1" noChangeAspect="1" noMove="1" noResize="1" noEditPoints="1" noAdjustHandles="1" noChangeArrowheads="1" noChangeShapeType="1" noTextEdit="1"/>
              </p:cNvSpPr>
              <p:nvPr/>
            </p:nvSpPr>
            <p:spPr>
              <a:xfrm>
                <a:off x="113437" y="884013"/>
                <a:ext cx="6961185" cy="1477328"/>
              </a:xfrm>
              <a:prstGeom prst="rect">
                <a:avLst/>
              </a:prstGeom>
              <a:blipFill>
                <a:blip r:embed="rId2"/>
                <a:stretch>
                  <a:fillRect l="-788" t="-2479" r="-2014"/>
                </a:stretch>
              </a:blipFill>
            </p:spPr>
            <p:txBody>
              <a:bodyPr/>
              <a:lstStyle/>
              <a:p>
                <a:r>
                  <a:rPr lang="ja-JP" altLang="en-US">
                    <a:noFill/>
                  </a:rPr>
                  <a:t> </a:t>
                </a:r>
              </a:p>
            </p:txBody>
          </p:sp>
        </mc:Fallback>
      </mc:AlternateContent>
      <p:pic>
        <p:nvPicPr>
          <p:cNvPr id="7" name="図 6" descr="グラフィカル ユーザー インターフェイス, アプリケーション&#10;&#10;自動的に生成された説明">
            <a:extLst>
              <a:ext uri="{FF2B5EF4-FFF2-40B4-BE49-F238E27FC236}">
                <a16:creationId xmlns:a16="http://schemas.microsoft.com/office/drawing/2014/main" id="{F77670A0-24D9-907E-043A-F137568B727F}"/>
              </a:ext>
            </a:extLst>
          </p:cNvPr>
          <p:cNvPicPr>
            <a:picLocks noChangeAspect="1"/>
          </p:cNvPicPr>
          <p:nvPr/>
        </p:nvPicPr>
        <p:blipFill>
          <a:blip r:embed="rId3">
            <a:extLst>
              <a:ext uri="{28A0092B-C50C-407E-A947-70E740481C1C}">
                <a14:useLocalDpi xmlns:a14="http://schemas.microsoft.com/office/drawing/2010/main" val="0"/>
              </a:ext>
            </a:extLst>
          </a:blip>
          <a:srcRect l="12394" t="60210" r="44579" b="25755"/>
          <a:stretch/>
        </p:blipFill>
        <p:spPr>
          <a:xfrm>
            <a:off x="6881616" y="682043"/>
            <a:ext cx="5328635" cy="977731"/>
          </a:xfrm>
          <a:prstGeom prst="rect">
            <a:avLst/>
          </a:prstGeom>
        </p:spPr>
      </p:pic>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76730944-99A3-C942-443D-A95147967C7C}"/>
                  </a:ext>
                </a:extLst>
              </p:cNvPr>
              <p:cNvSpPr txBox="1">
                <a:spLocks/>
              </p:cNvSpPr>
              <p:nvPr/>
            </p:nvSpPr>
            <p:spPr>
              <a:xfrm>
                <a:off x="-10149" y="2167088"/>
                <a:ext cx="4474492" cy="466042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t>・隣接行列</a:t>
                </a:r>
                <a:r>
                  <a:rPr lang="en-US" altLang="ja-JP" sz="2000" dirty="0"/>
                  <a:t>A</a:t>
                </a:r>
                <a:r>
                  <a:rPr lang="ja-JP" altLang="en-US" sz="2000" dirty="0"/>
                  <a:t>の要素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𝑖𝑗</m:t>
                        </m:r>
                      </m:sub>
                    </m:sSub>
                    <m:r>
                      <a:rPr lang="en-US" altLang="ja-JP" sz="2000" i="1">
                        <a:latin typeface="Cambria Math" panose="02040503050406030204" pitchFamily="18" charset="0"/>
                      </a:rPr>
                      <m:t> </m:t>
                    </m:r>
                  </m:oMath>
                </a14:m>
                <a:r>
                  <a:rPr lang="en-US" altLang="ja-JP" sz="2000" dirty="0"/>
                  <a:t>:</a:t>
                </a:r>
              </a:p>
              <a:p>
                <a:pPr algn="l"/>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𝑖𝑗</m:t>
                          </m:r>
                        </m:sub>
                      </m:sSub>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eqArr>
                            <m:eqArrPr>
                              <m:ctrlPr>
                                <a:rPr lang="en-US" altLang="ja-JP" sz="2000" i="1">
                                  <a:latin typeface="Cambria Math" panose="02040503050406030204" pitchFamily="18" charset="0"/>
                                </a:rPr>
                              </m:ctrlPr>
                            </m:eqArrPr>
                            <m:e>
                              <m:r>
                                <a:rPr lang="en-US" altLang="ja-JP" sz="2000" i="1">
                                  <a:latin typeface="Cambria Math" panose="02040503050406030204" pitchFamily="18" charset="0"/>
                                </a:rPr>
                                <m:t>1 </m:t>
                              </m:r>
                              <m:r>
                                <a:rPr lang="en-US" altLang="ja-JP" sz="2000" i="1">
                                  <a:solidFill>
                                    <a:schemeClr val="tx1">
                                      <a:lumMod val="75000"/>
                                      <a:lumOff val="25000"/>
                                    </a:schemeClr>
                                  </a:solidFill>
                                  <a:latin typeface="Cambria Math" panose="02040503050406030204" pitchFamily="18" charset="0"/>
                                </a:rPr>
                                <m:t>(|</m:t>
                              </m:r>
                              <m:r>
                                <a:rPr lang="en-US" altLang="ja-JP" sz="2000" i="1">
                                  <a:solidFill>
                                    <a:schemeClr val="tx1">
                                      <a:lumMod val="75000"/>
                                      <a:lumOff val="25000"/>
                                    </a:schemeClr>
                                  </a:solidFill>
                                  <a:latin typeface="Cambria Math" panose="02040503050406030204" pitchFamily="18" charset="0"/>
                                </a:rPr>
                                <m:t>𝑖</m:t>
                              </m:r>
                              <m:r>
                                <a:rPr lang="en-US" altLang="ja-JP" sz="2000" i="1">
                                  <a:solidFill>
                                    <a:schemeClr val="tx1">
                                      <a:lumMod val="75000"/>
                                      <a:lumOff val="25000"/>
                                    </a:schemeClr>
                                  </a:solidFill>
                                  <a:latin typeface="Cambria Math" panose="02040503050406030204" pitchFamily="18" charset="0"/>
                                </a:rPr>
                                <m:t>−</m:t>
                              </m:r>
                              <m:r>
                                <a:rPr lang="en-US" altLang="ja-JP" sz="2000" i="1">
                                  <a:solidFill>
                                    <a:schemeClr val="tx1">
                                      <a:lumMod val="75000"/>
                                      <a:lumOff val="25000"/>
                                    </a:schemeClr>
                                  </a:solidFill>
                                  <a:latin typeface="Cambria Math" panose="02040503050406030204" pitchFamily="18" charset="0"/>
                                </a:rPr>
                                <m:t>𝑗</m:t>
                              </m:r>
                              <m:r>
                                <a:rPr lang="en-US" altLang="ja-JP" sz="2000" i="1">
                                  <a:solidFill>
                                    <a:schemeClr val="tx1">
                                      <a:lumMod val="75000"/>
                                      <a:lumOff val="25000"/>
                                    </a:schemeClr>
                                  </a:solidFill>
                                  <a:latin typeface="Cambria Math" panose="02040503050406030204" pitchFamily="18" charset="0"/>
                                </a:rPr>
                                <m:t>|=1)</m:t>
                              </m:r>
                            </m:e>
                            <m:e>
                              <m:r>
                                <a:rPr lang="en-US" altLang="ja-JP" sz="2000" i="1">
                                  <a:latin typeface="Cambria Math" panose="02040503050406030204" pitchFamily="18" charset="0"/>
                                </a:rPr>
                                <m:t>0 (</m:t>
                              </m:r>
                              <m:r>
                                <a:rPr lang="en-US" altLang="ja-JP" sz="2000" i="1">
                                  <a:latin typeface="Cambria Math" panose="02040503050406030204" pitchFamily="18" charset="0"/>
                                </a:rPr>
                                <m:t>𝑜𝑡h𝑒𝑟𝑤𝑖𝑠𝑒</m:t>
                              </m:r>
                              <m:r>
                                <a:rPr lang="en-US" altLang="ja-JP" sz="2000" i="1">
                                  <a:latin typeface="Cambria Math" panose="02040503050406030204" pitchFamily="18" charset="0"/>
                                </a:rPr>
                                <m:t>)</m:t>
                              </m:r>
                            </m:e>
                          </m:eqArr>
                        </m:e>
                      </m:d>
                    </m:oMath>
                  </m:oMathPara>
                </a14:m>
                <a:endParaRPr lang="en-US" altLang="ja-JP" sz="2000" dirty="0"/>
              </a:p>
              <a:p>
                <a:pPr algn="l"/>
                <a:r>
                  <a:rPr lang="ja-JP" altLang="en-US" sz="2000" dirty="0"/>
                  <a:t>・次数行列</a:t>
                </a:r>
                <a:r>
                  <a:rPr lang="en-US" altLang="ja-JP" sz="2000" dirty="0"/>
                  <a:t>D</a:t>
                </a:r>
                <a14:m>
                  <m:oMath xmlns:m="http://schemas.openxmlformats.org/officeDocument/2006/math">
                    <m:r>
                      <a:rPr lang="ja-JP" altLang="en-US" sz="2000" i="1" dirty="0">
                        <a:latin typeface="Cambria Math" panose="02040503050406030204" pitchFamily="18" charset="0"/>
                      </a:rPr>
                      <m:t>は対角行列。</m:t>
                    </m:r>
                  </m:oMath>
                </a14:m>
                <a:endParaRPr lang="en-US" altLang="ja-JP" sz="200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𝑑</m:t>
                          </m:r>
                        </m:e>
                        <m:sub>
                          <m:r>
                            <a:rPr lang="en-US" altLang="ja-JP" sz="2000" i="1">
                              <a:latin typeface="Cambria Math" panose="02040503050406030204" pitchFamily="18" charset="0"/>
                            </a:rPr>
                            <m:t>𝑖𝑖</m:t>
                          </m:r>
                        </m:sub>
                      </m:sSub>
                      <m:r>
                        <a:rPr lang="en-US" altLang="ja-JP" sz="2000" i="1">
                          <a:latin typeface="Cambria Math" panose="02040503050406030204" pitchFamily="18" charset="0"/>
                        </a:rPr>
                        <m:t>= </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𝑗</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𝐾</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𝑖𝑗</m:t>
                              </m:r>
                            </m:sub>
                          </m:sSub>
                        </m:e>
                      </m:nary>
                      <m:r>
                        <a:rPr lang="en-US" altLang="ja-JP" sz="2000" i="1">
                          <a:latin typeface="Cambria Math" panose="02040503050406030204" pitchFamily="18" charset="0"/>
                        </a:rPr>
                        <m:t> </m:t>
                      </m:r>
                    </m:oMath>
                  </m:oMathPara>
                </a14:m>
                <a:endParaRPr lang="en-US" altLang="ja-JP" sz="2000" dirty="0"/>
              </a:p>
              <a:p>
                <a:pPr algn="l"/>
                <a:r>
                  <a:rPr lang="ja-JP" altLang="en-US" sz="2000" dirty="0"/>
                  <a:t>・正規化グラフラプラシアン</a:t>
                </a:r>
                <a14:m>
                  <m:oMath xmlns:m="http://schemas.openxmlformats.org/officeDocument/2006/math">
                    <m:r>
                      <a:rPr lang="en-US" altLang="ja-JP" sz="2000" i="1">
                        <a:latin typeface="Cambria Math" panose="02040503050406030204" pitchFamily="18" charset="0"/>
                      </a:rPr>
                      <m:t>𝐿</m:t>
                    </m:r>
                    <m:r>
                      <a:rPr lang="en-US" altLang="ja-JP" sz="2000" i="1">
                        <a:latin typeface="Cambria Math" panose="02040503050406030204" pitchFamily="18" charset="0"/>
                      </a:rPr>
                      <m:t> </m:t>
                    </m:r>
                  </m:oMath>
                </a14:m>
                <a:r>
                  <a:rPr lang="en-US" altLang="ja-JP" sz="2000" dirty="0"/>
                  <a:t>: </a:t>
                </a:r>
              </a:p>
              <a:p>
                <a:pPr algn="l"/>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𝐿</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𝐷</m:t>
                          </m:r>
                        </m:e>
                        <m:sup>
                          <m:r>
                            <a:rPr lang="en-US" altLang="ja-JP" sz="2000" i="1">
                              <a:latin typeface="Cambria Math" panose="02040503050406030204" pitchFamily="18" charset="0"/>
                            </a:rPr>
                            <m:t>−1/2</m:t>
                          </m:r>
                        </m:sup>
                      </m:sSup>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m:t>
                          </m:r>
                          <m:r>
                            <a:rPr lang="en-US" altLang="ja-JP" sz="2000" i="1">
                              <a:latin typeface="Cambria Math" panose="02040503050406030204" pitchFamily="18" charset="0"/>
                            </a:rPr>
                            <m:t>𝐷</m:t>
                          </m:r>
                          <m:r>
                            <a:rPr lang="en-US" altLang="ja-JP" sz="2000" i="1">
                              <a:latin typeface="Cambria Math" panose="02040503050406030204" pitchFamily="18" charset="0"/>
                            </a:rPr>
                            <m:t>−</m:t>
                          </m:r>
                          <m:r>
                            <a:rPr lang="en-US" altLang="ja-JP" sz="2000" i="1">
                              <a:latin typeface="Cambria Math" panose="02040503050406030204" pitchFamily="18" charset="0"/>
                            </a:rPr>
                            <m:t>𝐴</m:t>
                          </m:r>
                          <m:r>
                            <a:rPr lang="en-US" altLang="ja-JP" sz="2000" i="1">
                              <a:latin typeface="Cambria Math" panose="02040503050406030204" pitchFamily="18" charset="0"/>
                            </a:rPr>
                            <m:t>)</m:t>
                          </m:r>
                          <m:r>
                            <a:rPr lang="en-US" altLang="ja-JP" sz="2000" i="1">
                              <a:latin typeface="Cambria Math" panose="02040503050406030204" pitchFamily="18" charset="0"/>
                            </a:rPr>
                            <m:t>𝐷</m:t>
                          </m:r>
                        </m:e>
                        <m:sup>
                          <m:r>
                            <a:rPr lang="en-US" altLang="ja-JP" sz="2000" i="1">
                              <a:latin typeface="Cambria Math" panose="02040503050406030204" pitchFamily="18" charset="0"/>
                            </a:rPr>
                            <m:t>−1/2</m:t>
                          </m:r>
                        </m:sup>
                      </m:sSup>
                    </m:oMath>
                  </m:oMathPara>
                </a14:m>
                <a:endParaRPr lang="en-US" altLang="ja-JP" sz="2000" dirty="0"/>
              </a:p>
              <a:p>
                <a:pPr algn="l"/>
                <a14:m>
                  <m:oMath xmlns:m="http://schemas.openxmlformats.org/officeDocument/2006/math">
                    <m:r>
                      <a:rPr lang="ja-JP" altLang="en-US" sz="2000" i="1" dirty="0">
                        <a:latin typeface="Cambria Math" panose="02040503050406030204" pitchFamily="18" charset="0"/>
                      </a:rPr>
                      <m:t>・</m:t>
                    </m:r>
                    <m:r>
                      <a:rPr lang="en-US" altLang="ja-JP" sz="2000" i="1">
                        <a:latin typeface="Cambria Math" panose="02040503050406030204" pitchFamily="18" charset="0"/>
                      </a:rPr>
                      <m:t>𝐿</m:t>
                    </m:r>
                  </m:oMath>
                </a14:m>
                <a:r>
                  <a:rPr lang="ja-JP" altLang="en-US" sz="2000" dirty="0"/>
                  <a:t>の固有値・</a:t>
                </a:r>
                <a14:m>
                  <m:oMath xmlns:m="http://schemas.openxmlformats.org/officeDocument/2006/math">
                    <m:r>
                      <a:rPr lang="ja-JP" altLang="en-US" sz="2000" i="1" dirty="0">
                        <a:latin typeface="Cambria Math" panose="02040503050406030204" pitchFamily="18" charset="0"/>
                      </a:rPr>
                      <m:t>固有ベクトル</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 </m:t>
                        </m:r>
                        <m:r>
                          <m:rPr>
                            <m:sty m:val="p"/>
                          </m:rPr>
                          <a:rPr lang="en-US" altLang="ja-JP" sz="2000" i="1">
                            <a:latin typeface="Cambria Math" panose="02040503050406030204" pitchFamily="18" charset="0"/>
                          </a:rPr>
                          <m:t>λ</m:t>
                        </m:r>
                      </m:e>
                      <m:sub>
                        <m:r>
                          <a:rPr lang="en-US" altLang="ja-JP" sz="2000" i="1">
                            <a:latin typeface="Cambria Math" panose="02040503050406030204" pitchFamily="18" charset="0"/>
                          </a:rPr>
                          <m:t>𝑖</m:t>
                        </m:r>
                      </m:sub>
                    </m:sSub>
                  </m:oMath>
                </a14:m>
                <a:r>
                  <a:rPr lang="en-US" altLang="ja-JP" sz="2000" dirty="0"/>
                  <a:t> ,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𝑢</m:t>
                        </m:r>
                      </m:e>
                      <m:sub>
                        <m:r>
                          <a:rPr lang="en-US" altLang="ja-JP" sz="2000" i="1">
                            <a:latin typeface="Cambria Math" panose="02040503050406030204" pitchFamily="18" charset="0"/>
                          </a:rPr>
                          <m:t>𝑖</m:t>
                        </m:r>
                      </m:sub>
                    </m:sSub>
                  </m:oMath>
                </a14:m>
                <a:endParaRPr lang="en-US" altLang="ja-JP" sz="2000" dirty="0"/>
              </a:p>
              <a:p>
                <a:pPr algn="l"/>
                <a:r>
                  <a:rPr lang="ja-JP" altLang="en-US" sz="2000" dirty="0"/>
                  <a:t>　</a:t>
                </a:r>
                <a:r>
                  <a:rPr lang="en-US" altLang="ja-JP" sz="2000" dirty="0"/>
                  <a:t>(</a:t>
                </a:r>
                <a14:m>
                  <m:oMath xmlns:m="http://schemas.openxmlformats.org/officeDocument/2006/math">
                    <m:r>
                      <a:rPr lang="en-US" altLang="ja-JP" sz="2000" i="1">
                        <a:latin typeface="Cambria Math" panose="02040503050406030204" pitchFamily="18" charset="0"/>
                      </a:rPr>
                      <m:t>𝑖</m:t>
                    </m:r>
                  </m:oMath>
                </a14:m>
                <a:r>
                  <a:rPr lang="ja-JP" altLang="en-US" sz="2000" dirty="0"/>
                  <a:t>∈</a:t>
                </a:r>
                <a14:m>
                  <m:oMath xmlns:m="http://schemas.openxmlformats.org/officeDocument/2006/math">
                    <m:r>
                      <a:rPr lang="en-US" altLang="ja-JP" sz="2000" i="1">
                        <a:latin typeface="Cambria Math" panose="02040503050406030204" pitchFamily="18" charset="0"/>
                      </a:rPr>
                      <m:t>𝑁</m:t>
                    </m:r>
                  </m:oMath>
                </a14:m>
                <a:r>
                  <a:rPr lang="en-US" altLang="ja-JP" sz="2000" dirty="0"/>
                  <a:t>, 1</a:t>
                </a:r>
                <a:r>
                  <a:rPr lang="ja-JP" altLang="en-US" sz="2000" dirty="0"/>
                  <a:t>≦</a:t>
                </a:r>
                <a14:m>
                  <m:oMath xmlns:m="http://schemas.openxmlformats.org/officeDocument/2006/math">
                    <m:r>
                      <a:rPr lang="en-US" altLang="ja-JP" sz="2000" i="1">
                        <a:latin typeface="Cambria Math" panose="02040503050406030204" pitchFamily="18" charset="0"/>
                      </a:rPr>
                      <m:t>𝑖</m:t>
                    </m:r>
                  </m:oMath>
                </a14:m>
                <a:r>
                  <a:rPr lang="ja-JP" altLang="en-US" sz="2000" dirty="0"/>
                  <a:t>≦</a:t>
                </a:r>
                <a14:m>
                  <m:oMath xmlns:m="http://schemas.openxmlformats.org/officeDocument/2006/math">
                    <m:r>
                      <m:rPr>
                        <m:sty m:val="p"/>
                      </m:rPr>
                      <a:rPr lang="en-US" altLang="ja-JP" sz="2000" smtClean="0">
                        <a:latin typeface="Cambria Math" panose="02040503050406030204" pitchFamily="18" charset="0"/>
                      </a:rPr>
                      <m:t>K</m:t>
                    </m:r>
                  </m:oMath>
                </a14:m>
                <a:r>
                  <a:rPr lang="en-US" altLang="ja-JP" sz="2000" dirty="0"/>
                  <a:t>)</a:t>
                </a:r>
              </a:p>
              <a:p>
                <a:pPr algn="l"/>
                <a:endParaRPr lang="en-US" altLang="ja-JP" sz="2000" dirty="0">
                  <a:latin typeface="17"/>
                </a:endParaRPr>
              </a:p>
              <a:p>
                <a:pPr algn="l"/>
                <a:r>
                  <a:rPr lang="ja-JP" altLang="en-US" sz="2000" b="1" dirty="0">
                    <a:solidFill>
                      <a:schemeClr val="tx1">
                        <a:lumMod val="85000"/>
                        <a:lumOff val="15000"/>
                      </a:schemeClr>
                    </a:solidFill>
                    <a:latin typeface="17"/>
                  </a:rPr>
                  <a:t>信号</a:t>
                </a:r>
                <a14:m>
                  <m:oMath xmlns:m="http://schemas.openxmlformats.org/officeDocument/2006/math">
                    <m:r>
                      <a:rPr lang="en-US" altLang="ja-JP" sz="2000" b="1" i="1">
                        <a:solidFill>
                          <a:schemeClr val="tx1">
                            <a:lumMod val="85000"/>
                            <a:lumOff val="15000"/>
                          </a:schemeClr>
                        </a:solidFill>
                        <a:latin typeface="Cambria Math" panose="02040503050406030204" pitchFamily="18" charset="0"/>
                      </a:rPr>
                      <m:t>𝒇</m:t>
                    </m:r>
                    <m:d>
                      <m:dPr>
                        <m:ctrlPr>
                          <a:rPr lang="en-US" altLang="ja-JP" sz="2000" b="1" i="1">
                            <a:solidFill>
                              <a:schemeClr val="tx1">
                                <a:lumMod val="85000"/>
                                <a:lumOff val="15000"/>
                              </a:schemeClr>
                            </a:solidFill>
                            <a:latin typeface="Cambria Math" panose="02040503050406030204" pitchFamily="18" charset="0"/>
                          </a:rPr>
                        </m:ctrlPr>
                      </m:dPr>
                      <m:e>
                        <m:r>
                          <a:rPr lang="en-US" altLang="ja-JP" sz="2000" b="1" i="1">
                            <a:solidFill>
                              <a:schemeClr val="tx1">
                                <a:lumMod val="85000"/>
                                <a:lumOff val="15000"/>
                              </a:schemeClr>
                            </a:solidFill>
                            <a:latin typeface="Cambria Math" panose="02040503050406030204" pitchFamily="18" charset="0"/>
                          </a:rPr>
                          <m:t>𝒕</m:t>
                        </m:r>
                      </m:e>
                    </m:d>
                    <m:r>
                      <a:rPr lang="ja-JP" altLang="en-US" sz="2000" b="1" i="1">
                        <a:solidFill>
                          <a:schemeClr val="tx1">
                            <a:lumMod val="85000"/>
                            <a:lumOff val="15000"/>
                          </a:schemeClr>
                        </a:solidFill>
                        <a:latin typeface="Cambria Math" panose="02040503050406030204" pitchFamily="18" charset="0"/>
                      </a:rPr>
                      <m:t>の</m:t>
                    </m:r>
                    <m:r>
                      <a:rPr lang="en-US" altLang="ja-JP" sz="2000" b="1" i="1">
                        <a:solidFill>
                          <a:schemeClr val="tx1">
                            <a:lumMod val="85000"/>
                            <a:lumOff val="15000"/>
                          </a:schemeClr>
                        </a:solidFill>
                        <a:latin typeface="Cambria Math" panose="02040503050406030204" pitchFamily="18" charset="0"/>
                      </a:rPr>
                      <m:t>𝑮𝑭𝑻</m:t>
                    </m:r>
                    <m:r>
                      <a:rPr lang="en-US" altLang="ja-JP" sz="2000" b="1" i="1">
                        <a:solidFill>
                          <a:schemeClr val="tx1">
                            <a:lumMod val="85000"/>
                            <a:lumOff val="15000"/>
                          </a:schemeClr>
                        </a:solidFill>
                        <a:latin typeface="Cambria Math" panose="02040503050406030204" pitchFamily="18" charset="0"/>
                      </a:rPr>
                      <m:t>: </m:t>
                    </m:r>
                    <m:r>
                      <a:rPr lang="en-US" altLang="ja-JP" sz="2000" b="1" i="1">
                        <a:solidFill>
                          <a:schemeClr val="tx1">
                            <a:lumMod val="85000"/>
                            <a:lumOff val="15000"/>
                          </a:schemeClr>
                        </a:solidFill>
                        <a:latin typeface="Cambria Math" panose="02040503050406030204" pitchFamily="18" charset="0"/>
                      </a:rPr>
                      <m:t>𝑭</m:t>
                    </m:r>
                    <m:d>
                      <m:dPr>
                        <m:ctrlPr>
                          <a:rPr lang="en-US" altLang="ja-JP" sz="2000" b="1" i="1">
                            <a:solidFill>
                              <a:schemeClr val="tx1">
                                <a:lumMod val="85000"/>
                                <a:lumOff val="15000"/>
                              </a:schemeClr>
                            </a:solidFill>
                            <a:latin typeface="Cambria Math" panose="02040503050406030204" pitchFamily="18" charset="0"/>
                          </a:rPr>
                        </m:ctrlPr>
                      </m:dPr>
                      <m:e>
                        <m:sSub>
                          <m:sSubPr>
                            <m:ctrlPr>
                              <a:rPr lang="en-US" altLang="ja-JP" sz="2000" b="1" i="1">
                                <a:solidFill>
                                  <a:schemeClr val="tx1">
                                    <a:lumMod val="85000"/>
                                    <a:lumOff val="15000"/>
                                  </a:schemeClr>
                                </a:solidFill>
                                <a:latin typeface="Cambria Math" panose="02040503050406030204" pitchFamily="18" charset="0"/>
                              </a:rPr>
                            </m:ctrlPr>
                          </m:sSubPr>
                          <m:e>
                            <m:r>
                              <a:rPr lang="en-US" altLang="ja-JP" sz="2000" b="1" i="1">
                                <a:solidFill>
                                  <a:schemeClr val="tx1">
                                    <a:lumMod val="85000"/>
                                    <a:lumOff val="15000"/>
                                  </a:schemeClr>
                                </a:solidFill>
                                <a:latin typeface="Cambria Math" panose="02040503050406030204" pitchFamily="18" charset="0"/>
                              </a:rPr>
                              <m:t>𝝀</m:t>
                            </m:r>
                          </m:e>
                          <m:sub>
                            <m:r>
                              <a:rPr lang="en-US" altLang="ja-JP" sz="2000" b="1" i="1">
                                <a:solidFill>
                                  <a:schemeClr val="tx1">
                                    <a:lumMod val="85000"/>
                                    <a:lumOff val="15000"/>
                                  </a:schemeClr>
                                </a:solidFill>
                                <a:latin typeface="Cambria Math" panose="02040503050406030204" pitchFamily="18" charset="0"/>
                              </a:rPr>
                              <m:t>𝒊</m:t>
                            </m:r>
                          </m:sub>
                        </m:sSub>
                        <m:r>
                          <a:rPr lang="en-US" altLang="ja-JP" sz="2000" b="1" i="1">
                            <a:solidFill>
                              <a:schemeClr val="tx1">
                                <a:lumMod val="85000"/>
                                <a:lumOff val="15000"/>
                              </a:schemeClr>
                            </a:solidFill>
                            <a:latin typeface="Cambria Math" panose="02040503050406030204" pitchFamily="18" charset="0"/>
                          </a:rPr>
                          <m:t>,</m:t>
                        </m:r>
                        <m:r>
                          <a:rPr lang="en-US" altLang="ja-JP" sz="2000" b="1" i="1">
                            <a:solidFill>
                              <a:schemeClr val="tx1">
                                <a:lumMod val="85000"/>
                                <a:lumOff val="15000"/>
                              </a:schemeClr>
                            </a:solidFill>
                            <a:latin typeface="Cambria Math" panose="02040503050406030204" pitchFamily="18" charset="0"/>
                          </a:rPr>
                          <m:t>𝒕</m:t>
                        </m:r>
                      </m:e>
                    </m:d>
                    <m:r>
                      <a:rPr lang="en-US" altLang="ja-JP" sz="2000" b="1" i="1">
                        <a:solidFill>
                          <a:schemeClr val="tx1">
                            <a:lumMod val="85000"/>
                            <a:lumOff val="15000"/>
                          </a:schemeClr>
                        </a:solidFill>
                        <a:latin typeface="Cambria Math" panose="02040503050406030204" pitchFamily="18" charset="0"/>
                      </a:rPr>
                      <m:t>=&lt;</m:t>
                    </m:r>
                    <m:r>
                      <a:rPr lang="en-US" altLang="ja-JP" sz="2000" b="1" i="1">
                        <a:solidFill>
                          <a:schemeClr val="tx1">
                            <a:lumMod val="85000"/>
                            <a:lumOff val="15000"/>
                          </a:schemeClr>
                        </a:solidFill>
                        <a:latin typeface="Cambria Math" panose="02040503050406030204" pitchFamily="18" charset="0"/>
                      </a:rPr>
                      <m:t>𝒇</m:t>
                    </m:r>
                    <m:d>
                      <m:dPr>
                        <m:ctrlPr>
                          <a:rPr lang="en-US" altLang="ja-JP" sz="2000" b="1" i="1">
                            <a:solidFill>
                              <a:schemeClr val="tx1">
                                <a:lumMod val="85000"/>
                                <a:lumOff val="15000"/>
                              </a:schemeClr>
                            </a:solidFill>
                            <a:latin typeface="Cambria Math" panose="02040503050406030204" pitchFamily="18" charset="0"/>
                          </a:rPr>
                        </m:ctrlPr>
                      </m:dPr>
                      <m:e>
                        <m:r>
                          <a:rPr lang="en-US" altLang="ja-JP" sz="2000" b="1" i="1">
                            <a:solidFill>
                              <a:schemeClr val="tx1">
                                <a:lumMod val="85000"/>
                                <a:lumOff val="15000"/>
                              </a:schemeClr>
                            </a:solidFill>
                            <a:latin typeface="Cambria Math" panose="02040503050406030204" pitchFamily="18" charset="0"/>
                          </a:rPr>
                          <m:t>𝒕</m:t>
                        </m:r>
                      </m:e>
                    </m:d>
                    <m:r>
                      <a:rPr lang="en-US" altLang="ja-JP" sz="2000" b="1" i="1">
                        <a:solidFill>
                          <a:schemeClr val="tx1">
                            <a:lumMod val="85000"/>
                            <a:lumOff val="15000"/>
                          </a:schemeClr>
                        </a:solidFill>
                        <a:latin typeface="Cambria Math" panose="02040503050406030204" pitchFamily="18" charset="0"/>
                      </a:rPr>
                      <m:t>, </m:t>
                    </m:r>
                    <m:sSub>
                      <m:sSubPr>
                        <m:ctrlPr>
                          <a:rPr lang="en-US" altLang="ja-JP" sz="2000" b="1" i="1">
                            <a:solidFill>
                              <a:schemeClr val="tx1">
                                <a:lumMod val="85000"/>
                                <a:lumOff val="15000"/>
                              </a:schemeClr>
                            </a:solidFill>
                            <a:latin typeface="Cambria Math" panose="02040503050406030204" pitchFamily="18" charset="0"/>
                          </a:rPr>
                        </m:ctrlPr>
                      </m:sSubPr>
                      <m:e>
                        <m:r>
                          <a:rPr lang="en-US" altLang="ja-JP" sz="2000" b="1" i="1">
                            <a:solidFill>
                              <a:schemeClr val="tx1">
                                <a:lumMod val="85000"/>
                                <a:lumOff val="15000"/>
                              </a:schemeClr>
                            </a:solidFill>
                            <a:latin typeface="Cambria Math" panose="02040503050406030204" pitchFamily="18" charset="0"/>
                          </a:rPr>
                          <m:t>𝒖</m:t>
                        </m:r>
                      </m:e>
                      <m:sub>
                        <m:r>
                          <a:rPr lang="en-US" altLang="ja-JP" sz="2000" b="1" i="1">
                            <a:solidFill>
                              <a:schemeClr val="tx1">
                                <a:lumMod val="85000"/>
                                <a:lumOff val="15000"/>
                              </a:schemeClr>
                            </a:solidFill>
                            <a:latin typeface="Cambria Math" panose="02040503050406030204" pitchFamily="18" charset="0"/>
                          </a:rPr>
                          <m:t>𝒊</m:t>
                        </m:r>
                      </m:sub>
                    </m:sSub>
                  </m:oMath>
                </a14:m>
                <a:r>
                  <a:rPr lang="en-US" altLang="ja-JP" sz="2000" b="1" dirty="0">
                    <a:solidFill>
                      <a:schemeClr val="tx1">
                        <a:lumMod val="85000"/>
                        <a:lumOff val="15000"/>
                      </a:schemeClr>
                    </a:solidFill>
                  </a:rPr>
                  <a:t>&gt;</a:t>
                </a:r>
              </a:p>
              <a:p>
                <a:pPr algn="l"/>
                <a:r>
                  <a:rPr lang="ja-JP" altLang="en-US" sz="2000" b="1" dirty="0">
                    <a:solidFill>
                      <a:schemeClr val="tx1">
                        <a:lumMod val="85000"/>
                        <a:lumOff val="15000"/>
                      </a:schemeClr>
                    </a:solidFill>
                    <a:latin typeface="17"/>
                  </a:rPr>
                  <a:t>信号</a:t>
                </a:r>
                <a14:m>
                  <m:oMath xmlns:m="http://schemas.openxmlformats.org/officeDocument/2006/math">
                    <m:r>
                      <a:rPr lang="en-US" altLang="ja-JP" sz="2000" b="1" i="1">
                        <a:solidFill>
                          <a:schemeClr val="tx1">
                            <a:lumMod val="85000"/>
                            <a:lumOff val="15000"/>
                          </a:schemeClr>
                        </a:solidFill>
                        <a:latin typeface="Cambria Math" panose="02040503050406030204" pitchFamily="18" charset="0"/>
                      </a:rPr>
                      <m:t>𝒇</m:t>
                    </m:r>
                    <m:d>
                      <m:dPr>
                        <m:ctrlPr>
                          <a:rPr lang="en-US" altLang="ja-JP" sz="2000" b="1" i="1">
                            <a:solidFill>
                              <a:schemeClr val="tx1">
                                <a:lumMod val="85000"/>
                                <a:lumOff val="15000"/>
                              </a:schemeClr>
                            </a:solidFill>
                            <a:latin typeface="Cambria Math" panose="02040503050406030204" pitchFamily="18" charset="0"/>
                          </a:rPr>
                        </m:ctrlPr>
                      </m:dPr>
                      <m:e>
                        <m:r>
                          <a:rPr lang="en-US" altLang="ja-JP" sz="2000" b="1" i="1">
                            <a:solidFill>
                              <a:schemeClr val="tx1">
                                <a:lumMod val="85000"/>
                                <a:lumOff val="15000"/>
                              </a:schemeClr>
                            </a:solidFill>
                            <a:latin typeface="Cambria Math" panose="02040503050406030204" pitchFamily="18" charset="0"/>
                          </a:rPr>
                          <m:t>𝒕</m:t>
                        </m:r>
                      </m:e>
                    </m:d>
                    <m:r>
                      <a:rPr lang="ja-JP" altLang="en-US" sz="2000" b="1" i="1">
                        <a:solidFill>
                          <a:schemeClr val="tx1">
                            <a:lumMod val="85000"/>
                            <a:lumOff val="15000"/>
                          </a:schemeClr>
                        </a:solidFill>
                        <a:latin typeface="Cambria Math" panose="02040503050406030204" pitchFamily="18" charset="0"/>
                      </a:rPr>
                      <m:t>の</m:t>
                    </m:r>
                    <m:r>
                      <m:rPr>
                        <m:nor/>
                      </m:rPr>
                      <a:rPr lang="ja-JP" altLang="en-US" sz="2000" b="1" dirty="0">
                        <a:solidFill>
                          <a:schemeClr val="tx1">
                            <a:lumMod val="85000"/>
                            <a:lumOff val="15000"/>
                          </a:schemeClr>
                        </a:solidFill>
                        <a:latin typeface="17"/>
                      </a:rPr>
                      <m:t>逆</m:t>
                    </m:r>
                    <m:r>
                      <a:rPr lang="en-US" altLang="ja-JP" sz="2000" b="1" i="1">
                        <a:solidFill>
                          <a:schemeClr val="tx1">
                            <a:lumMod val="85000"/>
                            <a:lumOff val="15000"/>
                          </a:schemeClr>
                        </a:solidFill>
                        <a:latin typeface="Cambria Math" panose="02040503050406030204" pitchFamily="18" charset="0"/>
                      </a:rPr>
                      <m:t>𝑮𝑭𝑻</m:t>
                    </m:r>
                    <m:r>
                      <a:rPr lang="en-US" altLang="ja-JP" sz="2000" b="1" i="1">
                        <a:solidFill>
                          <a:schemeClr val="tx1">
                            <a:lumMod val="85000"/>
                            <a:lumOff val="15000"/>
                          </a:schemeClr>
                        </a:solidFill>
                        <a:latin typeface="Cambria Math" panose="02040503050406030204" pitchFamily="18" charset="0"/>
                      </a:rPr>
                      <m:t>:</m:t>
                    </m:r>
                    <m:r>
                      <a:rPr lang="en-US" altLang="ja-JP" sz="2000" b="1" i="1">
                        <a:solidFill>
                          <a:schemeClr val="tx1">
                            <a:lumMod val="85000"/>
                            <a:lumOff val="15000"/>
                          </a:schemeClr>
                        </a:solidFill>
                        <a:latin typeface="Cambria Math" panose="02040503050406030204" pitchFamily="18" charset="0"/>
                      </a:rPr>
                      <m:t>𝒇</m:t>
                    </m:r>
                    <m:d>
                      <m:dPr>
                        <m:ctrlPr>
                          <a:rPr lang="en-US" altLang="ja-JP" sz="2000" b="1" i="1">
                            <a:solidFill>
                              <a:schemeClr val="tx1">
                                <a:lumMod val="85000"/>
                                <a:lumOff val="15000"/>
                              </a:schemeClr>
                            </a:solidFill>
                            <a:latin typeface="Cambria Math" panose="02040503050406030204" pitchFamily="18" charset="0"/>
                          </a:rPr>
                        </m:ctrlPr>
                      </m:dPr>
                      <m:e>
                        <m:r>
                          <a:rPr lang="en-US" altLang="ja-JP" sz="2000" b="1" i="1">
                            <a:solidFill>
                              <a:schemeClr val="tx1">
                                <a:lumMod val="85000"/>
                                <a:lumOff val="15000"/>
                              </a:schemeClr>
                            </a:solidFill>
                            <a:latin typeface="Cambria Math" panose="02040503050406030204" pitchFamily="18" charset="0"/>
                          </a:rPr>
                          <m:t>𝒕</m:t>
                        </m:r>
                      </m:e>
                    </m:d>
                    <m:r>
                      <a:rPr lang="en-US" altLang="ja-JP" sz="2000" b="1" i="1">
                        <a:solidFill>
                          <a:schemeClr val="tx1">
                            <a:lumMod val="85000"/>
                            <a:lumOff val="15000"/>
                          </a:schemeClr>
                        </a:solidFill>
                        <a:latin typeface="Cambria Math" panose="02040503050406030204" pitchFamily="18" charset="0"/>
                      </a:rPr>
                      <m:t>=</m:t>
                    </m:r>
                    <m:nary>
                      <m:naryPr>
                        <m:chr m:val="∑"/>
                        <m:ctrlPr>
                          <a:rPr lang="en-US" altLang="ja-JP" sz="2000" i="1">
                            <a:latin typeface="Cambria Math" panose="02040503050406030204" pitchFamily="18" charset="0"/>
                          </a:rPr>
                        </m:ctrlPr>
                      </m:naryPr>
                      <m:sub>
                        <m: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𝐾</m:t>
                        </m:r>
                      </m:sup>
                      <m:e>
                        <m:r>
                          <a:rPr lang="en-US" altLang="ja-JP" sz="2000" b="1" i="1">
                            <a:solidFill>
                              <a:schemeClr val="tx1">
                                <a:lumMod val="85000"/>
                                <a:lumOff val="15000"/>
                              </a:schemeClr>
                            </a:solidFill>
                            <a:latin typeface="Cambria Math" panose="02040503050406030204" pitchFamily="18" charset="0"/>
                          </a:rPr>
                          <m:t>𝑭</m:t>
                        </m:r>
                        <m:d>
                          <m:dPr>
                            <m:ctrlPr>
                              <a:rPr lang="en-US" altLang="ja-JP" sz="2000" b="1" i="1">
                                <a:solidFill>
                                  <a:schemeClr val="tx1">
                                    <a:lumMod val="85000"/>
                                    <a:lumOff val="15000"/>
                                  </a:schemeClr>
                                </a:solidFill>
                                <a:latin typeface="Cambria Math" panose="02040503050406030204" pitchFamily="18" charset="0"/>
                              </a:rPr>
                            </m:ctrlPr>
                          </m:dPr>
                          <m:e>
                            <m:sSub>
                              <m:sSubPr>
                                <m:ctrlPr>
                                  <a:rPr lang="en-US" altLang="ja-JP" sz="2000" b="1" i="1">
                                    <a:solidFill>
                                      <a:schemeClr val="tx1">
                                        <a:lumMod val="85000"/>
                                        <a:lumOff val="15000"/>
                                      </a:schemeClr>
                                    </a:solidFill>
                                    <a:latin typeface="Cambria Math" panose="02040503050406030204" pitchFamily="18" charset="0"/>
                                  </a:rPr>
                                </m:ctrlPr>
                              </m:sSubPr>
                              <m:e>
                                <m:r>
                                  <a:rPr lang="en-US" altLang="ja-JP" sz="2000" b="1" i="1">
                                    <a:solidFill>
                                      <a:schemeClr val="tx1">
                                        <a:lumMod val="85000"/>
                                        <a:lumOff val="15000"/>
                                      </a:schemeClr>
                                    </a:solidFill>
                                    <a:latin typeface="Cambria Math" panose="02040503050406030204" pitchFamily="18" charset="0"/>
                                  </a:rPr>
                                  <m:t>𝝀</m:t>
                                </m:r>
                              </m:e>
                              <m:sub>
                                <m:r>
                                  <a:rPr lang="en-US" altLang="ja-JP" sz="2000" b="1" i="1">
                                    <a:solidFill>
                                      <a:schemeClr val="tx1">
                                        <a:lumMod val="85000"/>
                                        <a:lumOff val="15000"/>
                                      </a:schemeClr>
                                    </a:solidFill>
                                    <a:latin typeface="Cambria Math" panose="02040503050406030204" pitchFamily="18" charset="0"/>
                                  </a:rPr>
                                  <m:t>𝒊</m:t>
                                </m:r>
                              </m:sub>
                            </m:sSub>
                            <m:r>
                              <a:rPr lang="en-US" altLang="ja-JP" sz="2000" b="1" i="1">
                                <a:solidFill>
                                  <a:schemeClr val="tx1">
                                    <a:lumMod val="85000"/>
                                    <a:lumOff val="15000"/>
                                  </a:schemeClr>
                                </a:solidFill>
                                <a:latin typeface="Cambria Math" panose="02040503050406030204" pitchFamily="18" charset="0"/>
                              </a:rPr>
                              <m:t>,</m:t>
                            </m:r>
                            <m:r>
                              <a:rPr lang="en-US" altLang="ja-JP" sz="2000" b="1" i="1">
                                <a:solidFill>
                                  <a:schemeClr val="tx1">
                                    <a:lumMod val="85000"/>
                                    <a:lumOff val="15000"/>
                                  </a:schemeClr>
                                </a:solidFill>
                                <a:latin typeface="Cambria Math" panose="02040503050406030204" pitchFamily="18" charset="0"/>
                              </a:rPr>
                              <m:t>𝒕</m:t>
                            </m:r>
                          </m:e>
                        </m:d>
                      </m:e>
                    </m:nary>
                    <m:sSub>
                      <m:sSubPr>
                        <m:ctrlPr>
                          <a:rPr lang="en-US" altLang="ja-JP" sz="2000" b="1" i="1">
                            <a:solidFill>
                              <a:schemeClr val="tx1">
                                <a:lumMod val="85000"/>
                                <a:lumOff val="15000"/>
                              </a:schemeClr>
                            </a:solidFill>
                            <a:latin typeface="Cambria Math" panose="02040503050406030204" pitchFamily="18" charset="0"/>
                          </a:rPr>
                        </m:ctrlPr>
                      </m:sSubPr>
                      <m:e>
                        <m:r>
                          <a:rPr lang="en-US" altLang="ja-JP" sz="2000" b="1" i="1">
                            <a:solidFill>
                              <a:schemeClr val="tx1">
                                <a:lumMod val="85000"/>
                                <a:lumOff val="15000"/>
                              </a:schemeClr>
                            </a:solidFill>
                            <a:latin typeface="Cambria Math" panose="02040503050406030204" pitchFamily="18" charset="0"/>
                          </a:rPr>
                          <m:t>𝒖</m:t>
                        </m:r>
                      </m:e>
                      <m:sub>
                        <m:r>
                          <a:rPr lang="en-US" altLang="ja-JP" sz="2000" b="1" i="1">
                            <a:solidFill>
                              <a:schemeClr val="tx1">
                                <a:lumMod val="85000"/>
                                <a:lumOff val="15000"/>
                              </a:schemeClr>
                            </a:solidFill>
                            <a:latin typeface="Cambria Math" panose="02040503050406030204" pitchFamily="18" charset="0"/>
                          </a:rPr>
                          <m:t>𝒊</m:t>
                        </m:r>
                      </m:sub>
                    </m:sSub>
                  </m:oMath>
                </a14:m>
                <a:endParaRPr lang="en-US" altLang="ja-JP" sz="2000" b="1" dirty="0">
                  <a:solidFill>
                    <a:schemeClr val="tx1">
                      <a:lumMod val="85000"/>
                      <a:lumOff val="15000"/>
                    </a:schemeClr>
                  </a:solidFill>
                  <a:latin typeface="17"/>
                </a:endParaRPr>
              </a:p>
              <a:p>
                <a:pPr algn="l"/>
                <a:endParaRPr lang="en-US" altLang="ja-JP" b="1" dirty="0">
                  <a:solidFill>
                    <a:schemeClr val="tx1">
                      <a:lumMod val="85000"/>
                      <a:lumOff val="15000"/>
                    </a:schemeClr>
                  </a:solidFill>
                </a:endParaRPr>
              </a:p>
              <a:p>
                <a:endParaRPr lang="en-US" altLang="ja-JP" b="1" dirty="0">
                  <a:solidFill>
                    <a:schemeClr val="tx1">
                      <a:lumMod val="85000"/>
                      <a:lumOff val="15000"/>
                    </a:schemeClr>
                  </a:solidFill>
                </a:endParaRPr>
              </a:p>
              <a:p>
                <a:endParaRPr lang="ja-JP" altLang="en-US" dirty="0"/>
              </a:p>
            </p:txBody>
          </p:sp>
        </mc:Choice>
        <mc:Fallback xmlns="">
          <p:sp>
            <p:nvSpPr>
              <p:cNvPr id="5" name="コンテンツ プレースホルダー 2">
                <a:extLst>
                  <a:ext uri="{FF2B5EF4-FFF2-40B4-BE49-F238E27FC236}">
                    <a16:creationId xmlns:a16="http://schemas.microsoft.com/office/drawing/2014/main" id="{76730944-99A3-C942-443D-A95147967C7C}"/>
                  </a:ext>
                </a:extLst>
              </p:cNvPr>
              <p:cNvSpPr txBox="1">
                <a:spLocks noRot="1" noChangeAspect="1" noMove="1" noResize="1" noEditPoints="1" noAdjustHandles="1" noChangeArrowheads="1" noChangeShapeType="1" noTextEdit="1"/>
              </p:cNvSpPr>
              <p:nvPr/>
            </p:nvSpPr>
            <p:spPr>
              <a:xfrm>
                <a:off x="-10149" y="2167088"/>
                <a:ext cx="4474492" cy="4660422"/>
              </a:xfrm>
              <a:prstGeom prst="rect">
                <a:avLst/>
              </a:prstGeom>
              <a:blipFill>
                <a:blip r:embed="rId4"/>
                <a:stretch>
                  <a:fillRect l="-1226" t="-1569" b="-11242"/>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3119E946-4F74-845C-5752-F98FF108F3EF}"/>
              </a:ext>
            </a:extLst>
          </p:cNvPr>
          <p:cNvPicPr>
            <a:picLocks noChangeAspect="1"/>
          </p:cNvPicPr>
          <p:nvPr/>
        </p:nvPicPr>
        <p:blipFill>
          <a:blip r:embed="rId5">
            <a:extLst>
              <a:ext uri="{28A0092B-C50C-407E-A947-70E740481C1C}">
                <a14:useLocalDpi xmlns:a14="http://schemas.microsoft.com/office/drawing/2010/main" val="0"/>
              </a:ext>
            </a:extLst>
          </a:blip>
          <a:srcRect l="4243" t="89271" r="53449" b="6844"/>
          <a:stretch/>
        </p:blipFill>
        <p:spPr>
          <a:xfrm>
            <a:off x="9529577" y="1693614"/>
            <a:ext cx="2629707" cy="120750"/>
          </a:xfrm>
          <a:prstGeom prst="rect">
            <a:avLst/>
          </a:prstGeom>
        </p:spPr>
      </p:pic>
      <p:pic>
        <p:nvPicPr>
          <p:cNvPr id="15" name="図 14">
            <a:extLst>
              <a:ext uri="{FF2B5EF4-FFF2-40B4-BE49-F238E27FC236}">
                <a16:creationId xmlns:a16="http://schemas.microsoft.com/office/drawing/2014/main" id="{743B2DB9-4F57-7B9B-5A51-7ECFD63597B5}"/>
              </a:ext>
            </a:extLst>
          </p:cNvPr>
          <p:cNvPicPr>
            <a:picLocks noChangeAspect="1"/>
          </p:cNvPicPr>
          <p:nvPr/>
        </p:nvPicPr>
        <p:blipFill>
          <a:blip r:embed="rId5">
            <a:extLst>
              <a:ext uri="{28A0092B-C50C-407E-A947-70E740481C1C}">
                <a14:useLocalDpi xmlns:a14="http://schemas.microsoft.com/office/drawing/2010/main" val="0"/>
              </a:ext>
            </a:extLst>
          </a:blip>
          <a:srcRect l="4243" t="89271" r="53449" b="6844"/>
          <a:stretch/>
        </p:blipFill>
        <p:spPr>
          <a:xfrm>
            <a:off x="9161904" y="2089705"/>
            <a:ext cx="2629707" cy="120750"/>
          </a:xfrm>
          <a:prstGeom prst="rect">
            <a:avLst/>
          </a:prstGeom>
        </p:spPr>
      </p:pic>
      <p:pic>
        <p:nvPicPr>
          <p:cNvPr id="16" name="図 15">
            <a:extLst>
              <a:ext uri="{FF2B5EF4-FFF2-40B4-BE49-F238E27FC236}">
                <a16:creationId xmlns:a16="http://schemas.microsoft.com/office/drawing/2014/main" id="{093EC380-1734-1554-8622-F2F1D5B3688C}"/>
              </a:ext>
            </a:extLst>
          </p:cNvPr>
          <p:cNvPicPr>
            <a:picLocks noChangeAspect="1"/>
          </p:cNvPicPr>
          <p:nvPr/>
        </p:nvPicPr>
        <p:blipFill>
          <a:blip r:embed="rId5">
            <a:extLst>
              <a:ext uri="{28A0092B-C50C-407E-A947-70E740481C1C}">
                <a14:useLocalDpi xmlns:a14="http://schemas.microsoft.com/office/drawing/2010/main" val="0"/>
              </a:ext>
            </a:extLst>
          </a:blip>
          <a:srcRect l="4243" t="89271" r="53449" b="6844"/>
          <a:stretch/>
        </p:blipFill>
        <p:spPr>
          <a:xfrm>
            <a:off x="8761443" y="2454394"/>
            <a:ext cx="2629707" cy="120750"/>
          </a:xfrm>
          <a:prstGeom prst="rect">
            <a:avLst/>
          </a:prstGeom>
        </p:spPr>
      </p:pic>
      <p:pic>
        <p:nvPicPr>
          <p:cNvPr id="17" name="図 16">
            <a:extLst>
              <a:ext uri="{FF2B5EF4-FFF2-40B4-BE49-F238E27FC236}">
                <a16:creationId xmlns:a16="http://schemas.microsoft.com/office/drawing/2014/main" id="{D6315D18-6114-870D-5F0B-CCAC236BA244}"/>
              </a:ext>
            </a:extLst>
          </p:cNvPr>
          <p:cNvPicPr>
            <a:picLocks noChangeAspect="1"/>
          </p:cNvPicPr>
          <p:nvPr/>
        </p:nvPicPr>
        <p:blipFill>
          <a:blip r:embed="rId5">
            <a:extLst>
              <a:ext uri="{28A0092B-C50C-407E-A947-70E740481C1C}">
                <a14:useLocalDpi xmlns:a14="http://schemas.microsoft.com/office/drawing/2010/main" val="0"/>
              </a:ext>
            </a:extLst>
          </a:blip>
          <a:srcRect l="4243" t="89271" r="53449" b="6844"/>
          <a:stretch/>
        </p:blipFill>
        <p:spPr>
          <a:xfrm>
            <a:off x="8325355" y="2825633"/>
            <a:ext cx="2629707" cy="120750"/>
          </a:xfrm>
          <a:prstGeom prst="rect">
            <a:avLst/>
          </a:prstGeom>
        </p:spPr>
      </p:pic>
      <p:sp>
        <p:nvSpPr>
          <p:cNvPr id="20" name="テキスト ボックス 19">
            <a:extLst>
              <a:ext uri="{FF2B5EF4-FFF2-40B4-BE49-F238E27FC236}">
                <a16:creationId xmlns:a16="http://schemas.microsoft.com/office/drawing/2014/main" id="{45657E0B-57BA-C8C7-EDC0-787F3611CD86}"/>
              </a:ext>
            </a:extLst>
          </p:cNvPr>
          <p:cNvSpPr txBox="1"/>
          <p:nvPr/>
        </p:nvSpPr>
        <p:spPr>
          <a:xfrm>
            <a:off x="7894032" y="2694792"/>
            <a:ext cx="1924598" cy="369332"/>
          </a:xfrm>
          <a:prstGeom prst="rect">
            <a:avLst/>
          </a:prstGeom>
          <a:noFill/>
        </p:spPr>
        <p:txBody>
          <a:bodyPr wrap="square" rtlCol="0">
            <a:spAutoFit/>
          </a:bodyPr>
          <a:lstStyle/>
          <a:p>
            <a:r>
              <a:rPr lang="en-US" altLang="ja-JP" dirty="0"/>
              <a:t>d</a:t>
            </a:r>
            <a:r>
              <a:rPr kumimoji="1" lang="en-US" altLang="ja-JP" dirty="0"/>
              <a:t>f7</a:t>
            </a:r>
          </a:p>
        </p:txBody>
      </p:sp>
      <p:sp>
        <p:nvSpPr>
          <p:cNvPr id="21" name="テキスト ボックス 20">
            <a:extLst>
              <a:ext uri="{FF2B5EF4-FFF2-40B4-BE49-F238E27FC236}">
                <a16:creationId xmlns:a16="http://schemas.microsoft.com/office/drawing/2014/main" id="{B83B618B-85B5-6ECC-9215-1F759CABD8A1}"/>
              </a:ext>
            </a:extLst>
          </p:cNvPr>
          <p:cNvSpPr txBox="1"/>
          <p:nvPr/>
        </p:nvSpPr>
        <p:spPr>
          <a:xfrm>
            <a:off x="8302993" y="2301130"/>
            <a:ext cx="1924598" cy="369332"/>
          </a:xfrm>
          <a:prstGeom prst="rect">
            <a:avLst/>
          </a:prstGeom>
          <a:noFill/>
        </p:spPr>
        <p:txBody>
          <a:bodyPr wrap="square" rtlCol="0">
            <a:spAutoFit/>
          </a:bodyPr>
          <a:lstStyle/>
          <a:p>
            <a:r>
              <a:rPr kumimoji="1" lang="en-US" altLang="ja-JP" dirty="0"/>
              <a:t>df8</a:t>
            </a:r>
            <a:endParaRPr kumimoji="1" lang="ja-JP" altLang="en-US" dirty="0"/>
          </a:p>
        </p:txBody>
      </p:sp>
      <p:sp>
        <p:nvSpPr>
          <p:cNvPr id="22" name="テキスト ボックス 21">
            <a:extLst>
              <a:ext uri="{FF2B5EF4-FFF2-40B4-BE49-F238E27FC236}">
                <a16:creationId xmlns:a16="http://schemas.microsoft.com/office/drawing/2014/main" id="{62336D80-7CDA-0D1D-DB43-A05A2AF1BFA6}"/>
              </a:ext>
            </a:extLst>
          </p:cNvPr>
          <p:cNvSpPr txBox="1"/>
          <p:nvPr/>
        </p:nvSpPr>
        <p:spPr>
          <a:xfrm>
            <a:off x="8663570" y="1940743"/>
            <a:ext cx="1924598" cy="369332"/>
          </a:xfrm>
          <a:prstGeom prst="rect">
            <a:avLst/>
          </a:prstGeom>
          <a:noFill/>
        </p:spPr>
        <p:txBody>
          <a:bodyPr wrap="square" rtlCol="0">
            <a:spAutoFit/>
          </a:bodyPr>
          <a:lstStyle/>
          <a:p>
            <a:r>
              <a:rPr kumimoji="1" lang="en-US" altLang="ja-JP" dirty="0"/>
              <a:t>df9</a:t>
            </a:r>
            <a:endParaRPr kumimoji="1" lang="ja-JP" altLang="en-US" dirty="0"/>
          </a:p>
        </p:txBody>
      </p:sp>
      <p:sp>
        <p:nvSpPr>
          <p:cNvPr id="23" name="テキスト ボックス 22">
            <a:extLst>
              <a:ext uri="{FF2B5EF4-FFF2-40B4-BE49-F238E27FC236}">
                <a16:creationId xmlns:a16="http://schemas.microsoft.com/office/drawing/2014/main" id="{0B2AC512-7E92-190C-22AF-6C5BA7BC3805}"/>
              </a:ext>
            </a:extLst>
          </p:cNvPr>
          <p:cNvSpPr txBox="1"/>
          <p:nvPr/>
        </p:nvSpPr>
        <p:spPr>
          <a:xfrm>
            <a:off x="8973957" y="1611120"/>
            <a:ext cx="1924598" cy="369332"/>
          </a:xfrm>
          <a:prstGeom prst="rect">
            <a:avLst/>
          </a:prstGeom>
          <a:noFill/>
        </p:spPr>
        <p:txBody>
          <a:bodyPr wrap="square" rtlCol="0">
            <a:spAutoFit/>
          </a:bodyPr>
          <a:lstStyle/>
          <a:p>
            <a:r>
              <a:rPr kumimoji="1" lang="en-US" altLang="ja-JP" dirty="0"/>
              <a:t>df10</a:t>
            </a:r>
            <a:endParaRPr kumimoji="1" lang="ja-JP" altLang="en-US" dirty="0"/>
          </a:p>
        </p:txBody>
      </p:sp>
      <p:sp>
        <p:nvSpPr>
          <p:cNvPr id="25" name="矢印: 上下 24">
            <a:extLst>
              <a:ext uri="{FF2B5EF4-FFF2-40B4-BE49-F238E27FC236}">
                <a16:creationId xmlns:a16="http://schemas.microsoft.com/office/drawing/2014/main" id="{7D320A39-1E7E-F1A1-47FA-60CE914B01DB}"/>
              </a:ext>
            </a:extLst>
          </p:cNvPr>
          <p:cNvSpPr/>
          <p:nvPr/>
        </p:nvSpPr>
        <p:spPr>
          <a:xfrm>
            <a:off x="7151181" y="1133432"/>
            <a:ext cx="789325" cy="1961551"/>
          </a:xfrm>
          <a:prstGeom prst="upDownArrow">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t>区間の分割</a:t>
            </a:r>
            <a:endParaRPr kumimoji="1" lang="en-US" altLang="ja-JP" b="1" dirty="0"/>
          </a:p>
        </p:txBody>
      </p:sp>
      <p:pic>
        <p:nvPicPr>
          <p:cNvPr id="2" name="図 1">
            <a:extLst>
              <a:ext uri="{FF2B5EF4-FFF2-40B4-BE49-F238E27FC236}">
                <a16:creationId xmlns:a16="http://schemas.microsoft.com/office/drawing/2014/main" id="{C262AC78-D08C-FC34-17A4-00A7CC1FB415}"/>
              </a:ext>
            </a:extLst>
          </p:cNvPr>
          <p:cNvPicPr>
            <a:picLocks noChangeAspect="1"/>
          </p:cNvPicPr>
          <p:nvPr/>
        </p:nvPicPr>
        <p:blipFill>
          <a:blip r:embed="rId6">
            <a:extLst>
              <a:ext uri="{28A0092B-C50C-407E-A947-70E740481C1C}">
                <a14:useLocalDpi xmlns:a14="http://schemas.microsoft.com/office/drawing/2010/main" val="0"/>
              </a:ext>
            </a:extLst>
          </a:blip>
          <a:srcRect t="6999"/>
          <a:stretch/>
        </p:blipFill>
        <p:spPr>
          <a:xfrm>
            <a:off x="4374832" y="3128308"/>
            <a:ext cx="4566339" cy="3558644"/>
          </a:xfrm>
          <a:prstGeom prst="rect">
            <a:avLst/>
          </a:prstGeom>
        </p:spPr>
      </p:pic>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00E9BE8-F4FB-B6AD-32DA-11B84FFD66C3}"/>
                  </a:ext>
                </a:extLst>
              </p:cNvPr>
              <p:cNvSpPr txBox="1">
                <a:spLocks/>
              </p:cNvSpPr>
              <p:nvPr/>
            </p:nvSpPr>
            <p:spPr>
              <a:xfrm>
                <a:off x="8851660" y="3162599"/>
                <a:ext cx="3432890" cy="4018069"/>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14:m>
                  <m:oMath xmlns:m="http://schemas.openxmlformats.org/officeDocument/2006/math">
                    <m:sSub>
                      <m:sSubPr>
                        <m:ctrlPr>
                          <a:rPr lang="en-US" altLang="ja-JP" sz="7200" b="1" i="1" smtClean="0">
                            <a:latin typeface="Cambria Math" panose="02040503050406030204" pitchFamily="18" charset="0"/>
                          </a:rPr>
                        </m:ctrlPr>
                      </m:sSubPr>
                      <m:e>
                        <m:r>
                          <a:rPr lang="en-US" altLang="ja-JP" sz="7200" b="1" i="1" smtClean="0">
                            <a:latin typeface="Cambria Math" panose="02040503050406030204" pitchFamily="18" charset="0"/>
                          </a:rPr>
                          <m:t>𝒖</m:t>
                        </m:r>
                      </m:e>
                      <m:sub>
                        <m:r>
                          <a:rPr lang="en-US" altLang="ja-JP" sz="7200" b="1" i="1" smtClean="0">
                            <a:latin typeface="Cambria Math" panose="02040503050406030204" pitchFamily="18" charset="0"/>
                          </a:rPr>
                          <m:t>𝟏</m:t>
                        </m:r>
                      </m:sub>
                    </m:sSub>
                  </m:oMath>
                </a14:m>
                <a:r>
                  <a:rPr lang="ja-JP" altLang="en-US" sz="7200" dirty="0"/>
                  <a:t>は正の成分のみ持ち、</a:t>
                </a:r>
                <a14:m>
                  <m:oMath xmlns:m="http://schemas.openxmlformats.org/officeDocument/2006/math">
                    <m:sSub>
                      <m:sSubPr>
                        <m:ctrlPr>
                          <a:rPr lang="en-US" altLang="ja-JP" sz="7200" b="1" i="1" smtClean="0">
                            <a:latin typeface="Cambria Math" panose="02040503050406030204" pitchFamily="18" charset="0"/>
                          </a:rPr>
                        </m:ctrlPr>
                      </m:sSubPr>
                      <m:e>
                        <m:r>
                          <a:rPr lang="en-US" altLang="ja-JP" sz="7200" b="1" i="1" smtClean="0">
                            <a:latin typeface="Cambria Math" panose="02040503050406030204" pitchFamily="18" charset="0"/>
                          </a:rPr>
                          <m:t>𝒖</m:t>
                        </m:r>
                      </m:e>
                      <m:sub>
                        <m:r>
                          <a:rPr lang="en-US" altLang="ja-JP" sz="7200" b="1">
                            <a:latin typeface="Cambria Math" panose="02040503050406030204" pitchFamily="18" charset="0"/>
                          </a:rPr>
                          <m:t>𝟐</m:t>
                        </m:r>
                      </m:sub>
                    </m:sSub>
                    <m:r>
                      <a:rPr lang="en-US" altLang="ja-JP" sz="7200" smtClean="0">
                        <a:latin typeface="Cambria Math" panose="02040503050406030204" pitchFamily="18" charset="0"/>
                      </a:rPr>
                      <m:t>~</m:t>
                    </m:r>
                    <m:r>
                      <a:rPr lang="ja-JP" altLang="en-US" sz="7200" i="1">
                        <a:latin typeface="Cambria Math" panose="02040503050406030204" pitchFamily="18" charset="0"/>
                      </a:rPr>
                      <m:t>は</m:t>
                    </m:r>
                    <m:r>
                      <a:rPr lang="ja-JP" altLang="en-US" sz="7200" i="1" smtClean="0">
                        <a:latin typeface="Cambria Math" panose="02040503050406030204" pitchFamily="18" charset="0"/>
                      </a:rPr>
                      <m:t>正負</m:t>
                    </m:r>
                  </m:oMath>
                </a14:m>
                <a:r>
                  <a:rPr lang="ja-JP" altLang="en-US" sz="7200" dirty="0"/>
                  <a:t>両方の成分を持つ。</a:t>
                </a:r>
                <a:endParaRPr lang="en-US" altLang="ja-JP" sz="7200" dirty="0"/>
              </a:p>
              <a:p>
                <a:pPr algn="l"/>
                <a:endParaRPr lang="en-US" altLang="ja-JP" sz="7200" dirty="0"/>
              </a:p>
              <a:p>
                <a:pPr algn="l"/>
                <a:r>
                  <a:rPr lang="ja-JP" altLang="en-US" sz="7200" dirty="0"/>
                  <a:t>信号の各成分がほぼ等しいとき</a:t>
                </a:r>
                <a:endParaRPr lang="en-US" altLang="ja-JP" sz="7200" dirty="0"/>
              </a:p>
              <a:p>
                <a:pPr algn="l"/>
                <a:r>
                  <a:rPr lang="en-US" altLang="ja-JP" sz="7200" dirty="0"/>
                  <a:t>=</a:t>
                </a:r>
                <a:r>
                  <a:rPr lang="ja-JP" altLang="en-US" sz="7200" dirty="0"/>
                  <a:t>速度</a:t>
                </a:r>
                <a14:m>
                  <m:oMath xmlns:m="http://schemas.openxmlformats.org/officeDocument/2006/math">
                    <m:r>
                      <a:rPr lang="en-US" altLang="ja-JP" sz="7200" i="1">
                        <a:latin typeface="Cambria Math" panose="02040503050406030204" pitchFamily="18" charset="0"/>
                      </a:rPr>
                      <m:t>𝑣</m:t>
                    </m:r>
                    <m:r>
                      <a:rPr lang="ja-JP" altLang="en-US" sz="7200" b="1" i="1" smtClean="0">
                        <a:latin typeface="Cambria Math" panose="02040503050406030204" pitchFamily="18" charset="0"/>
                      </a:rPr>
                      <m:t>の</m:t>
                    </m:r>
                  </m:oMath>
                </a14:m>
                <a:r>
                  <a:rPr lang="ja-JP" altLang="en-US" sz="7200" dirty="0"/>
                  <a:t>車がおよそ均等に配置しているとき、</a:t>
                </a:r>
                <a:endParaRPr lang="en-US" altLang="ja-JP" sz="7200" dirty="0"/>
              </a:p>
              <a:p>
                <a:pPr algn="l"/>
                <a:r>
                  <a:rPr lang="ja-JP" altLang="en-US" sz="7200" dirty="0"/>
                  <a:t>係数</a:t>
                </a:r>
                <a14:m>
                  <m:oMath xmlns:m="http://schemas.openxmlformats.org/officeDocument/2006/math">
                    <m:r>
                      <m:rPr>
                        <m:sty m:val="p"/>
                      </m:rPr>
                      <a:rPr lang="en-US" altLang="ja-JP" sz="7200" smtClean="0">
                        <a:latin typeface="Cambria Math" panose="02040503050406030204" pitchFamily="18" charset="0"/>
                      </a:rPr>
                      <m:t>F</m:t>
                    </m:r>
                    <m:d>
                      <m:dPr>
                        <m:ctrlPr>
                          <a:rPr lang="en-US" altLang="ja-JP" sz="7200" i="1">
                            <a:latin typeface="Cambria Math" panose="02040503050406030204" pitchFamily="18" charset="0"/>
                          </a:rPr>
                        </m:ctrlPr>
                      </m:dPr>
                      <m:e>
                        <m:sSub>
                          <m:sSubPr>
                            <m:ctrlPr>
                              <a:rPr lang="en-US" altLang="ja-JP" sz="7200" i="1">
                                <a:latin typeface="Cambria Math" panose="02040503050406030204" pitchFamily="18" charset="0"/>
                              </a:rPr>
                            </m:ctrlPr>
                          </m:sSubPr>
                          <m:e>
                            <m:r>
                              <m:rPr>
                                <m:sty m:val="p"/>
                              </m:rPr>
                              <a:rPr lang="en-US" altLang="ja-JP" sz="7200">
                                <a:latin typeface="Cambria Math" panose="02040503050406030204" pitchFamily="18" charset="0"/>
                              </a:rPr>
                              <m:t>λ</m:t>
                            </m:r>
                          </m:e>
                          <m:sub>
                            <m:r>
                              <m:rPr>
                                <m:sty m:val="p"/>
                              </m:rPr>
                              <a:rPr lang="en-US" altLang="ja-JP" sz="7200" smtClean="0">
                                <a:latin typeface="Cambria Math" panose="02040503050406030204" pitchFamily="18" charset="0"/>
                              </a:rPr>
                              <m:t>i</m:t>
                            </m:r>
                          </m:sub>
                        </m:sSub>
                        <m:r>
                          <a:rPr lang="en-US" altLang="ja-JP" sz="7200">
                            <a:latin typeface="Cambria Math" panose="02040503050406030204" pitchFamily="18" charset="0"/>
                          </a:rPr>
                          <m:t>,</m:t>
                        </m:r>
                        <m:r>
                          <m:rPr>
                            <m:sty m:val="p"/>
                          </m:rPr>
                          <a:rPr lang="en-US" altLang="ja-JP" sz="7200">
                            <a:latin typeface="Cambria Math" panose="02040503050406030204" pitchFamily="18" charset="0"/>
                          </a:rPr>
                          <m:t>t</m:t>
                        </m:r>
                      </m:e>
                    </m:d>
                  </m:oMath>
                </a14:m>
                <a:r>
                  <a:rPr lang="ja-JP" altLang="en-US" sz="7200" dirty="0"/>
                  <a:t>は、</a:t>
                </a:r>
                <a14:m>
                  <m:oMath xmlns:m="http://schemas.openxmlformats.org/officeDocument/2006/math">
                    <m:r>
                      <a:rPr lang="en-US" altLang="ja-JP" sz="7200" i="1">
                        <a:latin typeface="Cambria Math" panose="02040503050406030204" pitchFamily="18" charset="0"/>
                      </a:rPr>
                      <m:t>𝑘</m:t>
                    </m:r>
                  </m:oMath>
                </a14:m>
                <a:r>
                  <a:rPr lang="ja-JP" altLang="en-US" sz="7200" dirty="0"/>
                  <a:t>を比例定数として</a:t>
                </a:r>
                <a:endParaRPr lang="en-US" altLang="ja-JP" sz="7200" dirty="0"/>
              </a:p>
              <a:p>
                <a:pPr algn="l"/>
                <a14:m>
                  <m:oMathPara xmlns:m="http://schemas.openxmlformats.org/officeDocument/2006/math">
                    <m:oMathParaPr>
                      <m:jc m:val="centerGroup"/>
                    </m:oMathParaPr>
                    <m:oMath xmlns:m="http://schemas.openxmlformats.org/officeDocument/2006/math">
                      <m:r>
                        <a:rPr lang="en-US" altLang="ja-JP" sz="7200" b="1" i="1" smtClean="0">
                          <a:latin typeface="Cambria Math" panose="02040503050406030204" pitchFamily="18" charset="0"/>
                        </a:rPr>
                        <m:t>𝐅</m:t>
                      </m:r>
                      <m:d>
                        <m:dPr>
                          <m:ctrlPr>
                            <a:rPr lang="en-US" altLang="ja-JP" sz="7200" b="1" i="1">
                              <a:latin typeface="Cambria Math" panose="02040503050406030204" pitchFamily="18" charset="0"/>
                            </a:rPr>
                          </m:ctrlPr>
                        </m:dPr>
                        <m:e>
                          <m:sSub>
                            <m:sSubPr>
                              <m:ctrlPr>
                                <a:rPr lang="en-US" altLang="ja-JP" sz="7200" b="1" i="1">
                                  <a:latin typeface="Cambria Math" panose="02040503050406030204" pitchFamily="18" charset="0"/>
                                </a:rPr>
                              </m:ctrlPr>
                            </m:sSubPr>
                            <m:e>
                              <m:r>
                                <a:rPr lang="en-US" altLang="ja-JP" sz="7200" b="1" i="1">
                                  <a:latin typeface="Cambria Math" panose="02040503050406030204" pitchFamily="18" charset="0"/>
                                </a:rPr>
                                <m:t>𝛌</m:t>
                              </m:r>
                            </m:e>
                            <m:sub>
                              <m:r>
                                <a:rPr lang="en-US" altLang="ja-JP" sz="7200" b="1" i="1" smtClean="0">
                                  <a:latin typeface="Cambria Math" panose="02040503050406030204" pitchFamily="18" charset="0"/>
                                </a:rPr>
                                <m:t>𝒊</m:t>
                              </m:r>
                            </m:sub>
                          </m:sSub>
                          <m:r>
                            <a:rPr lang="en-US" altLang="ja-JP" sz="7200" b="1">
                              <a:latin typeface="Cambria Math" panose="02040503050406030204" pitchFamily="18" charset="0"/>
                            </a:rPr>
                            <m:t>,</m:t>
                          </m:r>
                          <m:r>
                            <a:rPr lang="en-US" altLang="ja-JP" sz="7200" b="1" i="1">
                              <a:latin typeface="Cambria Math" panose="02040503050406030204" pitchFamily="18" charset="0"/>
                            </a:rPr>
                            <m:t>𝐭</m:t>
                          </m:r>
                        </m:e>
                      </m:d>
                      <m:r>
                        <a:rPr lang="ja-JP" altLang="en-US" sz="7200" b="1" i="1">
                          <a:latin typeface="Cambria Math" panose="02040503050406030204" pitchFamily="18" charset="0"/>
                        </a:rPr>
                        <m:t>≃</m:t>
                      </m:r>
                      <m:d>
                        <m:dPr>
                          <m:begChr m:val="{"/>
                          <m:endChr m:val=""/>
                          <m:ctrlPr>
                            <a:rPr lang="en-US" altLang="ja-JP" sz="7200" b="1" i="1" smtClean="0">
                              <a:latin typeface="Cambria Math" panose="02040503050406030204" pitchFamily="18" charset="0"/>
                            </a:rPr>
                          </m:ctrlPr>
                        </m:dPr>
                        <m:e>
                          <m:eqArr>
                            <m:eqArrPr>
                              <m:ctrlPr>
                                <a:rPr lang="en-US" altLang="ja-JP" sz="7200" b="1" i="1" smtClean="0">
                                  <a:latin typeface="Cambria Math" panose="02040503050406030204" pitchFamily="18" charset="0"/>
                                </a:rPr>
                              </m:ctrlPr>
                            </m:eqArrPr>
                            <m:e>
                              <m:r>
                                <a:rPr lang="en-US" altLang="ja-JP" sz="7200" b="1" i="1" smtClean="0">
                                  <a:latin typeface="Cambria Math" panose="02040503050406030204" pitchFamily="18" charset="0"/>
                                </a:rPr>
                                <m:t>𝒌𝒗</m:t>
                              </m:r>
                              <m:r>
                                <a:rPr lang="en-US" altLang="ja-JP" sz="7200" b="1" i="1" smtClean="0">
                                  <a:latin typeface="Cambria Math" panose="02040503050406030204" pitchFamily="18" charset="0"/>
                                </a:rPr>
                                <m:t> (</m:t>
                              </m:r>
                              <m:r>
                                <a:rPr lang="en-US" altLang="ja-JP" sz="7200" b="1" i="1" smtClean="0">
                                  <a:latin typeface="Cambria Math" panose="02040503050406030204" pitchFamily="18" charset="0"/>
                                </a:rPr>
                                <m:t>𝒊</m:t>
                              </m:r>
                              <m:r>
                                <a:rPr lang="en-US" altLang="ja-JP" sz="7200" b="1" i="1" smtClean="0">
                                  <a:latin typeface="Cambria Math" panose="02040503050406030204" pitchFamily="18" charset="0"/>
                                </a:rPr>
                                <m:t>=</m:t>
                              </m:r>
                              <m:r>
                                <a:rPr lang="en-US" altLang="ja-JP" sz="7200" b="1" i="1" smtClean="0">
                                  <a:latin typeface="Cambria Math" panose="02040503050406030204" pitchFamily="18" charset="0"/>
                                </a:rPr>
                                <m:t>𝟏</m:t>
                              </m:r>
                              <m:r>
                                <a:rPr lang="en-US" altLang="ja-JP" sz="7200" b="1" i="1" smtClean="0">
                                  <a:latin typeface="Cambria Math" panose="02040503050406030204" pitchFamily="18" charset="0"/>
                                </a:rPr>
                                <m:t>)</m:t>
                              </m:r>
                            </m:e>
                            <m:e>
                              <m:r>
                                <a:rPr lang="en-US" altLang="ja-JP" sz="7200" b="1" i="1" smtClean="0">
                                  <a:latin typeface="Cambria Math" panose="02040503050406030204" pitchFamily="18" charset="0"/>
                                </a:rPr>
                                <m:t>𝟎</m:t>
                              </m:r>
                              <m:r>
                                <a:rPr lang="en-US" altLang="ja-JP" sz="7200" b="1" i="1" smtClean="0">
                                  <a:latin typeface="Cambria Math" panose="02040503050406030204" pitchFamily="18" charset="0"/>
                                </a:rPr>
                                <m:t> (</m:t>
                              </m:r>
                              <m:r>
                                <a:rPr lang="en-US" altLang="ja-JP" sz="7200" b="1" i="1" smtClean="0">
                                  <a:latin typeface="Cambria Math" panose="02040503050406030204" pitchFamily="18" charset="0"/>
                                </a:rPr>
                                <m:t>𝒊</m:t>
                              </m:r>
                              <m:r>
                                <a:rPr lang="en-US" altLang="ja-JP" sz="7200" b="1" i="1" smtClean="0">
                                  <a:latin typeface="Cambria Math" panose="02040503050406030204" pitchFamily="18" charset="0"/>
                                </a:rPr>
                                <m:t>=</m:t>
                              </m:r>
                              <m:r>
                                <a:rPr lang="en-US" altLang="ja-JP" sz="7200" b="1" i="1" smtClean="0">
                                  <a:latin typeface="Cambria Math" panose="02040503050406030204" pitchFamily="18" charset="0"/>
                                </a:rPr>
                                <m:t>𝟐</m:t>
                              </m:r>
                              <m:r>
                                <a:rPr lang="en-US" altLang="ja-JP" sz="7200" b="1" i="1" smtClean="0">
                                  <a:latin typeface="Cambria Math" panose="02040503050406030204" pitchFamily="18" charset="0"/>
                                </a:rPr>
                                <m:t>, </m:t>
                              </m:r>
                              <m:r>
                                <a:rPr lang="en-US" altLang="ja-JP" sz="7200" b="1" i="1" smtClean="0">
                                  <a:latin typeface="Cambria Math" panose="02040503050406030204" pitchFamily="18" charset="0"/>
                                </a:rPr>
                                <m:t>𝟑</m:t>
                              </m:r>
                              <m:r>
                                <a:rPr lang="en-US" altLang="ja-JP" sz="7200" b="1" i="1" smtClean="0">
                                  <a:latin typeface="Cambria Math" panose="02040503050406030204" pitchFamily="18" charset="0"/>
                                </a:rPr>
                                <m:t>, </m:t>
                              </m:r>
                              <m:r>
                                <a:rPr lang="en-US" altLang="ja-JP" sz="7200" b="1" i="1" smtClean="0">
                                  <a:latin typeface="Cambria Math" panose="02040503050406030204" pitchFamily="18" charset="0"/>
                                </a:rPr>
                                <m:t>𝟒</m:t>
                              </m:r>
                              <m:r>
                                <a:rPr lang="en-US" altLang="ja-JP" sz="7200" b="1" i="1" smtClean="0">
                                  <a:latin typeface="Cambria Math" panose="02040503050406030204" pitchFamily="18" charset="0"/>
                                </a:rPr>
                                <m:t>, …)</m:t>
                              </m:r>
                            </m:e>
                          </m:eqArr>
                        </m:e>
                      </m:d>
                    </m:oMath>
                  </m:oMathPara>
                </a14:m>
                <a:endParaRPr lang="en-US" altLang="ja-JP" sz="7200" dirty="0"/>
              </a:p>
              <a:p>
                <a:pPr algn="l"/>
                <a:r>
                  <a:rPr lang="ja-JP" altLang="en-US" sz="7200" dirty="0"/>
                  <a:t>となると考えられる。</a:t>
                </a:r>
                <a:endParaRPr lang="en-US" altLang="ja-JP" sz="7200" dirty="0"/>
              </a:p>
              <a:p>
                <a:pPr algn="l"/>
                <a:endParaRPr lang="en-US" altLang="ja-JP" sz="7200" dirty="0"/>
              </a:p>
              <a:p>
                <a:pPr algn="l"/>
                <a:endParaRPr lang="en-US" altLang="ja-JP" sz="3500" dirty="0"/>
              </a:p>
              <a:p>
                <a:endParaRPr lang="en-US" altLang="ja-JP" sz="2100" dirty="0"/>
              </a:p>
              <a:p>
                <a:endParaRPr lang="ja-JP" altLang="en-US" dirty="0"/>
              </a:p>
            </p:txBody>
          </p:sp>
        </mc:Choice>
        <mc:Fallback xmlns="">
          <p:sp>
            <p:nvSpPr>
              <p:cNvPr id="3" name="コンテンツ プレースホルダー 2">
                <a:extLst>
                  <a:ext uri="{FF2B5EF4-FFF2-40B4-BE49-F238E27FC236}">
                    <a16:creationId xmlns:a16="http://schemas.microsoft.com/office/drawing/2014/main" id="{700E9BE8-F4FB-B6AD-32DA-11B84FFD66C3}"/>
                  </a:ext>
                </a:extLst>
              </p:cNvPr>
              <p:cNvSpPr txBox="1">
                <a:spLocks noRot="1" noChangeAspect="1" noMove="1" noResize="1" noEditPoints="1" noAdjustHandles="1" noChangeArrowheads="1" noChangeShapeType="1" noTextEdit="1"/>
              </p:cNvSpPr>
              <p:nvPr/>
            </p:nvSpPr>
            <p:spPr>
              <a:xfrm>
                <a:off x="8851660" y="3162599"/>
                <a:ext cx="3432890" cy="4018069"/>
              </a:xfrm>
              <a:prstGeom prst="rect">
                <a:avLst/>
              </a:prstGeom>
              <a:blipFill>
                <a:blip r:embed="rId7"/>
                <a:stretch>
                  <a:fillRect l="-1421" t="-2428" r="-710"/>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575D7436-A36E-EE07-5A5F-C9C9A40DDAEE}"/>
              </a:ext>
            </a:extLst>
          </p:cNvPr>
          <p:cNvSpPr txBox="1"/>
          <p:nvPr/>
        </p:nvSpPr>
        <p:spPr>
          <a:xfrm>
            <a:off x="4438379" y="6428798"/>
            <a:ext cx="7004253" cy="738664"/>
          </a:xfrm>
          <a:prstGeom prst="rect">
            <a:avLst/>
          </a:prstGeom>
          <a:noFill/>
        </p:spPr>
        <p:txBody>
          <a:bodyPr wrap="square" rtlCol="0">
            <a:spAutoFit/>
          </a:bodyPr>
          <a:lstStyle/>
          <a:p>
            <a:r>
              <a:rPr lang="ja-JP" altLang="en-US" sz="1200" dirty="0">
                <a:solidFill>
                  <a:schemeClr val="tx1">
                    <a:lumMod val="85000"/>
                    <a:lumOff val="15000"/>
                  </a:schemeClr>
                </a:solidFill>
                <a:latin typeface="Cambria Math" panose="02040503050406030204" pitchFamily="18" charset="0"/>
              </a:rPr>
              <a:t>青丸</a:t>
            </a:r>
            <a:r>
              <a:rPr lang="en-US" altLang="ja-JP" sz="1200" dirty="0">
                <a:solidFill>
                  <a:schemeClr val="tx1">
                    <a:lumMod val="85000"/>
                    <a:lumOff val="15000"/>
                  </a:schemeClr>
                </a:solidFill>
                <a:latin typeface="Cambria Math" panose="02040503050406030204" pitchFamily="18" charset="0"/>
              </a:rPr>
              <a:t>=</a:t>
            </a:r>
            <a:r>
              <a:rPr lang="ja-JP" altLang="en-US" sz="1200" dirty="0">
                <a:solidFill>
                  <a:schemeClr val="tx1">
                    <a:lumMod val="85000"/>
                    <a:lumOff val="15000"/>
                  </a:schemeClr>
                </a:solidFill>
                <a:latin typeface="Cambria Math" panose="02040503050406030204" pitchFamily="18" charset="0"/>
              </a:rPr>
              <a:t>ノードの位置</a:t>
            </a:r>
            <a:r>
              <a:rPr lang="en-US" altLang="ja-JP" sz="1200" dirty="0">
                <a:solidFill>
                  <a:schemeClr val="tx1">
                    <a:lumMod val="85000"/>
                    <a:lumOff val="15000"/>
                  </a:schemeClr>
                </a:solidFill>
                <a:latin typeface="Cambria Math" panose="02040503050406030204" pitchFamily="18" charset="0"/>
              </a:rPr>
              <a:t>=</a:t>
            </a:r>
            <a:r>
              <a:rPr lang="ja-JP" altLang="en-US" sz="1200" dirty="0">
                <a:solidFill>
                  <a:schemeClr val="tx1">
                    <a:lumMod val="85000"/>
                    <a:lumOff val="15000"/>
                  </a:schemeClr>
                </a:solidFill>
                <a:latin typeface="Cambria Math" panose="02040503050406030204" pitchFamily="18" charset="0"/>
              </a:rPr>
              <a:t>検知器の位置</a:t>
            </a:r>
            <a:endParaRPr lang="en-US" altLang="ja-JP" sz="1200" dirty="0">
              <a:solidFill>
                <a:schemeClr val="tx1">
                  <a:lumMod val="85000"/>
                  <a:lumOff val="15000"/>
                </a:schemeClr>
              </a:solidFill>
              <a:latin typeface="Cambria Math" panose="02040503050406030204" pitchFamily="18" charset="0"/>
            </a:endParaRPr>
          </a:p>
          <a:p>
            <a:r>
              <a:rPr kumimoji="1" lang="ja-JP" altLang="en-US" sz="1200" dirty="0">
                <a:solidFill>
                  <a:schemeClr val="tx1">
                    <a:lumMod val="85000"/>
                    <a:lumOff val="15000"/>
                  </a:schemeClr>
                </a:solidFill>
                <a:latin typeface="Cambria Math" panose="02040503050406030204" pitchFamily="18" charset="0"/>
              </a:rPr>
              <a:t>赤矢印の上下・長さ＝固有ベクトルの成分の正負・大きさを表す</a:t>
            </a:r>
            <a:endParaRPr kumimoji="1" lang="en-US" altLang="ja-JP" sz="1200" dirty="0">
              <a:solidFill>
                <a:schemeClr val="tx1">
                  <a:lumMod val="85000"/>
                  <a:lumOff val="15000"/>
                </a:schemeClr>
              </a:solidFill>
              <a:latin typeface="Cambria Math" panose="02040503050406030204" pitchFamily="18" charset="0"/>
            </a:endParaRPr>
          </a:p>
          <a:p>
            <a:endParaRPr kumimoji="1" lang="ja-JP" altLang="en-US" dirty="0"/>
          </a:p>
        </p:txBody>
      </p:sp>
      <p:pic>
        <p:nvPicPr>
          <p:cNvPr id="11" name="図 10">
            <a:extLst>
              <a:ext uri="{FF2B5EF4-FFF2-40B4-BE49-F238E27FC236}">
                <a16:creationId xmlns:a16="http://schemas.microsoft.com/office/drawing/2014/main" id="{D12257AA-DD1D-E4A2-062E-8706B7A7F661}"/>
              </a:ext>
            </a:extLst>
          </p:cNvPr>
          <p:cNvPicPr>
            <a:picLocks noChangeAspect="1"/>
          </p:cNvPicPr>
          <p:nvPr/>
        </p:nvPicPr>
        <p:blipFill>
          <a:blip r:embed="rId8">
            <a:extLst>
              <a:ext uri="{28A0092B-C50C-407E-A947-70E740481C1C}">
                <a14:useLocalDpi xmlns:a14="http://schemas.microsoft.com/office/drawing/2010/main" val="0"/>
              </a:ext>
            </a:extLst>
          </a:blip>
          <a:srcRect l="29289" t="65052" r="56228" b="33086"/>
          <a:stretch/>
        </p:blipFill>
        <p:spPr>
          <a:xfrm>
            <a:off x="9461977" y="6192030"/>
            <a:ext cx="2301766" cy="257321"/>
          </a:xfrm>
          <a:prstGeom prst="rect">
            <a:avLst/>
          </a:prstGeom>
        </p:spPr>
      </p:pic>
    </p:spTree>
    <p:extLst>
      <p:ext uri="{BB962C8B-B14F-4D97-AF65-F5344CB8AC3E}">
        <p14:creationId xmlns:p14="http://schemas.microsoft.com/office/powerpoint/2010/main" val="1544469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51969-7672-C7B1-9EB0-00FA1F8C9F6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F35BF85-BD5A-CD0F-AEDC-A313FF146E81}"/>
              </a:ext>
            </a:extLst>
          </p:cNvPr>
          <p:cNvSpPr>
            <a:spLocks noGrp="1"/>
          </p:cNvSpPr>
          <p:nvPr>
            <p:ph type="title"/>
          </p:nvPr>
        </p:nvSpPr>
        <p:spPr>
          <a:xfrm>
            <a:off x="60960" y="110541"/>
            <a:ext cx="7325248" cy="662782"/>
          </a:xfrm>
        </p:spPr>
        <p:txBody>
          <a:bodyPr>
            <a:normAutofit fontScale="90000"/>
          </a:bodyPr>
          <a:lstStyle/>
          <a:p>
            <a:r>
              <a:rPr kumimoji="1" lang="en-US" altLang="ja-JP" dirty="0"/>
              <a:t>4. </a:t>
            </a:r>
            <a:r>
              <a:rPr kumimoji="1" lang="ja-JP" altLang="en-US" dirty="0"/>
              <a:t>渋滞の予兆の定義</a:t>
            </a:r>
            <a:r>
              <a:rPr lang="ja-JP" altLang="en-US" dirty="0"/>
              <a:t>：方針</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C76A38-763A-C7EC-5F5A-7F1580EA0FAF}"/>
                  </a:ext>
                </a:extLst>
              </p:cNvPr>
              <p:cNvSpPr>
                <a:spLocks noGrp="1"/>
              </p:cNvSpPr>
              <p:nvPr>
                <p:ph idx="1"/>
              </p:nvPr>
            </p:nvSpPr>
            <p:spPr>
              <a:xfrm>
                <a:off x="313330" y="756444"/>
                <a:ext cx="6338930" cy="2318226"/>
              </a:xfrm>
            </p:spPr>
            <p:txBody>
              <a:bodyPr>
                <a:normAutofit fontScale="47500" lnSpcReduction="20000"/>
              </a:bodyPr>
              <a:lstStyle/>
              <a:p>
                <a:pPr marL="0" indent="0">
                  <a:buNone/>
                </a:pPr>
                <a14:m>
                  <m:oMath xmlns:m="http://schemas.openxmlformats.org/officeDocument/2006/math">
                    <m:sSub>
                      <m:sSubPr>
                        <m:ctrlPr>
                          <a:rPr lang="en-US" altLang="ja-JP" sz="3500" b="1" i="1" smtClean="0">
                            <a:solidFill>
                              <a:schemeClr val="tx1"/>
                            </a:solidFill>
                            <a:latin typeface="Cambria Math" panose="02040503050406030204" pitchFamily="18" charset="0"/>
                          </a:rPr>
                        </m:ctrlPr>
                      </m:sSubPr>
                      <m:e>
                        <m:r>
                          <a:rPr lang="en-US" altLang="ja-JP" sz="3500" b="1" i="1" smtClean="0">
                            <a:solidFill>
                              <a:schemeClr val="tx1"/>
                            </a:solidFill>
                            <a:latin typeface="Cambria Math" panose="02040503050406030204" pitchFamily="18" charset="0"/>
                          </a:rPr>
                          <m:t>𝒖</m:t>
                        </m:r>
                      </m:e>
                      <m:sub>
                        <m:r>
                          <a:rPr lang="en-US" altLang="ja-JP" sz="3500" b="1" i="1" smtClean="0">
                            <a:solidFill>
                              <a:schemeClr val="tx1"/>
                            </a:solidFill>
                            <a:latin typeface="Cambria Math" panose="02040503050406030204" pitchFamily="18" charset="0"/>
                          </a:rPr>
                          <m:t>𝟏</m:t>
                        </m:r>
                      </m:sub>
                    </m:sSub>
                  </m:oMath>
                </a14:m>
                <a:r>
                  <a:rPr lang="ja-JP" altLang="en-US" sz="3500" dirty="0"/>
                  <a:t>は正の成分のみ持ち、</a:t>
                </a:r>
                <a14:m>
                  <m:oMath xmlns:m="http://schemas.openxmlformats.org/officeDocument/2006/math">
                    <m:sSub>
                      <m:sSubPr>
                        <m:ctrlPr>
                          <a:rPr lang="en-US" altLang="ja-JP" sz="3500" b="1" i="1" smtClean="0">
                            <a:solidFill>
                              <a:schemeClr val="tx1"/>
                            </a:solidFill>
                            <a:latin typeface="Cambria Math" panose="02040503050406030204" pitchFamily="18" charset="0"/>
                          </a:rPr>
                        </m:ctrlPr>
                      </m:sSubPr>
                      <m:e>
                        <m:r>
                          <a:rPr lang="en-US" altLang="ja-JP" sz="3500" b="1" i="1" smtClean="0">
                            <a:solidFill>
                              <a:schemeClr val="tx1"/>
                            </a:solidFill>
                            <a:latin typeface="Cambria Math" panose="02040503050406030204" pitchFamily="18" charset="0"/>
                          </a:rPr>
                          <m:t>𝒖</m:t>
                        </m:r>
                      </m:e>
                      <m:sub>
                        <m:r>
                          <a:rPr lang="en-US" altLang="ja-JP" sz="3500" b="1">
                            <a:solidFill>
                              <a:schemeClr val="tx1"/>
                            </a:solidFill>
                            <a:latin typeface="Cambria Math" panose="02040503050406030204" pitchFamily="18" charset="0"/>
                          </a:rPr>
                          <m:t>𝟐</m:t>
                        </m:r>
                      </m:sub>
                    </m:sSub>
                    <m:r>
                      <a:rPr lang="en-US" altLang="ja-JP" sz="3500" b="0" i="0" smtClean="0">
                        <a:solidFill>
                          <a:schemeClr val="tx1"/>
                        </a:solidFill>
                        <a:latin typeface="Cambria Math" panose="02040503050406030204" pitchFamily="18" charset="0"/>
                      </a:rPr>
                      <m:t>~</m:t>
                    </m:r>
                    <m:r>
                      <a:rPr lang="ja-JP" altLang="en-US" sz="3500" i="1">
                        <a:latin typeface="Cambria Math" panose="02040503050406030204" pitchFamily="18" charset="0"/>
                      </a:rPr>
                      <m:t>は</m:t>
                    </m:r>
                    <m:r>
                      <a:rPr lang="ja-JP" altLang="en-US" sz="3500" i="1" smtClean="0">
                        <a:latin typeface="Cambria Math" panose="02040503050406030204" pitchFamily="18" charset="0"/>
                      </a:rPr>
                      <m:t>正負</m:t>
                    </m:r>
                  </m:oMath>
                </a14:m>
                <a:r>
                  <a:rPr lang="ja-JP" altLang="en-US" sz="3500" dirty="0"/>
                  <a:t>両方の成分を持つ。</a:t>
                </a:r>
                <a:endParaRPr lang="en-US" altLang="ja-JP" sz="3500" dirty="0"/>
              </a:p>
              <a:p>
                <a:pPr marL="0" indent="0">
                  <a:buNone/>
                </a:pPr>
                <a:r>
                  <a:rPr lang="ja-JP" altLang="en-US" sz="3500" dirty="0"/>
                  <a:t>各成分がほぼ等しい信号</a:t>
                </a:r>
                <a:r>
                  <a:rPr lang="en-US" altLang="ja-JP" sz="3500" dirty="0"/>
                  <a:t>=</a:t>
                </a:r>
                <a:r>
                  <a:rPr lang="ja-JP" altLang="en-US" sz="3500" dirty="0"/>
                  <a:t>速度</a:t>
                </a:r>
                <a14:m>
                  <m:oMath xmlns:m="http://schemas.openxmlformats.org/officeDocument/2006/math">
                    <m:r>
                      <a:rPr lang="en-US" altLang="ja-JP" sz="3500" b="0" i="1">
                        <a:latin typeface="Cambria Math" panose="02040503050406030204" pitchFamily="18" charset="0"/>
                      </a:rPr>
                      <m:t>𝑣</m:t>
                    </m:r>
                    <m:r>
                      <a:rPr lang="ja-JP" altLang="en-US" sz="3500" b="1" i="1" smtClean="0">
                        <a:latin typeface="Cambria Math" panose="02040503050406030204" pitchFamily="18" charset="0"/>
                      </a:rPr>
                      <m:t>の</m:t>
                    </m:r>
                  </m:oMath>
                </a14:m>
                <a:r>
                  <a:rPr lang="ja-JP" altLang="en-US" sz="3500" dirty="0"/>
                  <a:t>車がおよそ均等に配置しているとき、係数</a:t>
                </a:r>
                <a14:m>
                  <m:oMath xmlns:m="http://schemas.openxmlformats.org/officeDocument/2006/math">
                    <m:r>
                      <m:rPr>
                        <m:sty m:val="p"/>
                      </m:rPr>
                      <a:rPr lang="en-US" altLang="ja-JP" sz="3500" b="0" i="0" smtClean="0">
                        <a:solidFill>
                          <a:schemeClr val="tx1"/>
                        </a:solidFill>
                        <a:latin typeface="Cambria Math" panose="02040503050406030204" pitchFamily="18" charset="0"/>
                      </a:rPr>
                      <m:t>F</m:t>
                    </m:r>
                    <m:d>
                      <m:dPr>
                        <m:ctrlPr>
                          <a:rPr lang="en-US" altLang="ja-JP" sz="3500" i="1">
                            <a:solidFill>
                              <a:schemeClr val="tx1"/>
                            </a:solidFill>
                            <a:latin typeface="Cambria Math" panose="02040503050406030204" pitchFamily="18" charset="0"/>
                          </a:rPr>
                        </m:ctrlPr>
                      </m:dPr>
                      <m:e>
                        <m:sSub>
                          <m:sSubPr>
                            <m:ctrlPr>
                              <a:rPr lang="en-US" altLang="ja-JP" sz="3500" i="1">
                                <a:solidFill>
                                  <a:schemeClr val="tx1"/>
                                </a:solidFill>
                                <a:latin typeface="Cambria Math" panose="02040503050406030204" pitchFamily="18" charset="0"/>
                              </a:rPr>
                            </m:ctrlPr>
                          </m:sSubPr>
                          <m:e>
                            <m:r>
                              <m:rPr>
                                <m:sty m:val="p"/>
                              </m:rPr>
                              <a:rPr lang="en-US" altLang="ja-JP" sz="3500" b="0" i="0">
                                <a:solidFill>
                                  <a:schemeClr val="tx1"/>
                                </a:solidFill>
                                <a:latin typeface="Cambria Math" panose="02040503050406030204" pitchFamily="18" charset="0"/>
                              </a:rPr>
                              <m:t>λ</m:t>
                            </m:r>
                          </m:e>
                          <m:sub>
                            <m:r>
                              <m:rPr>
                                <m:sty m:val="p"/>
                              </m:rPr>
                              <a:rPr lang="en-US" altLang="ja-JP" sz="3500" b="0" i="0" smtClean="0">
                                <a:solidFill>
                                  <a:schemeClr val="tx1"/>
                                </a:solidFill>
                                <a:latin typeface="Cambria Math" panose="02040503050406030204" pitchFamily="18" charset="0"/>
                              </a:rPr>
                              <m:t>i</m:t>
                            </m:r>
                          </m:sub>
                        </m:sSub>
                        <m:r>
                          <a:rPr lang="en-US" altLang="ja-JP" sz="3500" b="0" i="0">
                            <a:solidFill>
                              <a:schemeClr val="tx1"/>
                            </a:solidFill>
                            <a:latin typeface="Cambria Math" panose="02040503050406030204" pitchFamily="18" charset="0"/>
                          </a:rPr>
                          <m:t>,</m:t>
                        </m:r>
                        <m:r>
                          <m:rPr>
                            <m:sty m:val="p"/>
                          </m:rPr>
                          <a:rPr lang="en-US" altLang="ja-JP" sz="3500" b="0" i="0">
                            <a:solidFill>
                              <a:schemeClr val="tx1"/>
                            </a:solidFill>
                            <a:latin typeface="Cambria Math" panose="02040503050406030204" pitchFamily="18" charset="0"/>
                          </a:rPr>
                          <m:t>t</m:t>
                        </m:r>
                      </m:e>
                    </m:d>
                  </m:oMath>
                </a14:m>
                <a:r>
                  <a:rPr lang="ja-JP" altLang="en-US" sz="3500" dirty="0"/>
                  <a:t>は、</a:t>
                </a:r>
                <a14:m>
                  <m:oMath xmlns:m="http://schemas.openxmlformats.org/officeDocument/2006/math">
                    <m:r>
                      <a:rPr lang="en-US" altLang="ja-JP" sz="3500" b="0" i="1">
                        <a:latin typeface="Cambria Math" panose="02040503050406030204" pitchFamily="18" charset="0"/>
                      </a:rPr>
                      <m:t>𝑘</m:t>
                    </m:r>
                  </m:oMath>
                </a14:m>
                <a:r>
                  <a:rPr lang="ja-JP" altLang="en-US" sz="3500" dirty="0"/>
                  <a:t>を比例定数として</a:t>
                </a:r>
                <a:endParaRPr lang="en-US" altLang="ja-JP" sz="3500" dirty="0"/>
              </a:p>
              <a:p>
                <a:pPr marL="0" indent="0">
                  <a:buNone/>
                </a:pPr>
                <a:endParaRPr lang="en-US" altLang="ja-JP" sz="3500" dirty="0"/>
              </a:p>
              <a:p>
                <a:pPr marL="0" indent="0">
                  <a:buNone/>
                </a:pPr>
                <a14:m>
                  <m:oMathPara xmlns:m="http://schemas.openxmlformats.org/officeDocument/2006/math">
                    <m:oMathParaPr>
                      <m:jc m:val="centerGroup"/>
                    </m:oMathParaPr>
                    <m:oMath xmlns:m="http://schemas.openxmlformats.org/officeDocument/2006/math">
                      <m:r>
                        <a:rPr lang="en-US" altLang="ja-JP" sz="3500" b="1" i="1" smtClean="0">
                          <a:solidFill>
                            <a:schemeClr val="tx1"/>
                          </a:solidFill>
                          <a:latin typeface="Cambria Math" panose="02040503050406030204" pitchFamily="18" charset="0"/>
                        </a:rPr>
                        <m:t>𝐅</m:t>
                      </m:r>
                      <m:d>
                        <m:dPr>
                          <m:ctrlPr>
                            <a:rPr lang="en-US" altLang="ja-JP" sz="3500" b="1" i="1">
                              <a:solidFill>
                                <a:schemeClr val="tx1"/>
                              </a:solidFill>
                              <a:latin typeface="Cambria Math" panose="02040503050406030204" pitchFamily="18" charset="0"/>
                            </a:rPr>
                          </m:ctrlPr>
                        </m:dPr>
                        <m:e>
                          <m:sSub>
                            <m:sSubPr>
                              <m:ctrlPr>
                                <a:rPr lang="en-US" altLang="ja-JP" sz="3500" b="1" i="1">
                                  <a:solidFill>
                                    <a:schemeClr val="tx1"/>
                                  </a:solidFill>
                                  <a:latin typeface="Cambria Math" panose="02040503050406030204" pitchFamily="18" charset="0"/>
                                </a:rPr>
                              </m:ctrlPr>
                            </m:sSubPr>
                            <m:e>
                              <m:r>
                                <a:rPr lang="en-US" altLang="ja-JP" sz="3500" b="1" i="1">
                                  <a:solidFill>
                                    <a:schemeClr val="tx1"/>
                                  </a:solidFill>
                                  <a:latin typeface="Cambria Math" panose="02040503050406030204" pitchFamily="18" charset="0"/>
                                </a:rPr>
                                <m:t>𝛌</m:t>
                              </m:r>
                            </m:e>
                            <m:sub>
                              <m:r>
                                <a:rPr lang="en-US" altLang="ja-JP" sz="3500" b="1" i="1" smtClean="0">
                                  <a:solidFill>
                                    <a:schemeClr val="tx1"/>
                                  </a:solidFill>
                                  <a:latin typeface="Cambria Math" panose="02040503050406030204" pitchFamily="18" charset="0"/>
                                </a:rPr>
                                <m:t>𝒊</m:t>
                              </m:r>
                            </m:sub>
                          </m:sSub>
                          <m:r>
                            <a:rPr lang="en-US" altLang="ja-JP" sz="3500" b="1">
                              <a:solidFill>
                                <a:schemeClr val="tx1"/>
                              </a:solidFill>
                              <a:latin typeface="Cambria Math" panose="02040503050406030204" pitchFamily="18" charset="0"/>
                            </a:rPr>
                            <m:t>,</m:t>
                          </m:r>
                          <m:r>
                            <a:rPr lang="en-US" altLang="ja-JP" sz="3500" b="1" i="1">
                              <a:solidFill>
                                <a:schemeClr val="tx1"/>
                              </a:solidFill>
                              <a:latin typeface="Cambria Math" panose="02040503050406030204" pitchFamily="18" charset="0"/>
                            </a:rPr>
                            <m:t>𝐭</m:t>
                          </m:r>
                        </m:e>
                      </m:d>
                      <m:r>
                        <a:rPr lang="ja-JP" altLang="en-US" sz="3500" b="1" i="1">
                          <a:latin typeface="Cambria Math" panose="02040503050406030204" pitchFamily="18" charset="0"/>
                        </a:rPr>
                        <m:t>≃</m:t>
                      </m:r>
                      <m:d>
                        <m:dPr>
                          <m:begChr m:val="{"/>
                          <m:endChr m:val=""/>
                          <m:ctrlPr>
                            <a:rPr lang="en-US" altLang="ja-JP" sz="3500" b="1" i="1" smtClean="0">
                              <a:solidFill>
                                <a:schemeClr val="tx1"/>
                              </a:solidFill>
                              <a:latin typeface="Cambria Math" panose="02040503050406030204" pitchFamily="18" charset="0"/>
                            </a:rPr>
                          </m:ctrlPr>
                        </m:dPr>
                        <m:e>
                          <m:eqArr>
                            <m:eqArrPr>
                              <m:ctrlPr>
                                <a:rPr lang="en-US" altLang="ja-JP" sz="3500" b="1" i="1" smtClean="0">
                                  <a:solidFill>
                                    <a:schemeClr val="tx1"/>
                                  </a:solidFill>
                                  <a:latin typeface="Cambria Math" panose="02040503050406030204" pitchFamily="18" charset="0"/>
                                </a:rPr>
                              </m:ctrlPr>
                            </m:eqArrPr>
                            <m:e>
                              <m:r>
                                <a:rPr lang="en-US" altLang="ja-JP" sz="3500" b="1" i="1" smtClean="0">
                                  <a:solidFill>
                                    <a:schemeClr val="tx1"/>
                                  </a:solidFill>
                                  <a:latin typeface="Cambria Math" panose="02040503050406030204" pitchFamily="18" charset="0"/>
                                </a:rPr>
                                <m:t>𝒌𝒗</m:t>
                              </m:r>
                              <m:r>
                                <a:rPr lang="en-US" altLang="ja-JP" sz="3500" b="1" i="1" smtClean="0">
                                  <a:solidFill>
                                    <a:schemeClr val="tx1"/>
                                  </a:solidFill>
                                  <a:latin typeface="Cambria Math" panose="02040503050406030204" pitchFamily="18" charset="0"/>
                                </a:rPr>
                                <m:t> (</m:t>
                              </m:r>
                              <m:r>
                                <a:rPr lang="en-US" altLang="ja-JP" sz="3500" b="1" i="1" smtClean="0">
                                  <a:solidFill>
                                    <a:schemeClr val="tx1"/>
                                  </a:solidFill>
                                  <a:latin typeface="Cambria Math" panose="02040503050406030204" pitchFamily="18" charset="0"/>
                                </a:rPr>
                                <m:t>𝒊</m:t>
                              </m:r>
                              <m:r>
                                <a:rPr lang="en-US" altLang="ja-JP" sz="3500" b="1" i="1" smtClean="0">
                                  <a:solidFill>
                                    <a:schemeClr val="tx1"/>
                                  </a:solidFill>
                                  <a:latin typeface="Cambria Math" panose="02040503050406030204" pitchFamily="18" charset="0"/>
                                </a:rPr>
                                <m:t>=</m:t>
                              </m:r>
                              <m:r>
                                <a:rPr lang="en-US" altLang="ja-JP" sz="3500" b="1" i="1" smtClean="0">
                                  <a:solidFill>
                                    <a:schemeClr val="tx1"/>
                                  </a:solidFill>
                                  <a:latin typeface="Cambria Math" panose="02040503050406030204" pitchFamily="18" charset="0"/>
                                </a:rPr>
                                <m:t>𝟏</m:t>
                              </m:r>
                              <m:r>
                                <a:rPr lang="en-US" altLang="ja-JP" sz="3500" b="1" i="1" smtClean="0">
                                  <a:solidFill>
                                    <a:schemeClr val="tx1"/>
                                  </a:solidFill>
                                  <a:latin typeface="Cambria Math" panose="02040503050406030204" pitchFamily="18" charset="0"/>
                                </a:rPr>
                                <m:t>)</m:t>
                              </m:r>
                            </m:e>
                            <m:e>
                              <m:r>
                                <a:rPr lang="en-US" altLang="ja-JP" sz="3500" b="1" i="1" smtClean="0">
                                  <a:solidFill>
                                    <a:schemeClr val="tx1"/>
                                  </a:solidFill>
                                  <a:latin typeface="Cambria Math" panose="02040503050406030204" pitchFamily="18" charset="0"/>
                                </a:rPr>
                                <m:t>𝟎</m:t>
                              </m:r>
                              <m:r>
                                <a:rPr lang="en-US" altLang="ja-JP" sz="3500" b="1" i="1" smtClean="0">
                                  <a:solidFill>
                                    <a:schemeClr val="tx1"/>
                                  </a:solidFill>
                                  <a:latin typeface="Cambria Math" panose="02040503050406030204" pitchFamily="18" charset="0"/>
                                </a:rPr>
                                <m:t> (</m:t>
                              </m:r>
                              <m:r>
                                <a:rPr lang="en-US" altLang="ja-JP" sz="3500" b="1" i="1" smtClean="0">
                                  <a:solidFill>
                                    <a:schemeClr val="tx1"/>
                                  </a:solidFill>
                                  <a:latin typeface="Cambria Math" panose="02040503050406030204" pitchFamily="18" charset="0"/>
                                </a:rPr>
                                <m:t>𝒊</m:t>
                              </m:r>
                              <m:r>
                                <a:rPr lang="en-US" altLang="ja-JP" sz="3500" b="1" i="1" smtClean="0">
                                  <a:solidFill>
                                    <a:schemeClr val="tx1"/>
                                  </a:solidFill>
                                  <a:latin typeface="Cambria Math" panose="02040503050406030204" pitchFamily="18" charset="0"/>
                                </a:rPr>
                                <m:t>=</m:t>
                              </m:r>
                              <m:r>
                                <a:rPr lang="en-US" altLang="ja-JP" sz="3500" b="1" i="1" smtClean="0">
                                  <a:solidFill>
                                    <a:schemeClr val="tx1"/>
                                  </a:solidFill>
                                  <a:latin typeface="Cambria Math" panose="02040503050406030204" pitchFamily="18" charset="0"/>
                                </a:rPr>
                                <m:t>𝟐</m:t>
                              </m:r>
                              <m:r>
                                <a:rPr lang="en-US" altLang="ja-JP" sz="3500" b="1" i="1" smtClean="0">
                                  <a:solidFill>
                                    <a:schemeClr val="tx1"/>
                                  </a:solidFill>
                                  <a:latin typeface="Cambria Math" panose="02040503050406030204" pitchFamily="18" charset="0"/>
                                </a:rPr>
                                <m:t>, </m:t>
                              </m:r>
                              <m:r>
                                <a:rPr lang="en-US" altLang="ja-JP" sz="3500" b="1" i="1" smtClean="0">
                                  <a:solidFill>
                                    <a:schemeClr val="tx1"/>
                                  </a:solidFill>
                                  <a:latin typeface="Cambria Math" panose="02040503050406030204" pitchFamily="18" charset="0"/>
                                </a:rPr>
                                <m:t>𝟑</m:t>
                              </m:r>
                              <m:r>
                                <a:rPr lang="en-US" altLang="ja-JP" sz="3500" b="1" i="1" smtClean="0">
                                  <a:solidFill>
                                    <a:schemeClr val="tx1"/>
                                  </a:solidFill>
                                  <a:latin typeface="Cambria Math" panose="02040503050406030204" pitchFamily="18" charset="0"/>
                                </a:rPr>
                                <m:t>, </m:t>
                              </m:r>
                              <m:r>
                                <a:rPr lang="en-US" altLang="ja-JP" sz="3500" b="1" i="1" smtClean="0">
                                  <a:solidFill>
                                    <a:schemeClr val="tx1"/>
                                  </a:solidFill>
                                  <a:latin typeface="Cambria Math" panose="02040503050406030204" pitchFamily="18" charset="0"/>
                                </a:rPr>
                                <m:t>𝟒</m:t>
                              </m:r>
                              <m:r>
                                <a:rPr lang="en-US" altLang="ja-JP" sz="3500" b="1" i="1" smtClean="0">
                                  <a:solidFill>
                                    <a:schemeClr val="tx1"/>
                                  </a:solidFill>
                                  <a:latin typeface="Cambria Math" panose="02040503050406030204" pitchFamily="18" charset="0"/>
                                </a:rPr>
                                <m:t>, …)</m:t>
                              </m:r>
                            </m:e>
                          </m:eqArr>
                        </m:e>
                      </m:d>
                    </m:oMath>
                  </m:oMathPara>
                </a14:m>
                <a:endParaRPr lang="en-US" altLang="ja-JP" sz="3500" dirty="0"/>
              </a:p>
              <a:p>
                <a:pPr marL="0" indent="0">
                  <a:buNone/>
                </a:pPr>
                <a:r>
                  <a:rPr lang="ja-JP" altLang="en-US" sz="3500" dirty="0"/>
                  <a:t>となると数学的に考えられる。</a:t>
                </a:r>
                <a:endParaRPr lang="en-US" altLang="ja-JP" sz="3500" dirty="0"/>
              </a:p>
              <a:p>
                <a:pPr marL="0" indent="0">
                  <a:buNone/>
                </a:pPr>
                <a:r>
                  <a:rPr lang="ja-JP" altLang="en-US" sz="3500" dirty="0"/>
                  <a:t>（実際、検証でもこうなる）</a:t>
                </a:r>
                <a:endParaRPr lang="en-US" altLang="ja-JP" sz="3500" dirty="0"/>
              </a:p>
              <a:p>
                <a:pPr marL="0" indent="0">
                  <a:buNone/>
                </a:pPr>
                <a:endParaRPr lang="en-US" altLang="ja-JP" sz="3500" dirty="0"/>
              </a:p>
              <a:p>
                <a:pPr marL="0" indent="0">
                  <a:buNone/>
                </a:pPr>
                <a:endParaRPr kumimoji="1" lang="en-US" altLang="ja-JP" sz="2100"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7C76A38-763A-C7EC-5F5A-7F1580EA0FAF}"/>
                  </a:ext>
                </a:extLst>
              </p:cNvPr>
              <p:cNvSpPr>
                <a:spLocks noGrp="1" noRot="1" noChangeAspect="1" noMove="1" noResize="1" noEditPoints="1" noAdjustHandles="1" noChangeArrowheads="1" noChangeShapeType="1" noTextEdit="1"/>
              </p:cNvSpPr>
              <p:nvPr>
                <p:ph idx="1"/>
              </p:nvPr>
            </p:nvSpPr>
            <p:spPr>
              <a:xfrm>
                <a:off x="313330" y="756444"/>
                <a:ext cx="6338930" cy="2318226"/>
              </a:xfrm>
              <a:blipFill>
                <a:blip r:embed="rId4"/>
                <a:stretch>
                  <a:fillRect l="-577" t="-3421"/>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C340D58-8303-B80D-84DA-BA42BAD2A00F}"/>
              </a:ext>
            </a:extLst>
          </p:cNvPr>
          <p:cNvPicPr>
            <a:picLocks noChangeAspect="1"/>
          </p:cNvPicPr>
          <p:nvPr/>
        </p:nvPicPr>
        <p:blipFill>
          <a:blip r:embed="rId5">
            <a:extLst>
              <a:ext uri="{28A0092B-C50C-407E-A947-70E740481C1C}">
                <a14:useLocalDpi xmlns:a14="http://schemas.microsoft.com/office/drawing/2010/main" val="0"/>
              </a:ext>
            </a:extLst>
          </a:blip>
          <a:srcRect t="6999"/>
          <a:stretch/>
        </p:blipFill>
        <p:spPr>
          <a:xfrm>
            <a:off x="6822189" y="-31520"/>
            <a:ext cx="5369811" cy="3558644"/>
          </a:xfrm>
          <a:prstGeom prst="rect">
            <a:avLst/>
          </a:prstGeom>
        </p:spPr>
      </p:pic>
      <p:sp>
        <p:nvSpPr>
          <p:cNvPr id="11" name="テキスト ボックス 10">
            <a:extLst>
              <a:ext uri="{FF2B5EF4-FFF2-40B4-BE49-F238E27FC236}">
                <a16:creationId xmlns:a16="http://schemas.microsoft.com/office/drawing/2014/main" id="{0D4AB579-CE23-3B6F-6D6C-59E1D9411B9A}"/>
              </a:ext>
            </a:extLst>
          </p:cNvPr>
          <p:cNvSpPr txBox="1"/>
          <p:nvPr/>
        </p:nvSpPr>
        <p:spPr>
          <a:xfrm>
            <a:off x="5543550" y="2903220"/>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12" name="四角形: 角を丸くする 11">
                <a:extLst>
                  <a:ext uri="{FF2B5EF4-FFF2-40B4-BE49-F238E27FC236}">
                    <a16:creationId xmlns:a16="http://schemas.microsoft.com/office/drawing/2014/main" id="{533AFAC1-55EF-CECA-34F5-6C24A87C2B03}"/>
                  </a:ext>
                </a:extLst>
              </p:cNvPr>
              <p:cNvSpPr/>
              <p:nvPr/>
            </p:nvSpPr>
            <p:spPr>
              <a:xfrm>
                <a:off x="11916" y="3041719"/>
                <a:ext cx="6810271" cy="1514674"/>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ja-JP" altLang="en-US" sz="1600" dirty="0">
                    <a:solidFill>
                      <a:schemeClr val="tx1"/>
                    </a:solidFill>
                  </a:rPr>
                  <a:t>検証結果（次ページ参照）</a:t>
                </a:r>
                <a:endParaRPr lang="en-US" altLang="ja-JP" sz="1600" dirty="0">
                  <a:solidFill>
                    <a:schemeClr val="tx1"/>
                  </a:solidFill>
                </a:endParaRPr>
              </a:p>
              <a:p>
                <a:pPr marL="0" indent="0">
                  <a:buNone/>
                </a:pPr>
                <a:r>
                  <a:rPr lang="ja-JP" altLang="en-US" sz="1600" dirty="0">
                    <a:solidFill>
                      <a:schemeClr val="tx1"/>
                    </a:solidFill>
                  </a:rPr>
                  <a:t>①</a:t>
                </a:r>
                <a14:m>
                  <m:oMath xmlns:m="http://schemas.openxmlformats.org/officeDocument/2006/math">
                    <m:r>
                      <a:rPr lang="en-US" altLang="ja-JP" sz="1600" b="1" i="1" smtClean="0">
                        <a:solidFill>
                          <a:schemeClr val="tx1"/>
                        </a:solidFill>
                        <a:latin typeface="Cambria Math" panose="02040503050406030204" pitchFamily="18" charset="0"/>
                      </a:rPr>
                      <m:t>𝐅</m:t>
                    </m:r>
                    <m:d>
                      <m:dPr>
                        <m:ctrlPr>
                          <a:rPr lang="en-US" altLang="ja-JP" sz="1600" b="1" i="1" smtClean="0">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a:solidFill>
                                  <a:schemeClr val="tx1"/>
                                </a:solidFill>
                                <a:latin typeface="Cambria Math" panose="02040503050406030204" pitchFamily="18" charset="0"/>
                              </a:rPr>
                              <m:t>𝛌</m:t>
                            </m:r>
                          </m:e>
                          <m:sub>
                            <m:r>
                              <a:rPr lang="en-US" altLang="ja-JP" sz="1600" b="1">
                                <a:solidFill>
                                  <a:schemeClr val="tx1"/>
                                </a:solidFill>
                                <a:latin typeface="Cambria Math" panose="02040503050406030204" pitchFamily="18" charset="0"/>
                              </a:rPr>
                              <m:t>𝟏</m:t>
                            </m:r>
                          </m:sub>
                        </m:sSub>
                        <m:r>
                          <a:rPr lang="en-US" altLang="ja-JP" sz="1600" b="1">
                            <a:solidFill>
                              <a:schemeClr val="tx1"/>
                            </a:solidFill>
                            <a:latin typeface="Cambria Math" panose="02040503050406030204" pitchFamily="18" charset="0"/>
                          </a:rPr>
                          <m:t>,</m:t>
                        </m:r>
                        <m:r>
                          <a:rPr lang="en-US" altLang="ja-JP" sz="1600" b="1" i="1">
                            <a:solidFill>
                              <a:schemeClr val="tx1"/>
                            </a:solidFill>
                            <a:latin typeface="Cambria Math" panose="02040503050406030204" pitchFamily="18" charset="0"/>
                          </a:rPr>
                          <m:t>𝐭</m:t>
                        </m:r>
                      </m:e>
                    </m:d>
                    <m:r>
                      <a:rPr lang="en-US" altLang="ja-JP" sz="1600" b="1" smtClean="0">
                        <a:solidFill>
                          <a:schemeClr val="tx1"/>
                        </a:solidFill>
                        <a:latin typeface="Cambria Math" panose="02040503050406030204" pitchFamily="18" charset="0"/>
                      </a:rPr>
                      <m:t>,</m:t>
                    </m:r>
                    <m:r>
                      <a:rPr lang="en-US" altLang="ja-JP" sz="1600" b="1" i="1">
                        <a:solidFill>
                          <a:schemeClr val="tx1"/>
                        </a:solidFill>
                        <a:latin typeface="Cambria Math" panose="02040503050406030204" pitchFamily="18" charset="0"/>
                      </a:rPr>
                      <m:t>𝐅</m:t>
                    </m:r>
                    <m:d>
                      <m:dPr>
                        <m:ctrlPr>
                          <a:rPr lang="en-US" altLang="ja-JP" sz="1600" b="1" i="1">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a:solidFill>
                                  <a:schemeClr val="tx1"/>
                                </a:solidFill>
                                <a:latin typeface="Cambria Math" panose="02040503050406030204" pitchFamily="18" charset="0"/>
                              </a:rPr>
                              <m:t>𝛌</m:t>
                            </m:r>
                          </m:e>
                          <m:sub>
                            <m:r>
                              <a:rPr lang="en-US" altLang="ja-JP" sz="1600" b="1">
                                <a:solidFill>
                                  <a:schemeClr val="tx1"/>
                                </a:solidFill>
                                <a:latin typeface="Cambria Math" panose="02040503050406030204" pitchFamily="18" charset="0"/>
                              </a:rPr>
                              <m:t>𝟐</m:t>
                            </m:r>
                          </m:sub>
                        </m:sSub>
                        <m:r>
                          <a:rPr lang="en-US" altLang="ja-JP" sz="1600" b="1">
                            <a:solidFill>
                              <a:schemeClr val="tx1"/>
                            </a:solidFill>
                            <a:latin typeface="Cambria Math" panose="02040503050406030204" pitchFamily="18" charset="0"/>
                          </a:rPr>
                          <m:t>,</m:t>
                        </m:r>
                        <m:r>
                          <a:rPr lang="en-US" altLang="ja-JP" sz="1600" b="1" i="1">
                            <a:solidFill>
                              <a:schemeClr val="tx1"/>
                            </a:solidFill>
                            <a:latin typeface="Cambria Math" panose="02040503050406030204" pitchFamily="18" charset="0"/>
                          </a:rPr>
                          <m:t>𝐭</m:t>
                        </m:r>
                      </m:e>
                    </m:d>
                  </m:oMath>
                </a14:m>
                <a:r>
                  <a:rPr kumimoji="1" lang="ja-JP" altLang="en-US" sz="1600" b="1" dirty="0">
                    <a:solidFill>
                      <a:schemeClr val="tx1"/>
                    </a:solidFill>
                    <a:latin typeface="Cambria Math" panose="02040503050406030204" pitchFamily="18" charset="0"/>
                  </a:rPr>
                  <a:t>のみ渋滞前に限って特徴的な動きをする。それ以外はどの時刻でも</a:t>
                </a:r>
                <a:r>
                  <a:rPr kumimoji="1" lang="en-US" altLang="ja-JP" sz="1600" b="1" dirty="0">
                    <a:solidFill>
                      <a:schemeClr val="tx1"/>
                    </a:solidFill>
                    <a:latin typeface="Cambria Math" panose="02040503050406030204" pitchFamily="18" charset="0"/>
                  </a:rPr>
                  <a:t>0</a:t>
                </a:r>
                <a:r>
                  <a:rPr kumimoji="1" lang="ja-JP" altLang="en-US" sz="1600" b="1" dirty="0">
                    <a:solidFill>
                      <a:schemeClr val="tx1"/>
                    </a:solidFill>
                    <a:latin typeface="Cambria Math" panose="02040503050406030204" pitchFamily="18" charset="0"/>
                  </a:rPr>
                  <a:t>付近で振動する。</a:t>
                </a:r>
                <a:endParaRPr kumimoji="1" lang="en-US" altLang="ja-JP" sz="1600" b="1" dirty="0">
                  <a:solidFill>
                    <a:schemeClr val="tx1"/>
                  </a:solidFill>
                  <a:latin typeface="Cambria Math" panose="02040503050406030204" pitchFamily="18" charset="0"/>
                </a:endParaRPr>
              </a:p>
              <a:p>
                <a:pPr marL="0" indent="0">
                  <a:buNone/>
                </a:pPr>
                <a14:m>
                  <m:oMath xmlns:m="http://schemas.openxmlformats.org/officeDocument/2006/math">
                    <m:r>
                      <a:rPr lang="en-US" altLang="ja-JP" sz="1600" b="1" i="1" smtClean="0">
                        <a:solidFill>
                          <a:schemeClr val="tx1"/>
                        </a:solidFill>
                        <a:latin typeface="Cambria Math" panose="02040503050406030204" pitchFamily="18" charset="0"/>
                      </a:rPr>
                      <m:t>𝐅</m:t>
                    </m:r>
                    <m:d>
                      <m:dPr>
                        <m:ctrlPr>
                          <a:rPr lang="en-US" altLang="ja-JP" sz="1600" b="1" i="1">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a:solidFill>
                                  <a:schemeClr val="tx1"/>
                                </a:solidFill>
                                <a:latin typeface="Cambria Math" panose="02040503050406030204" pitchFamily="18" charset="0"/>
                              </a:rPr>
                              <m:t>𝛌</m:t>
                            </m:r>
                          </m:e>
                          <m:sub>
                            <m:r>
                              <a:rPr lang="en-US" altLang="ja-JP" sz="1600" b="1">
                                <a:solidFill>
                                  <a:schemeClr val="tx1"/>
                                </a:solidFill>
                                <a:latin typeface="Cambria Math" panose="02040503050406030204" pitchFamily="18" charset="0"/>
                              </a:rPr>
                              <m:t>𝟏</m:t>
                            </m:r>
                          </m:sub>
                        </m:sSub>
                        <m:r>
                          <a:rPr lang="en-US" altLang="ja-JP" sz="1600" b="1">
                            <a:solidFill>
                              <a:schemeClr val="tx1"/>
                            </a:solidFill>
                            <a:latin typeface="Cambria Math" panose="02040503050406030204" pitchFamily="18" charset="0"/>
                          </a:rPr>
                          <m:t>,</m:t>
                        </m:r>
                        <m:r>
                          <a:rPr lang="en-US" altLang="ja-JP" sz="1600" b="1" i="1">
                            <a:solidFill>
                              <a:schemeClr val="tx1"/>
                            </a:solidFill>
                            <a:latin typeface="Cambria Math" panose="02040503050406030204" pitchFamily="18" charset="0"/>
                          </a:rPr>
                          <m:t>𝐭</m:t>
                        </m:r>
                      </m:e>
                    </m:d>
                  </m:oMath>
                </a14:m>
                <a:r>
                  <a:rPr kumimoji="1" lang="ja-JP" altLang="en-US" sz="1600" b="1" dirty="0">
                    <a:solidFill>
                      <a:schemeClr val="tx1"/>
                    </a:solidFill>
                  </a:rPr>
                  <a:t>は、渋滞発生まで常に他の係数よりも絶対値が大きい。</a:t>
                </a:r>
                <a:endParaRPr kumimoji="1" lang="en-US" altLang="ja-JP" sz="1600" b="1" dirty="0">
                  <a:solidFill>
                    <a:schemeClr val="tx1"/>
                  </a:solidFill>
                </a:endParaRPr>
              </a:p>
              <a:p>
                <a:pPr marL="0" indent="0">
                  <a:buNone/>
                </a:pPr>
                <a:r>
                  <a:rPr lang="ja-JP" altLang="en-US" sz="1600" b="1" dirty="0">
                    <a:solidFill>
                      <a:schemeClr val="tx1"/>
                    </a:solidFill>
                  </a:rPr>
                  <a:t>②</a:t>
                </a:r>
                <a:r>
                  <a:rPr kumimoji="1" lang="ja-JP" altLang="en-US" sz="1600" b="1" dirty="0">
                    <a:solidFill>
                      <a:schemeClr val="tx1"/>
                    </a:solidFill>
                  </a:rPr>
                  <a:t>渋滞が発生しないとき、</a:t>
                </a:r>
                <a:r>
                  <a:rPr kumimoji="1" lang="en-US" altLang="ja-JP" sz="1600" b="1" dirty="0">
                    <a:solidFill>
                      <a:schemeClr val="tx1"/>
                    </a:solidFill>
                  </a:rPr>
                  <a:t> </a:t>
                </a:r>
                <a14:m>
                  <m:oMath xmlns:m="http://schemas.openxmlformats.org/officeDocument/2006/math">
                    <m:r>
                      <a:rPr kumimoji="1" lang="en-US" altLang="ja-JP" sz="1600" b="1" i="1" smtClean="0">
                        <a:solidFill>
                          <a:schemeClr val="tx1"/>
                        </a:solidFill>
                        <a:latin typeface="Cambria Math" panose="02040503050406030204" pitchFamily="18" charset="0"/>
                      </a:rPr>
                      <m:t>𝑭</m:t>
                    </m:r>
                    <m:d>
                      <m:dPr>
                        <m:ctrlPr>
                          <a:rPr kumimoji="1" lang="en-US" altLang="ja-JP" sz="1600" b="1" i="1">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a:solidFill>
                                  <a:schemeClr val="tx1"/>
                                </a:solidFill>
                                <a:latin typeface="Cambria Math" panose="02040503050406030204" pitchFamily="18" charset="0"/>
                              </a:rPr>
                              <m:t>𝝀</m:t>
                            </m:r>
                          </m:e>
                          <m:sub>
                            <m:r>
                              <a:rPr lang="en-US" altLang="ja-JP" sz="1600" b="1" i="1">
                                <a:solidFill>
                                  <a:schemeClr val="tx1"/>
                                </a:solidFill>
                                <a:latin typeface="Cambria Math" panose="02040503050406030204" pitchFamily="18" charset="0"/>
                              </a:rPr>
                              <m:t>𝟐</m:t>
                            </m:r>
                          </m:sub>
                        </m:sSub>
                        <m:r>
                          <a:rPr lang="en-US" altLang="ja-JP" sz="1600" b="1" i="1">
                            <a:solidFill>
                              <a:schemeClr val="tx1"/>
                            </a:solidFill>
                            <a:latin typeface="Cambria Math" panose="02040503050406030204" pitchFamily="18" charset="0"/>
                          </a:rPr>
                          <m:t>,</m:t>
                        </m:r>
                        <m:r>
                          <a:rPr lang="en-US" altLang="ja-JP" sz="1600" b="1" i="1">
                            <a:solidFill>
                              <a:schemeClr val="tx1"/>
                            </a:solidFill>
                            <a:latin typeface="Cambria Math" panose="02040503050406030204" pitchFamily="18" charset="0"/>
                          </a:rPr>
                          <m:t>𝒕</m:t>
                        </m:r>
                      </m:e>
                    </m:d>
                    <m:r>
                      <a:rPr lang="en-US" altLang="ja-JP" sz="1600" b="1" i="1">
                        <a:solidFill>
                          <a:schemeClr val="tx1"/>
                        </a:solidFill>
                        <a:latin typeface="Cambria Math" panose="02040503050406030204" pitchFamily="18" charset="0"/>
                      </a:rPr>
                      <m:t> </m:t>
                    </m:r>
                  </m:oMath>
                </a14:m>
                <a:r>
                  <a:rPr kumimoji="1" lang="ja-JP" altLang="en-US" sz="1600" b="1" dirty="0">
                    <a:solidFill>
                      <a:schemeClr val="tx1"/>
                    </a:solidFill>
                  </a:rPr>
                  <a:t>は</a:t>
                </a:r>
                <a:r>
                  <a:rPr kumimoji="1" lang="en-US" altLang="ja-JP" sz="1600" b="1" dirty="0">
                    <a:solidFill>
                      <a:schemeClr val="tx1"/>
                    </a:solidFill>
                  </a:rPr>
                  <a:t>0</a:t>
                </a:r>
                <a:r>
                  <a:rPr kumimoji="1" lang="ja-JP" altLang="en-US" sz="1600" b="1" dirty="0">
                    <a:solidFill>
                      <a:schemeClr val="tx1"/>
                    </a:solidFill>
                  </a:rPr>
                  <a:t>付近で振動する。渋滞が発生するとき、その時刻より前に</a:t>
                </a:r>
                <a14:m>
                  <m:oMath xmlns:m="http://schemas.openxmlformats.org/officeDocument/2006/math">
                    <m:r>
                      <a:rPr kumimoji="1" lang="en-US" altLang="ja-JP" sz="1600" b="1" i="1" smtClean="0">
                        <a:solidFill>
                          <a:schemeClr val="tx1"/>
                        </a:solidFill>
                        <a:latin typeface="Cambria Math" panose="02040503050406030204" pitchFamily="18" charset="0"/>
                      </a:rPr>
                      <m:t>𝑭</m:t>
                    </m:r>
                    <m:d>
                      <m:dPr>
                        <m:ctrlPr>
                          <a:rPr kumimoji="1" lang="en-US" altLang="ja-JP" sz="1600" b="1" i="1">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a:solidFill>
                                  <a:schemeClr val="tx1"/>
                                </a:solidFill>
                                <a:latin typeface="Cambria Math" panose="02040503050406030204" pitchFamily="18" charset="0"/>
                              </a:rPr>
                              <m:t>𝝀</m:t>
                            </m:r>
                          </m:e>
                          <m:sub>
                            <m:r>
                              <a:rPr lang="en-US" altLang="ja-JP" sz="1600" b="1" i="1">
                                <a:solidFill>
                                  <a:schemeClr val="tx1"/>
                                </a:solidFill>
                                <a:latin typeface="Cambria Math" panose="02040503050406030204" pitchFamily="18" charset="0"/>
                              </a:rPr>
                              <m:t>𝟐</m:t>
                            </m:r>
                          </m:sub>
                        </m:sSub>
                        <m:r>
                          <a:rPr lang="en-US" altLang="ja-JP" sz="1600" b="1" i="1">
                            <a:solidFill>
                              <a:schemeClr val="tx1"/>
                            </a:solidFill>
                            <a:latin typeface="Cambria Math" panose="02040503050406030204" pitchFamily="18" charset="0"/>
                          </a:rPr>
                          <m:t>,</m:t>
                        </m:r>
                        <m:r>
                          <a:rPr lang="en-US" altLang="ja-JP" sz="1600" b="1" i="1">
                            <a:solidFill>
                              <a:schemeClr val="tx1"/>
                            </a:solidFill>
                            <a:latin typeface="Cambria Math" panose="02040503050406030204" pitchFamily="18" charset="0"/>
                          </a:rPr>
                          <m:t>𝒕</m:t>
                        </m:r>
                      </m:e>
                    </m:d>
                  </m:oMath>
                </a14:m>
                <a:r>
                  <a:rPr kumimoji="1" lang="ja-JP" altLang="en-US" sz="1600" b="1" dirty="0">
                    <a:solidFill>
                      <a:schemeClr val="tx1"/>
                    </a:solidFill>
                  </a:rPr>
                  <a:t>が</a:t>
                </a:r>
                <a:r>
                  <a:rPr kumimoji="1" lang="en-US" altLang="ja-JP" sz="1600" b="1" dirty="0">
                    <a:solidFill>
                      <a:schemeClr val="tx1"/>
                    </a:solidFill>
                  </a:rPr>
                  <a:t>0</a:t>
                </a:r>
                <a:r>
                  <a:rPr kumimoji="1" lang="ja-JP" altLang="en-US" sz="1600" b="1" dirty="0">
                    <a:solidFill>
                      <a:schemeClr val="tx1"/>
                    </a:solidFill>
                  </a:rPr>
                  <a:t>からはずれ続ける区間がある。</a:t>
                </a:r>
                <a:endParaRPr kumimoji="1" lang="en-US" altLang="ja-JP" sz="1600" b="1" dirty="0">
                  <a:solidFill>
                    <a:schemeClr val="tx1"/>
                  </a:solidFill>
                </a:endParaRPr>
              </a:p>
            </p:txBody>
          </p:sp>
        </mc:Choice>
        <mc:Fallback xmlns="">
          <p:sp>
            <p:nvSpPr>
              <p:cNvPr id="12" name="四角形: 角を丸くする 11">
                <a:extLst>
                  <a:ext uri="{FF2B5EF4-FFF2-40B4-BE49-F238E27FC236}">
                    <a16:creationId xmlns:a16="http://schemas.microsoft.com/office/drawing/2014/main" id="{533AFAC1-55EF-CECA-34F5-6C24A87C2B03}"/>
                  </a:ext>
                </a:extLst>
              </p:cNvPr>
              <p:cNvSpPr>
                <a:spLocks noRot="1" noChangeAspect="1" noMove="1" noResize="1" noEditPoints="1" noAdjustHandles="1" noChangeArrowheads="1" noChangeShapeType="1" noTextEdit="1"/>
              </p:cNvSpPr>
              <p:nvPr/>
            </p:nvSpPr>
            <p:spPr>
              <a:xfrm>
                <a:off x="11916" y="3041719"/>
                <a:ext cx="6810271" cy="1514674"/>
              </a:xfrm>
              <a:prstGeom prst="roundRect">
                <a:avLst/>
              </a:prstGeom>
              <a:blipFill>
                <a:blip r:embed="rId6"/>
                <a:stretch>
                  <a:fillRect t="-2000" b="-6400"/>
                </a:stretch>
              </a:blipFill>
              <a:ln>
                <a:solidFill>
                  <a:schemeClr val="accent5">
                    <a:lumMod val="40000"/>
                    <a:lumOff val="6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四角形: 角を丸くする 14">
                <a:extLst>
                  <a:ext uri="{FF2B5EF4-FFF2-40B4-BE49-F238E27FC236}">
                    <a16:creationId xmlns:a16="http://schemas.microsoft.com/office/drawing/2014/main" id="{E53235E8-A41D-747B-E1C5-3F859A341F3C}"/>
                  </a:ext>
                </a:extLst>
              </p:cNvPr>
              <p:cNvSpPr/>
              <p:nvPr/>
            </p:nvSpPr>
            <p:spPr>
              <a:xfrm>
                <a:off x="313330" y="5343066"/>
                <a:ext cx="6346907" cy="1241956"/>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ja-JP" sz="1600" b="1" dirty="0">
                  <a:solidFill>
                    <a:schemeClr val="tx1"/>
                  </a:solidFill>
                </a:endParaRPr>
              </a:p>
              <a:p>
                <a:r>
                  <a:rPr lang="ja-JP" altLang="en-US" sz="1600" b="1" dirty="0">
                    <a:solidFill>
                      <a:schemeClr val="tx1"/>
                    </a:solidFill>
                  </a:rPr>
                  <a:t>渋滞前には、</a:t>
                </a:r>
                <a:r>
                  <a:rPr lang="en-US" altLang="ja-JP" sz="1600" b="1" dirty="0">
                    <a:solidFill>
                      <a:schemeClr val="tx1"/>
                    </a:solidFill>
                  </a:rPr>
                  <a:t> </a:t>
                </a:r>
                <a14:m>
                  <m:oMath xmlns:m="http://schemas.openxmlformats.org/officeDocument/2006/math">
                    <m:r>
                      <a:rPr lang="en-US" altLang="ja-JP" sz="1600" b="1" smtClean="0">
                        <a:solidFill>
                          <a:schemeClr val="tx1"/>
                        </a:solidFill>
                        <a:latin typeface="Cambria Math" panose="02040503050406030204" pitchFamily="18" charset="0"/>
                      </a:rPr>
                      <m:t>|</m:t>
                    </m:r>
                    <m:r>
                      <a:rPr lang="en-US" altLang="ja-JP" sz="1600" b="1" i="1" smtClean="0">
                        <a:solidFill>
                          <a:schemeClr val="tx1"/>
                        </a:solidFill>
                        <a:latin typeface="Cambria Math" panose="02040503050406030204" pitchFamily="18" charset="0"/>
                      </a:rPr>
                      <m:t>𝑭</m:t>
                    </m:r>
                    <m:d>
                      <m:dPr>
                        <m:ctrlPr>
                          <a:rPr lang="en-US" altLang="ja-JP" sz="1600" b="1" i="1">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smtClean="0">
                                <a:solidFill>
                                  <a:schemeClr val="tx1"/>
                                </a:solidFill>
                                <a:latin typeface="Cambria Math" panose="02040503050406030204" pitchFamily="18" charset="0"/>
                              </a:rPr>
                              <m:t>𝝀</m:t>
                            </m:r>
                          </m:e>
                          <m:sub>
                            <m:r>
                              <a:rPr lang="en-US" altLang="ja-JP" sz="1600" b="1" smtClean="0">
                                <a:solidFill>
                                  <a:schemeClr val="tx1"/>
                                </a:solidFill>
                                <a:latin typeface="Cambria Math" panose="02040503050406030204" pitchFamily="18" charset="0"/>
                              </a:rPr>
                              <m:t>𝟐</m:t>
                            </m:r>
                          </m:sub>
                        </m:sSub>
                        <m:r>
                          <a:rPr lang="en-US" altLang="ja-JP" sz="1600" b="1" smtClean="0">
                            <a:solidFill>
                              <a:schemeClr val="tx1"/>
                            </a:solidFill>
                            <a:latin typeface="Cambria Math" panose="02040503050406030204" pitchFamily="18" charset="0"/>
                          </a:rPr>
                          <m:t>,</m:t>
                        </m:r>
                        <m:r>
                          <a:rPr lang="en-US" altLang="ja-JP" sz="1600" b="1" i="1" smtClean="0">
                            <a:solidFill>
                              <a:schemeClr val="tx1"/>
                            </a:solidFill>
                            <a:latin typeface="Cambria Math" panose="02040503050406030204" pitchFamily="18" charset="0"/>
                          </a:rPr>
                          <m:t>𝒕</m:t>
                        </m:r>
                      </m:e>
                    </m:d>
                    <m:r>
                      <a:rPr lang="en-US" altLang="ja-JP" sz="1600" b="1" i="1" smtClean="0">
                        <a:solidFill>
                          <a:schemeClr val="tx1"/>
                        </a:solidFill>
                        <a:latin typeface="Cambria Math" panose="02040503050406030204" pitchFamily="18" charset="0"/>
                      </a:rPr>
                      <m:t>|</m:t>
                    </m:r>
                  </m:oMath>
                </a14:m>
                <a:r>
                  <a:rPr lang="ja-JP" altLang="en-US" sz="1600" b="1" dirty="0">
                    <a:solidFill>
                      <a:schemeClr val="tx1"/>
                    </a:solidFill>
                  </a:rPr>
                  <a:t>が</a:t>
                </a:r>
                <a14:m>
                  <m:oMath xmlns:m="http://schemas.openxmlformats.org/officeDocument/2006/math">
                    <m:r>
                      <a:rPr lang="en-US" altLang="ja-JP" sz="1600" b="1" i="1" smtClean="0">
                        <a:solidFill>
                          <a:schemeClr val="tx1"/>
                        </a:solidFill>
                        <a:latin typeface="Cambria Math" panose="02040503050406030204" pitchFamily="18" charset="0"/>
                      </a:rPr>
                      <m:t>𝑭</m:t>
                    </m:r>
                    <m:d>
                      <m:dPr>
                        <m:ctrlPr>
                          <a:rPr lang="en-US" altLang="ja-JP" sz="1600" b="1" i="1">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smtClean="0">
                                <a:solidFill>
                                  <a:schemeClr val="tx1"/>
                                </a:solidFill>
                                <a:latin typeface="Cambria Math" panose="02040503050406030204" pitchFamily="18" charset="0"/>
                              </a:rPr>
                              <m:t>𝝀</m:t>
                            </m:r>
                          </m:e>
                          <m:sub>
                            <m:r>
                              <a:rPr lang="en-US" altLang="ja-JP" sz="1600" b="1" i="1" smtClean="0">
                                <a:solidFill>
                                  <a:schemeClr val="tx1"/>
                                </a:solidFill>
                                <a:latin typeface="Cambria Math" panose="02040503050406030204" pitchFamily="18" charset="0"/>
                              </a:rPr>
                              <m:t>𝟏</m:t>
                            </m:r>
                          </m:sub>
                        </m:sSub>
                        <m:r>
                          <a:rPr lang="en-US" altLang="ja-JP" sz="1600" b="1" smtClean="0">
                            <a:solidFill>
                              <a:schemeClr val="tx1"/>
                            </a:solidFill>
                            <a:latin typeface="Cambria Math" panose="02040503050406030204" pitchFamily="18" charset="0"/>
                          </a:rPr>
                          <m:t>,</m:t>
                        </m:r>
                        <m:r>
                          <a:rPr lang="en-US" altLang="ja-JP" sz="1600" b="1" i="1" smtClean="0">
                            <a:solidFill>
                              <a:schemeClr val="tx1"/>
                            </a:solidFill>
                            <a:latin typeface="Cambria Math" panose="02040503050406030204" pitchFamily="18" charset="0"/>
                          </a:rPr>
                          <m:t>𝒕</m:t>
                        </m:r>
                      </m:e>
                    </m:d>
                  </m:oMath>
                </a14:m>
                <a:r>
                  <a:rPr lang="ja-JP" altLang="en-US" sz="1600" b="1" dirty="0">
                    <a:solidFill>
                      <a:schemeClr val="tx1"/>
                    </a:solidFill>
                  </a:rPr>
                  <a:t>を除いてほかの係数より大きな値になる＝支配的になる時刻が連続する</a:t>
                </a:r>
                <a:endParaRPr lang="en-US" altLang="ja-JP" sz="1600" b="1" dirty="0">
                  <a:solidFill>
                    <a:schemeClr val="tx1"/>
                  </a:solidFill>
                </a:endParaRPr>
              </a:p>
              <a:p>
                <a:r>
                  <a:rPr lang="ja-JP" altLang="en-US" sz="1600" b="1" dirty="0">
                    <a:solidFill>
                      <a:schemeClr val="tx1"/>
                    </a:solidFill>
                  </a:rPr>
                  <a:t>即ち、</a:t>
                </a:r>
                <a:r>
                  <a:rPr lang="ja-JP" altLang="en-US" sz="2000" b="1" dirty="0">
                    <a:solidFill>
                      <a:srgbClr val="FF0000"/>
                    </a:solidFill>
                  </a:rPr>
                  <a:t>「ある区間で、</a:t>
                </a:r>
                <a14:m>
                  <m:oMath xmlns:m="http://schemas.openxmlformats.org/officeDocument/2006/math">
                    <m:sSub>
                      <m:sSubPr>
                        <m:ctrlPr>
                          <a:rPr lang="en-US" altLang="ja-JP" sz="2000" b="1" i="1" smtClean="0">
                            <a:solidFill>
                              <a:srgbClr val="FF0000"/>
                            </a:solidFill>
                            <a:latin typeface="Cambria Math" panose="02040503050406030204" pitchFamily="18" charset="0"/>
                          </a:rPr>
                        </m:ctrlPr>
                      </m:sSubPr>
                      <m:e>
                        <m:r>
                          <a:rPr lang="en-US" altLang="ja-JP" sz="2000" b="1" i="1" smtClean="0">
                            <a:solidFill>
                              <a:srgbClr val="FF0000"/>
                            </a:solidFill>
                            <a:latin typeface="Cambria Math" panose="02040503050406030204" pitchFamily="18" charset="0"/>
                          </a:rPr>
                          <m:t>𝝀</m:t>
                        </m:r>
                      </m:e>
                      <m:sub>
                        <m:r>
                          <a:rPr lang="en-US" altLang="ja-JP" sz="2000" b="1" smtClean="0">
                            <a:solidFill>
                              <a:srgbClr val="FF0000"/>
                            </a:solidFill>
                            <a:latin typeface="Cambria Math" panose="02040503050406030204" pitchFamily="18" charset="0"/>
                          </a:rPr>
                          <m:t>𝟐</m:t>
                        </m:r>
                      </m:sub>
                    </m:sSub>
                  </m:oMath>
                </a14:m>
                <a:r>
                  <a:rPr lang="ja-JP" altLang="en-US" sz="2000" b="1" dirty="0">
                    <a:solidFill>
                      <a:srgbClr val="FF0000"/>
                    </a:solidFill>
                  </a:rPr>
                  <a:t>に対応するモードの支配度が上位になりつづけ」れば、渋滞が起こる</a:t>
                </a:r>
                <a:r>
                  <a:rPr lang="ja-JP" altLang="en-US" sz="1600" b="1" dirty="0">
                    <a:solidFill>
                      <a:schemeClr val="tx1"/>
                    </a:solidFill>
                  </a:rPr>
                  <a:t>と推測できる</a:t>
                </a:r>
                <a:endParaRPr lang="en-US" altLang="ja-JP" sz="1600" b="1" dirty="0">
                  <a:solidFill>
                    <a:schemeClr val="tx1"/>
                  </a:solidFill>
                </a:endParaRPr>
              </a:p>
              <a:p>
                <a:endParaRPr kumimoji="1" lang="ja-JP" altLang="en-US" sz="1600" b="1" dirty="0">
                  <a:solidFill>
                    <a:schemeClr val="tx1"/>
                  </a:solidFill>
                </a:endParaRPr>
              </a:p>
            </p:txBody>
          </p:sp>
        </mc:Choice>
        <mc:Fallback xmlns="">
          <p:sp>
            <p:nvSpPr>
              <p:cNvPr id="15" name="四角形: 角を丸くする 14">
                <a:extLst>
                  <a:ext uri="{FF2B5EF4-FFF2-40B4-BE49-F238E27FC236}">
                    <a16:creationId xmlns:a16="http://schemas.microsoft.com/office/drawing/2014/main" id="{E53235E8-A41D-747B-E1C5-3F859A341F3C}"/>
                  </a:ext>
                </a:extLst>
              </p:cNvPr>
              <p:cNvSpPr>
                <a:spLocks noRot="1" noChangeAspect="1" noMove="1" noResize="1" noEditPoints="1" noAdjustHandles="1" noChangeArrowheads="1" noChangeShapeType="1" noTextEdit="1"/>
              </p:cNvSpPr>
              <p:nvPr/>
            </p:nvSpPr>
            <p:spPr>
              <a:xfrm>
                <a:off x="313330" y="5343066"/>
                <a:ext cx="6346907" cy="1241956"/>
              </a:xfrm>
              <a:prstGeom prst="roundRect">
                <a:avLst/>
              </a:prstGeom>
              <a:blipFill>
                <a:blip r:embed="rId7"/>
                <a:stretch>
                  <a:fillRect b="-6311"/>
                </a:stretch>
              </a:blipFill>
              <a:ln>
                <a:solidFill>
                  <a:schemeClr val="accent5">
                    <a:lumMod val="40000"/>
                    <a:lumOff val="60000"/>
                  </a:schemeClr>
                </a:solidFill>
              </a:ln>
            </p:spPr>
            <p:txBody>
              <a:bodyPr/>
              <a:lstStyle/>
              <a:p>
                <a:r>
                  <a:rPr lang="ja-JP" altLang="en-US">
                    <a:noFill/>
                  </a:rPr>
                  <a:t> </a:t>
                </a:r>
              </a:p>
            </p:txBody>
          </p:sp>
        </mc:Fallback>
      </mc:AlternateContent>
      <p:pic>
        <p:nvPicPr>
          <p:cNvPr id="5" name="Microsimulation of Traffic Flow_ Onramp - Google Chrome 2024-11-27 16-40-37">
            <a:hlinkClick r:id="" action="ppaction://media"/>
            <a:extLst>
              <a:ext uri="{FF2B5EF4-FFF2-40B4-BE49-F238E27FC236}">
                <a16:creationId xmlns:a16="http://schemas.microsoft.com/office/drawing/2014/main" id="{61828DE0-369E-D5BF-7792-B6FB6AACB1D7}"/>
              </a:ext>
            </a:extLst>
          </p:cNvPr>
          <p:cNvPicPr>
            <a:picLocks noChangeAspect="1"/>
          </p:cNvPicPr>
          <p:nvPr>
            <a:videoFile r:link="rId1"/>
            <p:extLst>
              <p:ext uri="{DAA4B4D4-6D71-4841-9C94-3DE7FCFB9230}">
                <p14:media xmlns:p14="http://schemas.microsoft.com/office/powerpoint/2010/main" r:embed="rId2">
                  <p14:trim st="52585" end="15167.5333"/>
                </p14:media>
              </p:ext>
            </p:extLst>
          </p:nvPr>
        </p:nvPicPr>
        <p:blipFill>
          <a:blip r:embed="rId8"/>
          <a:srcRect l="-6" t="9961" r="31436" b="16542"/>
          <a:stretch/>
        </p:blipFill>
        <p:spPr>
          <a:xfrm>
            <a:off x="6822187" y="3429000"/>
            <a:ext cx="5369811" cy="3281320"/>
          </a:xfrm>
          <a:prstGeom prst="rect">
            <a:avLst/>
          </a:prstGeom>
        </p:spPr>
      </p:pic>
      <p:sp>
        <p:nvSpPr>
          <p:cNvPr id="17" name="矢印: 下 16">
            <a:extLst>
              <a:ext uri="{FF2B5EF4-FFF2-40B4-BE49-F238E27FC236}">
                <a16:creationId xmlns:a16="http://schemas.microsoft.com/office/drawing/2014/main" id="{47EEDEE8-E168-1819-BE9E-28F97E6476C2}"/>
              </a:ext>
            </a:extLst>
          </p:cNvPr>
          <p:cNvSpPr/>
          <p:nvPr/>
        </p:nvSpPr>
        <p:spPr>
          <a:xfrm>
            <a:off x="3223260" y="4694892"/>
            <a:ext cx="480060" cy="5580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423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図 62">
            <a:extLst>
              <a:ext uri="{FF2B5EF4-FFF2-40B4-BE49-F238E27FC236}">
                <a16:creationId xmlns:a16="http://schemas.microsoft.com/office/drawing/2014/main" id="{222DA814-DAAE-DF58-8808-A2AA0CF86F0D}"/>
              </a:ext>
            </a:extLst>
          </p:cNvPr>
          <p:cNvPicPr>
            <a:picLocks noChangeAspect="1"/>
          </p:cNvPicPr>
          <p:nvPr/>
        </p:nvPicPr>
        <p:blipFill>
          <a:blip r:embed="rId2">
            <a:extLst>
              <a:ext uri="{28A0092B-C50C-407E-A947-70E740481C1C}">
                <a14:useLocalDpi xmlns:a14="http://schemas.microsoft.com/office/drawing/2010/main" val="0"/>
              </a:ext>
            </a:extLst>
          </a:blip>
          <a:srcRect t="9915" b="7417"/>
          <a:stretch/>
        </p:blipFill>
        <p:spPr>
          <a:xfrm>
            <a:off x="8931941" y="4914350"/>
            <a:ext cx="3232876" cy="1480277"/>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CAC914D-75B4-9A5F-81F3-92C8DECE0A39}"/>
                  </a:ext>
                </a:extLst>
              </p:cNvPr>
              <p:cNvSpPr>
                <a:spLocks noGrp="1"/>
              </p:cNvSpPr>
              <p:nvPr>
                <p:ph type="title"/>
              </p:nvPr>
            </p:nvSpPr>
            <p:spPr>
              <a:xfrm>
                <a:off x="0" y="18256"/>
                <a:ext cx="12192000" cy="662782"/>
              </a:xfrm>
            </p:spPr>
            <p:txBody>
              <a:bodyPr>
                <a:normAutofit fontScale="90000"/>
              </a:bodyPr>
              <a:lstStyle/>
              <a:p>
                <a:r>
                  <a:rPr lang="en-US" altLang="ja-JP"/>
                  <a:t>4.</a:t>
                </a:r>
                <a:r>
                  <a:rPr lang="ja-JP" altLang="en-US"/>
                  <a:t> 渋滞の予兆の定義</a:t>
                </a:r>
                <a:r>
                  <a:rPr lang="en-US" altLang="ja-JP"/>
                  <a:t>: </a:t>
                </a:r>
                <a:r>
                  <a:rPr lang="ja-JP" altLang="en-US"/>
                  <a:t>検証</a:t>
                </a:r>
                <a14:m>
                  <m:oMath xmlns:m="http://schemas.openxmlformats.org/officeDocument/2006/math">
                    <m:r>
                      <a:rPr lang="ja-JP" altLang="en-US" sz="4400" b="1" i="1" dirty="0">
                        <a:solidFill>
                          <a:schemeClr val="tx1">
                            <a:lumMod val="85000"/>
                            <a:lumOff val="15000"/>
                          </a:schemeClr>
                        </a:solidFill>
                        <a:latin typeface="Cambria Math" panose="02040503050406030204" pitchFamily="18" charset="0"/>
                      </a:rPr>
                      <m:t>①</m:t>
                    </m:r>
                  </m:oMath>
                </a14:m>
                <a:endParaRPr kumimoji="1" lang="ja-JP" altLang="en-US"/>
              </a:p>
            </p:txBody>
          </p:sp>
        </mc:Choice>
        <mc:Fallback xmlns="">
          <p:sp>
            <p:nvSpPr>
              <p:cNvPr id="2" name="タイトル 1">
                <a:extLst>
                  <a:ext uri="{FF2B5EF4-FFF2-40B4-BE49-F238E27FC236}">
                    <a16:creationId xmlns:a16="http://schemas.microsoft.com/office/drawing/2014/main" id="{7CAC914D-75B4-9A5F-81F3-92C8DECE0A39}"/>
                  </a:ext>
                </a:extLst>
              </p:cNvPr>
              <p:cNvSpPr>
                <a:spLocks noGrp="1" noRot="1" noChangeAspect="1" noMove="1" noResize="1" noEditPoints="1" noAdjustHandles="1" noChangeArrowheads="1" noChangeShapeType="1" noTextEdit="1"/>
              </p:cNvSpPr>
              <p:nvPr>
                <p:ph type="title"/>
              </p:nvPr>
            </p:nvSpPr>
            <p:spPr>
              <a:xfrm>
                <a:off x="0" y="18256"/>
                <a:ext cx="12192000" cy="662782"/>
              </a:xfrm>
              <a:blipFill>
                <a:blip r:embed="rId3"/>
                <a:stretch>
                  <a:fillRect l="-1750" t="-22936" b="-38532"/>
                </a:stretch>
              </a:blipFill>
            </p:spPr>
            <p:txBody>
              <a:bodyPr/>
              <a:lstStyle/>
              <a:p>
                <a:r>
                  <a:rPr lang="ja-JP" altLang="en-US">
                    <a:noFill/>
                  </a:rPr>
                  <a:t> </a:t>
                </a:r>
              </a:p>
            </p:txBody>
          </p:sp>
        </mc:Fallback>
      </mc:AlternateContent>
      <p:grpSp>
        <p:nvGrpSpPr>
          <p:cNvPr id="66" name="グループ化 65">
            <a:extLst>
              <a:ext uri="{FF2B5EF4-FFF2-40B4-BE49-F238E27FC236}">
                <a16:creationId xmlns:a16="http://schemas.microsoft.com/office/drawing/2014/main" id="{3F62BC36-BD61-9DD8-4226-2A5E8825E7DC}"/>
              </a:ext>
            </a:extLst>
          </p:cNvPr>
          <p:cNvGrpSpPr/>
          <p:nvPr/>
        </p:nvGrpSpPr>
        <p:grpSpPr>
          <a:xfrm>
            <a:off x="-25038" y="2429816"/>
            <a:ext cx="12191994" cy="2617831"/>
            <a:chOff x="0" y="2512453"/>
            <a:chExt cx="12191994" cy="2777718"/>
          </a:xfrm>
        </p:grpSpPr>
        <p:graphicFrame>
          <p:nvGraphicFramePr>
            <p:cNvPr id="49" name="グラフ 48">
              <a:extLst>
                <a:ext uri="{FF2B5EF4-FFF2-40B4-BE49-F238E27FC236}">
                  <a16:creationId xmlns:a16="http://schemas.microsoft.com/office/drawing/2014/main" id="{CBD836E5-14D2-439E-3130-5DC6ECB37248}"/>
                </a:ext>
              </a:extLst>
            </p:cNvPr>
            <p:cNvGraphicFramePr>
              <a:graphicFrameLocks/>
            </p:cNvGraphicFramePr>
            <p:nvPr>
              <p:extLst>
                <p:ext uri="{D42A27DB-BD31-4B8C-83A1-F6EECF244321}">
                  <p14:modId xmlns:p14="http://schemas.microsoft.com/office/powerpoint/2010/main" val="223122152"/>
                </p:ext>
              </p:extLst>
            </p:nvPr>
          </p:nvGraphicFramePr>
          <p:xfrm>
            <a:off x="0" y="2512453"/>
            <a:ext cx="3048000" cy="25556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0" name="グラフ 49">
              <a:extLst>
                <a:ext uri="{FF2B5EF4-FFF2-40B4-BE49-F238E27FC236}">
                  <a16:creationId xmlns:a16="http://schemas.microsoft.com/office/drawing/2014/main" id="{8C70F891-8554-5D9B-ED1A-C57AB249D2F6}"/>
                </a:ext>
              </a:extLst>
            </p:cNvPr>
            <p:cNvGraphicFramePr>
              <a:graphicFrameLocks/>
            </p:cNvGraphicFramePr>
            <p:nvPr>
              <p:extLst>
                <p:ext uri="{D42A27DB-BD31-4B8C-83A1-F6EECF244321}">
                  <p14:modId xmlns:p14="http://schemas.microsoft.com/office/powerpoint/2010/main" val="1474635249"/>
                </p:ext>
              </p:extLst>
            </p:nvPr>
          </p:nvGraphicFramePr>
          <p:xfrm>
            <a:off x="3047998" y="2592887"/>
            <a:ext cx="3048000" cy="26516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1" name="グラフ 50">
              <a:extLst>
                <a:ext uri="{FF2B5EF4-FFF2-40B4-BE49-F238E27FC236}">
                  <a16:creationId xmlns:a16="http://schemas.microsoft.com/office/drawing/2014/main" id="{12F0E119-51C2-0899-B0A2-0A0D693220D8}"/>
                </a:ext>
              </a:extLst>
            </p:cNvPr>
            <p:cNvGraphicFramePr>
              <a:graphicFrameLocks/>
            </p:cNvGraphicFramePr>
            <p:nvPr>
              <p:extLst>
                <p:ext uri="{D42A27DB-BD31-4B8C-83A1-F6EECF244321}">
                  <p14:modId xmlns:p14="http://schemas.microsoft.com/office/powerpoint/2010/main" val="3416661104"/>
                </p:ext>
              </p:extLst>
            </p:nvPr>
          </p:nvGraphicFramePr>
          <p:xfrm>
            <a:off x="6095998" y="2592887"/>
            <a:ext cx="3047998" cy="26516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2" name="グラフ 51">
              <a:extLst>
                <a:ext uri="{FF2B5EF4-FFF2-40B4-BE49-F238E27FC236}">
                  <a16:creationId xmlns:a16="http://schemas.microsoft.com/office/drawing/2014/main" id="{BE55A78E-B558-0951-864B-95016506738C}"/>
                </a:ext>
              </a:extLst>
            </p:cNvPr>
            <p:cNvGraphicFramePr>
              <a:graphicFrameLocks/>
            </p:cNvGraphicFramePr>
            <p:nvPr>
              <p:extLst>
                <p:ext uri="{D42A27DB-BD31-4B8C-83A1-F6EECF244321}">
                  <p14:modId xmlns:p14="http://schemas.microsoft.com/office/powerpoint/2010/main" val="1681048660"/>
                </p:ext>
              </p:extLst>
            </p:nvPr>
          </p:nvGraphicFramePr>
          <p:xfrm>
            <a:off x="9143994" y="2512453"/>
            <a:ext cx="3048000" cy="2777718"/>
          </p:xfrm>
          <a:graphic>
            <a:graphicData uri="http://schemas.openxmlformats.org/drawingml/2006/chart">
              <c:chart xmlns:c="http://schemas.openxmlformats.org/drawingml/2006/chart" xmlns:r="http://schemas.openxmlformats.org/officeDocument/2006/relationships" r:id="rId7"/>
            </a:graphicData>
          </a:graphic>
        </p:graphicFrame>
        <p:cxnSp>
          <p:nvCxnSpPr>
            <p:cNvPr id="53" name="直線コネクタ 52">
              <a:extLst>
                <a:ext uri="{FF2B5EF4-FFF2-40B4-BE49-F238E27FC236}">
                  <a16:creationId xmlns:a16="http://schemas.microsoft.com/office/drawing/2014/main" id="{13E06658-AF89-ABC4-C271-160746DAAAF4}"/>
                </a:ext>
              </a:extLst>
            </p:cNvPr>
            <p:cNvCxnSpPr>
              <a:cxnSpLocks/>
            </p:cNvCxnSpPr>
            <p:nvPr/>
          </p:nvCxnSpPr>
          <p:spPr>
            <a:xfrm>
              <a:off x="8001000" y="3071582"/>
              <a:ext cx="0" cy="144452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直線コネクタ 53">
              <a:extLst>
                <a:ext uri="{FF2B5EF4-FFF2-40B4-BE49-F238E27FC236}">
                  <a16:creationId xmlns:a16="http://schemas.microsoft.com/office/drawing/2014/main" id="{97D3251E-EF7B-47D4-D737-35B8B878F1F6}"/>
                </a:ext>
              </a:extLst>
            </p:cNvPr>
            <p:cNvCxnSpPr>
              <a:cxnSpLocks/>
            </p:cNvCxnSpPr>
            <p:nvPr/>
          </p:nvCxnSpPr>
          <p:spPr>
            <a:xfrm>
              <a:off x="11167533" y="3027612"/>
              <a:ext cx="0" cy="144452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476354EA-988F-543C-0BA7-184985ED8C1B}"/>
                </a:ext>
              </a:extLst>
            </p:cNvPr>
            <p:cNvCxnSpPr>
              <a:cxnSpLocks/>
            </p:cNvCxnSpPr>
            <p:nvPr/>
          </p:nvCxnSpPr>
          <p:spPr>
            <a:xfrm>
              <a:off x="5113867" y="2947179"/>
              <a:ext cx="0" cy="144452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F8157631-CA16-66F9-804E-B14379BBD1F8}"/>
                </a:ext>
              </a:extLst>
            </p:cNvPr>
            <p:cNvCxnSpPr>
              <a:cxnSpLocks/>
            </p:cNvCxnSpPr>
            <p:nvPr/>
          </p:nvCxnSpPr>
          <p:spPr>
            <a:xfrm>
              <a:off x="2074334" y="3027612"/>
              <a:ext cx="0" cy="144452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DA8D57B-E305-F32B-DE1C-3A937D93BBA2}"/>
                  </a:ext>
                </a:extLst>
              </p:cNvPr>
              <p:cNvSpPr txBox="1"/>
              <p:nvPr/>
            </p:nvSpPr>
            <p:spPr>
              <a:xfrm>
                <a:off x="9453654" y="6380899"/>
                <a:ext cx="3377681" cy="369332"/>
              </a:xfrm>
              <a:prstGeom prst="rect">
                <a:avLst/>
              </a:prstGeom>
              <a:noFill/>
            </p:spPr>
            <p:txBody>
              <a:bodyPr wrap="square" rtlCol="0">
                <a:spAutoFit/>
              </a:bodyPr>
              <a:lstStyle/>
              <a:p>
                <a14:m>
                  <m:oMath xmlns:m="http://schemas.openxmlformats.org/officeDocument/2006/math">
                    <m:r>
                      <a:rPr lang="en-US" altLang="ja-JP" sz="1800" b="1" i="1">
                        <a:solidFill>
                          <a:schemeClr val="tx1">
                            <a:lumMod val="85000"/>
                            <a:lumOff val="15000"/>
                          </a:schemeClr>
                        </a:solidFill>
                        <a:latin typeface="Cambria Math" panose="02040503050406030204" pitchFamily="18" charset="0"/>
                      </a:rPr>
                      <m:t> </m:t>
                    </m:r>
                    <m:r>
                      <a:rPr lang="en-US" altLang="ja-JP" sz="1800" b="1" i="1">
                        <a:solidFill>
                          <a:schemeClr val="tx1">
                            <a:lumMod val="85000"/>
                            <a:lumOff val="15000"/>
                          </a:schemeClr>
                        </a:solidFill>
                        <a:latin typeface="Cambria Math" panose="02040503050406030204" pitchFamily="18" charset="0"/>
                      </a:rPr>
                      <m:t>𝑭</m:t>
                    </m:r>
                    <m:d>
                      <m:dPr>
                        <m:ctrlPr>
                          <a:rPr lang="en-US" altLang="ja-JP" sz="1800" b="1" i="1">
                            <a:solidFill>
                              <a:schemeClr val="tx1">
                                <a:lumMod val="85000"/>
                                <a:lumOff val="15000"/>
                              </a:schemeClr>
                            </a:solidFill>
                            <a:latin typeface="Cambria Math" panose="02040503050406030204" pitchFamily="18" charset="0"/>
                          </a:rPr>
                        </m:ctrlPr>
                      </m:dPr>
                      <m:e>
                        <m:sSub>
                          <m:sSubPr>
                            <m:ctrlPr>
                              <a:rPr lang="en-US" altLang="ja-JP" sz="1800" b="1" i="1">
                                <a:solidFill>
                                  <a:schemeClr val="tx1">
                                    <a:lumMod val="85000"/>
                                    <a:lumOff val="15000"/>
                                  </a:schemeClr>
                                </a:solidFill>
                                <a:latin typeface="Cambria Math" panose="02040503050406030204" pitchFamily="18" charset="0"/>
                              </a:rPr>
                            </m:ctrlPr>
                          </m:sSubPr>
                          <m:e>
                            <m:r>
                              <a:rPr lang="en-US" altLang="ja-JP" sz="1800" b="1" i="1">
                                <a:solidFill>
                                  <a:schemeClr val="tx1">
                                    <a:lumMod val="85000"/>
                                    <a:lumOff val="15000"/>
                                  </a:schemeClr>
                                </a:solidFill>
                                <a:latin typeface="Cambria Math" panose="02040503050406030204" pitchFamily="18" charset="0"/>
                              </a:rPr>
                              <m:t>𝝀</m:t>
                            </m:r>
                          </m:e>
                          <m:sub>
                            <m:r>
                              <a:rPr lang="en-US" altLang="ja-JP" sz="1800" b="1" i="1">
                                <a:solidFill>
                                  <a:schemeClr val="tx1">
                                    <a:lumMod val="85000"/>
                                    <a:lumOff val="15000"/>
                                  </a:schemeClr>
                                </a:solidFill>
                                <a:latin typeface="Cambria Math" panose="02040503050406030204" pitchFamily="18" charset="0"/>
                              </a:rPr>
                              <m:t>𝒊</m:t>
                            </m:r>
                          </m:sub>
                        </m:sSub>
                        <m:r>
                          <a:rPr lang="en-US" altLang="ja-JP" sz="1800" b="1" i="1">
                            <a:solidFill>
                              <a:schemeClr val="tx1">
                                <a:lumMod val="85000"/>
                                <a:lumOff val="15000"/>
                              </a:schemeClr>
                            </a:solidFill>
                            <a:latin typeface="Cambria Math" panose="02040503050406030204" pitchFamily="18" charset="0"/>
                          </a:rPr>
                          <m:t>,</m:t>
                        </m:r>
                        <m:r>
                          <a:rPr lang="en-US" altLang="ja-JP" sz="1800" b="1" i="1">
                            <a:solidFill>
                              <a:schemeClr val="tx1">
                                <a:lumMod val="85000"/>
                                <a:lumOff val="15000"/>
                              </a:schemeClr>
                            </a:solidFill>
                            <a:latin typeface="Cambria Math" panose="02040503050406030204" pitchFamily="18" charset="0"/>
                          </a:rPr>
                          <m:t>𝒕</m:t>
                        </m:r>
                      </m:e>
                    </m:d>
                    <m:r>
                      <a:rPr lang="en-US" altLang="ja-JP" sz="1800" b="1" i="1">
                        <a:solidFill>
                          <a:schemeClr val="tx1">
                            <a:lumMod val="85000"/>
                            <a:lumOff val="15000"/>
                          </a:schemeClr>
                        </a:solidFill>
                        <a:latin typeface="Cambria Math" panose="02040503050406030204" pitchFamily="18" charset="0"/>
                      </a:rPr>
                      <m:t>=&lt;</m:t>
                    </m:r>
                    <m:r>
                      <a:rPr lang="en-US" altLang="ja-JP" sz="1800" b="1" i="1">
                        <a:solidFill>
                          <a:schemeClr val="tx1">
                            <a:lumMod val="85000"/>
                            <a:lumOff val="15000"/>
                          </a:schemeClr>
                        </a:solidFill>
                        <a:latin typeface="Cambria Math" panose="02040503050406030204" pitchFamily="18" charset="0"/>
                      </a:rPr>
                      <m:t>𝒇</m:t>
                    </m:r>
                    <m:d>
                      <m:dPr>
                        <m:ctrlPr>
                          <a:rPr lang="en-US" altLang="ja-JP" sz="1800" b="1" i="1">
                            <a:solidFill>
                              <a:schemeClr val="tx1">
                                <a:lumMod val="85000"/>
                                <a:lumOff val="15000"/>
                              </a:schemeClr>
                            </a:solidFill>
                            <a:latin typeface="Cambria Math" panose="02040503050406030204" pitchFamily="18" charset="0"/>
                          </a:rPr>
                        </m:ctrlPr>
                      </m:dPr>
                      <m:e>
                        <m:r>
                          <a:rPr lang="en-US" altLang="ja-JP" sz="1800" b="1" i="1">
                            <a:solidFill>
                              <a:schemeClr val="tx1">
                                <a:lumMod val="85000"/>
                                <a:lumOff val="15000"/>
                              </a:schemeClr>
                            </a:solidFill>
                            <a:latin typeface="Cambria Math" panose="02040503050406030204" pitchFamily="18" charset="0"/>
                          </a:rPr>
                          <m:t>𝒕</m:t>
                        </m:r>
                      </m:e>
                    </m:d>
                    <m:r>
                      <a:rPr lang="en-US" altLang="ja-JP" sz="1800" b="1" i="1">
                        <a:solidFill>
                          <a:schemeClr val="tx1">
                            <a:lumMod val="85000"/>
                            <a:lumOff val="15000"/>
                          </a:schemeClr>
                        </a:solidFill>
                        <a:latin typeface="Cambria Math" panose="02040503050406030204" pitchFamily="18" charset="0"/>
                      </a:rPr>
                      <m:t>, </m:t>
                    </m:r>
                    <m:sSub>
                      <m:sSubPr>
                        <m:ctrlPr>
                          <a:rPr lang="en-US" altLang="ja-JP" sz="1800" b="1" i="1">
                            <a:solidFill>
                              <a:schemeClr val="tx1">
                                <a:lumMod val="85000"/>
                                <a:lumOff val="15000"/>
                              </a:schemeClr>
                            </a:solidFill>
                            <a:latin typeface="Cambria Math" panose="02040503050406030204" pitchFamily="18" charset="0"/>
                          </a:rPr>
                        </m:ctrlPr>
                      </m:sSubPr>
                      <m:e>
                        <m:r>
                          <a:rPr lang="en-US" altLang="ja-JP" sz="1800" b="1" i="1">
                            <a:solidFill>
                              <a:schemeClr val="tx1">
                                <a:lumMod val="85000"/>
                                <a:lumOff val="15000"/>
                              </a:schemeClr>
                            </a:solidFill>
                            <a:latin typeface="Cambria Math" panose="02040503050406030204" pitchFamily="18" charset="0"/>
                          </a:rPr>
                          <m:t>𝒖</m:t>
                        </m:r>
                      </m:e>
                      <m:sub>
                        <m:r>
                          <a:rPr lang="en-US" altLang="ja-JP" sz="1800" b="1" i="1">
                            <a:solidFill>
                              <a:schemeClr val="tx1">
                                <a:lumMod val="85000"/>
                                <a:lumOff val="15000"/>
                              </a:schemeClr>
                            </a:solidFill>
                            <a:latin typeface="Cambria Math" panose="02040503050406030204" pitchFamily="18" charset="0"/>
                          </a:rPr>
                          <m:t>𝒊</m:t>
                        </m:r>
                      </m:sub>
                    </m:sSub>
                  </m:oMath>
                </a14:m>
                <a:r>
                  <a:rPr lang="en-US" altLang="ja-JP" sz="1800" b="1" dirty="0">
                    <a:solidFill>
                      <a:schemeClr val="tx1">
                        <a:lumMod val="85000"/>
                        <a:lumOff val="15000"/>
                      </a:schemeClr>
                    </a:solidFill>
                  </a:rPr>
                  <a:t>&gt;</a:t>
                </a:r>
              </a:p>
            </p:txBody>
          </p:sp>
        </mc:Choice>
        <mc:Fallback xmlns="">
          <p:sp>
            <p:nvSpPr>
              <p:cNvPr id="64" name="テキスト ボックス 63">
                <a:extLst>
                  <a:ext uri="{FF2B5EF4-FFF2-40B4-BE49-F238E27FC236}">
                    <a16:creationId xmlns:a16="http://schemas.microsoft.com/office/drawing/2014/main" id="{5DA8D57B-E305-F32B-DE1C-3A937D93BBA2}"/>
                  </a:ext>
                </a:extLst>
              </p:cNvPr>
              <p:cNvSpPr txBox="1">
                <a:spLocks noRot="1" noChangeAspect="1" noMove="1" noResize="1" noEditPoints="1" noAdjustHandles="1" noChangeArrowheads="1" noChangeShapeType="1" noTextEdit="1"/>
              </p:cNvSpPr>
              <p:nvPr/>
            </p:nvSpPr>
            <p:spPr>
              <a:xfrm>
                <a:off x="9453654" y="6380899"/>
                <a:ext cx="3377681" cy="369332"/>
              </a:xfrm>
              <a:prstGeom prst="rect">
                <a:avLst/>
              </a:prstGeom>
              <a:blipFill>
                <a:blip r:embed="rId8"/>
                <a:stretch>
                  <a:fillRect t="-10000" b="-26667"/>
                </a:stretch>
              </a:blipFill>
            </p:spPr>
            <p:txBody>
              <a:bodyPr/>
              <a:lstStyle/>
              <a:p>
                <a:r>
                  <a:rPr lang="ja-JP" altLang="en-US">
                    <a:noFill/>
                  </a:rPr>
                  <a:t> </a:t>
                </a:r>
              </a:p>
            </p:txBody>
          </p:sp>
        </mc:Fallback>
      </mc:AlternateContent>
      <p:sp>
        <p:nvSpPr>
          <p:cNvPr id="67" name="テキスト ボックス 66">
            <a:extLst>
              <a:ext uri="{FF2B5EF4-FFF2-40B4-BE49-F238E27FC236}">
                <a16:creationId xmlns:a16="http://schemas.microsoft.com/office/drawing/2014/main" id="{B9E0FF37-7E1D-65A1-8276-ED91AEAB48C7}"/>
              </a:ext>
            </a:extLst>
          </p:cNvPr>
          <p:cNvSpPr txBox="1"/>
          <p:nvPr/>
        </p:nvSpPr>
        <p:spPr>
          <a:xfrm>
            <a:off x="223544" y="696783"/>
            <a:ext cx="12030105" cy="369332"/>
          </a:xfrm>
          <a:prstGeom prst="rect">
            <a:avLst/>
          </a:prstGeom>
          <a:noFill/>
        </p:spPr>
        <p:txBody>
          <a:bodyPr wrap="square" rtlCol="0">
            <a:spAutoFit/>
          </a:bodyPr>
          <a:lstStyle/>
          <a:p>
            <a:r>
              <a:rPr lang="ja-JP" altLang="en-US" dirty="0"/>
              <a:t>検証①</a:t>
            </a:r>
            <a:r>
              <a:rPr lang="en-US" altLang="ja-JP" dirty="0"/>
              <a:t>: </a:t>
            </a:r>
            <a:r>
              <a:rPr lang="ja-JP" altLang="en-US" dirty="0"/>
              <a:t>渋滞と非渋滞の両方について適当な区間を対象に</a:t>
            </a:r>
            <a:r>
              <a:rPr lang="en-US" altLang="ja-JP" dirty="0"/>
              <a:t>GFT</a:t>
            </a:r>
            <a:r>
              <a:rPr lang="ja-JP" altLang="en-US" dirty="0"/>
              <a:t>を行った。各係数の挙動を確認し比較した。</a:t>
            </a:r>
            <a:endParaRPr kumimoji="1" lang="ja-JP" altLang="en-US" dirty="0"/>
          </a:p>
        </p:txBody>
      </p:sp>
      <p:grpSp>
        <p:nvGrpSpPr>
          <p:cNvPr id="3" name="グループ化 2">
            <a:extLst>
              <a:ext uri="{FF2B5EF4-FFF2-40B4-BE49-F238E27FC236}">
                <a16:creationId xmlns:a16="http://schemas.microsoft.com/office/drawing/2014/main" id="{70551B93-91E5-EDF7-57B7-6EF12982C642}"/>
              </a:ext>
            </a:extLst>
          </p:cNvPr>
          <p:cNvGrpSpPr/>
          <p:nvPr/>
        </p:nvGrpSpPr>
        <p:grpSpPr>
          <a:xfrm>
            <a:off x="-111733" y="870018"/>
            <a:ext cx="12365382" cy="1876990"/>
            <a:chOff x="-99530" y="1331067"/>
            <a:chExt cx="12365382" cy="1876990"/>
          </a:xfrm>
        </p:grpSpPr>
        <p:graphicFrame>
          <p:nvGraphicFramePr>
            <p:cNvPr id="29" name="グラフ 28">
              <a:extLst>
                <a:ext uri="{FF2B5EF4-FFF2-40B4-BE49-F238E27FC236}">
                  <a16:creationId xmlns:a16="http://schemas.microsoft.com/office/drawing/2014/main" id="{1074D68E-EB5F-A7A3-3703-A9C25163AF06}"/>
                </a:ext>
              </a:extLst>
            </p:cNvPr>
            <p:cNvGraphicFramePr>
              <a:graphicFrameLocks/>
            </p:cNvGraphicFramePr>
            <p:nvPr>
              <p:extLst>
                <p:ext uri="{D42A27DB-BD31-4B8C-83A1-F6EECF244321}">
                  <p14:modId xmlns:p14="http://schemas.microsoft.com/office/powerpoint/2010/main" val="2093039499"/>
                </p:ext>
              </p:extLst>
            </p:nvPr>
          </p:nvGraphicFramePr>
          <p:xfrm>
            <a:off x="-99530" y="1331067"/>
            <a:ext cx="3146899" cy="187699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0" name="グラフ 29">
              <a:extLst>
                <a:ext uri="{FF2B5EF4-FFF2-40B4-BE49-F238E27FC236}">
                  <a16:creationId xmlns:a16="http://schemas.microsoft.com/office/drawing/2014/main" id="{2D1CD49F-40C3-7EF7-D0FB-937F32CEBFCD}"/>
                </a:ext>
              </a:extLst>
            </p:cNvPr>
            <p:cNvGraphicFramePr>
              <a:graphicFrameLocks/>
            </p:cNvGraphicFramePr>
            <p:nvPr>
              <p:extLst>
                <p:ext uri="{D42A27DB-BD31-4B8C-83A1-F6EECF244321}">
                  <p14:modId xmlns:p14="http://schemas.microsoft.com/office/powerpoint/2010/main" val="3829898100"/>
                </p:ext>
              </p:extLst>
            </p:nvPr>
          </p:nvGraphicFramePr>
          <p:xfrm>
            <a:off x="3022957" y="1376064"/>
            <a:ext cx="3146899" cy="1821501"/>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1" name="グラフ 30">
              <a:extLst>
                <a:ext uri="{FF2B5EF4-FFF2-40B4-BE49-F238E27FC236}">
                  <a16:creationId xmlns:a16="http://schemas.microsoft.com/office/drawing/2014/main" id="{915D8BDB-15AE-9FAD-2650-5A8B0C0C14C5}"/>
                </a:ext>
              </a:extLst>
            </p:cNvPr>
            <p:cNvGraphicFramePr>
              <a:graphicFrameLocks/>
            </p:cNvGraphicFramePr>
            <p:nvPr>
              <p:extLst>
                <p:ext uri="{D42A27DB-BD31-4B8C-83A1-F6EECF244321}">
                  <p14:modId xmlns:p14="http://schemas.microsoft.com/office/powerpoint/2010/main" val="3631846207"/>
                </p:ext>
              </p:extLst>
            </p:nvPr>
          </p:nvGraphicFramePr>
          <p:xfrm>
            <a:off x="6070957" y="1376063"/>
            <a:ext cx="3048000" cy="182150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2" name="グラフ 31">
              <a:extLst>
                <a:ext uri="{FF2B5EF4-FFF2-40B4-BE49-F238E27FC236}">
                  <a16:creationId xmlns:a16="http://schemas.microsoft.com/office/drawing/2014/main" id="{FACA295A-8B9B-9BAD-08A0-6BB55F881C72}"/>
                </a:ext>
              </a:extLst>
            </p:cNvPr>
            <p:cNvGraphicFramePr>
              <a:graphicFrameLocks/>
            </p:cNvGraphicFramePr>
            <p:nvPr>
              <p:extLst>
                <p:ext uri="{D42A27DB-BD31-4B8C-83A1-F6EECF244321}">
                  <p14:modId xmlns:p14="http://schemas.microsoft.com/office/powerpoint/2010/main" val="2832611387"/>
                </p:ext>
              </p:extLst>
            </p:nvPr>
          </p:nvGraphicFramePr>
          <p:xfrm>
            <a:off x="9118954" y="1376063"/>
            <a:ext cx="3146898" cy="1821502"/>
          </p:xfrm>
          <a:graphic>
            <a:graphicData uri="http://schemas.openxmlformats.org/drawingml/2006/chart">
              <c:chart xmlns:c="http://schemas.openxmlformats.org/drawingml/2006/chart" xmlns:r="http://schemas.openxmlformats.org/officeDocument/2006/relationships" r:id="rId12"/>
            </a:graphicData>
          </a:graphic>
        </p:graphicFrame>
      </p:grpSp>
      <mc:AlternateContent xmlns:mc="http://schemas.openxmlformats.org/markup-compatibility/2006" xmlns:a14="http://schemas.microsoft.com/office/drawing/2010/main">
        <mc:Choice Requires="a14">
          <p:sp>
            <p:nvSpPr>
              <p:cNvPr id="5" name="四角形: 角を丸くする 4">
                <a:extLst>
                  <a:ext uri="{FF2B5EF4-FFF2-40B4-BE49-F238E27FC236}">
                    <a16:creationId xmlns:a16="http://schemas.microsoft.com/office/drawing/2014/main" id="{082AD92F-82A4-1176-0729-61C6B61AAC32}"/>
                  </a:ext>
                </a:extLst>
              </p:cNvPr>
              <p:cNvSpPr/>
              <p:nvPr/>
            </p:nvSpPr>
            <p:spPr>
              <a:xfrm>
                <a:off x="99613" y="4914143"/>
                <a:ext cx="8894695" cy="1943857"/>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結果①</a:t>
                </a:r>
                <a14:m>
                  <m:oMath xmlns:m="http://schemas.openxmlformats.org/officeDocument/2006/math">
                    <m:r>
                      <a:rPr lang="ja-JP" altLang="en-US" b="1" i="1" dirty="0">
                        <a:solidFill>
                          <a:schemeClr val="tx1"/>
                        </a:solidFill>
                        <a:latin typeface="Cambria Math" panose="02040503050406030204" pitchFamily="18" charset="0"/>
                      </a:rPr>
                      <m:t>：</m:t>
                    </m:r>
                    <m:r>
                      <a:rPr lang="en-US" altLang="ja-JP" b="1" i="1">
                        <a:solidFill>
                          <a:schemeClr val="tx1"/>
                        </a:solidFill>
                        <a:latin typeface="Cambria Math" panose="02040503050406030204" pitchFamily="18" charset="0"/>
                      </a:rPr>
                      <m:t>𝐅</m:t>
                    </m:r>
                    <m:d>
                      <m:dPr>
                        <m:ctrlPr>
                          <a:rPr lang="en-US" altLang="ja-JP" b="1" i="1">
                            <a:solidFill>
                              <a:schemeClr val="tx1"/>
                            </a:solidFill>
                            <a:latin typeface="Cambria Math" panose="02040503050406030204" pitchFamily="18" charset="0"/>
                          </a:rPr>
                        </m:ctrlPr>
                      </m:dPr>
                      <m:e>
                        <m:sSub>
                          <m:sSubPr>
                            <m:ctrlPr>
                              <a:rPr lang="en-US" altLang="ja-JP"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𝛌</m:t>
                            </m:r>
                          </m:e>
                          <m:sub>
                            <m:r>
                              <a:rPr lang="en-US" altLang="ja-JP" b="1">
                                <a:solidFill>
                                  <a:schemeClr val="tx1"/>
                                </a:solidFill>
                                <a:latin typeface="Cambria Math" panose="02040503050406030204" pitchFamily="18" charset="0"/>
                              </a:rPr>
                              <m:t>𝟏</m:t>
                            </m:r>
                          </m:sub>
                        </m:sSub>
                        <m:r>
                          <a:rPr lang="en-US" altLang="ja-JP" b="1">
                            <a:solidFill>
                              <a:schemeClr val="tx1"/>
                            </a:solidFill>
                            <a:latin typeface="Cambria Math" panose="02040503050406030204" pitchFamily="18" charset="0"/>
                          </a:rPr>
                          <m:t>,</m:t>
                        </m:r>
                        <m:r>
                          <a:rPr lang="en-US" altLang="ja-JP" b="1" i="1">
                            <a:solidFill>
                              <a:schemeClr val="tx1"/>
                            </a:solidFill>
                            <a:latin typeface="Cambria Math" panose="02040503050406030204" pitchFamily="18" charset="0"/>
                          </a:rPr>
                          <m:t>𝐭</m:t>
                        </m:r>
                      </m:e>
                    </m:d>
                    <m:r>
                      <a:rPr lang="en-US" altLang="ja-JP" b="1">
                        <a:solidFill>
                          <a:schemeClr val="tx1"/>
                        </a:solidFill>
                        <a:latin typeface="Cambria Math" panose="02040503050406030204" pitchFamily="18" charset="0"/>
                      </a:rPr>
                      <m:t>,</m:t>
                    </m:r>
                    <m:r>
                      <a:rPr lang="en-US" altLang="ja-JP" b="1" i="1">
                        <a:solidFill>
                          <a:schemeClr val="tx1"/>
                        </a:solidFill>
                        <a:latin typeface="Cambria Math" panose="02040503050406030204" pitchFamily="18" charset="0"/>
                      </a:rPr>
                      <m:t>𝐅</m:t>
                    </m:r>
                    <m:d>
                      <m:dPr>
                        <m:ctrlPr>
                          <a:rPr lang="en-US" altLang="ja-JP" b="1" i="1">
                            <a:solidFill>
                              <a:schemeClr val="tx1"/>
                            </a:solidFill>
                            <a:latin typeface="Cambria Math" panose="02040503050406030204" pitchFamily="18" charset="0"/>
                          </a:rPr>
                        </m:ctrlPr>
                      </m:dPr>
                      <m:e>
                        <m:sSub>
                          <m:sSubPr>
                            <m:ctrlPr>
                              <a:rPr lang="en-US" altLang="ja-JP"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𝛌</m:t>
                            </m:r>
                          </m:e>
                          <m:sub>
                            <m:r>
                              <a:rPr lang="en-US" altLang="ja-JP" b="1">
                                <a:solidFill>
                                  <a:schemeClr val="tx1"/>
                                </a:solidFill>
                                <a:latin typeface="Cambria Math" panose="02040503050406030204" pitchFamily="18" charset="0"/>
                              </a:rPr>
                              <m:t>𝟐</m:t>
                            </m:r>
                          </m:sub>
                        </m:sSub>
                        <m:r>
                          <a:rPr lang="en-US" altLang="ja-JP" b="1">
                            <a:solidFill>
                              <a:schemeClr val="tx1"/>
                            </a:solidFill>
                            <a:latin typeface="Cambria Math" panose="02040503050406030204" pitchFamily="18" charset="0"/>
                          </a:rPr>
                          <m:t>,</m:t>
                        </m:r>
                        <m:r>
                          <a:rPr lang="en-US" altLang="ja-JP" b="1" i="1">
                            <a:solidFill>
                              <a:schemeClr val="tx1"/>
                            </a:solidFill>
                            <a:latin typeface="Cambria Math" panose="02040503050406030204" pitchFamily="18" charset="0"/>
                          </a:rPr>
                          <m:t>𝐭</m:t>
                        </m:r>
                      </m:e>
                    </m:d>
                  </m:oMath>
                </a14:m>
                <a:r>
                  <a:rPr kumimoji="1" lang="ja-JP" altLang="en-US" b="1" dirty="0">
                    <a:solidFill>
                      <a:schemeClr val="tx1">
                        <a:lumMod val="85000"/>
                        <a:lumOff val="15000"/>
                      </a:schemeClr>
                    </a:solidFill>
                    <a:latin typeface="Cambria Math" panose="02040503050406030204" pitchFamily="18" charset="0"/>
                  </a:rPr>
                  <a:t>のみ渋滞前に限って特徴的な動きをする。それ以外はどの時刻でも</a:t>
                </a:r>
                <a:r>
                  <a:rPr kumimoji="1" lang="en-US" altLang="ja-JP" b="1" dirty="0">
                    <a:solidFill>
                      <a:schemeClr val="tx1">
                        <a:lumMod val="85000"/>
                        <a:lumOff val="15000"/>
                      </a:schemeClr>
                    </a:solidFill>
                    <a:latin typeface="Cambria Math" panose="02040503050406030204" pitchFamily="18" charset="0"/>
                  </a:rPr>
                  <a:t>0</a:t>
                </a:r>
                <a:r>
                  <a:rPr kumimoji="1" lang="ja-JP" altLang="en-US" b="1" dirty="0">
                    <a:solidFill>
                      <a:schemeClr val="tx1">
                        <a:lumMod val="85000"/>
                        <a:lumOff val="15000"/>
                      </a:schemeClr>
                    </a:solidFill>
                    <a:latin typeface="Cambria Math" panose="02040503050406030204" pitchFamily="18" charset="0"/>
                  </a:rPr>
                  <a:t>付近で振動する。</a:t>
                </a:r>
                <a14:m>
                  <m:oMath xmlns:m="http://schemas.openxmlformats.org/officeDocument/2006/math">
                    <m:r>
                      <a:rPr lang="en-US" altLang="ja-JP" b="1" i="1">
                        <a:solidFill>
                          <a:schemeClr val="tx1"/>
                        </a:solidFill>
                        <a:latin typeface="Cambria Math" panose="02040503050406030204" pitchFamily="18" charset="0"/>
                      </a:rPr>
                      <m:t>𝐅</m:t>
                    </m:r>
                    <m:d>
                      <m:dPr>
                        <m:ctrlPr>
                          <a:rPr lang="en-US" altLang="ja-JP" b="1" i="1">
                            <a:solidFill>
                              <a:schemeClr val="tx1"/>
                            </a:solidFill>
                            <a:latin typeface="Cambria Math" panose="02040503050406030204" pitchFamily="18" charset="0"/>
                          </a:rPr>
                        </m:ctrlPr>
                      </m:dPr>
                      <m:e>
                        <m:sSub>
                          <m:sSubPr>
                            <m:ctrlPr>
                              <a:rPr lang="en-US" altLang="ja-JP"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𝛌</m:t>
                            </m:r>
                          </m:e>
                          <m:sub>
                            <m:r>
                              <a:rPr lang="en-US" altLang="ja-JP" b="1">
                                <a:solidFill>
                                  <a:schemeClr val="tx1"/>
                                </a:solidFill>
                                <a:latin typeface="Cambria Math" panose="02040503050406030204" pitchFamily="18" charset="0"/>
                              </a:rPr>
                              <m:t>𝟏</m:t>
                            </m:r>
                          </m:sub>
                        </m:sSub>
                        <m:r>
                          <a:rPr lang="en-US" altLang="ja-JP" b="1">
                            <a:solidFill>
                              <a:schemeClr val="tx1"/>
                            </a:solidFill>
                            <a:latin typeface="Cambria Math" panose="02040503050406030204" pitchFamily="18" charset="0"/>
                          </a:rPr>
                          <m:t>,</m:t>
                        </m:r>
                        <m:r>
                          <a:rPr lang="en-US" altLang="ja-JP" b="1" i="1">
                            <a:solidFill>
                              <a:schemeClr val="tx1"/>
                            </a:solidFill>
                            <a:latin typeface="Cambria Math" panose="02040503050406030204" pitchFamily="18" charset="0"/>
                          </a:rPr>
                          <m:t>𝐭</m:t>
                        </m:r>
                      </m:e>
                    </m:d>
                  </m:oMath>
                </a14:m>
                <a:r>
                  <a:rPr lang="ja-JP" altLang="en-US" b="1" dirty="0">
                    <a:solidFill>
                      <a:schemeClr val="tx1"/>
                    </a:solidFill>
                  </a:rPr>
                  <a:t>は、渋滞発生まで常に他の係数よりも絶対値が大きい。</a:t>
                </a:r>
                <a:endParaRPr kumimoji="1" lang="en-US" altLang="ja-JP" b="1" i="1" dirty="0">
                  <a:solidFill>
                    <a:schemeClr val="tx1">
                      <a:lumMod val="85000"/>
                      <a:lumOff val="15000"/>
                    </a:schemeClr>
                  </a:solidFill>
                  <a:latin typeface="Cambria Math" panose="02040503050406030204" pitchFamily="18" charset="0"/>
                </a:endParaRPr>
              </a:p>
              <a:p>
                <a:pPr lvl="1"/>
                <a14:m>
                  <m:oMath xmlns:m="http://schemas.openxmlformats.org/officeDocument/2006/math">
                    <m:r>
                      <a:rPr kumimoji="1" lang="en-US" altLang="ja-JP" b="0" i="1" smtClean="0">
                        <a:solidFill>
                          <a:schemeClr val="tx1">
                            <a:lumMod val="85000"/>
                            <a:lumOff val="15000"/>
                          </a:schemeClr>
                        </a:solidFill>
                        <a:latin typeface="Cambria Math" panose="02040503050406030204" pitchFamily="18" charset="0"/>
                      </a:rPr>
                      <m:t>|</m:t>
                    </m:r>
                    <m:r>
                      <a:rPr kumimoji="1" lang="en-US" altLang="ja-JP" b="0" i="1" smtClean="0">
                        <a:solidFill>
                          <a:schemeClr val="tx1">
                            <a:lumMod val="85000"/>
                            <a:lumOff val="15000"/>
                          </a:schemeClr>
                        </a:solidFill>
                        <a:latin typeface="Cambria Math" panose="02040503050406030204" pitchFamily="18" charset="0"/>
                      </a:rPr>
                      <m:t>𝐹</m:t>
                    </m:r>
                    <m:d>
                      <m:dPr>
                        <m:ctrlPr>
                          <a:rPr kumimoji="1" lang="en-US" altLang="ja-JP" i="1">
                            <a:solidFill>
                              <a:schemeClr val="tx1">
                                <a:lumMod val="85000"/>
                                <a:lumOff val="15000"/>
                              </a:schemeClr>
                            </a:solidFill>
                            <a:latin typeface="Cambria Math" panose="02040503050406030204" pitchFamily="18" charset="0"/>
                          </a:rPr>
                        </m:ctrlPr>
                      </m:dPr>
                      <m:e>
                        <m:sSub>
                          <m:sSubPr>
                            <m:ctrlPr>
                              <a:rPr lang="en-US" altLang="ja-JP" i="1">
                                <a:solidFill>
                                  <a:schemeClr val="tx1">
                                    <a:lumMod val="85000"/>
                                    <a:lumOff val="15000"/>
                                  </a:schemeClr>
                                </a:solidFill>
                                <a:latin typeface="Cambria Math" panose="02040503050406030204" pitchFamily="18" charset="0"/>
                              </a:rPr>
                            </m:ctrlPr>
                          </m:sSubPr>
                          <m:e>
                            <m:r>
                              <a:rPr lang="en-US" altLang="ja-JP" b="0" i="1">
                                <a:solidFill>
                                  <a:schemeClr val="tx1">
                                    <a:lumMod val="85000"/>
                                    <a:lumOff val="15000"/>
                                  </a:schemeClr>
                                </a:solidFill>
                                <a:latin typeface="Cambria Math" panose="02040503050406030204" pitchFamily="18" charset="0"/>
                              </a:rPr>
                              <m:t>𝜆</m:t>
                            </m:r>
                          </m:e>
                          <m:sub>
                            <m:r>
                              <a:rPr lang="en-US" altLang="ja-JP" b="0" i="1" smtClean="0">
                                <a:solidFill>
                                  <a:schemeClr val="tx1">
                                    <a:lumMod val="85000"/>
                                    <a:lumOff val="15000"/>
                                  </a:schemeClr>
                                </a:solidFill>
                                <a:latin typeface="Cambria Math" panose="02040503050406030204" pitchFamily="18" charset="0"/>
                              </a:rPr>
                              <m:t>1</m:t>
                            </m:r>
                          </m:sub>
                        </m:sSub>
                        <m:r>
                          <a:rPr lang="en-US" altLang="ja-JP" b="0" i="1">
                            <a:solidFill>
                              <a:schemeClr val="tx1">
                                <a:lumMod val="85000"/>
                                <a:lumOff val="15000"/>
                              </a:schemeClr>
                            </a:solidFill>
                            <a:latin typeface="Cambria Math" panose="02040503050406030204" pitchFamily="18" charset="0"/>
                          </a:rPr>
                          <m:t>,</m:t>
                        </m:r>
                        <m:r>
                          <a:rPr lang="en-US" altLang="ja-JP" b="0" i="1">
                            <a:solidFill>
                              <a:schemeClr val="tx1">
                                <a:lumMod val="85000"/>
                                <a:lumOff val="15000"/>
                              </a:schemeClr>
                            </a:solidFill>
                            <a:latin typeface="Cambria Math" panose="02040503050406030204" pitchFamily="18" charset="0"/>
                          </a:rPr>
                          <m:t>𝑡</m:t>
                        </m:r>
                      </m:e>
                    </m:d>
                    <m:r>
                      <a:rPr lang="en-US" altLang="ja-JP" b="0" i="1" smtClean="0">
                        <a:solidFill>
                          <a:schemeClr val="tx1">
                            <a:lumMod val="85000"/>
                            <a:lumOff val="15000"/>
                          </a:schemeClr>
                        </a:solidFill>
                        <a:latin typeface="Cambria Math" panose="02040503050406030204" pitchFamily="18" charset="0"/>
                      </a:rPr>
                      <m:t>|</m:t>
                    </m:r>
                    <m:r>
                      <a:rPr lang="ja-JP" altLang="en-US" b="1" i="1">
                        <a:solidFill>
                          <a:schemeClr val="tx1">
                            <a:lumMod val="85000"/>
                            <a:lumOff val="15000"/>
                          </a:schemeClr>
                        </a:solidFill>
                        <a:latin typeface="Cambria Math" panose="02040503050406030204" pitchFamily="18" charset="0"/>
                      </a:rPr>
                      <m:t>は</m:t>
                    </m:r>
                  </m:oMath>
                </a14:m>
                <a:r>
                  <a:rPr kumimoji="1" lang="ja-JP" altLang="en-US" dirty="0">
                    <a:solidFill>
                      <a:schemeClr val="tx1"/>
                    </a:solidFill>
                  </a:rPr>
                  <a:t>全体の速度の大きさを大まかに反映</a:t>
                </a:r>
                <a:endParaRPr kumimoji="1" lang="en-US" altLang="ja-JP" dirty="0">
                  <a:solidFill>
                    <a:schemeClr val="tx1"/>
                  </a:solidFill>
                </a:endParaRPr>
              </a:p>
              <a:p>
                <a:pPr lvl="1"/>
                <a:r>
                  <a:rPr kumimoji="1" lang="ja-JP" altLang="en-US" dirty="0">
                    <a:solidFill>
                      <a:schemeClr val="tx1"/>
                    </a:solidFill>
                  </a:rPr>
                  <a:t>→渋滞前に減少するのは（速度生データから）簡単にわかる</a:t>
                </a:r>
                <a:endParaRPr kumimoji="1" lang="en-US" altLang="ja-JP" dirty="0">
                  <a:solidFill>
                    <a:schemeClr val="tx1"/>
                  </a:solidFill>
                </a:endParaRPr>
              </a:p>
              <a:p>
                <a:pPr lvl="1"/>
                <a14:m>
                  <m:oMath xmlns:m="http://schemas.openxmlformats.org/officeDocument/2006/math">
                    <m:r>
                      <a:rPr kumimoji="1" lang="en-US" altLang="ja-JP" b="0" i="1" smtClean="0">
                        <a:solidFill>
                          <a:schemeClr val="tx1"/>
                        </a:solidFill>
                        <a:latin typeface="Cambria Math" panose="02040503050406030204" pitchFamily="18" charset="0"/>
                      </a:rPr>
                      <m:t>|</m:t>
                    </m:r>
                    <m:r>
                      <a:rPr kumimoji="1" lang="en-US" altLang="ja-JP" b="0" i="1" smtClean="0">
                        <a:solidFill>
                          <a:schemeClr val="tx1"/>
                        </a:solidFill>
                        <a:latin typeface="Cambria Math" panose="02040503050406030204" pitchFamily="18" charset="0"/>
                      </a:rPr>
                      <m:t>𝐹</m:t>
                    </m:r>
                    <m:d>
                      <m:dPr>
                        <m:ctrlPr>
                          <a:rPr kumimoji="1" lang="en-US" altLang="ja-JP" i="1">
                            <a:solidFill>
                              <a:schemeClr val="tx1"/>
                            </a:solidFill>
                            <a:latin typeface="Cambria Math" panose="02040503050406030204" pitchFamily="18" charset="0"/>
                          </a:rPr>
                        </m:ctrlPr>
                      </m:dPr>
                      <m:e>
                        <m:sSub>
                          <m:sSubPr>
                            <m:ctrlPr>
                              <a:rPr lang="en-US" altLang="ja-JP" i="1">
                                <a:solidFill>
                                  <a:schemeClr val="tx1"/>
                                </a:solidFill>
                                <a:latin typeface="Cambria Math" panose="02040503050406030204" pitchFamily="18" charset="0"/>
                              </a:rPr>
                            </m:ctrlPr>
                          </m:sSubPr>
                          <m:e>
                            <m:r>
                              <a:rPr lang="en-US" altLang="ja-JP" b="0" i="1">
                                <a:solidFill>
                                  <a:schemeClr val="tx1"/>
                                </a:solidFill>
                                <a:latin typeface="Cambria Math" panose="02040503050406030204" pitchFamily="18" charset="0"/>
                              </a:rPr>
                              <m:t>𝜆</m:t>
                            </m:r>
                          </m:e>
                          <m:sub>
                            <m:r>
                              <a:rPr lang="en-US" altLang="ja-JP" b="0" i="1">
                                <a:solidFill>
                                  <a:schemeClr val="tx1"/>
                                </a:solidFill>
                                <a:latin typeface="Cambria Math" panose="02040503050406030204" pitchFamily="18" charset="0"/>
                              </a:rPr>
                              <m:t>2</m:t>
                            </m:r>
                          </m:sub>
                        </m:sSub>
                        <m:r>
                          <a:rPr lang="en-US" altLang="ja-JP" b="0" i="1">
                            <a:solidFill>
                              <a:schemeClr val="tx1"/>
                            </a:solidFill>
                            <a:latin typeface="Cambria Math" panose="02040503050406030204" pitchFamily="18" charset="0"/>
                          </a:rPr>
                          <m:t>,</m:t>
                        </m:r>
                        <m:r>
                          <a:rPr lang="en-US" altLang="ja-JP" b="0" i="1">
                            <a:solidFill>
                              <a:schemeClr val="tx1"/>
                            </a:solidFill>
                            <a:latin typeface="Cambria Math" panose="02040503050406030204" pitchFamily="18" charset="0"/>
                          </a:rPr>
                          <m:t>𝑡</m:t>
                        </m:r>
                      </m:e>
                    </m:d>
                    <m:r>
                      <a:rPr lang="en-US" altLang="ja-JP" b="0" i="1" smtClean="0">
                        <a:solidFill>
                          <a:schemeClr val="tx1"/>
                        </a:solidFill>
                        <a:latin typeface="Cambria Math" panose="02040503050406030204" pitchFamily="18" charset="0"/>
                      </a:rPr>
                      <m:t>|</m:t>
                    </m:r>
                    <m:r>
                      <a:rPr lang="ja-JP" altLang="en-US" b="1" i="1">
                        <a:solidFill>
                          <a:schemeClr val="tx1"/>
                        </a:solidFill>
                        <a:latin typeface="Cambria Math" panose="02040503050406030204" pitchFamily="18" charset="0"/>
                      </a:rPr>
                      <m:t>は</m:t>
                    </m:r>
                  </m:oMath>
                </a14:m>
                <a:r>
                  <a:rPr kumimoji="1" lang="ja-JP" altLang="en-US" dirty="0">
                    <a:solidFill>
                      <a:schemeClr val="tx1"/>
                    </a:solidFill>
                  </a:rPr>
                  <a:t>その区間</a:t>
                </a:r>
                <a:r>
                  <a:rPr lang="ja-JP" altLang="en-US" dirty="0">
                    <a:solidFill>
                      <a:schemeClr val="tx1"/>
                    </a:solidFill>
                  </a:rPr>
                  <a:t>の前後の</a:t>
                </a:r>
                <a:r>
                  <a:rPr kumimoji="1" lang="ja-JP" altLang="en-US" dirty="0">
                    <a:solidFill>
                      <a:schemeClr val="tx1"/>
                    </a:solidFill>
                  </a:rPr>
                  <a:t>速度差を反映。渋滞前には他係数より大きい値に</a:t>
                </a:r>
                <a:endParaRPr lang="en-US" altLang="ja-JP" dirty="0">
                  <a:solidFill>
                    <a:schemeClr val="tx1"/>
                  </a:solidFill>
                </a:endParaRPr>
              </a:p>
              <a:p>
                <a:pPr lvl="1"/>
                <a:r>
                  <a:rPr lang="ja-JP" altLang="en-US" dirty="0">
                    <a:solidFill>
                      <a:schemeClr val="tx1"/>
                    </a:solidFill>
                  </a:rPr>
                  <a:t>→</a:t>
                </a:r>
                <a:r>
                  <a:rPr lang="ja-JP" altLang="en-US" b="1" dirty="0">
                    <a:solidFill>
                      <a:schemeClr val="tx1">
                        <a:lumMod val="85000"/>
                        <a:lumOff val="15000"/>
                      </a:schemeClr>
                    </a:solidFill>
                    <a:latin typeface="Cambria Math" panose="02040503050406030204" pitchFamily="18" charset="0"/>
                  </a:rPr>
                  <a:t>生データでは分かりにくい ∩ </a:t>
                </a:r>
                <a:r>
                  <a:rPr lang="en-US" altLang="ja-JP" b="1" dirty="0">
                    <a:solidFill>
                      <a:schemeClr val="tx1">
                        <a:lumMod val="85000"/>
                        <a:lumOff val="15000"/>
                      </a:schemeClr>
                    </a:solidFill>
                    <a:latin typeface="Cambria Math" panose="02040503050406030204" pitchFamily="18" charset="0"/>
                  </a:rPr>
                  <a:t>GFT</a:t>
                </a:r>
                <a:r>
                  <a:rPr lang="ja-JP" altLang="en-US" b="1" dirty="0">
                    <a:solidFill>
                      <a:schemeClr val="tx1">
                        <a:lumMod val="85000"/>
                        <a:lumOff val="15000"/>
                      </a:schemeClr>
                    </a:solidFill>
                    <a:latin typeface="Cambria Math" panose="02040503050406030204" pitchFamily="18" charset="0"/>
                  </a:rPr>
                  <a:t>でとらえるのに適した指標！</a:t>
                </a:r>
                <a:endParaRPr kumimoji="1" lang="ja-JP" altLang="en-US" sz="1600" dirty="0">
                  <a:solidFill>
                    <a:schemeClr val="tx1"/>
                  </a:solidFill>
                </a:endParaRPr>
              </a:p>
            </p:txBody>
          </p:sp>
        </mc:Choice>
        <mc:Fallback xmlns="">
          <p:sp>
            <p:nvSpPr>
              <p:cNvPr id="5" name="四角形: 角を丸くする 4">
                <a:extLst>
                  <a:ext uri="{FF2B5EF4-FFF2-40B4-BE49-F238E27FC236}">
                    <a16:creationId xmlns:a16="http://schemas.microsoft.com/office/drawing/2014/main" id="{082AD92F-82A4-1176-0729-61C6B61AAC32}"/>
                  </a:ext>
                </a:extLst>
              </p:cNvPr>
              <p:cNvSpPr>
                <a:spLocks noRot="1" noChangeAspect="1" noMove="1" noResize="1" noEditPoints="1" noAdjustHandles="1" noChangeArrowheads="1" noChangeShapeType="1" noTextEdit="1"/>
              </p:cNvSpPr>
              <p:nvPr/>
            </p:nvSpPr>
            <p:spPr>
              <a:xfrm>
                <a:off x="99613" y="4914143"/>
                <a:ext cx="8894695" cy="1943857"/>
              </a:xfrm>
              <a:prstGeom prst="roundRect">
                <a:avLst/>
              </a:prstGeom>
              <a:blipFill>
                <a:blip r:embed="rId13"/>
                <a:stretch>
                  <a:fillRect t="-3115" b="-6854"/>
                </a:stretch>
              </a:blipFill>
              <a:ln>
                <a:solidFill>
                  <a:schemeClr val="accent5">
                    <a:lumMod val="40000"/>
                    <a:lumOff val="60000"/>
                  </a:schemeClr>
                </a:solidFill>
              </a:ln>
            </p:spPr>
            <p:txBody>
              <a:bodyPr/>
              <a:lstStyle/>
              <a:p>
                <a:r>
                  <a:rPr lang="ja-JP" altLang="en-US">
                    <a:noFill/>
                  </a:rPr>
                  <a:t> </a:t>
                </a:r>
              </a:p>
            </p:txBody>
          </p:sp>
        </mc:Fallback>
      </mc:AlternateContent>
    </p:spTree>
    <p:extLst>
      <p:ext uri="{BB962C8B-B14F-4D97-AF65-F5344CB8AC3E}">
        <p14:creationId xmlns:p14="http://schemas.microsoft.com/office/powerpoint/2010/main" val="252850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8C1F8-1E69-C876-A299-6CAF4824B7E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四角形: 角を丸くする 5">
                <a:extLst>
                  <a:ext uri="{FF2B5EF4-FFF2-40B4-BE49-F238E27FC236}">
                    <a16:creationId xmlns:a16="http://schemas.microsoft.com/office/drawing/2014/main" id="{77C5B126-32D6-4F69-780E-6A92389CA369}"/>
                  </a:ext>
                </a:extLst>
              </p:cNvPr>
              <p:cNvSpPr/>
              <p:nvPr/>
            </p:nvSpPr>
            <p:spPr>
              <a:xfrm>
                <a:off x="176526" y="2058946"/>
                <a:ext cx="8942070" cy="1437768"/>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solidFill>
                  </a:rPr>
                  <a:t>結果②</a:t>
                </a:r>
                <a:r>
                  <a:rPr kumimoji="1" lang="en-US" altLang="ja-JP" sz="1600" b="1" dirty="0">
                    <a:solidFill>
                      <a:schemeClr val="tx1"/>
                    </a:solidFill>
                  </a:rPr>
                  <a:t>: </a:t>
                </a:r>
              </a:p>
              <a:p>
                <a:r>
                  <a:rPr kumimoji="1" lang="ja-JP" altLang="en-US" sz="1600" b="1" dirty="0">
                    <a:solidFill>
                      <a:schemeClr val="tx1"/>
                    </a:solidFill>
                  </a:rPr>
                  <a:t>渋滞が発生しないとき、</a:t>
                </a:r>
                <a:r>
                  <a:rPr kumimoji="1" lang="en-US" altLang="ja-JP" sz="1600" b="1" dirty="0">
                    <a:solidFill>
                      <a:schemeClr val="tx1"/>
                    </a:solidFill>
                  </a:rPr>
                  <a:t> </a:t>
                </a:r>
                <a14:m>
                  <m:oMath xmlns:m="http://schemas.openxmlformats.org/officeDocument/2006/math">
                    <m:r>
                      <a:rPr kumimoji="1" lang="en-US" altLang="ja-JP" sz="1600" b="1" i="1" smtClean="0">
                        <a:solidFill>
                          <a:schemeClr val="tx1"/>
                        </a:solidFill>
                        <a:latin typeface="Cambria Math" panose="02040503050406030204" pitchFamily="18" charset="0"/>
                      </a:rPr>
                      <m:t>𝑭</m:t>
                    </m:r>
                    <m:d>
                      <m:dPr>
                        <m:ctrlPr>
                          <a:rPr kumimoji="1" lang="en-US" altLang="ja-JP" sz="1600" b="1" i="1">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a:solidFill>
                                  <a:schemeClr val="tx1"/>
                                </a:solidFill>
                                <a:latin typeface="Cambria Math" panose="02040503050406030204" pitchFamily="18" charset="0"/>
                              </a:rPr>
                              <m:t>𝝀</m:t>
                            </m:r>
                          </m:e>
                          <m:sub>
                            <m:r>
                              <a:rPr lang="en-US" altLang="ja-JP" sz="1600" b="1" i="1">
                                <a:solidFill>
                                  <a:schemeClr val="tx1"/>
                                </a:solidFill>
                                <a:latin typeface="Cambria Math" panose="02040503050406030204" pitchFamily="18" charset="0"/>
                              </a:rPr>
                              <m:t>𝟐</m:t>
                            </m:r>
                          </m:sub>
                        </m:sSub>
                        <m:r>
                          <a:rPr lang="en-US" altLang="ja-JP" sz="1600" b="1" i="1">
                            <a:solidFill>
                              <a:schemeClr val="tx1"/>
                            </a:solidFill>
                            <a:latin typeface="Cambria Math" panose="02040503050406030204" pitchFamily="18" charset="0"/>
                          </a:rPr>
                          <m:t>,</m:t>
                        </m:r>
                        <m:r>
                          <a:rPr lang="en-US" altLang="ja-JP" sz="1600" b="1" i="1">
                            <a:solidFill>
                              <a:schemeClr val="tx1"/>
                            </a:solidFill>
                            <a:latin typeface="Cambria Math" panose="02040503050406030204" pitchFamily="18" charset="0"/>
                          </a:rPr>
                          <m:t>𝒕</m:t>
                        </m:r>
                      </m:e>
                    </m:d>
                    <m:r>
                      <a:rPr lang="en-US" altLang="ja-JP" sz="1600" b="1" i="1">
                        <a:solidFill>
                          <a:schemeClr val="tx1"/>
                        </a:solidFill>
                        <a:latin typeface="Cambria Math" panose="02040503050406030204" pitchFamily="18" charset="0"/>
                      </a:rPr>
                      <m:t> </m:t>
                    </m:r>
                  </m:oMath>
                </a14:m>
                <a:r>
                  <a:rPr kumimoji="1" lang="ja-JP" altLang="en-US" sz="1600" b="1" dirty="0">
                    <a:solidFill>
                      <a:schemeClr val="tx1"/>
                    </a:solidFill>
                  </a:rPr>
                  <a:t>は</a:t>
                </a:r>
                <a:r>
                  <a:rPr kumimoji="1" lang="en-US" altLang="ja-JP" sz="1600" b="1" dirty="0">
                    <a:solidFill>
                      <a:schemeClr val="tx1"/>
                    </a:solidFill>
                  </a:rPr>
                  <a:t>0</a:t>
                </a:r>
                <a:r>
                  <a:rPr kumimoji="1" lang="ja-JP" altLang="en-US" sz="1600" b="1" dirty="0">
                    <a:solidFill>
                      <a:schemeClr val="tx1"/>
                    </a:solidFill>
                  </a:rPr>
                  <a:t>付近で振動する。（各車のもつ速度がほぼ均一なので）</a:t>
                </a:r>
                <a:endParaRPr kumimoji="1" lang="en-US" altLang="ja-JP" sz="1600" b="1" dirty="0">
                  <a:solidFill>
                    <a:schemeClr val="tx1"/>
                  </a:solidFill>
                </a:endParaRPr>
              </a:p>
              <a:p>
                <a:r>
                  <a:rPr kumimoji="1" lang="ja-JP" altLang="en-US" sz="1600" b="1" dirty="0">
                    <a:solidFill>
                      <a:schemeClr val="tx1"/>
                    </a:solidFill>
                  </a:rPr>
                  <a:t>渋滞が発生するとき、その時刻より前に</a:t>
                </a:r>
                <a14:m>
                  <m:oMath xmlns:m="http://schemas.openxmlformats.org/officeDocument/2006/math">
                    <m:r>
                      <a:rPr kumimoji="1" lang="en-US" altLang="ja-JP" sz="1600" b="1" i="1" smtClean="0">
                        <a:solidFill>
                          <a:schemeClr val="tx1"/>
                        </a:solidFill>
                        <a:latin typeface="Cambria Math" panose="02040503050406030204" pitchFamily="18" charset="0"/>
                      </a:rPr>
                      <m:t>𝑭</m:t>
                    </m:r>
                    <m:d>
                      <m:dPr>
                        <m:ctrlPr>
                          <a:rPr kumimoji="1" lang="en-US" altLang="ja-JP" sz="1600" b="1" i="1">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a:solidFill>
                                  <a:schemeClr val="tx1"/>
                                </a:solidFill>
                                <a:latin typeface="Cambria Math" panose="02040503050406030204" pitchFamily="18" charset="0"/>
                              </a:rPr>
                              <m:t>𝝀</m:t>
                            </m:r>
                          </m:e>
                          <m:sub>
                            <m:r>
                              <a:rPr lang="en-US" altLang="ja-JP" sz="1600" b="1" i="1">
                                <a:solidFill>
                                  <a:schemeClr val="tx1"/>
                                </a:solidFill>
                                <a:latin typeface="Cambria Math" panose="02040503050406030204" pitchFamily="18" charset="0"/>
                              </a:rPr>
                              <m:t>𝟐</m:t>
                            </m:r>
                          </m:sub>
                        </m:sSub>
                        <m:r>
                          <a:rPr lang="en-US" altLang="ja-JP" sz="1600" b="1" i="1">
                            <a:solidFill>
                              <a:schemeClr val="tx1"/>
                            </a:solidFill>
                            <a:latin typeface="Cambria Math" panose="02040503050406030204" pitchFamily="18" charset="0"/>
                          </a:rPr>
                          <m:t>,</m:t>
                        </m:r>
                        <m:r>
                          <a:rPr lang="en-US" altLang="ja-JP" sz="1600" b="1" i="1">
                            <a:solidFill>
                              <a:schemeClr val="tx1"/>
                            </a:solidFill>
                            <a:latin typeface="Cambria Math" panose="02040503050406030204" pitchFamily="18" charset="0"/>
                          </a:rPr>
                          <m:t>𝒕</m:t>
                        </m:r>
                      </m:e>
                    </m:d>
                  </m:oMath>
                </a14:m>
                <a:r>
                  <a:rPr kumimoji="1" lang="ja-JP" altLang="en-US" sz="1600" b="1" dirty="0">
                    <a:solidFill>
                      <a:schemeClr val="tx1"/>
                    </a:solidFill>
                  </a:rPr>
                  <a:t>が</a:t>
                </a:r>
                <a:r>
                  <a:rPr kumimoji="1" lang="en-US" altLang="ja-JP" sz="1600" b="1" dirty="0">
                    <a:solidFill>
                      <a:schemeClr val="tx1"/>
                    </a:solidFill>
                  </a:rPr>
                  <a:t>0</a:t>
                </a:r>
                <a:r>
                  <a:rPr kumimoji="1" lang="ja-JP" altLang="en-US" sz="1600" b="1" dirty="0">
                    <a:solidFill>
                      <a:schemeClr val="tx1"/>
                    </a:solidFill>
                  </a:rPr>
                  <a:t>からはずれ続ける区間がある。（車が大まかに</a:t>
                </a:r>
                <a:r>
                  <a:rPr lang="ja-JP" altLang="en-US" sz="1600" b="1" dirty="0">
                    <a:solidFill>
                      <a:schemeClr val="tx1"/>
                    </a:solidFill>
                  </a:rPr>
                  <a:t>高</a:t>
                </a:r>
                <a:r>
                  <a:rPr kumimoji="1" lang="ja-JP" altLang="en-US" sz="1600" b="1" dirty="0">
                    <a:solidFill>
                      <a:schemeClr val="tx1"/>
                    </a:solidFill>
                  </a:rPr>
                  <a:t>速部と低速部に塊となるため）</a:t>
                </a:r>
                <a:endParaRPr kumimoji="1" lang="en-US" altLang="ja-JP" sz="1600" b="1" dirty="0">
                  <a:solidFill>
                    <a:schemeClr val="tx1"/>
                  </a:solidFill>
                </a:endParaRPr>
              </a:p>
            </p:txBody>
          </p:sp>
        </mc:Choice>
        <mc:Fallback xmlns="">
          <p:sp>
            <p:nvSpPr>
              <p:cNvPr id="6" name="四角形: 角を丸くする 5">
                <a:extLst>
                  <a:ext uri="{FF2B5EF4-FFF2-40B4-BE49-F238E27FC236}">
                    <a16:creationId xmlns:a16="http://schemas.microsoft.com/office/drawing/2014/main" id="{77C5B126-32D6-4F69-780E-6A92389CA369}"/>
                  </a:ext>
                </a:extLst>
              </p:cNvPr>
              <p:cNvSpPr>
                <a:spLocks noRot="1" noChangeAspect="1" noMove="1" noResize="1" noEditPoints="1" noAdjustHandles="1" noChangeArrowheads="1" noChangeShapeType="1" noTextEdit="1"/>
              </p:cNvSpPr>
              <p:nvPr/>
            </p:nvSpPr>
            <p:spPr>
              <a:xfrm>
                <a:off x="176526" y="2058946"/>
                <a:ext cx="8942070" cy="1437768"/>
              </a:xfrm>
              <a:prstGeom prst="roundRect">
                <a:avLst/>
              </a:prstGeom>
              <a:blipFill>
                <a:blip r:embed="rId2"/>
                <a:stretch>
                  <a:fillRect/>
                </a:stretch>
              </a:blipFill>
              <a:ln>
                <a:solidFill>
                  <a:schemeClr val="accent5">
                    <a:lumMod val="40000"/>
                    <a:lumOff val="60000"/>
                  </a:schemeClr>
                </a:solidFill>
              </a:ln>
            </p:spPr>
            <p:txBody>
              <a:bodyPr/>
              <a:lstStyle/>
              <a:p>
                <a:r>
                  <a:rPr lang="ja-JP" altLang="en-US">
                    <a:noFill/>
                  </a:rPr>
                  <a:t> </a:t>
                </a:r>
              </a:p>
            </p:txBody>
          </p:sp>
        </mc:Fallback>
      </mc:AlternateContent>
      <p:pic>
        <p:nvPicPr>
          <p:cNvPr id="34" name="図 33">
            <a:extLst>
              <a:ext uri="{FF2B5EF4-FFF2-40B4-BE49-F238E27FC236}">
                <a16:creationId xmlns:a16="http://schemas.microsoft.com/office/drawing/2014/main" id="{4E9A8B7B-82C1-6B4A-734D-5580772DC063}"/>
              </a:ext>
            </a:extLst>
          </p:cNvPr>
          <p:cNvPicPr>
            <a:picLocks noChangeAspect="1"/>
          </p:cNvPicPr>
          <p:nvPr/>
        </p:nvPicPr>
        <p:blipFill>
          <a:blip r:embed="rId3">
            <a:extLst>
              <a:ext uri="{28A0092B-C50C-407E-A947-70E740481C1C}">
                <a14:useLocalDpi xmlns:a14="http://schemas.microsoft.com/office/drawing/2010/main" val="0"/>
              </a:ext>
            </a:extLst>
          </a:blip>
          <a:srcRect l="52819" t="11720" b="7417"/>
          <a:stretch/>
        </p:blipFill>
        <p:spPr>
          <a:xfrm>
            <a:off x="2864112" y="3483633"/>
            <a:ext cx="2004693" cy="1401470"/>
          </a:xfrm>
          <a:prstGeom prst="rect">
            <a:avLst/>
          </a:prstGeom>
        </p:spPr>
      </p:pic>
      <p:graphicFrame>
        <p:nvGraphicFramePr>
          <p:cNvPr id="2" name="グラフ 1">
            <a:extLst>
              <a:ext uri="{FF2B5EF4-FFF2-40B4-BE49-F238E27FC236}">
                <a16:creationId xmlns:a16="http://schemas.microsoft.com/office/drawing/2014/main" id="{C9091B0B-6FE5-A047-09A0-3B1E0A47FE1A}"/>
              </a:ext>
            </a:extLst>
          </p:cNvPr>
          <p:cNvGraphicFramePr>
            <a:graphicFrameLocks/>
          </p:cNvGraphicFramePr>
          <p:nvPr>
            <p:extLst>
              <p:ext uri="{D42A27DB-BD31-4B8C-83A1-F6EECF244321}">
                <p14:modId xmlns:p14="http://schemas.microsoft.com/office/powerpoint/2010/main" val="2460441901"/>
              </p:ext>
            </p:extLst>
          </p:nvPr>
        </p:nvGraphicFramePr>
        <p:xfrm>
          <a:off x="8978582" y="1583382"/>
          <a:ext cx="3213414" cy="19458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グラフ 2">
            <a:extLst>
              <a:ext uri="{FF2B5EF4-FFF2-40B4-BE49-F238E27FC236}">
                <a16:creationId xmlns:a16="http://schemas.microsoft.com/office/drawing/2014/main" id="{249AF78D-498C-E782-6B14-4E67C2C7E3CF}"/>
              </a:ext>
            </a:extLst>
          </p:cNvPr>
          <p:cNvGraphicFramePr>
            <a:graphicFrameLocks/>
          </p:cNvGraphicFramePr>
          <p:nvPr>
            <p:extLst>
              <p:ext uri="{D42A27DB-BD31-4B8C-83A1-F6EECF244321}">
                <p14:modId xmlns:p14="http://schemas.microsoft.com/office/powerpoint/2010/main" val="367174481"/>
              </p:ext>
            </p:extLst>
          </p:nvPr>
        </p:nvGraphicFramePr>
        <p:xfrm>
          <a:off x="8978583" y="-91200"/>
          <a:ext cx="3213413" cy="19458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グラフ 3">
            <a:extLst>
              <a:ext uri="{FF2B5EF4-FFF2-40B4-BE49-F238E27FC236}">
                <a16:creationId xmlns:a16="http://schemas.microsoft.com/office/drawing/2014/main" id="{637B3457-F29D-2EB1-D44B-193120C7FFE6}"/>
              </a:ext>
            </a:extLst>
          </p:cNvPr>
          <p:cNvGraphicFramePr>
            <a:graphicFrameLocks/>
          </p:cNvGraphicFramePr>
          <p:nvPr>
            <p:extLst>
              <p:ext uri="{D42A27DB-BD31-4B8C-83A1-F6EECF244321}">
                <p14:modId xmlns:p14="http://schemas.microsoft.com/office/powerpoint/2010/main" val="372676696"/>
              </p:ext>
            </p:extLst>
          </p:nvPr>
        </p:nvGraphicFramePr>
        <p:xfrm>
          <a:off x="8978586" y="3257964"/>
          <a:ext cx="3213414" cy="19458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グラフ 4">
            <a:extLst>
              <a:ext uri="{FF2B5EF4-FFF2-40B4-BE49-F238E27FC236}">
                <a16:creationId xmlns:a16="http://schemas.microsoft.com/office/drawing/2014/main" id="{D73518A5-E491-AA9F-7F30-2A2533EE2D81}"/>
              </a:ext>
            </a:extLst>
          </p:cNvPr>
          <p:cNvGraphicFramePr>
            <a:graphicFrameLocks/>
          </p:cNvGraphicFramePr>
          <p:nvPr>
            <p:extLst>
              <p:ext uri="{D42A27DB-BD31-4B8C-83A1-F6EECF244321}">
                <p14:modId xmlns:p14="http://schemas.microsoft.com/office/powerpoint/2010/main" val="1306387604"/>
              </p:ext>
            </p:extLst>
          </p:nvPr>
        </p:nvGraphicFramePr>
        <p:xfrm>
          <a:off x="8978586" y="4912112"/>
          <a:ext cx="3213413" cy="1945888"/>
        </p:xfrm>
        <a:graphic>
          <a:graphicData uri="http://schemas.openxmlformats.org/drawingml/2006/chart">
            <c:chart xmlns:c="http://schemas.openxmlformats.org/drawingml/2006/chart" xmlns:r="http://schemas.openxmlformats.org/officeDocument/2006/relationships" r:id="rId7"/>
          </a:graphicData>
        </a:graphic>
      </p:graphicFrame>
      <p:pic>
        <p:nvPicPr>
          <p:cNvPr id="8" name="図 7">
            <a:extLst>
              <a:ext uri="{FF2B5EF4-FFF2-40B4-BE49-F238E27FC236}">
                <a16:creationId xmlns:a16="http://schemas.microsoft.com/office/drawing/2014/main" id="{C051640C-152B-B7CC-F57B-F6B329B6A739}"/>
              </a:ext>
            </a:extLst>
          </p:cNvPr>
          <p:cNvPicPr>
            <a:picLocks noChangeAspect="1"/>
          </p:cNvPicPr>
          <p:nvPr/>
        </p:nvPicPr>
        <p:blipFill>
          <a:blip r:embed="rId8">
            <a:extLst>
              <a:ext uri="{28A0092B-C50C-407E-A947-70E740481C1C}">
                <a14:useLocalDpi xmlns:a14="http://schemas.microsoft.com/office/drawing/2010/main" val="0"/>
              </a:ext>
            </a:extLst>
          </a:blip>
          <a:srcRect l="9313" t="65159" r="57390" b="31535"/>
          <a:stretch/>
        </p:blipFill>
        <p:spPr>
          <a:xfrm>
            <a:off x="-737044" y="5828765"/>
            <a:ext cx="9715626" cy="401934"/>
          </a:xfrm>
          <a:prstGeom prst="rect">
            <a:avLst/>
          </a:prstGeom>
        </p:spPr>
      </p:pic>
      <p:sp>
        <p:nvSpPr>
          <p:cNvPr id="10" name="テキスト ボックス 9">
            <a:extLst>
              <a:ext uri="{FF2B5EF4-FFF2-40B4-BE49-F238E27FC236}">
                <a16:creationId xmlns:a16="http://schemas.microsoft.com/office/drawing/2014/main" id="{E7712B28-A80C-D350-3FDA-CF93880A9201}"/>
              </a:ext>
            </a:extLst>
          </p:cNvPr>
          <p:cNvSpPr txBox="1"/>
          <p:nvPr/>
        </p:nvSpPr>
        <p:spPr>
          <a:xfrm>
            <a:off x="-15246" y="6546294"/>
            <a:ext cx="5792874" cy="369332"/>
          </a:xfrm>
          <a:prstGeom prst="rect">
            <a:avLst/>
          </a:prstGeom>
          <a:noFill/>
        </p:spPr>
        <p:txBody>
          <a:bodyPr wrap="square" rtlCol="0">
            <a:spAutoFit/>
          </a:bodyPr>
          <a:lstStyle/>
          <a:p>
            <a:r>
              <a:rPr lang="ja-JP" altLang="en-US" b="1" dirty="0"/>
              <a:t>合流台数</a:t>
            </a:r>
            <a:r>
              <a:rPr lang="en-US" altLang="ja-JP" b="1" dirty="0"/>
              <a:t>: 600, 700, </a:t>
            </a:r>
            <a:r>
              <a:rPr lang="en-US" altLang="ja-JP" b="1" dirty="0">
                <a:solidFill>
                  <a:srgbClr val="FF0000"/>
                </a:solidFill>
              </a:rPr>
              <a:t>800</a:t>
            </a:r>
            <a:r>
              <a:rPr lang="en-US" altLang="ja-JP" b="1" dirty="0"/>
              <a:t>,</a:t>
            </a:r>
            <a:r>
              <a:rPr lang="en-US" altLang="ja-JP" b="1" dirty="0">
                <a:solidFill>
                  <a:srgbClr val="FF0000"/>
                </a:solidFill>
              </a:rPr>
              <a:t> 900</a:t>
            </a:r>
            <a:r>
              <a:rPr lang="en-US" altLang="ja-JP" b="1" dirty="0"/>
              <a:t>,</a:t>
            </a:r>
            <a:r>
              <a:rPr lang="en-US" altLang="ja-JP" b="1" dirty="0">
                <a:solidFill>
                  <a:srgbClr val="FF0000"/>
                </a:solidFill>
              </a:rPr>
              <a:t> 1000 </a:t>
            </a:r>
            <a:r>
              <a:rPr lang="en-US" altLang="ja-JP" b="1" dirty="0"/>
              <a:t>[</a:t>
            </a:r>
            <a:r>
              <a:rPr lang="en-US" altLang="ja-JP" b="1" dirty="0" err="1"/>
              <a:t>veh</a:t>
            </a:r>
            <a:r>
              <a:rPr lang="en-US" altLang="ja-JP" b="1" dirty="0"/>
              <a:t>/h]</a:t>
            </a:r>
            <a:endParaRPr kumimoji="1" lang="ja-JP" altLang="en-US" b="1" dirty="0"/>
          </a:p>
        </p:txBody>
      </p:sp>
      <p:sp>
        <p:nvSpPr>
          <p:cNvPr id="11" name="矢印: 左右 10">
            <a:extLst>
              <a:ext uri="{FF2B5EF4-FFF2-40B4-BE49-F238E27FC236}">
                <a16:creationId xmlns:a16="http://schemas.microsoft.com/office/drawing/2014/main" id="{037285B2-5E27-EC57-F71E-BAF5AFD6F879}"/>
              </a:ext>
            </a:extLst>
          </p:cNvPr>
          <p:cNvSpPr/>
          <p:nvPr/>
        </p:nvSpPr>
        <p:spPr>
          <a:xfrm>
            <a:off x="5566523" y="5481034"/>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df10</a:t>
            </a:r>
            <a:endParaRPr kumimoji="1" lang="ja-JP" altLang="en-US" b="1" dirty="0">
              <a:solidFill>
                <a:schemeClr val="tx1"/>
              </a:solidFill>
            </a:endParaRPr>
          </a:p>
        </p:txBody>
      </p:sp>
      <p:sp>
        <p:nvSpPr>
          <p:cNvPr id="19" name="矢印: 左右 18">
            <a:extLst>
              <a:ext uri="{FF2B5EF4-FFF2-40B4-BE49-F238E27FC236}">
                <a16:creationId xmlns:a16="http://schemas.microsoft.com/office/drawing/2014/main" id="{559D2888-6A8E-819D-287B-08D15373B0A8}"/>
              </a:ext>
            </a:extLst>
          </p:cNvPr>
          <p:cNvSpPr/>
          <p:nvPr/>
        </p:nvSpPr>
        <p:spPr>
          <a:xfrm>
            <a:off x="4295488" y="4517277"/>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分割区間</a:t>
            </a:r>
            <a:r>
              <a:rPr kumimoji="1" lang="en-US" altLang="ja-JP" b="1" dirty="0">
                <a:solidFill>
                  <a:schemeClr val="tx1"/>
                </a:solidFill>
              </a:rPr>
              <a:t>df7(</a:t>
            </a:r>
            <a:r>
              <a:rPr kumimoji="1" lang="ja-JP" altLang="en-US" b="1" dirty="0">
                <a:solidFill>
                  <a:schemeClr val="tx1"/>
                </a:solidFill>
              </a:rPr>
              <a:t>約</a:t>
            </a:r>
            <a:r>
              <a:rPr kumimoji="1" lang="en-US" altLang="ja-JP" b="1" dirty="0">
                <a:solidFill>
                  <a:schemeClr val="tx1"/>
                </a:solidFill>
              </a:rPr>
              <a:t>200m)</a:t>
            </a:r>
            <a:endParaRPr kumimoji="1" lang="ja-JP" altLang="en-US" b="1" dirty="0">
              <a:solidFill>
                <a:schemeClr val="tx1"/>
              </a:solidFill>
            </a:endParaRPr>
          </a:p>
        </p:txBody>
      </p:sp>
      <p:sp>
        <p:nvSpPr>
          <p:cNvPr id="20" name="矢印: 左右 19">
            <a:extLst>
              <a:ext uri="{FF2B5EF4-FFF2-40B4-BE49-F238E27FC236}">
                <a16:creationId xmlns:a16="http://schemas.microsoft.com/office/drawing/2014/main" id="{E6371015-9834-F883-4829-69F925D82F01}"/>
              </a:ext>
            </a:extLst>
          </p:cNvPr>
          <p:cNvSpPr/>
          <p:nvPr/>
        </p:nvSpPr>
        <p:spPr>
          <a:xfrm>
            <a:off x="4725809" y="4845295"/>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df8</a:t>
            </a:r>
            <a:endParaRPr kumimoji="1" lang="ja-JP" altLang="en-US" b="1" dirty="0">
              <a:solidFill>
                <a:schemeClr val="tx1"/>
              </a:solidFill>
            </a:endParaRPr>
          </a:p>
        </p:txBody>
      </p:sp>
      <p:sp>
        <p:nvSpPr>
          <p:cNvPr id="21" name="矢印: 左右 20">
            <a:extLst>
              <a:ext uri="{FF2B5EF4-FFF2-40B4-BE49-F238E27FC236}">
                <a16:creationId xmlns:a16="http://schemas.microsoft.com/office/drawing/2014/main" id="{067D4EF8-F7F5-7C0A-0BE7-FC5B9492D405}"/>
              </a:ext>
            </a:extLst>
          </p:cNvPr>
          <p:cNvSpPr/>
          <p:nvPr/>
        </p:nvSpPr>
        <p:spPr>
          <a:xfrm>
            <a:off x="5156130" y="5174668"/>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df9</a:t>
            </a:r>
            <a:endParaRPr kumimoji="1" lang="ja-JP" altLang="en-US" b="1" dirty="0">
              <a:solidFill>
                <a:schemeClr val="tx1"/>
              </a:solidFill>
            </a:endParaRPr>
          </a:p>
        </p:txBody>
      </p:sp>
      <p:sp>
        <p:nvSpPr>
          <p:cNvPr id="22" name="矢印: 左右 21">
            <a:extLst>
              <a:ext uri="{FF2B5EF4-FFF2-40B4-BE49-F238E27FC236}">
                <a16:creationId xmlns:a16="http://schemas.microsoft.com/office/drawing/2014/main" id="{C47743E1-081C-BB6E-8FB2-2660928EFB11}"/>
              </a:ext>
            </a:extLst>
          </p:cNvPr>
          <p:cNvSpPr/>
          <p:nvPr/>
        </p:nvSpPr>
        <p:spPr>
          <a:xfrm>
            <a:off x="1594236" y="6190110"/>
            <a:ext cx="7225525"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研究対象区間</a:t>
            </a:r>
            <a:r>
              <a:rPr kumimoji="1" lang="en-US" altLang="ja-JP" b="1" dirty="0">
                <a:solidFill>
                  <a:schemeClr val="tx1"/>
                </a:solidFill>
              </a:rPr>
              <a:t>(400m)</a:t>
            </a:r>
            <a:endParaRPr kumimoji="1" lang="ja-JP" altLang="en-US" b="1" dirty="0">
              <a:solidFill>
                <a:schemeClr val="tx1"/>
              </a:solidFill>
            </a:endParaRPr>
          </a:p>
        </p:txBody>
      </p:sp>
      <p:sp>
        <p:nvSpPr>
          <p:cNvPr id="9" name="矢印: 右 8">
            <a:extLst>
              <a:ext uri="{FF2B5EF4-FFF2-40B4-BE49-F238E27FC236}">
                <a16:creationId xmlns:a16="http://schemas.microsoft.com/office/drawing/2014/main" id="{25B5D466-5F26-C8B4-9156-AC767067B22A}"/>
              </a:ext>
            </a:extLst>
          </p:cNvPr>
          <p:cNvSpPr/>
          <p:nvPr/>
        </p:nvSpPr>
        <p:spPr>
          <a:xfrm rot="20998676">
            <a:off x="296758" y="6203861"/>
            <a:ext cx="2277306" cy="26646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0BF08C72-FD67-8332-E3A2-C4E1AC501245}"/>
              </a:ext>
            </a:extLst>
          </p:cNvPr>
          <p:cNvSpPr txBox="1"/>
          <p:nvPr/>
        </p:nvSpPr>
        <p:spPr>
          <a:xfrm>
            <a:off x="290945" y="110469"/>
            <a:ext cx="9021005" cy="646331"/>
          </a:xfrm>
          <a:prstGeom prst="rect">
            <a:avLst/>
          </a:prstGeom>
          <a:noFill/>
        </p:spPr>
        <p:txBody>
          <a:bodyPr wrap="square" rtlCol="0">
            <a:spAutoFit/>
          </a:bodyPr>
          <a:lstStyle/>
          <a:p>
            <a:r>
              <a:rPr kumimoji="1" lang="en-US" altLang="ja-JP" sz="3600" dirty="0"/>
              <a:t>4. </a:t>
            </a:r>
            <a:r>
              <a:rPr kumimoji="1" lang="ja-JP" altLang="en-US" sz="3600" dirty="0"/>
              <a:t>渋滞の予兆の定義</a:t>
            </a:r>
            <a:r>
              <a:rPr kumimoji="1" lang="en-US" altLang="ja-JP" sz="3600" dirty="0"/>
              <a:t>: </a:t>
            </a:r>
            <a:r>
              <a:rPr kumimoji="1" lang="ja-JP" altLang="en-US" sz="3600" dirty="0"/>
              <a:t>検証</a:t>
            </a:r>
            <a:r>
              <a:rPr lang="ja-JP" altLang="en-US" sz="3600" dirty="0"/>
              <a:t>②</a:t>
            </a:r>
            <a:endParaRPr kumimoji="1" lang="ja-JP" altLang="en-US" sz="360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9EBFAEA6-9F19-0504-0F00-97108DDBE6B2}"/>
                  </a:ext>
                </a:extLst>
              </p:cNvPr>
              <p:cNvSpPr txBox="1"/>
              <p:nvPr/>
            </p:nvSpPr>
            <p:spPr>
              <a:xfrm>
                <a:off x="290946" y="865909"/>
                <a:ext cx="8591797" cy="923330"/>
              </a:xfrm>
              <a:prstGeom prst="rect">
                <a:avLst/>
              </a:prstGeom>
              <a:noFill/>
            </p:spPr>
            <p:txBody>
              <a:bodyPr wrap="square" rtlCol="0">
                <a:spAutoFit/>
              </a:bodyPr>
              <a:lstStyle/>
              <a:p>
                <a:r>
                  <a:rPr kumimoji="1" lang="ja-JP" altLang="en-US" dirty="0"/>
                  <a:t>検証②：合流量を変化させ、渋滞が起こ</a:t>
                </a:r>
                <a:r>
                  <a:rPr lang="ja-JP" altLang="en-US" dirty="0"/>
                  <a:t>らない場合</a:t>
                </a:r>
                <a:r>
                  <a:rPr lang="en-US" altLang="ja-JP" dirty="0"/>
                  <a:t>(600, 700[</a:t>
                </a:r>
                <a:r>
                  <a:rPr lang="en-US" altLang="ja-JP" dirty="0" err="1"/>
                  <a:t>veh</a:t>
                </a:r>
                <a:r>
                  <a:rPr lang="en-US" altLang="ja-JP" dirty="0"/>
                  <a:t>/h])</a:t>
                </a:r>
                <a:r>
                  <a:rPr lang="ja-JP" altLang="en-US" dirty="0"/>
                  <a:t>と、渋滞が起こる場合</a:t>
                </a:r>
                <a:r>
                  <a:rPr lang="en-US" altLang="ja-JP" dirty="0"/>
                  <a:t>(800, 900, 1000 [</a:t>
                </a:r>
                <a:r>
                  <a:rPr lang="en-US" altLang="ja-JP" dirty="0" err="1"/>
                  <a:t>veh</a:t>
                </a:r>
                <a:r>
                  <a:rPr lang="en-US" altLang="ja-JP" dirty="0"/>
                  <a:t>/h])</a:t>
                </a:r>
                <a:r>
                  <a:rPr lang="ja-JP" altLang="en-US" dirty="0"/>
                  <a:t>についてシミュレーションを行った。</a:t>
                </a:r>
                <a:endParaRPr kumimoji="1" lang="en-US" altLang="ja-JP" dirty="0"/>
              </a:p>
              <a:p>
                <a:r>
                  <a:rPr kumimoji="1" lang="ja-JP" altLang="en-US" dirty="0"/>
                  <a:t>区間を分割し、それぞれの</a:t>
                </a:r>
                <a14:m>
                  <m:oMath xmlns:m="http://schemas.openxmlformats.org/officeDocument/2006/math">
                    <m:r>
                      <a:rPr kumimoji="1" lang="en-US" altLang="ja-JP" b="1" i="1" smtClean="0">
                        <a:solidFill>
                          <a:schemeClr val="tx1">
                            <a:lumMod val="85000"/>
                            <a:lumOff val="15000"/>
                          </a:schemeClr>
                        </a:solidFill>
                        <a:latin typeface="Cambria Math" panose="02040503050406030204" pitchFamily="18" charset="0"/>
                      </a:rPr>
                      <m:t>𝑭</m:t>
                    </m:r>
                    <m:d>
                      <m:dPr>
                        <m:ctrlPr>
                          <a:rPr kumimoji="1" lang="en-US" altLang="ja-JP" b="1" i="1">
                            <a:solidFill>
                              <a:schemeClr val="tx1">
                                <a:lumMod val="85000"/>
                                <a:lumOff val="15000"/>
                              </a:schemeClr>
                            </a:solidFill>
                            <a:latin typeface="Cambria Math" panose="02040503050406030204" pitchFamily="18" charset="0"/>
                          </a:rPr>
                        </m:ctrlPr>
                      </m:dPr>
                      <m:e>
                        <m:sSub>
                          <m:sSubPr>
                            <m:ctrlPr>
                              <a:rPr lang="en-US" altLang="ja-JP" b="1" i="1">
                                <a:solidFill>
                                  <a:schemeClr val="tx1">
                                    <a:lumMod val="85000"/>
                                    <a:lumOff val="15000"/>
                                  </a:schemeClr>
                                </a:solidFill>
                                <a:latin typeface="Cambria Math" panose="02040503050406030204" pitchFamily="18" charset="0"/>
                              </a:rPr>
                            </m:ctrlPr>
                          </m:sSubPr>
                          <m:e>
                            <m:r>
                              <a:rPr lang="en-US" altLang="ja-JP" b="1" i="1">
                                <a:solidFill>
                                  <a:schemeClr val="tx1">
                                    <a:lumMod val="85000"/>
                                    <a:lumOff val="15000"/>
                                  </a:schemeClr>
                                </a:solidFill>
                                <a:latin typeface="Cambria Math" panose="02040503050406030204" pitchFamily="18" charset="0"/>
                              </a:rPr>
                              <m:t>𝝀</m:t>
                            </m:r>
                          </m:e>
                          <m:sub>
                            <m:r>
                              <a:rPr lang="en-US" altLang="ja-JP" b="1" i="1">
                                <a:solidFill>
                                  <a:schemeClr val="tx1">
                                    <a:lumMod val="85000"/>
                                    <a:lumOff val="15000"/>
                                  </a:schemeClr>
                                </a:solidFill>
                                <a:latin typeface="Cambria Math" panose="02040503050406030204" pitchFamily="18" charset="0"/>
                              </a:rPr>
                              <m:t>𝟐</m:t>
                            </m:r>
                          </m:sub>
                        </m:sSub>
                        <m:r>
                          <a:rPr lang="en-US" altLang="ja-JP" b="1" i="1">
                            <a:solidFill>
                              <a:schemeClr val="tx1">
                                <a:lumMod val="85000"/>
                                <a:lumOff val="15000"/>
                              </a:schemeClr>
                            </a:solidFill>
                            <a:latin typeface="Cambria Math" panose="02040503050406030204" pitchFamily="18" charset="0"/>
                          </a:rPr>
                          <m:t>,</m:t>
                        </m:r>
                        <m:r>
                          <a:rPr lang="en-US" altLang="ja-JP" b="1" i="1">
                            <a:solidFill>
                              <a:schemeClr val="tx1">
                                <a:lumMod val="85000"/>
                                <a:lumOff val="15000"/>
                              </a:schemeClr>
                            </a:solidFill>
                            <a:latin typeface="Cambria Math" panose="02040503050406030204" pitchFamily="18" charset="0"/>
                          </a:rPr>
                          <m:t>𝒕</m:t>
                        </m:r>
                      </m:e>
                    </m:d>
                  </m:oMath>
                </a14:m>
                <a:r>
                  <a:rPr kumimoji="1" lang="ja-JP" altLang="en-US" dirty="0"/>
                  <a:t>の時間変化を並べた。</a:t>
                </a:r>
                <a:endParaRPr kumimoji="1" lang="en-US" altLang="ja-JP" dirty="0"/>
              </a:p>
            </p:txBody>
          </p:sp>
        </mc:Choice>
        <mc:Fallback xmlns="">
          <p:sp>
            <p:nvSpPr>
              <p:cNvPr id="26" name="テキスト ボックス 25">
                <a:extLst>
                  <a:ext uri="{FF2B5EF4-FFF2-40B4-BE49-F238E27FC236}">
                    <a16:creationId xmlns:a16="http://schemas.microsoft.com/office/drawing/2014/main" id="{9EBFAEA6-9F19-0504-0F00-97108DDBE6B2}"/>
                  </a:ext>
                </a:extLst>
              </p:cNvPr>
              <p:cNvSpPr txBox="1">
                <a:spLocks noRot="1" noChangeAspect="1" noMove="1" noResize="1" noEditPoints="1" noAdjustHandles="1" noChangeArrowheads="1" noChangeShapeType="1" noTextEdit="1"/>
              </p:cNvSpPr>
              <p:nvPr/>
            </p:nvSpPr>
            <p:spPr>
              <a:xfrm>
                <a:off x="290946" y="865909"/>
                <a:ext cx="8591797" cy="923330"/>
              </a:xfrm>
              <a:prstGeom prst="rect">
                <a:avLst/>
              </a:prstGeom>
              <a:blipFill>
                <a:blip r:embed="rId9"/>
                <a:stretch>
                  <a:fillRect l="-639" t="-3289" b="-9868"/>
                </a:stretch>
              </a:blipFill>
            </p:spPr>
            <p:txBody>
              <a:bodyPr/>
              <a:lstStyle/>
              <a:p>
                <a:r>
                  <a:rPr lang="ja-JP" altLang="en-US">
                    <a:noFill/>
                  </a:rPr>
                  <a:t> </a:t>
                </a:r>
              </a:p>
            </p:txBody>
          </p:sp>
        </mc:Fallback>
      </mc:AlternateContent>
      <p:pic>
        <p:nvPicPr>
          <p:cNvPr id="28" name="図 27">
            <a:extLst>
              <a:ext uri="{FF2B5EF4-FFF2-40B4-BE49-F238E27FC236}">
                <a16:creationId xmlns:a16="http://schemas.microsoft.com/office/drawing/2014/main" id="{6F162501-DE7F-FBEF-16CD-05BAC3DF081A}"/>
              </a:ext>
            </a:extLst>
          </p:cNvPr>
          <p:cNvPicPr>
            <a:picLocks noChangeAspect="1"/>
          </p:cNvPicPr>
          <p:nvPr/>
        </p:nvPicPr>
        <p:blipFill>
          <a:blip r:embed="rId10">
            <a:extLst>
              <a:ext uri="{28A0092B-C50C-407E-A947-70E740481C1C}">
                <a14:useLocalDpi xmlns:a14="http://schemas.microsoft.com/office/drawing/2010/main" val="0"/>
              </a:ext>
            </a:extLst>
          </a:blip>
          <a:srcRect l="31421" t="61636" r="59148" b="32037"/>
          <a:stretch/>
        </p:blipFill>
        <p:spPr>
          <a:xfrm>
            <a:off x="141632" y="3630204"/>
            <a:ext cx="2587558" cy="723223"/>
          </a:xfrm>
          <a:prstGeom prst="rect">
            <a:avLst/>
          </a:prstGeom>
        </p:spPr>
      </p:pic>
      <p:cxnSp>
        <p:nvCxnSpPr>
          <p:cNvPr id="30" name="直線矢印コネクタ 29">
            <a:extLst>
              <a:ext uri="{FF2B5EF4-FFF2-40B4-BE49-F238E27FC236}">
                <a16:creationId xmlns:a16="http://schemas.microsoft.com/office/drawing/2014/main" id="{8188F87E-7E21-C00D-D94F-7B499E6B007D}"/>
              </a:ext>
            </a:extLst>
          </p:cNvPr>
          <p:cNvCxnSpPr>
            <a:cxnSpLocks/>
          </p:cNvCxnSpPr>
          <p:nvPr/>
        </p:nvCxnSpPr>
        <p:spPr>
          <a:xfrm flipH="1">
            <a:off x="1925910" y="3190092"/>
            <a:ext cx="64731" cy="7854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4E73EA83-8F9E-8E6F-CAF6-3A2B77D1E99F}"/>
              </a:ext>
            </a:extLst>
          </p:cNvPr>
          <p:cNvCxnSpPr>
            <a:cxnSpLocks/>
          </p:cNvCxnSpPr>
          <p:nvPr/>
        </p:nvCxnSpPr>
        <p:spPr>
          <a:xfrm flipH="1">
            <a:off x="1132885" y="3205130"/>
            <a:ext cx="129332" cy="7553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7A512887-E336-F23E-2DB7-26074E1FE240}"/>
                  </a:ext>
                </a:extLst>
              </p:cNvPr>
              <p:cNvSpPr txBox="1"/>
              <p:nvPr/>
            </p:nvSpPr>
            <p:spPr>
              <a:xfrm>
                <a:off x="176526" y="4383630"/>
                <a:ext cx="3903102" cy="923330"/>
              </a:xfrm>
              <a:prstGeom prst="rect">
                <a:avLst/>
              </a:prstGeom>
              <a:noFill/>
            </p:spPr>
            <p:txBody>
              <a:bodyPr wrap="square" rtlCol="0">
                <a:spAutoFit/>
              </a:bodyPr>
              <a:lstStyle/>
              <a:p>
                <a14:m>
                  <m:oMath xmlns:m="http://schemas.openxmlformats.org/officeDocument/2006/math">
                    <m:r>
                      <a:rPr lang="ja-JP" altLang="en-US" b="1" i="1" smtClean="0">
                        <a:solidFill>
                          <a:schemeClr val="tx1">
                            <a:lumMod val="85000"/>
                            <a:lumOff val="15000"/>
                          </a:schemeClr>
                        </a:solidFill>
                        <a:latin typeface="Cambria Math" panose="02040503050406030204" pitchFamily="18" charset="0"/>
                      </a:rPr>
                      <m:t>このとき</m:t>
                    </m:r>
                    <m:r>
                      <a:rPr kumimoji="1" lang="en-US" altLang="ja-JP" b="1" i="1" smtClean="0">
                        <a:solidFill>
                          <a:schemeClr val="tx1">
                            <a:lumMod val="85000"/>
                            <a:lumOff val="15000"/>
                          </a:schemeClr>
                        </a:solidFill>
                        <a:latin typeface="Cambria Math" panose="02040503050406030204" pitchFamily="18" charset="0"/>
                      </a:rPr>
                      <m:t>𝑭</m:t>
                    </m:r>
                    <m:d>
                      <m:dPr>
                        <m:ctrlPr>
                          <a:rPr kumimoji="1" lang="en-US" altLang="ja-JP" b="1" i="1">
                            <a:solidFill>
                              <a:schemeClr val="tx1">
                                <a:lumMod val="85000"/>
                                <a:lumOff val="15000"/>
                              </a:schemeClr>
                            </a:solidFill>
                            <a:latin typeface="Cambria Math" panose="02040503050406030204" pitchFamily="18" charset="0"/>
                          </a:rPr>
                        </m:ctrlPr>
                      </m:dPr>
                      <m:e>
                        <m:sSub>
                          <m:sSubPr>
                            <m:ctrlPr>
                              <a:rPr lang="en-US" altLang="ja-JP" b="1" i="1">
                                <a:solidFill>
                                  <a:schemeClr val="tx1">
                                    <a:lumMod val="85000"/>
                                    <a:lumOff val="15000"/>
                                  </a:schemeClr>
                                </a:solidFill>
                                <a:latin typeface="Cambria Math" panose="02040503050406030204" pitchFamily="18" charset="0"/>
                              </a:rPr>
                            </m:ctrlPr>
                          </m:sSubPr>
                          <m:e>
                            <m:r>
                              <a:rPr lang="en-US" altLang="ja-JP" b="1" i="1">
                                <a:solidFill>
                                  <a:schemeClr val="tx1">
                                    <a:lumMod val="85000"/>
                                    <a:lumOff val="15000"/>
                                  </a:schemeClr>
                                </a:solidFill>
                                <a:latin typeface="Cambria Math" panose="02040503050406030204" pitchFamily="18" charset="0"/>
                              </a:rPr>
                              <m:t>𝝀</m:t>
                            </m:r>
                          </m:e>
                          <m:sub>
                            <m:r>
                              <a:rPr lang="en-US" altLang="ja-JP" b="1" i="1">
                                <a:solidFill>
                                  <a:schemeClr val="tx1">
                                    <a:lumMod val="85000"/>
                                    <a:lumOff val="15000"/>
                                  </a:schemeClr>
                                </a:solidFill>
                                <a:latin typeface="Cambria Math" panose="02040503050406030204" pitchFamily="18" charset="0"/>
                              </a:rPr>
                              <m:t>𝟐</m:t>
                            </m:r>
                          </m:sub>
                        </m:sSub>
                        <m:r>
                          <a:rPr lang="en-US" altLang="ja-JP" b="1" i="1">
                            <a:solidFill>
                              <a:schemeClr val="tx1">
                                <a:lumMod val="85000"/>
                                <a:lumOff val="15000"/>
                              </a:schemeClr>
                            </a:solidFill>
                            <a:latin typeface="Cambria Math" panose="02040503050406030204" pitchFamily="18" charset="0"/>
                          </a:rPr>
                          <m:t>,</m:t>
                        </m:r>
                        <m:r>
                          <a:rPr lang="en-US" altLang="ja-JP" b="1" i="1">
                            <a:solidFill>
                              <a:schemeClr val="tx1">
                                <a:lumMod val="85000"/>
                                <a:lumOff val="15000"/>
                              </a:schemeClr>
                            </a:solidFill>
                            <a:latin typeface="Cambria Math" panose="02040503050406030204" pitchFamily="18" charset="0"/>
                          </a:rPr>
                          <m:t>𝒕</m:t>
                        </m:r>
                      </m:e>
                    </m:d>
                  </m:oMath>
                </a14:m>
                <a:r>
                  <a:rPr kumimoji="1" lang="en-US" altLang="ja-JP" b="1" dirty="0"/>
                  <a:t>&lt;0</a:t>
                </a:r>
              </a:p>
              <a:p>
                <a14:m>
                  <m:oMath xmlns:m="http://schemas.openxmlformats.org/officeDocument/2006/math">
                    <m:r>
                      <a:rPr lang="ja-JP" altLang="en-US" sz="1800" b="1" i="1" dirty="0">
                        <a:solidFill>
                          <a:schemeClr val="tx1">
                            <a:lumMod val="85000"/>
                            <a:lumOff val="15000"/>
                          </a:schemeClr>
                        </a:solidFill>
                        <a:latin typeface="Cambria Math" panose="02040503050406030204" pitchFamily="18" charset="0"/>
                      </a:rPr>
                      <m:t>∵</m:t>
                    </m:r>
                    <m:r>
                      <a:rPr lang="en-US" altLang="ja-JP" sz="1800" b="1" i="1" smtClean="0">
                        <a:solidFill>
                          <a:schemeClr val="tx1">
                            <a:lumMod val="85000"/>
                            <a:lumOff val="15000"/>
                          </a:schemeClr>
                        </a:solidFill>
                        <a:latin typeface="Cambria Math" panose="02040503050406030204" pitchFamily="18" charset="0"/>
                      </a:rPr>
                      <m:t>𝑭</m:t>
                    </m:r>
                    <m:d>
                      <m:dPr>
                        <m:ctrlPr>
                          <a:rPr lang="en-US" altLang="ja-JP" sz="1800" b="1" i="1">
                            <a:solidFill>
                              <a:schemeClr val="tx1">
                                <a:lumMod val="85000"/>
                                <a:lumOff val="15000"/>
                              </a:schemeClr>
                            </a:solidFill>
                            <a:latin typeface="Cambria Math" panose="02040503050406030204" pitchFamily="18" charset="0"/>
                          </a:rPr>
                        </m:ctrlPr>
                      </m:dPr>
                      <m:e>
                        <m:sSub>
                          <m:sSubPr>
                            <m:ctrlPr>
                              <a:rPr lang="en-US" altLang="ja-JP" sz="1800" b="1" i="1">
                                <a:solidFill>
                                  <a:schemeClr val="tx1">
                                    <a:lumMod val="85000"/>
                                    <a:lumOff val="15000"/>
                                  </a:schemeClr>
                                </a:solidFill>
                                <a:latin typeface="Cambria Math" panose="02040503050406030204" pitchFamily="18" charset="0"/>
                              </a:rPr>
                            </m:ctrlPr>
                          </m:sSubPr>
                          <m:e>
                            <m:r>
                              <a:rPr lang="en-US" altLang="ja-JP" sz="1800" b="1" i="1">
                                <a:solidFill>
                                  <a:schemeClr val="tx1">
                                    <a:lumMod val="85000"/>
                                    <a:lumOff val="15000"/>
                                  </a:schemeClr>
                                </a:solidFill>
                                <a:latin typeface="Cambria Math" panose="02040503050406030204" pitchFamily="18" charset="0"/>
                              </a:rPr>
                              <m:t>𝝀</m:t>
                            </m:r>
                          </m:e>
                          <m:sub>
                            <m:r>
                              <a:rPr lang="en-US" altLang="ja-JP" sz="1800" b="1" i="1">
                                <a:solidFill>
                                  <a:schemeClr val="tx1">
                                    <a:lumMod val="85000"/>
                                    <a:lumOff val="15000"/>
                                  </a:schemeClr>
                                </a:solidFill>
                                <a:latin typeface="Cambria Math" panose="02040503050406030204" pitchFamily="18" charset="0"/>
                              </a:rPr>
                              <m:t>𝒊</m:t>
                            </m:r>
                          </m:sub>
                        </m:sSub>
                        <m:r>
                          <a:rPr lang="en-US" altLang="ja-JP" sz="1800" b="1" i="1">
                            <a:solidFill>
                              <a:schemeClr val="tx1">
                                <a:lumMod val="85000"/>
                                <a:lumOff val="15000"/>
                              </a:schemeClr>
                            </a:solidFill>
                            <a:latin typeface="Cambria Math" panose="02040503050406030204" pitchFamily="18" charset="0"/>
                          </a:rPr>
                          <m:t>,</m:t>
                        </m:r>
                        <m:r>
                          <a:rPr lang="en-US" altLang="ja-JP" sz="1800" b="1" i="1">
                            <a:solidFill>
                              <a:schemeClr val="tx1">
                                <a:lumMod val="85000"/>
                                <a:lumOff val="15000"/>
                              </a:schemeClr>
                            </a:solidFill>
                            <a:latin typeface="Cambria Math" panose="02040503050406030204" pitchFamily="18" charset="0"/>
                          </a:rPr>
                          <m:t>𝒕</m:t>
                        </m:r>
                      </m:e>
                    </m:d>
                    <m:r>
                      <a:rPr lang="en-US" altLang="ja-JP" sz="1800" b="1" i="1">
                        <a:solidFill>
                          <a:schemeClr val="tx1">
                            <a:lumMod val="85000"/>
                            <a:lumOff val="15000"/>
                          </a:schemeClr>
                        </a:solidFill>
                        <a:latin typeface="Cambria Math" panose="02040503050406030204" pitchFamily="18" charset="0"/>
                      </a:rPr>
                      <m:t>=&lt;</m:t>
                    </m:r>
                    <m:r>
                      <a:rPr lang="en-US" altLang="ja-JP" sz="1800" b="1" i="1">
                        <a:solidFill>
                          <a:schemeClr val="tx1">
                            <a:lumMod val="85000"/>
                            <a:lumOff val="15000"/>
                          </a:schemeClr>
                        </a:solidFill>
                        <a:latin typeface="Cambria Math" panose="02040503050406030204" pitchFamily="18" charset="0"/>
                      </a:rPr>
                      <m:t>𝒇</m:t>
                    </m:r>
                    <m:d>
                      <m:dPr>
                        <m:ctrlPr>
                          <a:rPr lang="en-US" altLang="ja-JP" sz="1800" b="1" i="1">
                            <a:solidFill>
                              <a:schemeClr val="tx1">
                                <a:lumMod val="85000"/>
                                <a:lumOff val="15000"/>
                              </a:schemeClr>
                            </a:solidFill>
                            <a:latin typeface="Cambria Math" panose="02040503050406030204" pitchFamily="18" charset="0"/>
                          </a:rPr>
                        </m:ctrlPr>
                      </m:dPr>
                      <m:e>
                        <m:r>
                          <a:rPr lang="en-US" altLang="ja-JP" sz="1800" b="1" i="1">
                            <a:solidFill>
                              <a:schemeClr val="tx1">
                                <a:lumMod val="85000"/>
                                <a:lumOff val="15000"/>
                              </a:schemeClr>
                            </a:solidFill>
                            <a:latin typeface="Cambria Math" panose="02040503050406030204" pitchFamily="18" charset="0"/>
                          </a:rPr>
                          <m:t>𝒕</m:t>
                        </m:r>
                      </m:e>
                    </m:d>
                    <m:r>
                      <a:rPr lang="en-US" altLang="ja-JP" sz="1800" b="1" i="1">
                        <a:solidFill>
                          <a:schemeClr val="tx1">
                            <a:lumMod val="85000"/>
                            <a:lumOff val="15000"/>
                          </a:schemeClr>
                        </a:solidFill>
                        <a:latin typeface="Cambria Math" panose="02040503050406030204" pitchFamily="18" charset="0"/>
                      </a:rPr>
                      <m:t>, </m:t>
                    </m:r>
                    <m:sSub>
                      <m:sSubPr>
                        <m:ctrlPr>
                          <a:rPr lang="en-US" altLang="ja-JP" sz="1800" b="1" i="1">
                            <a:solidFill>
                              <a:schemeClr val="tx1">
                                <a:lumMod val="85000"/>
                                <a:lumOff val="15000"/>
                              </a:schemeClr>
                            </a:solidFill>
                            <a:latin typeface="Cambria Math" panose="02040503050406030204" pitchFamily="18" charset="0"/>
                          </a:rPr>
                        </m:ctrlPr>
                      </m:sSubPr>
                      <m:e>
                        <m:r>
                          <a:rPr lang="en-US" altLang="ja-JP" sz="1800" b="1" i="1">
                            <a:solidFill>
                              <a:schemeClr val="tx1">
                                <a:lumMod val="85000"/>
                                <a:lumOff val="15000"/>
                              </a:schemeClr>
                            </a:solidFill>
                            <a:latin typeface="Cambria Math" panose="02040503050406030204" pitchFamily="18" charset="0"/>
                          </a:rPr>
                          <m:t>𝒖</m:t>
                        </m:r>
                      </m:e>
                      <m:sub>
                        <m:r>
                          <a:rPr lang="en-US" altLang="ja-JP" sz="1800" b="1" i="1">
                            <a:solidFill>
                              <a:schemeClr val="tx1">
                                <a:lumMod val="85000"/>
                                <a:lumOff val="15000"/>
                              </a:schemeClr>
                            </a:solidFill>
                            <a:latin typeface="Cambria Math" panose="02040503050406030204" pitchFamily="18" charset="0"/>
                          </a:rPr>
                          <m:t>𝒊</m:t>
                        </m:r>
                      </m:sub>
                    </m:sSub>
                  </m:oMath>
                </a14:m>
                <a:r>
                  <a:rPr lang="en-US" altLang="ja-JP" sz="1800" b="1" dirty="0">
                    <a:solidFill>
                      <a:schemeClr val="tx1">
                        <a:lumMod val="85000"/>
                        <a:lumOff val="15000"/>
                      </a:schemeClr>
                    </a:solidFill>
                  </a:rPr>
                  <a:t>&gt;</a:t>
                </a:r>
              </a:p>
              <a:p>
                <a:r>
                  <a:rPr kumimoji="1" lang="ja-JP" altLang="en-US" dirty="0"/>
                  <a:t>信号</a:t>
                </a:r>
                <a14:m>
                  <m:oMath xmlns:m="http://schemas.openxmlformats.org/officeDocument/2006/math">
                    <m:r>
                      <a:rPr lang="en-US" altLang="ja-JP" sz="1800" b="0" i="1" smtClean="0">
                        <a:solidFill>
                          <a:schemeClr val="tx1">
                            <a:lumMod val="85000"/>
                            <a:lumOff val="15000"/>
                          </a:schemeClr>
                        </a:solidFill>
                        <a:latin typeface="Cambria Math" panose="02040503050406030204" pitchFamily="18" charset="0"/>
                      </a:rPr>
                      <m:t>𝑓</m:t>
                    </m:r>
                    <m:d>
                      <m:dPr>
                        <m:ctrlPr>
                          <a:rPr lang="en-US" altLang="ja-JP" sz="1800" i="1">
                            <a:solidFill>
                              <a:schemeClr val="tx1">
                                <a:lumMod val="85000"/>
                                <a:lumOff val="15000"/>
                              </a:schemeClr>
                            </a:solidFill>
                            <a:latin typeface="Cambria Math" panose="02040503050406030204" pitchFamily="18" charset="0"/>
                          </a:rPr>
                        </m:ctrlPr>
                      </m:dPr>
                      <m:e>
                        <m:r>
                          <a:rPr lang="en-US" altLang="ja-JP" sz="1800" b="0" i="1">
                            <a:solidFill>
                              <a:schemeClr val="tx1">
                                <a:lumMod val="85000"/>
                                <a:lumOff val="15000"/>
                              </a:schemeClr>
                            </a:solidFill>
                            <a:latin typeface="Cambria Math" panose="02040503050406030204" pitchFamily="18" charset="0"/>
                          </a:rPr>
                          <m:t>𝑡</m:t>
                        </m:r>
                      </m:e>
                    </m:d>
                  </m:oMath>
                </a14:m>
                <a:r>
                  <a:rPr kumimoji="1" lang="ja-JP" altLang="en-US" dirty="0"/>
                  <a:t>はすべて成分が正なので</a:t>
                </a:r>
              </a:p>
            </p:txBody>
          </p:sp>
        </mc:Choice>
        <mc:Fallback xmlns="">
          <p:sp>
            <p:nvSpPr>
              <p:cNvPr id="33" name="テキスト ボックス 32">
                <a:extLst>
                  <a:ext uri="{FF2B5EF4-FFF2-40B4-BE49-F238E27FC236}">
                    <a16:creationId xmlns:a16="http://schemas.microsoft.com/office/drawing/2014/main" id="{7A512887-E336-F23E-2DB7-26074E1FE240}"/>
                  </a:ext>
                </a:extLst>
              </p:cNvPr>
              <p:cNvSpPr txBox="1">
                <a:spLocks noRot="1" noChangeAspect="1" noMove="1" noResize="1" noEditPoints="1" noAdjustHandles="1" noChangeArrowheads="1" noChangeShapeType="1" noTextEdit="1"/>
              </p:cNvSpPr>
              <p:nvPr/>
            </p:nvSpPr>
            <p:spPr>
              <a:xfrm>
                <a:off x="176526" y="4383630"/>
                <a:ext cx="3903102" cy="923330"/>
              </a:xfrm>
              <a:prstGeom prst="rect">
                <a:avLst/>
              </a:prstGeom>
              <a:blipFill>
                <a:blip r:embed="rId11"/>
                <a:stretch>
                  <a:fillRect l="-1406" t="-3289" b="-986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7437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2BC0980F-F979-F15B-8F02-9D30F84CCD30}"/>
              </a:ext>
            </a:extLst>
          </p:cNvPr>
          <p:cNvGraphicFramePr>
            <a:graphicFrameLocks/>
          </p:cNvGraphicFramePr>
          <p:nvPr>
            <p:extLst>
              <p:ext uri="{D42A27DB-BD31-4B8C-83A1-F6EECF244321}">
                <p14:modId xmlns:p14="http://schemas.microsoft.com/office/powerpoint/2010/main" val="2422678406"/>
              </p:ext>
            </p:extLst>
          </p:nvPr>
        </p:nvGraphicFramePr>
        <p:xfrm>
          <a:off x="8978590" y="4912113"/>
          <a:ext cx="3213410" cy="19458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a:extLst>
              <a:ext uri="{FF2B5EF4-FFF2-40B4-BE49-F238E27FC236}">
                <a16:creationId xmlns:a16="http://schemas.microsoft.com/office/drawing/2014/main" id="{D75E8E96-610F-DB33-EAB6-CA8DAFC8F027}"/>
              </a:ext>
            </a:extLst>
          </p:cNvPr>
          <p:cNvGraphicFramePr>
            <a:graphicFrameLocks/>
          </p:cNvGraphicFramePr>
          <p:nvPr>
            <p:extLst>
              <p:ext uri="{D42A27DB-BD31-4B8C-83A1-F6EECF244321}">
                <p14:modId xmlns:p14="http://schemas.microsoft.com/office/powerpoint/2010/main" val="912921622"/>
              </p:ext>
            </p:extLst>
          </p:nvPr>
        </p:nvGraphicFramePr>
        <p:xfrm>
          <a:off x="8978590" y="3227522"/>
          <a:ext cx="3213410" cy="19458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グラフ 5">
            <a:extLst>
              <a:ext uri="{FF2B5EF4-FFF2-40B4-BE49-F238E27FC236}">
                <a16:creationId xmlns:a16="http://schemas.microsoft.com/office/drawing/2014/main" id="{8FC78342-7267-BCE6-F60E-3158C36F60F5}"/>
              </a:ext>
            </a:extLst>
          </p:cNvPr>
          <p:cNvGraphicFramePr>
            <a:graphicFrameLocks/>
          </p:cNvGraphicFramePr>
          <p:nvPr>
            <p:extLst>
              <p:ext uri="{D42A27DB-BD31-4B8C-83A1-F6EECF244321}">
                <p14:modId xmlns:p14="http://schemas.microsoft.com/office/powerpoint/2010/main" val="2021755001"/>
              </p:ext>
            </p:extLst>
          </p:nvPr>
        </p:nvGraphicFramePr>
        <p:xfrm>
          <a:off x="8978590" y="1542931"/>
          <a:ext cx="3213410" cy="19458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グラフ 6">
            <a:extLst>
              <a:ext uri="{FF2B5EF4-FFF2-40B4-BE49-F238E27FC236}">
                <a16:creationId xmlns:a16="http://schemas.microsoft.com/office/drawing/2014/main" id="{A41C4EFC-EBBD-420B-830F-1A1DC4DF9C77}"/>
              </a:ext>
            </a:extLst>
          </p:cNvPr>
          <p:cNvGraphicFramePr>
            <a:graphicFrameLocks/>
          </p:cNvGraphicFramePr>
          <p:nvPr>
            <p:extLst>
              <p:ext uri="{D42A27DB-BD31-4B8C-83A1-F6EECF244321}">
                <p14:modId xmlns:p14="http://schemas.microsoft.com/office/powerpoint/2010/main" val="1683562062"/>
              </p:ext>
            </p:extLst>
          </p:nvPr>
        </p:nvGraphicFramePr>
        <p:xfrm>
          <a:off x="8978590" y="-141660"/>
          <a:ext cx="3213410" cy="19458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グラフ 8">
            <a:extLst>
              <a:ext uri="{FF2B5EF4-FFF2-40B4-BE49-F238E27FC236}">
                <a16:creationId xmlns:a16="http://schemas.microsoft.com/office/drawing/2014/main" id="{B29CBC75-392B-C1F9-27A8-C28E9752645F}"/>
              </a:ext>
            </a:extLst>
          </p:cNvPr>
          <p:cNvGraphicFramePr>
            <a:graphicFrameLocks/>
          </p:cNvGraphicFramePr>
          <p:nvPr>
            <p:extLst>
              <p:ext uri="{D42A27DB-BD31-4B8C-83A1-F6EECF244321}">
                <p14:modId xmlns:p14="http://schemas.microsoft.com/office/powerpoint/2010/main" val="2344252980"/>
              </p:ext>
            </p:extLst>
          </p:nvPr>
        </p:nvGraphicFramePr>
        <p:xfrm>
          <a:off x="5943600" y="4912112"/>
          <a:ext cx="3213410" cy="194588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グラフ 11">
            <a:extLst>
              <a:ext uri="{FF2B5EF4-FFF2-40B4-BE49-F238E27FC236}">
                <a16:creationId xmlns:a16="http://schemas.microsoft.com/office/drawing/2014/main" id="{AFB44F3B-9CF4-5794-49F5-4CA6AB97B06D}"/>
              </a:ext>
            </a:extLst>
          </p:cNvPr>
          <p:cNvGraphicFramePr>
            <a:graphicFrameLocks/>
          </p:cNvGraphicFramePr>
          <p:nvPr>
            <p:extLst>
              <p:ext uri="{D42A27DB-BD31-4B8C-83A1-F6EECF244321}">
                <p14:modId xmlns:p14="http://schemas.microsoft.com/office/powerpoint/2010/main" val="4218939630"/>
              </p:ext>
            </p:extLst>
          </p:nvPr>
        </p:nvGraphicFramePr>
        <p:xfrm>
          <a:off x="5943600" y="-141660"/>
          <a:ext cx="3213410" cy="1945888"/>
        </p:xfrm>
        <a:graphic>
          <a:graphicData uri="http://schemas.openxmlformats.org/drawingml/2006/chart">
            <c:chart xmlns:c="http://schemas.openxmlformats.org/drawingml/2006/chart" xmlns:r="http://schemas.openxmlformats.org/officeDocument/2006/relationships" r:id="rId8"/>
          </a:graphicData>
        </a:graphic>
      </p:graphicFrame>
      <p:cxnSp>
        <p:nvCxnSpPr>
          <p:cNvPr id="14" name="直線コネクタ 13">
            <a:extLst>
              <a:ext uri="{FF2B5EF4-FFF2-40B4-BE49-F238E27FC236}">
                <a16:creationId xmlns:a16="http://schemas.microsoft.com/office/drawing/2014/main" id="{260C29AE-A7A1-1680-A66E-45C1C9B5EED8}"/>
              </a:ext>
            </a:extLst>
          </p:cNvPr>
          <p:cNvCxnSpPr>
            <a:cxnSpLocks/>
          </p:cNvCxnSpPr>
          <p:nvPr/>
        </p:nvCxnSpPr>
        <p:spPr>
          <a:xfrm>
            <a:off x="8481911" y="410365"/>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43C50EE3-7DD9-6BCA-E5F6-8BF3F712E6A2}"/>
              </a:ext>
            </a:extLst>
          </p:cNvPr>
          <p:cNvCxnSpPr>
            <a:cxnSpLocks/>
          </p:cNvCxnSpPr>
          <p:nvPr/>
        </p:nvCxnSpPr>
        <p:spPr>
          <a:xfrm>
            <a:off x="11096501" y="382852"/>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1E69B79-FB2B-80D2-48EC-2F76274A314B}"/>
              </a:ext>
            </a:extLst>
          </p:cNvPr>
          <p:cNvCxnSpPr>
            <a:cxnSpLocks/>
          </p:cNvCxnSpPr>
          <p:nvPr/>
        </p:nvCxnSpPr>
        <p:spPr>
          <a:xfrm>
            <a:off x="11101998" y="2083945"/>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43F9B24-8408-7CB3-AF98-610E09249978}"/>
              </a:ext>
            </a:extLst>
          </p:cNvPr>
          <p:cNvCxnSpPr>
            <a:cxnSpLocks/>
          </p:cNvCxnSpPr>
          <p:nvPr/>
        </p:nvCxnSpPr>
        <p:spPr>
          <a:xfrm>
            <a:off x="8481911" y="5464475"/>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0A173CAA-2759-7D8A-9B9E-FCE177E434FF}"/>
              </a:ext>
            </a:extLst>
          </p:cNvPr>
          <p:cNvCxnSpPr>
            <a:cxnSpLocks/>
          </p:cNvCxnSpPr>
          <p:nvPr/>
        </p:nvCxnSpPr>
        <p:spPr>
          <a:xfrm>
            <a:off x="11097832" y="5464475"/>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26E28DF-58AE-1834-68DE-E94A27CC32E6}"/>
              </a:ext>
            </a:extLst>
          </p:cNvPr>
          <p:cNvCxnSpPr>
            <a:cxnSpLocks/>
          </p:cNvCxnSpPr>
          <p:nvPr/>
        </p:nvCxnSpPr>
        <p:spPr>
          <a:xfrm>
            <a:off x="11096501" y="3760935"/>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3" name="グラフ 22">
            <a:extLst>
              <a:ext uri="{FF2B5EF4-FFF2-40B4-BE49-F238E27FC236}">
                <a16:creationId xmlns:a16="http://schemas.microsoft.com/office/drawing/2014/main" id="{6789E42B-FB8B-93B6-E44A-F0924E690F71}"/>
              </a:ext>
            </a:extLst>
          </p:cNvPr>
          <p:cNvGraphicFramePr>
            <a:graphicFrameLocks/>
          </p:cNvGraphicFramePr>
          <p:nvPr>
            <p:extLst>
              <p:ext uri="{D42A27DB-BD31-4B8C-83A1-F6EECF244321}">
                <p14:modId xmlns:p14="http://schemas.microsoft.com/office/powerpoint/2010/main" val="3958454878"/>
              </p:ext>
            </p:extLst>
          </p:nvPr>
        </p:nvGraphicFramePr>
        <p:xfrm>
          <a:off x="2882589" y="-145723"/>
          <a:ext cx="3213411" cy="194588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4" name="グラフ 23">
            <a:extLst>
              <a:ext uri="{FF2B5EF4-FFF2-40B4-BE49-F238E27FC236}">
                <a16:creationId xmlns:a16="http://schemas.microsoft.com/office/drawing/2014/main" id="{9C9A1D2D-B7C6-5F3E-4480-73393DB2E845}"/>
              </a:ext>
            </a:extLst>
          </p:cNvPr>
          <p:cNvGraphicFramePr>
            <a:graphicFrameLocks/>
          </p:cNvGraphicFramePr>
          <p:nvPr>
            <p:extLst>
              <p:ext uri="{D42A27DB-BD31-4B8C-83A1-F6EECF244321}">
                <p14:modId xmlns:p14="http://schemas.microsoft.com/office/powerpoint/2010/main" val="4111449586"/>
              </p:ext>
            </p:extLst>
          </p:nvPr>
        </p:nvGraphicFramePr>
        <p:xfrm>
          <a:off x="2882587" y="1680529"/>
          <a:ext cx="3213412" cy="1945887"/>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グラフ 24">
            <a:extLst>
              <a:ext uri="{FF2B5EF4-FFF2-40B4-BE49-F238E27FC236}">
                <a16:creationId xmlns:a16="http://schemas.microsoft.com/office/drawing/2014/main" id="{B83FC0B5-68E0-915B-977A-8AC513AD9A77}"/>
              </a:ext>
            </a:extLst>
          </p:cNvPr>
          <p:cNvGraphicFramePr>
            <a:graphicFrameLocks/>
          </p:cNvGraphicFramePr>
          <p:nvPr>
            <p:extLst>
              <p:ext uri="{D42A27DB-BD31-4B8C-83A1-F6EECF244321}">
                <p14:modId xmlns:p14="http://schemas.microsoft.com/office/powerpoint/2010/main" val="3600570527"/>
              </p:ext>
            </p:extLst>
          </p:nvPr>
        </p:nvGraphicFramePr>
        <p:xfrm>
          <a:off x="2908610" y="3359624"/>
          <a:ext cx="3213412" cy="1945887"/>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グラフ 25">
            <a:extLst>
              <a:ext uri="{FF2B5EF4-FFF2-40B4-BE49-F238E27FC236}">
                <a16:creationId xmlns:a16="http://schemas.microsoft.com/office/drawing/2014/main" id="{CA83E13A-68F5-E1DB-C35C-D7BEB3870E52}"/>
              </a:ext>
            </a:extLst>
          </p:cNvPr>
          <p:cNvGraphicFramePr>
            <a:graphicFrameLocks/>
          </p:cNvGraphicFramePr>
          <p:nvPr>
            <p:extLst>
              <p:ext uri="{D42A27DB-BD31-4B8C-83A1-F6EECF244321}">
                <p14:modId xmlns:p14="http://schemas.microsoft.com/office/powerpoint/2010/main" val="3788015254"/>
              </p:ext>
            </p:extLst>
          </p:nvPr>
        </p:nvGraphicFramePr>
        <p:xfrm>
          <a:off x="2908609" y="4953617"/>
          <a:ext cx="3213409" cy="1945889"/>
        </p:xfrm>
        <a:graphic>
          <a:graphicData uri="http://schemas.openxmlformats.org/drawingml/2006/chart">
            <c:chart xmlns:c="http://schemas.openxmlformats.org/drawingml/2006/chart" xmlns:r="http://schemas.openxmlformats.org/officeDocument/2006/relationships" r:id="rId12"/>
          </a:graphicData>
        </a:graphic>
      </p:graphicFrame>
      <p:cxnSp>
        <p:nvCxnSpPr>
          <p:cNvPr id="27" name="直線コネクタ 26">
            <a:extLst>
              <a:ext uri="{FF2B5EF4-FFF2-40B4-BE49-F238E27FC236}">
                <a16:creationId xmlns:a16="http://schemas.microsoft.com/office/drawing/2014/main" id="{91B82E70-2D71-DBCC-4209-B008F1B9197F}"/>
              </a:ext>
            </a:extLst>
          </p:cNvPr>
          <p:cNvCxnSpPr>
            <a:cxnSpLocks/>
          </p:cNvCxnSpPr>
          <p:nvPr/>
        </p:nvCxnSpPr>
        <p:spPr>
          <a:xfrm>
            <a:off x="5666368" y="406303"/>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7826C3D-6151-35B8-EAFA-2FCA90BAA505}"/>
              </a:ext>
            </a:extLst>
          </p:cNvPr>
          <p:cNvCxnSpPr>
            <a:cxnSpLocks/>
          </p:cNvCxnSpPr>
          <p:nvPr/>
        </p:nvCxnSpPr>
        <p:spPr>
          <a:xfrm>
            <a:off x="5666368" y="2214593"/>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9C7BBC5-821E-1DED-D021-46F62A1AFF86}"/>
              </a:ext>
            </a:extLst>
          </p:cNvPr>
          <p:cNvCxnSpPr>
            <a:cxnSpLocks/>
          </p:cNvCxnSpPr>
          <p:nvPr/>
        </p:nvCxnSpPr>
        <p:spPr>
          <a:xfrm>
            <a:off x="5697963" y="3899183"/>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4EFD41D9-C85A-17A4-F3BD-C37A56EAD72A}"/>
              </a:ext>
            </a:extLst>
          </p:cNvPr>
          <p:cNvCxnSpPr>
            <a:cxnSpLocks/>
          </p:cNvCxnSpPr>
          <p:nvPr/>
        </p:nvCxnSpPr>
        <p:spPr>
          <a:xfrm>
            <a:off x="5697963" y="5483990"/>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1" name="グラフ 30">
            <a:extLst>
              <a:ext uri="{FF2B5EF4-FFF2-40B4-BE49-F238E27FC236}">
                <a16:creationId xmlns:a16="http://schemas.microsoft.com/office/drawing/2014/main" id="{6A1EACD4-1AFA-2927-DA3F-C270EF3FCB8C}"/>
              </a:ext>
            </a:extLst>
          </p:cNvPr>
          <p:cNvGraphicFramePr>
            <a:graphicFrameLocks/>
          </p:cNvGraphicFramePr>
          <p:nvPr>
            <p:extLst>
              <p:ext uri="{D42A27DB-BD31-4B8C-83A1-F6EECF244321}">
                <p14:modId xmlns:p14="http://schemas.microsoft.com/office/powerpoint/2010/main" val="1823895352"/>
              </p:ext>
            </p:extLst>
          </p:nvPr>
        </p:nvGraphicFramePr>
        <p:xfrm>
          <a:off x="-152403" y="-138753"/>
          <a:ext cx="3213412" cy="1945888"/>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32" name="グラフ 31">
            <a:extLst>
              <a:ext uri="{FF2B5EF4-FFF2-40B4-BE49-F238E27FC236}">
                <a16:creationId xmlns:a16="http://schemas.microsoft.com/office/drawing/2014/main" id="{D91FD4F7-A918-23A7-4284-BE4B76CD69A3}"/>
              </a:ext>
            </a:extLst>
          </p:cNvPr>
          <p:cNvGraphicFramePr>
            <a:graphicFrameLocks/>
          </p:cNvGraphicFramePr>
          <p:nvPr>
            <p:extLst>
              <p:ext uri="{D42A27DB-BD31-4B8C-83A1-F6EECF244321}">
                <p14:modId xmlns:p14="http://schemas.microsoft.com/office/powerpoint/2010/main" val="15674733"/>
              </p:ext>
            </p:extLst>
          </p:nvPr>
        </p:nvGraphicFramePr>
        <p:xfrm>
          <a:off x="-126373" y="1657078"/>
          <a:ext cx="3213405" cy="1946001"/>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33" name="グラフ 32">
            <a:extLst>
              <a:ext uri="{FF2B5EF4-FFF2-40B4-BE49-F238E27FC236}">
                <a16:creationId xmlns:a16="http://schemas.microsoft.com/office/drawing/2014/main" id="{CB3DFDE8-8EB9-895F-3367-F3C9F59E9EBB}"/>
              </a:ext>
            </a:extLst>
          </p:cNvPr>
          <p:cNvGraphicFramePr>
            <a:graphicFrameLocks/>
          </p:cNvGraphicFramePr>
          <p:nvPr>
            <p:extLst>
              <p:ext uri="{D42A27DB-BD31-4B8C-83A1-F6EECF244321}">
                <p14:modId xmlns:p14="http://schemas.microsoft.com/office/powerpoint/2010/main" val="1810445739"/>
              </p:ext>
            </p:extLst>
          </p:nvPr>
        </p:nvGraphicFramePr>
        <p:xfrm>
          <a:off x="-126383" y="3352654"/>
          <a:ext cx="3213403" cy="1946001"/>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4" name="グラフ 33">
            <a:extLst>
              <a:ext uri="{FF2B5EF4-FFF2-40B4-BE49-F238E27FC236}">
                <a16:creationId xmlns:a16="http://schemas.microsoft.com/office/drawing/2014/main" id="{AC451A0B-B829-7949-9137-2D98D112942C}"/>
              </a:ext>
            </a:extLst>
          </p:cNvPr>
          <p:cNvGraphicFramePr>
            <a:graphicFrameLocks/>
          </p:cNvGraphicFramePr>
          <p:nvPr>
            <p:extLst>
              <p:ext uri="{D42A27DB-BD31-4B8C-83A1-F6EECF244321}">
                <p14:modId xmlns:p14="http://schemas.microsoft.com/office/powerpoint/2010/main" val="130939054"/>
              </p:ext>
            </p:extLst>
          </p:nvPr>
        </p:nvGraphicFramePr>
        <p:xfrm>
          <a:off x="-58815" y="4949555"/>
          <a:ext cx="3213396" cy="1946062"/>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6" name="グラフ 35">
            <a:extLst>
              <a:ext uri="{FF2B5EF4-FFF2-40B4-BE49-F238E27FC236}">
                <a16:creationId xmlns:a16="http://schemas.microsoft.com/office/drawing/2014/main" id="{F74AED55-F9EA-5EDE-CD95-BB5D3E75BD67}"/>
              </a:ext>
            </a:extLst>
          </p:cNvPr>
          <p:cNvGraphicFramePr>
            <a:graphicFrameLocks/>
          </p:cNvGraphicFramePr>
          <p:nvPr>
            <p:extLst>
              <p:ext uri="{D42A27DB-BD31-4B8C-83A1-F6EECF244321}">
                <p14:modId xmlns:p14="http://schemas.microsoft.com/office/powerpoint/2010/main" val="1712575909"/>
              </p:ext>
            </p:extLst>
          </p:nvPr>
        </p:nvGraphicFramePr>
        <p:xfrm>
          <a:off x="5930589" y="3237515"/>
          <a:ext cx="3213411" cy="1945887"/>
        </p:xfrm>
        <a:graphic>
          <a:graphicData uri="http://schemas.openxmlformats.org/drawingml/2006/chart">
            <c:chart xmlns:c="http://schemas.openxmlformats.org/drawingml/2006/chart" xmlns:r="http://schemas.openxmlformats.org/officeDocument/2006/relationships" r:id="rId17"/>
          </a:graphicData>
        </a:graphic>
      </p:graphicFrame>
      <p:cxnSp>
        <p:nvCxnSpPr>
          <p:cNvPr id="18" name="直線コネクタ 17">
            <a:extLst>
              <a:ext uri="{FF2B5EF4-FFF2-40B4-BE49-F238E27FC236}">
                <a16:creationId xmlns:a16="http://schemas.microsoft.com/office/drawing/2014/main" id="{25B06C87-DA85-E726-DD23-0CBE3A57B138}"/>
              </a:ext>
            </a:extLst>
          </p:cNvPr>
          <p:cNvCxnSpPr>
            <a:cxnSpLocks/>
          </p:cNvCxnSpPr>
          <p:nvPr/>
        </p:nvCxnSpPr>
        <p:spPr>
          <a:xfrm>
            <a:off x="8487767" y="3760935"/>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7" name="グラフ 36">
            <a:extLst>
              <a:ext uri="{FF2B5EF4-FFF2-40B4-BE49-F238E27FC236}">
                <a16:creationId xmlns:a16="http://schemas.microsoft.com/office/drawing/2014/main" id="{767E09A6-D940-045A-2DB0-ECC3285AD63F}"/>
              </a:ext>
            </a:extLst>
          </p:cNvPr>
          <p:cNvGraphicFramePr>
            <a:graphicFrameLocks/>
          </p:cNvGraphicFramePr>
          <p:nvPr>
            <p:extLst>
              <p:ext uri="{D42A27DB-BD31-4B8C-83A1-F6EECF244321}">
                <p14:modId xmlns:p14="http://schemas.microsoft.com/office/powerpoint/2010/main" val="3992194051"/>
              </p:ext>
            </p:extLst>
          </p:nvPr>
        </p:nvGraphicFramePr>
        <p:xfrm>
          <a:off x="5930588" y="1584437"/>
          <a:ext cx="3213412" cy="1945887"/>
        </p:xfrm>
        <a:graphic>
          <a:graphicData uri="http://schemas.openxmlformats.org/drawingml/2006/chart">
            <c:chart xmlns:c="http://schemas.openxmlformats.org/drawingml/2006/chart" xmlns:r="http://schemas.openxmlformats.org/officeDocument/2006/relationships" r:id="rId18"/>
          </a:graphicData>
        </a:graphic>
      </p:graphicFrame>
      <p:cxnSp>
        <p:nvCxnSpPr>
          <p:cNvPr id="17" name="直線コネクタ 16">
            <a:extLst>
              <a:ext uri="{FF2B5EF4-FFF2-40B4-BE49-F238E27FC236}">
                <a16:creationId xmlns:a16="http://schemas.microsoft.com/office/drawing/2014/main" id="{DEFEA50D-C962-7B84-7A92-A366A21BEA48}"/>
              </a:ext>
            </a:extLst>
          </p:cNvPr>
          <p:cNvCxnSpPr>
            <a:cxnSpLocks/>
          </p:cNvCxnSpPr>
          <p:nvPr/>
        </p:nvCxnSpPr>
        <p:spPr>
          <a:xfrm>
            <a:off x="8481911" y="2078428"/>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1C5AB9B6-B81E-4FFF-FCAF-DBE2DBFE6559}"/>
              </a:ext>
            </a:extLst>
          </p:cNvPr>
          <p:cNvCxnSpPr/>
          <p:nvPr/>
        </p:nvCxnSpPr>
        <p:spPr>
          <a:xfrm flipH="1">
            <a:off x="5164918" y="5054092"/>
            <a:ext cx="55552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88ACDB4-CE3D-CA04-CB3E-CF42162B589E}"/>
              </a:ext>
            </a:extLst>
          </p:cNvPr>
          <p:cNvCxnSpPr/>
          <p:nvPr/>
        </p:nvCxnSpPr>
        <p:spPr>
          <a:xfrm flipH="1">
            <a:off x="5164918" y="6653774"/>
            <a:ext cx="55552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7A78EEC-8D84-03C8-BD51-A8971731CE49}"/>
              </a:ext>
            </a:extLst>
          </p:cNvPr>
          <p:cNvCxnSpPr/>
          <p:nvPr/>
        </p:nvCxnSpPr>
        <p:spPr>
          <a:xfrm flipH="1">
            <a:off x="10540976" y="4909324"/>
            <a:ext cx="55552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EE37258A-EA85-0C3F-3C96-AA3573502CC7}"/>
              </a:ext>
            </a:extLst>
          </p:cNvPr>
          <p:cNvCxnSpPr/>
          <p:nvPr/>
        </p:nvCxnSpPr>
        <p:spPr>
          <a:xfrm flipH="1">
            <a:off x="10540976" y="6490488"/>
            <a:ext cx="55552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F2F95642-1EC9-8625-B190-0F05A5D3D70B}"/>
              </a:ext>
            </a:extLst>
          </p:cNvPr>
          <p:cNvCxnSpPr/>
          <p:nvPr/>
        </p:nvCxnSpPr>
        <p:spPr>
          <a:xfrm flipH="1">
            <a:off x="7926386" y="3237515"/>
            <a:ext cx="55552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F068FE7B-07E0-A768-9612-B95BCC25666E}"/>
              </a:ext>
            </a:extLst>
          </p:cNvPr>
          <p:cNvCxnSpPr/>
          <p:nvPr/>
        </p:nvCxnSpPr>
        <p:spPr>
          <a:xfrm flipH="1">
            <a:off x="7926386" y="6572131"/>
            <a:ext cx="55552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48060D92-C4A6-F09A-5E05-1FF20CEF8A55}"/>
              </a:ext>
            </a:extLst>
          </p:cNvPr>
          <p:cNvCxnSpPr/>
          <p:nvPr/>
        </p:nvCxnSpPr>
        <p:spPr>
          <a:xfrm flipH="1">
            <a:off x="7926386" y="4906484"/>
            <a:ext cx="55552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図 42">
            <a:extLst>
              <a:ext uri="{FF2B5EF4-FFF2-40B4-BE49-F238E27FC236}">
                <a16:creationId xmlns:a16="http://schemas.microsoft.com/office/drawing/2014/main" id="{A5D38EA5-0B8B-83CC-353D-8BC287AB7505}"/>
              </a:ext>
            </a:extLst>
          </p:cNvPr>
          <p:cNvPicPr>
            <a:picLocks noChangeAspect="1"/>
          </p:cNvPicPr>
          <p:nvPr/>
        </p:nvPicPr>
        <p:blipFill>
          <a:blip r:embed="rId19">
            <a:extLst>
              <a:ext uri="{28A0092B-C50C-407E-A947-70E740481C1C}">
                <a14:useLocalDpi xmlns:a14="http://schemas.microsoft.com/office/drawing/2010/main" val="0"/>
              </a:ext>
            </a:extLst>
          </a:blip>
          <a:srcRect l="83112" t="53214" r="8552" b="44138"/>
          <a:stretch/>
        </p:blipFill>
        <p:spPr>
          <a:xfrm>
            <a:off x="6227976" y="3594366"/>
            <a:ext cx="2861471" cy="378816"/>
          </a:xfrm>
          <a:prstGeom prst="rect">
            <a:avLst/>
          </a:prstGeom>
        </p:spPr>
      </p:pic>
      <p:cxnSp>
        <p:nvCxnSpPr>
          <p:cNvPr id="48" name="直線矢印コネクタ 47">
            <a:extLst>
              <a:ext uri="{FF2B5EF4-FFF2-40B4-BE49-F238E27FC236}">
                <a16:creationId xmlns:a16="http://schemas.microsoft.com/office/drawing/2014/main" id="{F75228F9-EBAB-F9AE-1320-08229C1802A7}"/>
              </a:ext>
            </a:extLst>
          </p:cNvPr>
          <p:cNvCxnSpPr/>
          <p:nvPr/>
        </p:nvCxnSpPr>
        <p:spPr>
          <a:xfrm>
            <a:off x="8356272" y="3844620"/>
            <a:ext cx="0" cy="501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736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9BD62D-851A-540D-F420-4FD6409129A1}"/>
              </a:ext>
            </a:extLst>
          </p:cNvPr>
          <p:cNvSpPr>
            <a:spLocks noGrp="1"/>
          </p:cNvSpPr>
          <p:nvPr>
            <p:ph type="title"/>
          </p:nvPr>
        </p:nvSpPr>
        <p:spPr/>
        <p:txBody>
          <a:bodyPr>
            <a:normAutofit fontScale="90000"/>
          </a:bodyPr>
          <a:lstStyle/>
          <a:p>
            <a:r>
              <a:rPr kumimoji="1" lang="en-US" altLang="ja-JP" dirty="0"/>
              <a:t>4. </a:t>
            </a:r>
            <a:r>
              <a:rPr kumimoji="1" lang="ja-JP" altLang="en-US" dirty="0"/>
              <a:t>渋滞の予兆</a:t>
            </a:r>
            <a:r>
              <a:rPr lang="ja-JP" altLang="en-US" dirty="0"/>
              <a:t>の定義：検証③</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25D7732-5A34-2288-5364-6ED2FA68354A}"/>
                  </a:ext>
                </a:extLst>
              </p:cNvPr>
              <p:cNvSpPr>
                <a:spLocks noGrp="1"/>
              </p:cNvSpPr>
              <p:nvPr>
                <p:ph idx="1"/>
              </p:nvPr>
            </p:nvSpPr>
            <p:spPr>
              <a:xfrm>
                <a:off x="112303" y="2098849"/>
                <a:ext cx="8687456" cy="1707438"/>
              </a:xfrm>
            </p:spPr>
            <p:txBody>
              <a:bodyPr>
                <a:normAutofit/>
              </a:bodyPr>
              <a:lstStyle/>
              <a:p>
                <a:pPr marL="0" indent="0">
                  <a:buNone/>
                </a:pPr>
                <a:r>
                  <a:rPr kumimoji="1" lang="ja-JP" altLang="en-US" sz="1800" dirty="0"/>
                  <a:t>検証③：合流量を変化させ、渋滞が起こ</a:t>
                </a:r>
                <a:r>
                  <a:rPr lang="ja-JP" altLang="en-US" sz="1800" dirty="0"/>
                  <a:t>らない場合</a:t>
                </a:r>
                <a:r>
                  <a:rPr lang="en-US" altLang="ja-JP" sz="1800" dirty="0"/>
                  <a:t>(600, 700[</a:t>
                </a:r>
                <a:r>
                  <a:rPr lang="en-US" altLang="ja-JP" sz="1800" dirty="0" err="1"/>
                  <a:t>veh</a:t>
                </a:r>
                <a:r>
                  <a:rPr lang="en-US" altLang="ja-JP" sz="1800" dirty="0"/>
                  <a:t>/h])</a:t>
                </a:r>
                <a:r>
                  <a:rPr lang="ja-JP" altLang="en-US" sz="1800" dirty="0"/>
                  <a:t>と、渋滞が起こる場合</a:t>
                </a:r>
                <a:r>
                  <a:rPr lang="en-US" altLang="ja-JP" sz="1800" dirty="0"/>
                  <a:t>(800, 900, 1000 [</a:t>
                </a:r>
                <a:r>
                  <a:rPr lang="en-US" altLang="ja-JP" sz="1800" dirty="0" err="1"/>
                  <a:t>veh</a:t>
                </a:r>
                <a:r>
                  <a:rPr lang="en-US" altLang="ja-JP" sz="1800" dirty="0"/>
                  <a:t>/h])</a:t>
                </a:r>
                <a:r>
                  <a:rPr lang="ja-JP" altLang="en-US" sz="1800" dirty="0"/>
                  <a:t>についてシミュレーションを行った。</a:t>
                </a:r>
                <a:endParaRPr lang="en-US" altLang="ja-JP" sz="1800" dirty="0"/>
              </a:p>
              <a:p>
                <a:pPr marL="0" indent="0">
                  <a:buNone/>
                </a:pPr>
                <a:r>
                  <a:rPr kumimoji="1" lang="ja-JP" altLang="en-US" sz="1800" dirty="0"/>
                  <a:t>区間を分割し、それぞれの</a:t>
                </a:r>
                <a14:m>
                  <m:oMath xmlns:m="http://schemas.openxmlformats.org/officeDocument/2006/math">
                    <m:r>
                      <a:rPr kumimoji="1" lang="en-US" altLang="ja-JP" sz="1800" b="0" i="0" smtClean="0">
                        <a:solidFill>
                          <a:schemeClr val="tx1">
                            <a:lumMod val="85000"/>
                            <a:lumOff val="15000"/>
                          </a:schemeClr>
                        </a:solidFill>
                        <a:latin typeface="Cambria Math" panose="02040503050406030204" pitchFamily="18" charset="0"/>
                      </a:rPr>
                      <m:t>|</m:t>
                    </m:r>
                    <m:r>
                      <a:rPr kumimoji="1" lang="en-US" altLang="ja-JP" sz="1800" b="1" i="1" smtClean="0">
                        <a:solidFill>
                          <a:schemeClr val="tx1">
                            <a:lumMod val="85000"/>
                            <a:lumOff val="15000"/>
                          </a:schemeClr>
                        </a:solidFill>
                        <a:latin typeface="Cambria Math" panose="02040503050406030204" pitchFamily="18" charset="0"/>
                      </a:rPr>
                      <m:t>𝑭</m:t>
                    </m:r>
                    <m:d>
                      <m:dPr>
                        <m:ctrlPr>
                          <a:rPr kumimoji="1" lang="en-US" altLang="ja-JP" sz="1800" b="1" i="1">
                            <a:solidFill>
                              <a:schemeClr val="tx1">
                                <a:lumMod val="85000"/>
                                <a:lumOff val="15000"/>
                              </a:schemeClr>
                            </a:solidFill>
                            <a:latin typeface="Cambria Math" panose="02040503050406030204" pitchFamily="18" charset="0"/>
                          </a:rPr>
                        </m:ctrlPr>
                      </m:dPr>
                      <m:e>
                        <m:sSub>
                          <m:sSubPr>
                            <m:ctrlPr>
                              <a:rPr lang="en-US" altLang="ja-JP" sz="1800" b="1" i="1">
                                <a:solidFill>
                                  <a:schemeClr val="tx1">
                                    <a:lumMod val="85000"/>
                                    <a:lumOff val="15000"/>
                                  </a:schemeClr>
                                </a:solidFill>
                                <a:latin typeface="Cambria Math" panose="02040503050406030204" pitchFamily="18" charset="0"/>
                              </a:rPr>
                            </m:ctrlPr>
                          </m:sSubPr>
                          <m:e>
                            <m:r>
                              <a:rPr lang="en-US" altLang="ja-JP" sz="1800" b="1" i="1">
                                <a:solidFill>
                                  <a:schemeClr val="tx1">
                                    <a:lumMod val="85000"/>
                                    <a:lumOff val="15000"/>
                                  </a:schemeClr>
                                </a:solidFill>
                                <a:latin typeface="Cambria Math" panose="02040503050406030204" pitchFamily="18" charset="0"/>
                              </a:rPr>
                              <m:t>𝝀</m:t>
                            </m:r>
                          </m:e>
                          <m:sub>
                            <m:r>
                              <a:rPr lang="en-US" altLang="ja-JP" sz="1800" b="1" i="1">
                                <a:solidFill>
                                  <a:schemeClr val="tx1">
                                    <a:lumMod val="85000"/>
                                    <a:lumOff val="15000"/>
                                  </a:schemeClr>
                                </a:solidFill>
                                <a:latin typeface="Cambria Math" panose="02040503050406030204" pitchFamily="18" charset="0"/>
                              </a:rPr>
                              <m:t>𝟐</m:t>
                            </m:r>
                          </m:sub>
                        </m:sSub>
                        <m:r>
                          <a:rPr lang="en-US" altLang="ja-JP" sz="1800" b="1" i="1">
                            <a:solidFill>
                              <a:schemeClr val="tx1">
                                <a:lumMod val="85000"/>
                                <a:lumOff val="15000"/>
                              </a:schemeClr>
                            </a:solidFill>
                            <a:latin typeface="Cambria Math" panose="02040503050406030204" pitchFamily="18" charset="0"/>
                          </a:rPr>
                          <m:t>,</m:t>
                        </m:r>
                        <m:r>
                          <a:rPr lang="en-US" altLang="ja-JP" sz="1800" b="1" i="1">
                            <a:solidFill>
                              <a:schemeClr val="tx1">
                                <a:lumMod val="85000"/>
                                <a:lumOff val="15000"/>
                              </a:schemeClr>
                            </a:solidFill>
                            <a:latin typeface="Cambria Math" panose="02040503050406030204" pitchFamily="18" charset="0"/>
                          </a:rPr>
                          <m:t>𝒕</m:t>
                        </m:r>
                      </m:e>
                    </m:d>
                    <m:r>
                      <a:rPr lang="en-US" altLang="ja-JP" sz="1800" b="0" i="0" smtClean="0">
                        <a:solidFill>
                          <a:schemeClr val="tx1">
                            <a:lumMod val="85000"/>
                            <a:lumOff val="15000"/>
                          </a:schemeClr>
                        </a:solidFill>
                        <a:latin typeface="Cambria Math" panose="02040503050406030204" pitchFamily="18" charset="0"/>
                      </a:rPr>
                      <m:t>|</m:t>
                    </m:r>
                  </m:oMath>
                </a14:m>
                <a:r>
                  <a:rPr kumimoji="1" lang="ja-JP" altLang="en-US" sz="1800" dirty="0"/>
                  <a:t>の</a:t>
                </a:r>
                <a:r>
                  <a:rPr lang="ja-JP" altLang="en-US" sz="1800" dirty="0"/>
                  <a:t>が</a:t>
                </a:r>
                <a:r>
                  <a:rPr kumimoji="1" lang="ja-JP" altLang="en-US" sz="1800" dirty="0"/>
                  <a:t>全体の何番目に大きいのか＝何番目に支配的なのかを調べた。（グラフは上に行くほど順位が高い）</a:t>
                </a:r>
              </a:p>
            </p:txBody>
          </p:sp>
        </mc:Choice>
        <mc:Fallback xmlns="">
          <p:sp>
            <p:nvSpPr>
              <p:cNvPr id="3" name="コンテンツ プレースホルダー 2">
                <a:extLst>
                  <a:ext uri="{FF2B5EF4-FFF2-40B4-BE49-F238E27FC236}">
                    <a16:creationId xmlns:a16="http://schemas.microsoft.com/office/drawing/2014/main" id="{925D7732-5A34-2288-5364-6ED2FA68354A}"/>
                  </a:ext>
                </a:extLst>
              </p:cNvPr>
              <p:cNvSpPr>
                <a:spLocks noGrp="1" noRot="1" noChangeAspect="1" noMove="1" noResize="1" noEditPoints="1" noAdjustHandles="1" noChangeArrowheads="1" noChangeShapeType="1" noTextEdit="1"/>
              </p:cNvSpPr>
              <p:nvPr>
                <p:ph idx="1"/>
              </p:nvPr>
            </p:nvSpPr>
            <p:spPr>
              <a:xfrm>
                <a:off x="112303" y="2098849"/>
                <a:ext cx="8687456" cy="1707438"/>
              </a:xfrm>
              <a:blipFill>
                <a:blip r:embed="rId2"/>
                <a:stretch>
                  <a:fillRect l="-561" t="-3214" r="-561"/>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68F5511-41CC-1FF3-4DA6-75C4D3DE518E}"/>
              </a:ext>
            </a:extLst>
          </p:cNvPr>
          <p:cNvPicPr>
            <a:picLocks noChangeAspect="1"/>
          </p:cNvPicPr>
          <p:nvPr/>
        </p:nvPicPr>
        <p:blipFill>
          <a:blip r:embed="rId3">
            <a:extLst>
              <a:ext uri="{28A0092B-C50C-407E-A947-70E740481C1C}">
                <a14:useLocalDpi xmlns:a14="http://schemas.microsoft.com/office/drawing/2010/main" val="0"/>
              </a:ext>
            </a:extLst>
          </a:blip>
          <a:srcRect l="9313" t="65159" r="57390" b="31535"/>
          <a:stretch/>
        </p:blipFill>
        <p:spPr>
          <a:xfrm>
            <a:off x="-737044" y="5828765"/>
            <a:ext cx="9715626" cy="401934"/>
          </a:xfrm>
          <a:prstGeom prst="rect">
            <a:avLst/>
          </a:prstGeom>
        </p:spPr>
      </p:pic>
      <p:sp>
        <p:nvSpPr>
          <p:cNvPr id="5" name="テキスト ボックス 4">
            <a:extLst>
              <a:ext uri="{FF2B5EF4-FFF2-40B4-BE49-F238E27FC236}">
                <a16:creationId xmlns:a16="http://schemas.microsoft.com/office/drawing/2014/main" id="{94C0D54C-54AF-3831-9DE5-DC48C2FF8D29}"/>
              </a:ext>
            </a:extLst>
          </p:cNvPr>
          <p:cNvSpPr txBox="1"/>
          <p:nvPr/>
        </p:nvSpPr>
        <p:spPr>
          <a:xfrm>
            <a:off x="-15246" y="6546294"/>
            <a:ext cx="5792874" cy="369332"/>
          </a:xfrm>
          <a:prstGeom prst="rect">
            <a:avLst/>
          </a:prstGeom>
          <a:noFill/>
        </p:spPr>
        <p:txBody>
          <a:bodyPr wrap="square" rtlCol="0">
            <a:spAutoFit/>
          </a:bodyPr>
          <a:lstStyle/>
          <a:p>
            <a:r>
              <a:rPr lang="ja-JP" altLang="en-US" b="1" dirty="0"/>
              <a:t>合流台数</a:t>
            </a:r>
            <a:r>
              <a:rPr lang="en-US" altLang="ja-JP" b="1" dirty="0"/>
              <a:t>: 600, 700, </a:t>
            </a:r>
            <a:r>
              <a:rPr lang="en-US" altLang="ja-JP" b="1" dirty="0">
                <a:solidFill>
                  <a:srgbClr val="FF0000"/>
                </a:solidFill>
              </a:rPr>
              <a:t>800</a:t>
            </a:r>
            <a:r>
              <a:rPr lang="en-US" altLang="ja-JP" b="1" dirty="0"/>
              <a:t>,</a:t>
            </a:r>
            <a:r>
              <a:rPr lang="en-US" altLang="ja-JP" b="1" dirty="0">
                <a:solidFill>
                  <a:srgbClr val="FF0000"/>
                </a:solidFill>
              </a:rPr>
              <a:t> 900</a:t>
            </a:r>
            <a:r>
              <a:rPr lang="en-US" altLang="ja-JP" b="1" dirty="0"/>
              <a:t>,</a:t>
            </a:r>
            <a:r>
              <a:rPr lang="en-US" altLang="ja-JP" b="1" dirty="0">
                <a:solidFill>
                  <a:srgbClr val="FF0000"/>
                </a:solidFill>
              </a:rPr>
              <a:t> 1000 </a:t>
            </a:r>
            <a:r>
              <a:rPr lang="en-US" altLang="ja-JP" b="1" dirty="0"/>
              <a:t>[</a:t>
            </a:r>
            <a:r>
              <a:rPr lang="en-US" altLang="ja-JP" b="1" dirty="0" err="1"/>
              <a:t>veh</a:t>
            </a:r>
            <a:r>
              <a:rPr lang="en-US" altLang="ja-JP" b="1" dirty="0"/>
              <a:t>/h]</a:t>
            </a:r>
            <a:endParaRPr kumimoji="1" lang="ja-JP" altLang="en-US" b="1" dirty="0"/>
          </a:p>
        </p:txBody>
      </p:sp>
      <p:sp>
        <p:nvSpPr>
          <p:cNvPr id="6" name="矢印: 左右 5">
            <a:extLst>
              <a:ext uri="{FF2B5EF4-FFF2-40B4-BE49-F238E27FC236}">
                <a16:creationId xmlns:a16="http://schemas.microsoft.com/office/drawing/2014/main" id="{88E6FE60-0625-7EFB-4E4B-71FF065FBBD5}"/>
              </a:ext>
            </a:extLst>
          </p:cNvPr>
          <p:cNvSpPr/>
          <p:nvPr/>
        </p:nvSpPr>
        <p:spPr>
          <a:xfrm>
            <a:off x="5566523" y="5481034"/>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df10</a:t>
            </a:r>
            <a:endParaRPr kumimoji="1" lang="ja-JP" altLang="en-US" b="1" dirty="0">
              <a:solidFill>
                <a:schemeClr val="tx1"/>
              </a:solidFill>
            </a:endParaRPr>
          </a:p>
        </p:txBody>
      </p:sp>
      <p:sp>
        <p:nvSpPr>
          <p:cNvPr id="7" name="矢印: 左右 6">
            <a:extLst>
              <a:ext uri="{FF2B5EF4-FFF2-40B4-BE49-F238E27FC236}">
                <a16:creationId xmlns:a16="http://schemas.microsoft.com/office/drawing/2014/main" id="{FDB64783-506A-0D86-2EAE-575B8B553214}"/>
              </a:ext>
            </a:extLst>
          </p:cNvPr>
          <p:cNvSpPr/>
          <p:nvPr/>
        </p:nvSpPr>
        <p:spPr>
          <a:xfrm>
            <a:off x="4569366" y="4833871"/>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分割区間</a:t>
            </a:r>
            <a:r>
              <a:rPr kumimoji="1" lang="en-US" altLang="ja-JP" b="1" dirty="0">
                <a:solidFill>
                  <a:schemeClr val="tx1"/>
                </a:solidFill>
              </a:rPr>
              <a:t>df7(</a:t>
            </a:r>
            <a:r>
              <a:rPr kumimoji="1" lang="ja-JP" altLang="en-US" b="1" dirty="0">
                <a:solidFill>
                  <a:schemeClr val="tx1"/>
                </a:solidFill>
              </a:rPr>
              <a:t>約</a:t>
            </a:r>
            <a:r>
              <a:rPr kumimoji="1" lang="en-US" altLang="ja-JP" b="1" dirty="0">
                <a:solidFill>
                  <a:schemeClr val="tx1"/>
                </a:solidFill>
              </a:rPr>
              <a:t>200m)</a:t>
            </a:r>
            <a:endParaRPr kumimoji="1" lang="ja-JP" altLang="en-US" b="1" dirty="0">
              <a:solidFill>
                <a:schemeClr val="tx1"/>
              </a:solidFill>
            </a:endParaRPr>
          </a:p>
        </p:txBody>
      </p:sp>
      <p:sp>
        <p:nvSpPr>
          <p:cNvPr id="8" name="矢印: 左右 7">
            <a:extLst>
              <a:ext uri="{FF2B5EF4-FFF2-40B4-BE49-F238E27FC236}">
                <a16:creationId xmlns:a16="http://schemas.microsoft.com/office/drawing/2014/main" id="{0E620ACA-EB60-30B3-545F-DB1325C675ED}"/>
              </a:ext>
            </a:extLst>
          </p:cNvPr>
          <p:cNvSpPr/>
          <p:nvPr/>
        </p:nvSpPr>
        <p:spPr>
          <a:xfrm>
            <a:off x="4888182" y="5052836"/>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df8</a:t>
            </a:r>
            <a:endParaRPr kumimoji="1" lang="ja-JP" altLang="en-US" b="1" dirty="0">
              <a:solidFill>
                <a:schemeClr val="tx1"/>
              </a:solidFill>
            </a:endParaRPr>
          </a:p>
        </p:txBody>
      </p:sp>
      <p:sp>
        <p:nvSpPr>
          <p:cNvPr id="9" name="矢印: 左右 8">
            <a:extLst>
              <a:ext uri="{FF2B5EF4-FFF2-40B4-BE49-F238E27FC236}">
                <a16:creationId xmlns:a16="http://schemas.microsoft.com/office/drawing/2014/main" id="{6C5E5DAC-5B15-EC37-D5B6-F59B0EBE51C7}"/>
              </a:ext>
            </a:extLst>
          </p:cNvPr>
          <p:cNvSpPr/>
          <p:nvPr/>
        </p:nvSpPr>
        <p:spPr>
          <a:xfrm>
            <a:off x="5206998" y="5262292"/>
            <a:ext cx="3213413"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df9</a:t>
            </a:r>
            <a:endParaRPr kumimoji="1" lang="ja-JP" altLang="en-US" b="1" dirty="0">
              <a:solidFill>
                <a:schemeClr val="tx1"/>
              </a:solidFill>
            </a:endParaRPr>
          </a:p>
        </p:txBody>
      </p:sp>
      <p:sp>
        <p:nvSpPr>
          <p:cNvPr id="10" name="矢印: 左右 9">
            <a:extLst>
              <a:ext uri="{FF2B5EF4-FFF2-40B4-BE49-F238E27FC236}">
                <a16:creationId xmlns:a16="http://schemas.microsoft.com/office/drawing/2014/main" id="{CF9D8439-757C-4BF7-5FFD-0C9AB8AC8CD1}"/>
              </a:ext>
            </a:extLst>
          </p:cNvPr>
          <p:cNvSpPr/>
          <p:nvPr/>
        </p:nvSpPr>
        <p:spPr>
          <a:xfrm>
            <a:off x="1594236" y="6190110"/>
            <a:ext cx="7225525" cy="392607"/>
          </a:xfrm>
          <a:prstGeom prst="leftRight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研究対象区間</a:t>
            </a:r>
            <a:r>
              <a:rPr kumimoji="1" lang="en-US" altLang="ja-JP" b="1" dirty="0">
                <a:solidFill>
                  <a:schemeClr val="tx1"/>
                </a:solidFill>
              </a:rPr>
              <a:t>(400m)</a:t>
            </a:r>
            <a:endParaRPr kumimoji="1" lang="ja-JP" altLang="en-US" b="1" dirty="0">
              <a:solidFill>
                <a:schemeClr val="tx1"/>
              </a:solidFill>
            </a:endParaRPr>
          </a:p>
        </p:txBody>
      </p:sp>
      <p:sp>
        <p:nvSpPr>
          <p:cNvPr id="11" name="矢印: 右 10">
            <a:extLst>
              <a:ext uri="{FF2B5EF4-FFF2-40B4-BE49-F238E27FC236}">
                <a16:creationId xmlns:a16="http://schemas.microsoft.com/office/drawing/2014/main" id="{D63A99BC-AC33-55F2-3477-68F21B080E8F}"/>
              </a:ext>
            </a:extLst>
          </p:cNvPr>
          <p:cNvSpPr/>
          <p:nvPr/>
        </p:nvSpPr>
        <p:spPr>
          <a:xfrm rot="20998676">
            <a:off x="296758" y="6203861"/>
            <a:ext cx="2277306" cy="26646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四角形: 角を丸くする 11">
                <a:extLst>
                  <a:ext uri="{FF2B5EF4-FFF2-40B4-BE49-F238E27FC236}">
                    <a16:creationId xmlns:a16="http://schemas.microsoft.com/office/drawing/2014/main" id="{340BF168-5353-75A6-E154-488F24D3F720}"/>
                  </a:ext>
                </a:extLst>
              </p:cNvPr>
              <p:cNvSpPr/>
              <p:nvPr/>
            </p:nvSpPr>
            <p:spPr>
              <a:xfrm>
                <a:off x="92120" y="3451167"/>
                <a:ext cx="8687636" cy="1429898"/>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tx1"/>
                    </a:solidFill>
                  </a:rPr>
                  <a:t>結果③</a:t>
                </a:r>
                <a:r>
                  <a:rPr kumimoji="1" lang="en-US" altLang="ja-JP" sz="1600" b="1" dirty="0">
                    <a:solidFill>
                      <a:schemeClr val="tx1"/>
                    </a:solidFill>
                  </a:rPr>
                  <a:t>: </a:t>
                </a:r>
              </a:p>
              <a:p>
                <a:r>
                  <a:rPr kumimoji="1" lang="ja-JP" altLang="en-US" sz="2000" b="1" dirty="0">
                    <a:solidFill>
                      <a:schemeClr val="tx1"/>
                    </a:solidFill>
                  </a:rPr>
                  <a:t>渋滞発生前、確かに</a:t>
                </a:r>
                <a:r>
                  <a:rPr lang="ja-JP" altLang="en-US" sz="2000" b="1" dirty="0">
                    <a:solidFill>
                      <a:srgbClr val="FF0000"/>
                    </a:solidFill>
                  </a:rPr>
                  <a:t>ある区間で、</a:t>
                </a:r>
                <a14:m>
                  <m:oMath xmlns:m="http://schemas.openxmlformats.org/officeDocument/2006/math">
                    <m:sSub>
                      <m:sSubPr>
                        <m:ctrlPr>
                          <a:rPr lang="en-US" altLang="ja-JP" sz="2000" b="1" i="1" smtClean="0">
                            <a:solidFill>
                              <a:srgbClr val="FF0000"/>
                            </a:solidFill>
                            <a:latin typeface="Cambria Math" panose="02040503050406030204" pitchFamily="18" charset="0"/>
                          </a:rPr>
                        </m:ctrlPr>
                      </m:sSubPr>
                      <m:e>
                        <m:r>
                          <a:rPr lang="en-US" altLang="ja-JP" sz="2000" b="1" i="1" smtClean="0">
                            <a:solidFill>
                              <a:srgbClr val="FF0000"/>
                            </a:solidFill>
                            <a:latin typeface="Cambria Math" panose="02040503050406030204" pitchFamily="18" charset="0"/>
                          </a:rPr>
                          <m:t>𝝀</m:t>
                        </m:r>
                      </m:e>
                      <m:sub>
                        <m:r>
                          <a:rPr lang="en-US" altLang="ja-JP" sz="2000" b="1" smtClean="0">
                            <a:solidFill>
                              <a:srgbClr val="FF0000"/>
                            </a:solidFill>
                            <a:latin typeface="Cambria Math" panose="02040503050406030204" pitchFamily="18" charset="0"/>
                          </a:rPr>
                          <m:t>𝟐</m:t>
                        </m:r>
                      </m:sub>
                    </m:sSub>
                  </m:oMath>
                </a14:m>
                <a:r>
                  <a:rPr lang="ja-JP" altLang="en-US" sz="2000" b="1" dirty="0">
                    <a:solidFill>
                      <a:srgbClr val="FF0000"/>
                    </a:solidFill>
                  </a:rPr>
                  <a:t>に対応するモードの支配度が上位になりつづければ、渋滞が起こることが分かった。→これを予兆とする。</a:t>
                </a:r>
                <a:endParaRPr lang="en-US" altLang="ja-JP" sz="2000" b="1" dirty="0">
                  <a:solidFill>
                    <a:srgbClr val="FF0000"/>
                  </a:solidFill>
                </a:endParaRPr>
              </a:p>
              <a:p>
                <a:r>
                  <a:rPr lang="ja-JP" altLang="en-US" sz="1600" b="1" dirty="0">
                    <a:solidFill>
                      <a:schemeClr val="tx1"/>
                    </a:solidFill>
                  </a:rPr>
                  <a:t>渋滞発生時刻まで</a:t>
                </a:r>
                <a14:m>
                  <m:oMath xmlns:m="http://schemas.openxmlformats.org/officeDocument/2006/math">
                    <m:r>
                      <a:rPr lang="en-US" altLang="ja-JP" sz="1600" b="1" i="1" smtClean="0">
                        <a:solidFill>
                          <a:schemeClr val="tx1"/>
                        </a:solidFill>
                        <a:latin typeface="Cambria Math" panose="02040503050406030204" pitchFamily="18" charset="0"/>
                      </a:rPr>
                      <m:t>𝑭</m:t>
                    </m:r>
                    <m:d>
                      <m:dPr>
                        <m:ctrlPr>
                          <a:rPr lang="en-US" altLang="ja-JP" sz="1600" b="1" i="1">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smtClean="0">
                                <a:solidFill>
                                  <a:schemeClr val="tx1"/>
                                </a:solidFill>
                                <a:latin typeface="Cambria Math" panose="02040503050406030204" pitchFamily="18" charset="0"/>
                              </a:rPr>
                              <m:t>𝝀</m:t>
                            </m:r>
                          </m:e>
                          <m:sub>
                            <m:r>
                              <a:rPr lang="en-US" altLang="ja-JP" sz="1600" b="1" i="1" smtClean="0">
                                <a:solidFill>
                                  <a:schemeClr val="tx1"/>
                                </a:solidFill>
                                <a:latin typeface="Cambria Math" panose="02040503050406030204" pitchFamily="18" charset="0"/>
                              </a:rPr>
                              <m:t>𝟏</m:t>
                            </m:r>
                          </m:sub>
                        </m:sSub>
                        <m:r>
                          <a:rPr lang="en-US" altLang="ja-JP" sz="1600" b="1" smtClean="0">
                            <a:solidFill>
                              <a:schemeClr val="tx1"/>
                            </a:solidFill>
                            <a:latin typeface="Cambria Math" panose="02040503050406030204" pitchFamily="18" charset="0"/>
                          </a:rPr>
                          <m:t>,</m:t>
                        </m:r>
                        <m:r>
                          <a:rPr lang="en-US" altLang="ja-JP" sz="1600" b="1" i="1" smtClean="0">
                            <a:solidFill>
                              <a:schemeClr val="tx1"/>
                            </a:solidFill>
                            <a:latin typeface="Cambria Math" panose="02040503050406030204" pitchFamily="18" charset="0"/>
                          </a:rPr>
                          <m:t>𝒕</m:t>
                        </m:r>
                      </m:e>
                    </m:d>
                  </m:oMath>
                </a14:m>
                <a:r>
                  <a:rPr lang="ja-JP" altLang="en-US" sz="1600" b="1" dirty="0">
                    <a:solidFill>
                      <a:schemeClr val="tx1"/>
                    </a:solidFill>
                  </a:rPr>
                  <a:t>は最も支配的であることも確かめられた。</a:t>
                </a:r>
                <a:endParaRPr lang="en-US" altLang="ja-JP" sz="1600" b="1" dirty="0">
                  <a:solidFill>
                    <a:srgbClr val="FF0000"/>
                  </a:solidFill>
                </a:endParaRPr>
              </a:p>
            </p:txBody>
          </p:sp>
        </mc:Choice>
        <mc:Fallback xmlns="">
          <p:sp>
            <p:nvSpPr>
              <p:cNvPr id="12" name="四角形: 角を丸くする 11">
                <a:extLst>
                  <a:ext uri="{FF2B5EF4-FFF2-40B4-BE49-F238E27FC236}">
                    <a16:creationId xmlns:a16="http://schemas.microsoft.com/office/drawing/2014/main" id="{340BF168-5353-75A6-E154-488F24D3F720}"/>
                  </a:ext>
                </a:extLst>
              </p:cNvPr>
              <p:cNvSpPr>
                <a:spLocks noRot="1" noChangeAspect="1" noMove="1" noResize="1" noEditPoints="1" noAdjustHandles="1" noChangeArrowheads="1" noChangeShapeType="1" noTextEdit="1"/>
              </p:cNvSpPr>
              <p:nvPr/>
            </p:nvSpPr>
            <p:spPr>
              <a:xfrm>
                <a:off x="92120" y="3451167"/>
                <a:ext cx="8687636" cy="1429898"/>
              </a:xfrm>
              <a:prstGeom prst="roundRect">
                <a:avLst/>
              </a:prstGeom>
              <a:blipFill>
                <a:blip r:embed="rId4"/>
                <a:stretch>
                  <a:fillRect/>
                </a:stretch>
              </a:blipFill>
              <a:ln>
                <a:solidFill>
                  <a:schemeClr val="accent5">
                    <a:lumMod val="40000"/>
                    <a:lumOff val="6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8F012227-EC3B-93F4-45EC-52AF67C2AE79}"/>
                  </a:ext>
                </a:extLst>
              </p:cNvPr>
              <p:cNvSpPr/>
              <p:nvPr/>
            </p:nvSpPr>
            <p:spPr>
              <a:xfrm>
                <a:off x="92300" y="746491"/>
                <a:ext cx="6346907" cy="1241956"/>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ja-JP" sz="1600" b="1" dirty="0">
                  <a:solidFill>
                    <a:schemeClr val="tx1"/>
                  </a:solidFill>
                </a:endParaRPr>
              </a:p>
              <a:p>
                <a:r>
                  <a:rPr lang="ja-JP" altLang="en-US" sz="1600" b="1" dirty="0">
                    <a:solidFill>
                      <a:schemeClr val="tx1"/>
                    </a:solidFill>
                  </a:rPr>
                  <a:t>渋滞前には、</a:t>
                </a:r>
                <a:r>
                  <a:rPr lang="en-US" altLang="ja-JP" sz="1600" b="1" dirty="0">
                    <a:solidFill>
                      <a:schemeClr val="tx1"/>
                    </a:solidFill>
                  </a:rPr>
                  <a:t> </a:t>
                </a:r>
                <a14:m>
                  <m:oMath xmlns:m="http://schemas.openxmlformats.org/officeDocument/2006/math">
                    <m:r>
                      <a:rPr lang="en-US" altLang="ja-JP" sz="1600" b="1" smtClean="0">
                        <a:solidFill>
                          <a:schemeClr val="tx1"/>
                        </a:solidFill>
                        <a:latin typeface="Cambria Math" panose="02040503050406030204" pitchFamily="18" charset="0"/>
                      </a:rPr>
                      <m:t>|</m:t>
                    </m:r>
                    <m:r>
                      <a:rPr lang="en-US" altLang="ja-JP" sz="1600" b="1" i="1" smtClean="0">
                        <a:solidFill>
                          <a:schemeClr val="tx1"/>
                        </a:solidFill>
                        <a:latin typeface="Cambria Math" panose="02040503050406030204" pitchFamily="18" charset="0"/>
                      </a:rPr>
                      <m:t>𝑭</m:t>
                    </m:r>
                    <m:d>
                      <m:dPr>
                        <m:ctrlPr>
                          <a:rPr lang="en-US" altLang="ja-JP" sz="1600" b="1" i="1">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smtClean="0">
                                <a:solidFill>
                                  <a:schemeClr val="tx1"/>
                                </a:solidFill>
                                <a:latin typeface="Cambria Math" panose="02040503050406030204" pitchFamily="18" charset="0"/>
                              </a:rPr>
                              <m:t>𝝀</m:t>
                            </m:r>
                          </m:e>
                          <m:sub>
                            <m:r>
                              <a:rPr lang="en-US" altLang="ja-JP" sz="1600" b="1" smtClean="0">
                                <a:solidFill>
                                  <a:schemeClr val="tx1"/>
                                </a:solidFill>
                                <a:latin typeface="Cambria Math" panose="02040503050406030204" pitchFamily="18" charset="0"/>
                              </a:rPr>
                              <m:t>𝟐</m:t>
                            </m:r>
                          </m:sub>
                        </m:sSub>
                        <m:r>
                          <a:rPr lang="en-US" altLang="ja-JP" sz="1600" b="1" smtClean="0">
                            <a:solidFill>
                              <a:schemeClr val="tx1"/>
                            </a:solidFill>
                            <a:latin typeface="Cambria Math" panose="02040503050406030204" pitchFamily="18" charset="0"/>
                          </a:rPr>
                          <m:t>,</m:t>
                        </m:r>
                        <m:r>
                          <a:rPr lang="en-US" altLang="ja-JP" sz="1600" b="1" i="1" smtClean="0">
                            <a:solidFill>
                              <a:schemeClr val="tx1"/>
                            </a:solidFill>
                            <a:latin typeface="Cambria Math" panose="02040503050406030204" pitchFamily="18" charset="0"/>
                          </a:rPr>
                          <m:t>𝒕</m:t>
                        </m:r>
                      </m:e>
                    </m:d>
                    <m:r>
                      <a:rPr lang="en-US" altLang="ja-JP" sz="1600" b="1" i="1" smtClean="0">
                        <a:solidFill>
                          <a:schemeClr val="tx1"/>
                        </a:solidFill>
                        <a:latin typeface="Cambria Math" panose="02040503050406030204" pitchFamily="18" charset="0"/>
                      </a:rPr>
                      <m:t>|</m:t>
                    </m:r>
                  </m:oMath>
                </a14:m>
                <a:r>
                  <a:rPr lang="ja-JP" altLang="en-US" sz="1600" b="1" dirty="0">
                    <a:solidFill>
                      <a:schemeClr val="tx1"/>
                    </a:solidFill>
                  </a:rPr>
                  <a:t>が</a:t>
                </a:r>
                <a14:m>
                  <m:oMath xmlns:m="http://schemas.openxmlformats.org/officeDocument/2006/math">
                    <m:r>
                      <a:rPr lang="en-US" altLang="ja-JP" sz="1600" b="1" i="1" smtClean="0">
                        <a:solidFill>
                          <a:schemeClr val="tx1"/>
                        </a:solidFill>
                        <a:latin typeface="Cambria Math" panose="02040503050406030204" pitchFamily="18" charset="0"/>
                      </a:rPr>
                      <m:t>𝑭</m:t>
                    </m:r>
                    <m:d>
                      <m:dPr>
                        <m:ctrlPr>
                          <a:rPr lang="en-US" altLang="ja-JP" sz="1600" b="1" i="1">
                            <a:solidFill>
                              <a:schemeClr val="tx1"/>
                            </a:solidFill>
                            <a:latin typeface="Cambria Math" panose="02040503050406030204" pitchFamily="18" charset="0"/>
                          </a:rPr>
                        </m:ctrlPr>
                      </m:dPr>
                      <m:e>
                        <m:sSub>
                          <m:sSubPr>
                            <m:ctrlPr>
                              <a:rPr lang="en-US" altLang="ja-JP" sz="1600" b="1" i="1">
                                <a:solidFill>
                                  <a:schemeClr val="tx1"/>
                                </a:solidFill>
                                <a:latin typeface="Cambria Math" panose="02040503050406030204" pitchFamily="18" charset="0"/>
                              </a:rPr>
                            </m:ctrlPr>
                          </m:sSubPr>
                          <m:e>
                            <m:r>
                              <a:rPr lang="en-US" altLang="ja-JP" sz="1600" b="1" i="1" smtClean="0">
                                <a:solidFill>
                                  <a:schemeClr val="tx1"/>
                                </a:solidFill>
                                <a:latin typeface="Cambria Math" panose="02040503050406030204" pitchFamily="18" charset="0"/>
                              </a:rPr>
                              <m:t>𝝀</m:t>
                            </m:r>
                          </m:e>
                          <m:sub>
                            <m:r>
                              <a:rPr lang="en-US" altLang="ja-JP" sz="1600" b="1" i="1" smtClean="0">
                                <a:solidFill>
                                  <a:schemeClr val="tx1"/>
                                </a:solidFill>
                                <a:latin typeface="Cambria Math" panose="02040503050406030204" pitchFamily="18" charset="0"/>
                              </a:rPr>
                              <m:t>𝟏</m:t>
                            </m:r>
                          </m:sub>
                        </m:sSub>
                        <m:r>
                          <a:rPr lang="en-US" altLang="ja-JP" sz="1600" b="1" smtClean="0">
                            <a:solidFill>
                              <a:schemeClr val="tx1"/>
                            </a:solidFill>
                            <a:latin typeface="Cambria Math" panose="02040503050406030204" pitchFamily="18" charset="0"/>
                          </a:rPr>
                          <m:t>,</m:t>
                        </m:r>
                        <m:r>
                          <a:rPr lang="en-US" altLang="ja-JP" sz="1600" b="1" i="1" smtClean="0">
                            <a:solidFill>
                              <a:schemeClr val="tx1"/>
                            </a:solidFill>
                            <a:latin typeface="Cambria Math" panose="02040503050406030204" pitchFamily="18" charset="0"/>
                          </a:rPr>
                          <m:t>𝒕</m:t>
                        </m:r>
                      </m:e>
                    </m:d>
                  </m:oMath>
                </a14:m>
                <a:r>
                  <a:rPr lang="ja-JP" altLang="en-US" sz="1600" b="1" dirty="0">
                    <a:solidFill>
                      <a:schemeClr val="tx1"/>
                    </a:solidFill>
                  </a:rPr>
                  <a:t>を除いてほかの係数より大きな値になる＝支配的になる時刻が連続する</a:t>
                </a:r>
                <a:endParaRPr lang="en-US" altLang="ja-JP" sz="1600" b="1" dirty="0">
                  <a:solidFill>
                    <a:schemeClr val="tx1"/>
                  </a:solidFill>
                </a:endParaRPr>
              </a:p>
              <a:p>
                <a:r>
                  <a:rPr lang="ja-JP" altLang="en-US" sz="1600" b="1" dirty="0">
                    <a:solidFill>
                      <a:schemeClr val="tx1"/>
                    </a:solidFill>
                  </a:rPr>
                  <a:t>即ち、</a:t>
                </a:r>
                <a:r>
                  <a:rPr lang="ja-JP" altLang="en-US" sz="2000" b="1" dirty="0">
                    <a:solidFill>
                      <a:srgbClr val="FF0000"/>
                    </a:solidFill>
                  </a:rPr>
                  <a:t>「ある区間で、</a:t>
                </a:r>
                <a14:m>
                  <m:oMath xmlns:m="http://schemas.openxmlformats.org/officeDocument/2006/math">
                    <m:sSub>
                      <m:sSubPr>
                        <m:ctrlPr>
                          <a:rPr lang="en-US" altLang="ja-JP" sz="2000" b="1" i="1" smtClean="0">
                            <a:solidFill>
                              <a:srgbClr val="FF0000"/>
                            </a:solidFill>
                            <a:latin typeface="Cambria Math" panose="02040503050406030204" pitchFamily="18" charset="0"/>
                          </a:rPr>
                        </m:ctrlPr>
                      </m:sSubPr>
                      <m:e>
                        <m:r>
                          <a:rPr lang="en-US" altLang="ja-JP" sz="2000" b="1" i="1" smtClean="0">
                            <a:solidFill>
                              <a:srgbClr val="FF0000"/>
                            </a:solidFill>
                            <a:latin typeface="Cambria Math" panose="02040503050406030204" pitchFamily="18" charset="0"/>
                          </a:rPr>
                          <m:t>𝝀</m:t>
                        </m:r>
                      </m:e>
                      <m:sub>
                        <m:r>
                          <a:rPr lang="en-US" altLang="ja-JP" sz="2000" b="1" smtClean="0">
                            <a:solidFill>
                              <a:srgbClr val="FF0000"/>
                            </a:solidFill>
                            <a:latin typeface="Cambria Math" panose="02040503050406030204" pitchFamily="18" charset="0"/>
                          </a:rPr>
                          <m:t>𝟐</m:t>
                        </m:r>
                      </m:sub>
                    </m:sSub>
                  </m:oMath>
                </a14:m>
                <a:r>
                  <a:rPr lang="ja-JP" altLang="en-US" sz="2000" b="1" dirty="0">
                    <a:solidFill>
                      <a:srgbClr val="FF0000"/>
                    </a:solidFill>
                  </a:rPr>
                  <a:t>に対応するモードの支配度が上位になりつづけ」れば、渋滞が起こる</a:t>
                </a:r>
                <a:r>
                  <a:rPr lang="ja-JP" altLang="en-US" sz="1600" b="1" dirty="0">
                    <a:solidFill>
                      <a:schemeClr val="tx1"/>
                    </a:solidFill>
                  </a:rPr>
                  <a:t>と推測できる</a:t>
                </a:r>
                <a:endParaRPr lang="en-US" altLang="ja-JP" sz="1600" b="1" dirty="0">
                  <a:solidFill>
                    <a:schemeClr val="tx1"/>
                  </a:solidFill>
                </a:endParaRPr>
              </a:p>
              <a:p>
                <a:endParaRPr kumimoji="1" lang="ja-JP" altLang="en-US" sz="1600" b="1" dirty="0">
                  <a:solidFill>
                    <a:schemeClr val="tx1"/>
                  </a:solidFill>
                </a:endParaRPr>
              </a:p>
            </p:txBody>
          </p:sp>
        </mc:Choice>
        <mc:Fallback xmlns="">
          <p:sp>
            <p:nvSpPr>
              <p:cNvPr id="13" name="四角形: 角を丸くする 12">
                <a:extLst>
                  <a:ext uri="{FF2B5EF4-FFF2-40B4-BE49-F238E27FC236}">
                    <a16:creationId xmlns:a16="http://schemas.microsoft.com/office/drawing/2014/main" id="{8F012227-EC3B-93F4-45EC-52AF67C2AE79}"/>
                  </a:ext>
                </a:extLst>
              </p:cNvPr>
              <p:cNvSpPr>
                <a:spLocks noRot="1" noChangeAspect="1" noMove="1" noResize="1" noEditPoints="1" noAdjustHandles="1" noChangeArrowheads="1" noChangeShapeType="1" noTextEdit="1"/>
              </p:cNvSpPr>
              <p:nvPr/>
            </p:nvSpPr>
            <p:spPr>
              <a:xfrm>
                <a:off x="92300" y="746491"/>
                <a:ext cx="6346907" cy="1241956"/>
              </a:xfrm>
              <a:prstGeom prst="roundRect">
                <a:avLst/>
              </a:prstGeom>
              <a:blipFill>
                <a:blip r:embed="rId5"/>
                <a:stretch>
                  <a:fillRect b="-6311"/>
                </a:stretch>
              </a:blipFill>
              <a:ln>
                <a:solidFill>
                  <a:schemeClr val="accent5">
                    <a:lumMod val="40000"/>
                    <a:lumOff val="60000"/>
                  </a:schemeClr>
                </a:solidFill>
              </a:ln>
            </p:spPr>
            <p:txBody>
              <a:bodyPr/>
              <a:lstStyle/>
              <a:p>
                <a:r>
                  <a:rPr lang="ja-JP" altLang="en-US">
                    <a:noFill/>
                  </a:rPr>
                  <a:t> </a:t>
                </a:r>
              </a:p>
            </p:txBody>
          </p:sp>
        </mc:Fallback>
      </mc:AlternateContent>
      <p:graphicFrame>
        <p:nvGraphicFramePr>
          <p:cNvPr id="14" name="グラフ 13">
            <a:extLst>
              <a:ext uri="{FF2B5EF4-FFF2-40B4-BE49-F238E27FC236}">
                <a16:creationId xmlns:a16="http://schemas.microsoft.com/office/drawing/2014/main" id="{33BD3B85-1C63-5E99-8588-C218408854FB}"/>
              </a:ext>
            </a:extLst>
          </p:cNvPr>
          <p:cNvGraphicFramePr>
            <a:graphicFrameLocks/>
          </p:cNvGraphicFramePr>
          <p:nvPr>
            <p:extLst>
              <p:ext uri="{D42A27DB-BD31-4B8C-83A1-F6EECF244321}">
                <p14:modId xmlns:p14="http://schemas.microsoft.com/office/powerpoint/2010/main" val="642250630"/>
              </p:ext>
            </p:extLst>
          </p:nvPr>
        </p:nvGraphicFramePr>
        <p:xfrm>
          <a:off x="8819761" y="95406"/>
          <a:ext cx="3213414" cy="188630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グラフ 15">
            <a:extLst>
              <a:ext uri="{FF2B5EF4-FFF2-40B4-BE49-F238E27FC236}">
                <a16:creationId xmlns:a16="http://schemas.microsoft.com/office/drawing/2014/main" id="{7D3DACA0-C2FF-EBA6-5B4B-5D38DC48B4A6}"/>
              </a:ext>
            </a:extLst>
          </p:cNvPr>
          <p:cNvGraphicFramePr>
            <a:graphicFrameLocks/>
          </p:cNvGraphicFramePr>
          <p:nvPr>
            <p:extLst>
              <p:ext uri="{D42A27DB-BD31-4B8C-83A1-F6EECF244321}">
                <p14:modId xmlns:p14="http://schemas.microsoft.com/office/powerpoint/2010/main" val="213768812"/>
              </p:ext>
            </p:extLst>
          </p:nvPr>
        </p:nvGraphicFramePr>
        <p:xfrm>
          <a:off x="8819762" y="1938305"/>
          <a:ext cx="3213413" cy="170743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グラフ 16">
            <a:extLst>
              <a:ext uri="{FF2B5EF4-FFF2-40B4-BE49-F238E27FC236}">
                <a16:creationId xmlns:a16="http://schemas.microsoft.com/office/drawing/2014/main" id="{00392E78-6629-4A36-7165-92442BF5FA67}"/>
              </a:ext>
            </a:extLst>
          </p:cNvPr>
          <p:cNvGraphicFramePr>
            <a:graphicFrameLocks/>
          </p:cNvGraphicFramePr>
          <p:nvPr>
            <p:extLst>
              <p:ext uri="{D42A27DB-BD31-4B8C-83A1-F6EECF244321}">
                <p14:modId xmlns:p14="http://schemas.microsoft.com/office/powerpoint/2010/main" val="446655784"/>
              </p:ext>
            </p:extLst>
          </p:nvPr>
        </p:nvGraphicFramePr>
        <p:xfrm>
          <a:off x="8859768" y="3554854"/>
          <a:ext cx="3213413" cy="170743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8" name="グラフ 17">
            <a:extLst>
              <a:ext uri="{FF2B5EF4-FFF2-40B4-BE49-F238E27FC236}">
                <a16:creationId xmlns:a16="http://schemas.microsoft.com/office/drawing/2014/main" id="{FE4D54F4-FBA1-1239-6194-E84F582A5F54}"/>
              </a:ext>
            </a:extLst>
          </p:cNvPr>
          <p:cNvGraphicFramePr>
            <a:graphicFrameLocks/>
          </p:cNvGraphicFramePr>
          <p:nvPr>
            <p:extLst>
              <p:ext uri="{D42A27DB-BD31-4B8C-83A1-F6EECF244321}">
                <p14:modId xmlns:p14="http://schemas.microsoft.com/office/powerpoint/2010/main" val="4255152502"/>
              </p:ext>
            </p:extLst>
          </p:nvPr>
        </p:nvGraphicFramePr>
        <p:xfrm>
          <a:off x="8859585" y="5150562"/>
          <a:ext cx="3213413" cy="1707438"/>
        </p:xfrm>
        <a:graphic>
          <a:graphicData uri="http://schemas.openxmlformats.org/drawingml/2006/chart">
            <c:chart xmlns:c="http://schemas.openxmlformats.org/drawingml/2006/chart" xmlns:r="http://schemas.openxmlformats.org/officeDocument/2006/relationships" r:id="rId9"/>
          </a:graphicData>
        </a:graphic>
      </p:graphicFrame>
      <p:cxnSp>
        <p:nvCxnSpPr>
          <p:cNvPr id="19" name="直線コネクタ 18">
            <a:extLst>
              <a:ext uri="{FF2B5EF4-FFF2-40B4-BE49-F238E27FC236}">
                <a16:creationId xmlns:a16="http://schemas.microsoft.com/office/drawing/2014/main" id="{5BA47FC1-2F00-FBE9-E796-D1F5EBB88C53}"/>
              </a:ext>
            </a:extLst>
          </p:cNvPr>
          <p:cNvCxnSpPr>
            <a:cxnSpLocks/>
          </p:cNvCxnSpPr>
          <p:nvPr/>
        </p:nvCxnSpPr>
        <p:spPr>
          <a:xfrm>
            <a:off x="10959652" y="466827"/>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4CE9342-3A77-6EFC-9F30-D654462E8C09}"/>
              </a:ext>
            </a:extLst>
          </p:cNvPr>
          <p:cNvCxnSpPr>
            <a:cxnSpLocks/>
          </p:cNvCxnSpPr>
          <p:nvPr/>
        </p:nvCxnSpPr>
        <p:spPr>
          <a:xfrm>
            <a:off x="10959652" y="2280628"/>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5FBDCA6-5857-8E8B-40C6-34E4D4C03ADB}"/>
              </a:ext>
            </a:extLst>
          </p:cNvPr>
          <p:cNvCxnSpPr>
            <a:cxnSpLocks/>
          </p:cNvCxnSpPr>
          <p:nvPr/>
        </p:nvCxnSpPr>
        <p:spPr>
          <a:xfrm>
            <a:off x="10959652" y="3952252"/>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423FF96-53F7-3FC6-289D-AB2171B60A54}"/>
              </a:ext>
            </a:extLst>
          </p:cNvPr>
          <p:cNvCxnSpPr>
            <a:cxnSpLocks/>
          </p:cNvCxnSpPr>
          <p:nvPr/>
        </p:nvCxnSpPr>
        <p:spPr>
          <a:xfrm>
            <a:off x="10959652" y="5552997"/>
            <a:ext cx="0" cy="1274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493DA841-EB6B-B376-E251-B4706A8F4AAC}"/>
              </a:ext>
            </a:extLst>
          </p:cNvPr>
          <p:cNvCxnSpPr>
            <a:cxnSpLocks/>
          </p:cNvCxnSpPr>
          <p:nvPr/>
        </p:nvCxnSpPr>
        <p:spPr>
          <a:xfrm flipH="1">
            <a:off x="10571584" y="4760305"/>
            <a:ext cx="38806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AF2EBD8-8E66-3DD5-39EA-D75845A4AB61}"/>
              </a:ext>
            </a:extLst>
          </p:cNvPr>
          <p:cNvCxnSpPr>
            <a:cxnSpLocks/>
          </p:cNvCxnSpPr>
          <p:nvPr/>
        </p:nvCxnSpPr>
        <p:spPr>
          <a:xfrm flipH="1">
            <a:off x="10571584" y="6383832"/>
            <a:ext cx="38806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63277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360</TotalTime>
  <Words>1939</Words>
  <Application>Microsoft Office PowerPoint</Application>
  <PresentationFormat>ワイド画面</PresentationFormat>
  <Paragraphs>219</Paragraphs>
  <Slides>12</Slides>
  <Notes>1</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17</vt:lpstr>
      <vt:lpstr>游ゴシック</vt:lpstr>
      <vt:lpstr>游ゴシック Light</vt:lpstr>
      <vt:lpstr>Arial</vt:lpstr>
      <vt:lpstr>Cambria Math</vt:lpstr>
      <vt:lpstr>Office テーマ</vt:lpstr>
      <vt:lpstr>PowerPoint プレゼンテーション</vt:lpstr>
      <vt:lpstr>1. 研究背景・問題設定</vt:lpstr>
      <vt:lpstr>2. 渋滞の定義</vt:lpstr>
      <vt:lpstr>PowerPoint プレゼンテーション</vt:lpstr>
      <vt:lpstr>4. 渋滞の予兆の定義：方針</vt:lpstr>
      <vt:lpstr>4. 渋滞の予兆の定義: 検証①</vt:lpstr>
      <vt:lpstr>PowerPoint プレゼンテーション</vt:lpstr>
      <vt:lpstr>PowerPoint プレゼンテーション</vt:lpstr>
      <vt:lpstr>4. 渋滞の予兆の定義：検証③</vt:lpstr>
      <vt:lpstr>PowerPoint プレゼンテーション</vt:lpstr>
      <vt:lpstr>PowerPoint プレゼンテーション</vt:lpstr>
      <vt:lpstr>5. まとめと今後の課題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雄平 髙田</dc:creator>
  <cp:lastModifiedBy>雄平 髙田</cp:lastModifiedBy>
  <cp:revision>6</cp:revision>
  <dcterms:created xsi:type="dcterms:W3CDTF">2024-12-03T04:11:44Z</dcterms:created>
  <dcterms:modified xsi:type="dcterms:W3CDTF">2024-12-08T04:35:44Z</dcterms:modified>
</cp:coreProperties>
</file>